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5.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7.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44"/>
  </p:notesMasterIdLst>
  <p:sldIdLst>
    <p:sldId id="376" r:id="rId3"/>
    <p:sldId id="302" r:id="rId4"/>
    <p:sldId id="370" r:id="rId5"/>
    <p:sldId id="304" r:id="rId6"/>
    <p:sldId id="305" r:id="rId7"/>
    <p:sldId id="308" r:id="rId8"/>
    <p:sldId id="352" r:id="rId9"/>
    <p:sldId id="307" r:id="rId10"/>
    <p:sldId id="353" r:id="rId11"/>
    <p:sldId id="351" r:id="rId12"/>
    <p:sldId id="366" r:id="rId13"/>
    <p:sldId id="367" r:id="rId14"/>
    <p:sldId id="324" r:id="rId15"/>
    <p:sldId id="330" r:id="rId16"/>
    <p:sldId id="327" r:id="rId17"/>
    <p:sldId id="332" r:id="rId18"/>
    <p:sldId id="325" r:id="rId19"/>
    <p:sldId id="314" r:id="rId20"/>
    <p:sldId id="336" r:id="rId21"/>
    <p:sldId id="371" r:id="rId22"/>
    <p:sldId id="356" r:id="rId23"/>
    <p:sldId id="357" r:id="rId24"/>
    <p:sldId id="374" r:id="rId25"/>
    <p:sldId id="365" r:id="rId26"/>
    <p:sldId id="309" r:id="rId27"/>
    <p:sldId id="369" r:id="rId28"/>
    <p:sldId id="312" r:id="rId29"/>
    <p:sldId id="360" r:id="rId30"/>
    <p:sldId id="350" r:id="rId31"/>
    <p:sldId id="373" r:id="rId32"/>
    <p:sldId id="345" r:id="rId33"/>
    <p:sldId id="362" r:id="rId34"/>
    <p:sldId id="363" r:id="rId35"/>
    <p:sldId id="364" r:id="rId36"/>
    <p:sldId id="333" r:id="rId37"/>
    <p:sldId id="315" r:id="rId38"/>
    <p:sldId id="372" r:id="rId39"/>
    <p:sldId id="368" r:id="rId40"/>
    <p:sldId id="355" r:id="rId41"/>
    <p:sldId id="339" r:id="rId42"/>
    <p:sldId id="341" r:id="rId43"/>
  </p:sldIdLst>
  <p:sldSz cx="9144000" cy="5143500" type="screen16x9"/>
  <p:notesSz cx="6858000" cy="9144000"/>
  <p:custDataLst>
    <p:tags r:id="rId45"/>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E01"/>
    <a:srgbClr val="CA856A"/>
    <a:srgbClr val="C46D5C"/>
    <a:srgbClr val="D8C2A8"/>
    <a:srgbClr val="E8EAE9"/>
    <a:srgbClr val="FCFCFC"/>
    <a:srgbClr val="CCD0D1"/>
    <a:srgbClr val="D7D9E1"/>
    <a:srgbClr val="D5D8E3"/>
    <a:srgbClr val="DAD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7310" autoAdjust="0"/>
  </p:normalViewPr>
  <p:slideViewPr>
    <p:cSldViewPr>
      <p:cViewPr varScale="1">
        <p:scale>
          <a:sx n="142" d="100"/>
          <a:sy n="142" d="100"/>
        </p:scale>
        <p:origin x="156" y="102"/>
      </p:cViewPr>
      <p:guideLst>
        <p:guide orient="horz" pos="162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pPr/>
              <a:t>2019/5/22</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a:t>
            </a:fld>
            <a:endParaRPr lang="zh-CN" altLang="en-US"/>
          </a:p>
        </p:txBody>
      </p:sp>
    </p:spTree>
    <p:extLst>
      <p:ext uri="{BB962C8B-B14F-4D97-AF65-F5344CB8AC3E}">
        <p14:creationId xmlns:p14="http://schemas.microsoft.com/office/powerpoint/2010/main" val="199096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extLst>
      <p:ext uri="{BB962C8B-B14F-4D97-AF65-F5344CB8AC3E}">
        <p14:creationId xmlns:p14="http://schemas.microsoft.com/office/powerpoint/2010/main" val="90931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11</a:t>
            </a:fld>
            <a:endParaRPr lang="zh-CN" altLang="en-US" dirty="0"/>
          </a:p>
        </p:txBody>
      </p:sp>
    </p:spTree>
    <p:extLst>
      <p:ext uri="{BB962C8B-B14F-4D97-AF65-F5344CB8AC3E}">
        <p14:creationId xmlns:p14="http://schemas.microsoft.com/office/powerpoint/2010/main" val="141232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12</a:t>
            </a:fld>
            <a:endParaRPr lang="zh-CN" altLang="en-US" dirty="0"/>
          </a:p>
        </p:txBody>
      </p:sp>
    </p:spTree>
    <p:extLst>
      <p:ext uri="{BB962C8B-B14F-4D97-AF65-F5344CB8AC3E}">
        <p14:creationId xmlns:p14="http://schemas.microsoft.com/office/powerpoint/2010/main" val="67279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p14="http://schemas.microsoft.com/office/powerpoint/2010/main" val="281071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14</a:t>
            </a:fld>
            <a:endParaRPr lang="zh-CN" altLang="en-US" dirty="0"/>
          </a:p>
        </p:txBody>
      </p:sp>
    </p:spTree>
    <p:extLst>
      <p:ext uri="{BB962C8B-B14F-4D97-AF65-F5344CB8AC3E}">
        <p14:creationId xmlns:p14="http://schemas.microsoft.com/office/powerpoint/2010/main" val="3868718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15</a:t>
            </a:fld>
            <a:endParaRPr lang="zh-CN" altLang="en-US" dirty="0"/>
          </a:p>
        </p:txBody>
      </p:sp>
    </p:spTree>
    <p:extLst>
      <p:ext uri="{BB962C8B-B14F-4D97-AF65-F5344CB8AC3E}">
        <p14:creationId xmlns:p14="http://schemas.microsoft.com/office/powerpoint/2010/main" val="3997533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dirty="0"/>
          </a:p>
        </p:txBody>
      </p:sp>
    </p:spTree>
    <p:extLst>
      <p:ext uri="{BB962C8B-B14F-4D97-AF65-F5344CB8AC3E}">
        <p14:creationId xmlns:p14="http://schemas.microsoft.com/office/powerpoint/2010/main" val="772868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17</a:t>
            </a:fld>
            <a:endParaRPr lang="zh-CN" altLang="en-US" dirty="0"/>
          </a:p>
        </p:txBody>
      </p:sp>
    </p:spTree>
    <p:extLst>
      <p:ext uri="{BB962C8B-B14F-4D97-AF65-F5344CB8AC3E}">
        <p14:creationId xmlns:p14="http://schemas.microsoft.com/office/powerpoint/2010/main" val="344286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extLst>
      <p:ext uri="{BB962C8B-B14F-4D97-AF65-F5344CB8AC3E}">
        <p14:creationId xmlns:p14="http://schemas.microsoft.com/office/powerpoint/2010/main" val="3688013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19</a:t>
            </a:fld>
            <a:endParaRPr lang="zh-CN" altLang="en-US" dirty="0"/>
          </a:p>
        </p:txBody>
      </p:sp>
    </p:spTree>
    <p:extLst>
      <p:ext uri="{BB962C8B-B14F-4D97-AF65-F5344CB8AC3E}">
        <p14:creationId xmlns:p14="http://schemas.microsoft.com/office/powerpoint/2010/main" val="327444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extLst>
      <p:ext uri="{BB962C8B-B14F-4D97-AF65-F5344CB8AC3E}">
        <p14:creationId xmlns:p14="http://schemas.microsoft.com/office/powerpoint/2010/main" val="389346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extLst>
      <p:ext uri="{BB962C8B-B14F-4D97-AF65-F5344CB8AC3E}">
        <p14:creationId xmlns:p14="http://schemas.microsoft.com/office/powerpoint/2010/main" val="2337840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21</a:t>
            </a:fld>
            <a:endParaRPr lang="zh-CN" altLang="en-US" dirty="0"/>
          </a:p>
        </p:txBody>
      </p:sp>
    </p:spTree>
    <p:extLst>
      <p:ext uri="{BB962C8B-B14F-4D97-AF65-F5344CB8AC3E}">
        <p14:creationId xmlns:p14="http://schemas.microsoft.com/office/powerpoint/2010/main" val="3562188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22</a:t>
            </a:fld>
            <a:endParaRPr lang="zh-CN" altLang="en-US" dirty="0"/>
          </a:p>
        </p:txBody>
      </p:sp>
    </p:spTree>
    <p:extLst>
      <p:ext uri="{BB962C8B-B14F-4D97-AF65-F5344CB8AC3E}">
        <p14:creationId xmlns:p14="http://schemas.microsoft.com/office/powerpoint/2010/main" val="2562829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23</a:t>
            </a:fld>
            <a:endParaRPr lang="zh-CN" altLang="en-US"/>
          </a:p>
        </p:txBody>
      </p:sp>
    </p:spTree>
    <p:extLst>
      <p:ext uri="{BB962C8B-B14F-4D97-AF65-F5344CB8AC3E}">
        <p14:creationId xmlns:p14="http://schemas.microsoft.com/office/powerpoint/2010/main" val="2337840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itchFamily="34" charset="0"/>
            </a:endParaRPr>
          </a:p>
        </p:txBody>
      </p:sp>
    </p:spTree>
    <p:extLst>
      <p:ext uri="{BB962C8B-B14F-4D97-AF65-F5344CB8AC3E}">
        <p14:creationId xmlns:p14="http://schemas.microsoft.com/office/powerpoint/2010/main" val="2622507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25</a:t>
            </a:fld>
            <a:endParaRPr lang="zh-CN" altLang="en-US" dirty="0"/>
          </a:p>
        </p:txBody>
      </p:sp>
    </p:spTree>
    <p:extLst>
      <p:ext uri="{BB962C8B-B14F-4D97-AF65-F5344CB8AC3E}">
        <p14:creationId xmlns:p14="http://schemas.microsoft.com/office/powerpoint/2010/main" val="1434244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26</a:t>
            </a:fld>
            <a:endParaRPr lang="zh-CN" altLang="en-US" dirty="0"/>
          </a:p>
        </p:txBody>
      </p:sp>
    </p:spTree>
    <p:extLst>
      <p:ext uri="{BB962C8B-B14F-4D97-AF65-F5344CB8AC3E}">
        <p14:creationId xmlns:p14="http://schemas.microsoft.com/office/powerpoint/2010/main" val="1306830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27</a:t>
            </a:fld>
            <a:endParaRPr lang="zh-CN" altLang="en-US" dirty="0"/>
          </a:p>
        </p:txBody>
      </p:sp>
    </p:spTree>
    <p:extLst>
      <p:ext uri="{BB962C8B-B14F-4D97-AF65-F5344CB8AC3E}">
        <p14:creationId xmlns:p14="http://schemas.microsoft.com/office/powerpoint/2010/main" val="168859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28</a:t>
            </a:fld>
            <a:endParaRPr lang="zh-CN" altLang="en-US" dirty="0"/>
          </a:p>
        </p:txBody>
      </p:sp>
    </p:spTree>
    <p:extLst>
      <p:ext uri="{BB962C8B-B14F-4D97-AF65-F5344CB8AC3E}">
        <p14:creationId xmlns:p14="http://schemas.microsoft.com/office/powerpoint/2010/main" val="4054375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29</a:t>
            </a:fld>
            <a:endParaRPr lang="zh-CN" altLang="en-US" dirty="0"/>
          </a:p>
        </p:txBody>
      </p:sp>
    </p:spTree>
    <p:extLst>
      <p:ext uri="{BB962C8B-B14F-4D97-AF65-F5344CB8AC3E}">
        <p14:creationId xmlns:p14="http://schemas.microsoft.com/office/powerpoint/2010/main" val="191007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a:t>
            </a:fld>
            <a:endParaRPr lang="zh-CN" altLang="en-US"/>
          </a:p>
        </p:txBody>
      </p:sp>
    </p:spTree>
    <p:extLst>
      <p:ext uri="{BB962C8B-B14F-4D97-AF65-F5344CB8AC3E}">
        <p14:creationId xmlns:p14="http://schemas.microsoft.com/office/powerpoint/2010/main" val="2337840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30</a:t>
            </a:fld>
            <a:endParaRPr lang="zh-CN" altLang="en-US"/>
          </a:p>
        </p:txBody>
      </p:sp>
    </p:spTree>
    <p:extLst>
      <p:ext uri="{BB962C8B-B14F-4D97-AF65-F5344CB8AC3E}">
        <p14:creationId xmlns:p14="http://schemas.microsoft.com/office/powerpoint/2010/main" val="2337840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31</a:t>
            </a:fld>
            <a:endParaRPr lang="zh-CN" altLang="en-US" dirty="0"/>
          </a:p>
        </p:txBody>
      </p:sp>
    </p:spTree>
    <p:extLst>
      <p:ext uri="{BB962C8B-B14F-4D97-AF65-F5344CB8AC3E}">
        <p14:creationId xmlns:p14="http://schemas.microsoft.com/office/powerpoint/2010/main" val="2684690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32</a:t>
            </a:fld>
            <a:endParaRPr lang="zh-CN" altLang="en-US" dirty="0"/>
          </a:p>
        </p:txBody>
      </p:sp>
    </p:spTree>
    <p:extLst>
      <p:ext uri="{BB962C8B-B14F-4D97-AF65-F5344CB8AC3E}">
        <p14:creationId xmlns:p14="http://schemas.microsoft.com/office/powerpoint/2010/main" val="3911686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33</a:t>
            </a:fld>
            <a:endParaRPr lang="zh-CN" altLang="en-US" dirty="0"/>
          </a:p>
        </p:txBody>
      </p:sp>
    </p:spTree>
    <p:extLst>
      <p:ext uri="{BB962C8B-B14F-4D97-AF65-F5344CB8AC3E}">
        <p14:creationId xmlns:p14="http://schemas.microsoft.com/office/powerpoint/2010/main" val="1040825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34</a:t>
            </a:fld>
            <a:endParaRPr lang="zh-CN" altLang="en-US" dirty="0"/>
          </a:p>
        </p:txBody>
      </p:sp>
    </p:spTree>
    <p:extLst>
      <p:ext uri="{BB962C8B-B14F-4D97-AF65-F5344CB8AC3E}">
        <p14:creationId xmlns:p14="http://schemas.microsoft.com/office/powerpoint/2010/main" val="2327232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35</a:t>
            </a:fld>
            <a:endParaRPr lang="zh-CN" altLang="en-US" dirty="0"/>
          </a:p>
        </p:txBody>
      </p:sp>
    </p:spTree>
    <p:extLst>
      <p:ext uri="{BB962C8B-B14F-4D97-AF65-F5344CB8AC3E}">
        <p14:creationId xmlns:p14="http://schemas.microsoft.com/office/powerpoint/2010/main" val="324605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36</a:t>
            </a:fld>
            <a:endParaRPr lang="zh-CN" altLang="en-US" dirty="0"/>
          </a:p>
        </p:txBody>
      </p:sp>
    </p:spTree>
    <p:extLst>
      <p:ext uri="{BB962C8B-B14F-4D97-AF65-F5344CB8AC3E}">
        <p14:creationId xmlns:p14="http://schemas.microsoft.com/office/powerpoint/2010/main" val="1312727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37</a:t>
            </a:fld>
            <a:endParaRPr lang="zh-CN" altLang="en-US"/>
          </a:p>
        </p:txBody>
      </p:sp>
    </p:spTree>
    <p:extLst>
      <p:ext uri="{BB962C8B-B14F-4D97-AF65-F5344CB8AC3E}">
        <p14:creationId xmlns:p14="http://schemas.microsoft.com/office/powerpoint/2010/main" val="23378408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38</a:t>
            </a:fld>
            <a:endParaRPr lang="zh-CN" altLang="en-US" dirty="0"/>
          </a:p>
        </p:txBody>
      </p:sp>
    </p:spTree>
    <p:extLst>
      <p:ext uri="{BB962C8B-B14F-4D97-AF65-F5344CB8AC3E}">
        <p14:creationId xmlns:p14="http://schemas.microsoft.com/office/powerpoint/2010/main" val="2832442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39</a:t>
            </a:fld>
            <a:endParaRPr lang="zh-CN" altLang="en-US" dirty="0"/>
          </a:p>
        </p:txBody>
      </p:sp>
    </p:spTree>
    <p:extLst>
      <p:ext uri="{BB962C8B-B14F-4D97-AF65-F5344CB8AC3E}">
        <p14:creationId xmlns:p14="http://schemas.microsoft.com/office/powerpoint/2010/main" val="3381582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a:t>
            </a:fld>
            <a:endParaRPr lang="zh-CN" altLang="en-US" dirty="0"/>
          </a:p>
        </p:txBody>
      </p:sp>
    </p:spTree>
    <p:extLst>
      <p:ext uri="{BB962C8B-B14F-4D97-AF65-F5344CB8AC3E}">
        <p14:creationId xmlns:p14="http://schemas.microsoft.com/office/powerpoint/2010/main" val="2663361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40</a:t>
            </a:fld>
            <a:endParaRPr lang="zh-CN" altLang="en-US" dirty="0"/>
          </a:p>
        </p:txBody>
      </p:sp>
    </p:spTree>
    <p:extLst>
      <p:ext uri="{BB962C8B-B14F-4D97-AF65-F5344CB8AC3E}">
        <p14:creationId xmlns:p14="http://schemas.microsoft.com/office/powerpoint/2010/main" val="1360048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41</a:t>
            </a:fld>
            <a:endParaRPr lang="zh-CN" altLang="en-US"/>
          </a:p>
        </p:txBody>
      </p:sp>
    </p:spTree>
    <p:extLst>
      <p:ext uri="{BB962C8B-B14F-4D97-AF65-F5344CB8AC3E}">
        <p14:creationId xmlns:p14="http://schemas.microsoft.com/office/powerpoint/2010/main" val="3384288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val="150411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a:t>
            </a:fld>
            <a:endParaRPr lang="zh-CN" altLang="en-US" dirty="0"/>
          </a:p>
        </p:txBody>
      </p:sp>
    </p:spTree>
    <p:extLst>
      <p:ext uri="{BB962C8B-B14F-4D97-AF65-F5344CB8AC3E}">
        <p14:creationId xmlns:p14="http://schemas.microsoft.com/office/powerpoint/2010/main" val="110373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extLst>
      <p:ext uri="{BB962C8B-B14F-4D97-AF65-F5344CB8AC3E}">
        <p14:creationId xmlns:p14="http://schemas.microsoft.com/office/powerpoint/2010/main" val="364815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extLst>
      <p:ext uri="{BB962C8B-B14F-4D97-AF65-F5344CB8AC3E}">
        <p14:creationId xmlns:p14="http://schemas.microsoft.com/office/powerpoint/2010/main" val="1306830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extLst>
      <p:ext uri="{BB962C8B-B14F-4D97-AF65-F5344CB8AC3E}">
        <p14:creationId xmlns:p14="http://schemas.microsoft.com/office/powerpoint/2010/main" val="3203920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2128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D80FF4-32D5-4038-94CF-21150158B013}" type="datetimeFigureOut">
              <a:rPr lang="zh-CN" altLang="en-US" smtClean="0"/>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8EB348-6F46-4D42-B546-46E5186B4B4C}" type="slidenum">
              <a:rPr lang="zh-CN" altLang="en-US" smtClean="0"/>
              <a:t>‹#›</a:t>
            </a:fld>
            <a:endParaRPr lang="zh-CN" altLang="en-US"/>
          </a:p>
        </p:txBody>
      </p:sp>
    </p:spTree>
    <p:extLst>
      <p:ext uri="{BB962C8B-B14F-4D97-AF65-F5344CB8AC3E}">
        <p14:creationId xmlns:p14="http://schemas.microsoft.com/office/powerpoint/2010/main" val="366441182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6" name="矩形 5"/>
          <p:cNvSpPr/>
          <p:nvPr userDrawn="1"/>
        </p:nvSpPr>
        <p:spPr>
          <a:xfrm>
            <a:off x="0" y="0"/>
            <a:ext cx="1638300"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0" y="1409700"/>
            <a:ext cx="16383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50165" y="1524000"/>
            <a:ext cx="53340" cy="4302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26365" y="1739146"/>
            <a:ext cx="53340" cy="2151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userDrawn="1"/>
        </p:nvCxnSpPr>
        <p:spPr>
          <a:xfrm>
            <a:off x="1562100" y="749300"/>
            <a:ext cx="7581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1638300" y="0"/>
            <a:ext cx="0" cy="5143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H="1">
            <a:off x="0" y="749300"/>
            <a:ext cx="1638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0" y="1409700"/>
            <a:ext cx="1638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flipH="1">
            <a:off x="0" y="2095500"/>
            <a:ext cx="1638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0" y="2755900"/>
            <a:ext cx="1638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flipH="1">
            <a:off x="0" y="3454400"/>
            <a:ext cx="1638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0" y="4114800"/>
            <a:ext cx="1638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32080" y="899160"/>
            <a:ext cx="167640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年度工作概述</a:t>
            </a:r>
          </a:p>
        </p:txBody>
      </p:sp>
      <p:sp>
        <p:nvSpPr>
          <p:cNvPr id="25" name="TextBox 24"/>
          <p:cNvSpPr txBox="1"/>
          <p:nvPr userDrawn="1"/>
        </p:nvSpPr>
        <p:spPr>
          <a:xfrm>
            <a:off x="132080" y="1554480"/>
            <a:ext cx="1676400" cy="369332"/>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工作完成情况</a:t>
            </a:r>
          </a:p>
        </p:txBody>
      </p:sp>
      <p:sp>
        <p:nvSpPr>
          <p:cNvPr id="26" name="TextBox 25"/>
          <p:cNvSpPr txBox="1"/>
          <p:nvPr userDrawn="1"/>
        </p:nvSpPr>
        <p:spPr>
          <a:xfrm>
            <a:off x="132080" y="2225278"/>
            <a:ext cx="167640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成功项目展示</a:t>
            </a:r>
          </a:p>
        </p:txBody>
      </p:sp>
      <p:sp>
        <p:nvSpPr>
          <p:cNvPr id="27" name="TextBox 26"/>
          <p:cNvSpPr txBox="1"/>
          <p:nvPr userDrawn="1"/>
        </p:nvSpPr>
        <p:spPr>
          <a:xfrm>
            <a:off x="132080" y="2903458"/>
            <a:ext cx="167640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工作不足之处</a:t>
            </a:r>
          </a:p>
        </p:txBody>
      </p:sp>
      <p:sp>
        <p:nvSpPr>
          <p:cNvPr id="28" name="TextBox 27"/>
          <p:cNvSpPr txBox="1"/>
          <p:nvPr userDrawn="1"/>
        </p:nvSpPr>
        <p:spPr>
          <a:xfrm>
            <a:off x="132080" y="3566398"/>
            <a:ext cx="167640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明年工作计划</a:t>
            </a:r>
          </a:p>
        </p:txBody>
      </p:sp>
      <p:pic>
        <p:nvPicPr>
          <p:cNvPr id="19" name="图片 1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565807" y="5750"/>
            <a:ext cx="555303" cy="555303"/>
          </a:xfrm>
          <a:prstGeom prst="rect">
            <a:avLst/>
          </a:prstGeom>
          <a:noFill/>
          <a:ln>
            <a:noFill/>
          </a:ln>
        </p:spPr>
      </p:pic>
      <p:sp>
        <p:nvSpPr>
          <p:cNvPr id="20" name="TextBox 19"/>
          <p:cNvSpPr txBox="1"/>
          <p:nvPr userDrawn="1"/>
        </p:nvSpPr>
        <p:spPr>
          <a:xfrm>
            <a:off x="508990" y="484141"/>
            <a:ext cx="659412" cy="292388"/>
          </a:xfrm>
          <a:prstGeom prst="rect">
            <a:avLst/>
          </a:prstGeom>
          <a:noFill/>
        </p:spPr>
        <p:txBody>
          <a:bodyPr wrap="none" rtlCol="0">
            <a:spAutoFit/>
          </a:bodyPr>
          <a:lstStyle/>
          <a:p>
            <a:pPr algn="ctr"/>
            <a:r>
              <a:rPr lang="en-US" altLang="zh-CN" sz="1300" dirty="0">
                <a:solidFill>
                  <a:schemeClr val="bg1"/>
                </a:solidFill>
                <a:latin typeface="微软雅黑" pitchFamily="34" charset="-122"/>
                <a:ea typeface="微软雅黑" pitchFamily="34" charset="-122"/>
              </a:rPr>
              <a:t>LOGO</a:t>
            </a:r>
            <a:endParaRPr lang="zh-CN" altLang="en-US" sz="13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569509419"/>
      </p:ext>
    </p:extLst>
  </p:cSld>
  <p:clrMapOvr>
    <a:masterClrMapping/>
  </p:clrMapOvr>
  <mc:AlternateContent xmlns:mc="http://schemas.openxmlformats.org/markup-compatibility/2006" xmlns:p14="http://schemas.microsoft.com/office/powerpoint/2010/main">
    <mc:Choice Requires="p14">
      <p:transition p14:dur="10" advTm="0">
        <p14:vortex/>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326" y="205388"/>
            <a:ext cx="8229348" cy="85809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326" y="1199562"/>
            <a:ext cx="8229348" cy="339455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42436334"/>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824AF190-E6C3-4F71-9AD4-820770AEF1A8}" type="datetimeFigureOut">
              <a:rPr lang="zh-CN" altLang="en-US" smtClean="0"/>
              <a:t>2019/5/22</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166664300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824AF190-E6C3-4F71-9AD4-820770AEF1A8}" type="datetimeFigureOut">
              <a:rPr lang="zh-CN" altLang="en-US" smtClean="0"/>
              <a:t>2019/5/22</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62616453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第一章">
    <p:spTree>
      <p:nvGrpSpPr>
        <p:cNvPr id="1" name=""/>
        <p:cNvGrpSpPr/>
        <p:nvPr/>
      </p:nvGrpSpPr>
      <p:grpSpPr>
        <a:xfrm>
          <a:off x="0" y="0"/>
          <a:ext cx="0" cy="0"/>
          <a:chOff x="0" y="0"/>
          <a:chExt cx="0" cy="0"/>
        </a:xfrm>
      </p:grpSpPr>
      <p:graphicFrame>
        <p:nvGraphicFramePr>
          <p:cNvPr id="8" name="表格 7"/>
          <p:cNvGraphicFramePr>
            <a:graphicFrameLocks noGrp="1"/>
          </p:cNvGraphicFramePr>
          <p:nvPr userDrawn="1">
            <p:extLst>
              <p:ext uri="{D42A27DB-BD31-4B8C-83A1-F6EECF244321}">
                <p14:modId xmlns:p14="http://schemas.microsoft.com/office/powerpoint/2010/main" val="783192954"/>
              </p:ext>
            </p:extLst>
          </p:nvPr>
        </p:nvGraphicFramePr>
        <p:xfrm>
          <a:off x="0" y="951570"/>
          <a:ext cx="1268760" cy="3564000"/>
        </p:xfrm>
        <a:graphic>
          <a:graphicData uri="http://schemas.openxmlformats.org/drawingml/2006/table">
            <a:tbl>
              <a:tblPr>
                <a:tableStyleId>{2D5ABB26-0587-4C30-8999-92F81FD0307C}</a:tableStyleId>
              </a:tblPr>
              <a:tblGrid>
                <a:gridCol w="1268760">
                  <a:extLst>
                    <a:ext uri="{9D8B030D-6E8A-4147-A177-3AD203B41FA5}">
                      <a16:colId xmlns:a16="http://schemas.microsoft.com/office/drawing/2014/main" val="20000"/>
                    </a:ext>
                  </a:extLst>
                </a:gridCol>
              </a:tblGrid>
              <a:tr h="594000">
                <a:tc>
                  <a:txBody>
                    <a:bodyPr/>
                    <a:lstStyle/>
                    <a:p>
                      <a:pPr algn="ctr"/>
                      <a:endParaRPr lang="zh-CN" altLang="en-US" sz="1800" dirty="0">
                        <a:ea typeface="微软雅黑" pitchFamily="34" charset="-122"/>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94000">
                <a:tc>
                  <a:txBody>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工作完成情况</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94000">
                <a:tc>
                  <a:txBody>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成功项目展示</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94000">
                <a:tc>
                  <a:txBody>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经验总结与不足</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94000">
                <a:tc>
                  <a:txBody>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当前形势分析</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94000">
                <a:tc>
                  <a:txBody>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明年目标与计划</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3" name="直接连接符 12"/>
          <p:cNvCxnSpPr/>
          <p:nvPr userDrawn="1"/>
        </p:nvCxnSpPr>
        <p:spPr>
          <a:xfrm>
            <a:off x="1268760" y="1"/>
            <a:ext cx="0" cy="5154921"/>
          </a:xfrm>
          <a:prstGeom prst="line">
            <a:avLst/>
          </a:prstGeom>
          <a:ln w="12700" cmpd="sng">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1268761" y="949139"/>
            <a:ext cx="78752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1786" y="954497"/>
            <a:ext cx="1268760" cy="591139"/>
          </a:xfrm>
          <a:prstGeom prst="rect">
            <a:avLst/>
          </a:prstGeom>
          <a:solidFill>
            <a:schemeClr val="accent2">
              <a:lumMod val="75000"/>
            </a:schemeClr>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r>
              <a:rPr lang="zh-CN" altLang="en-US" sz="1100" dirty="0">
                <a:latin typeface="微软雅黑" panose="020B0503020204020204" pitchFamily="34" charset="-122"/>
                <a:ea typeface="微软雅黑" panose="020B0503020204020204" pitchFamily="34" charset="-122"/>
              </a:rPr>
              <a:t>年度工作概述</a:t>
            </a:r>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356" y="215042"/>
            <a:ext cx="416478" cy="416477"/>
          </a:xfrm>
          <a:prstGeom prst="rect">
            <a:avLst/>
          </a:prstGeom>
          <a:noFill/>
          <a:ln>
            <a:noFill/>
          </a:ln>
        </p:spPr>
      </p:pic>
      <p:sp>
        <p:nvSpPr>
          <p:cNvPr id="16" name="流程图: 合并 15"/>
          <p:cNvSpPr/>
          <p:nvPr userDrawn="1"/>
        </p:nvSpPr>
        <p:spPr>
          <a:xfrm>
            <a:off x="585123" y="1545636"/>
            <a:ext cx="87800" cy="69519"/>
          </a:xfrm>
          <a:prstGeom prst="flowChartMerg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5" rIns="68568" bIns="34285" rtlCol="0" anchor="ctr"/>
          <a:lstStyle/>
          <a:p>
            <a:pPr algn="ctr"/>
            <a:endParaRPr lang="zh-CN" altLang="en-US"/>
          </a:p>
        </p:txBody>
      </p:sp>
      <p:sp>
        <p:nvSpPr>
          <p:cNvPr id="21" name="TextBox 20"/>
          <p:cNvSpPr txBox="1"/>
          <p:nvPr userDrawn="1"/>
        </p:nvSpPr>
        <p:spPr>
          <a:xfrm>
            <a:off x="371455" y="573835"/>
            <a:ext cx="515135" cy="223079"/>
          </a:xfrm>
          <a:prstGeom prst="rect">
            <a:avLst/>
          </a:prstGeom>
          <a:noFill/>
        </p:spPr>
        <p:txBody>
          <a:bodyPr wrap="none" lIns="68568" tIns="34285" rIns="68568" bIns="34285" rtlCol="0">
            <a:spAutoFit/>
          </a:bodyPr>
          <a:lstStyle/>
          <a:p>
            <a:pPr algn="ctr"/>
            <a:r>
              <a:rPr lang="en-US" altLang="zh-CN" sz="1000" dirty="0">
                <a:solidFill>
                  <a:schemeClr val="accent1">
                    <a:lumMod val="75000"/>
                  </a:schemeClr>
                </a:solidFill>
                <a:latin typeface="微软雅黑" pitchFamily="34" charset="-122"/>
                <a:ea typeface="微软雅黑" pitchFamily="34" charset="-122"/>
              </a:rPr>
              <a:t>LOGO</a:t>
            </a:r>
            <a:endParaRPr lang="zh-CN" altLang="en-US" sz="1000" dirty="0">
              <a:solidFill>
                <a:schemeClr val="accent1">
                  <a:lumMod val="7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2172772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6" name="矩形 15"/>
          <p:cNvSpPr/>
          <p:nvPr userDrawn="1"/>
        </p:nvSpPr>
        <p:spPr>
          <a:xfrm>
            <a:off x="0" y="0"/>
            <a:ext cx="169168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矩形 34"/>
          <p:cNvSpPr/>
          <p:nvPr userDrawn="1"/>
        </p:nvSpPr>
        <p:spPr>
          <a:xfrm>
            <a:off x="0" y="843558"/>
            <a:ext cx="169168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84355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1691680" y="0"/>
            <a:ext cx="0" cy="5143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0" y="84355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0" y="156363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0" y="228371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flipH="1">
            <a:off x="0" y="300379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a:off x="0" y="372387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flipH="1">
            <a:off x="0" y="4437836"/>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a:off x="107504" y="987574"/>
            <a:ext cx="72008"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矩形 32"/>
          <p:cNvSpPr/>
          <p:nvPr userDrawn="1"/>
        </p:nvSpPr>
        <p:spPr>
          <a:xfrm>
            <a:off x="197099" y="1203598"/>
            <a:ext cx="7200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4" name="TextBox 33"/>
          <p:cNvSpPr txBox="1"/>
          <p:nvPr userDrawn="1"/>
        </p:nvSpPr>
        <p:spPr>
          <a:xfrm>
            <a:off x="323528" y="1059582"/>
            <a:ext cx="1440160" cy="369332"/>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企业简介</a:t>
            </a:r>
          </a:p>
        </p:txBody>
      </p:sp>
      <p:sp>
        <p:nvSpPr>
          <p:cNvPr id="36" name="TextBox 35"/>
          <p:cNvSpPr txBox="1"/>
          <p:nvPr userDrawn="1"/>
        </p:nvSpPr>
        <p:spPr>
          <a:xfrm>
            <a:off x="323528" y="173051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企业荣誉</a:t>
            </a:r>
          </a:p>
        </p:txBody>
      </p:sp>
      <p:sp>
        <p:nvSpPr>
          <p:cNvPr id="19" name="TextBox 18"/>
          <p:cNvSpPr txBox="1"/>
          <p:nvPr userDrawn="1"/>
        </p:nvSpPr>
        <p:spPr>
          <a:xfrm>
            <a:off x="323528" y="245059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企业团队</a:t>
            </a:r>
          </a:p>
        </p:txBody>
      </p:sp>
      <p:sp>
        <p:nvSpPr>
          <p:cNvPr id="27" name="TextBox 26"/>
          <p:cNvSpPr txBox="1"/>
          <p:nvPr userDrawn="1"/>
        </p:nvSpPr>
        <p:spPr>
          <a:xfrm>
            <a:off x="323528" y="317067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企业产品</a:t>
            </a:r>
          </a:p>
        </p:txBody>
      </p:sp>
      <p:sp>
        <p:nvSpPr>
          <p:cNvPr id="28" name="TextBox 27"/>
          <p:cNvSpPr txBox="1"/>
          <p:nvPr userDrawn="1"/>
        </p:nvSpPr>
        <p:spPr>
          <a:xfrm>
            <a:off x="323528" y="3930610"/>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企业客户</a:t>
            </a:r>
          </a:p>
        </p:txBody>
      </p:sp>
      <p:pic>
        <p:nvPicPr>
          <p:cNvPr id="29" name="图片 2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565807" y="51470"/>
            <a:ext cx="555303" cy="555303"/>
          </a:xfrm>
          <a:prstGeom prst="rect">
            <a:avLst/>
          </a:prstGeom>
          <a:noFill/>
          <a:ln>
            <a:noFill/>
          </a:ln>
        </p:spPr>
      </p:pic>
      <p:sp>
        <p:nvSpPr>
          <p:cNvPr id="30" name="TextBox 29"/>
          <p:cNvSpPr txBox="1"/>
          <p:nvPr userDrawn="1"/>
        </p:nvSpPr>
        <p:spPr>
          <a:xfrm>
            <a:off x="508990" y="529861"/>
            <a:ext cx="659412" cy="292388"/>
          </a:xfrm>
          <a:prstGeom prst="rect">
            <a:avLst/>
          </a:prstGeom>
          <a:noFill/>
        </p:spPr>
        <p:txBody>
          <a:bodyPr wrap="none" rtlCol="0">
            <a:spAutoFit/>
          </a:bodyPr>
          <a:lstStyle/>
          <a:p>
            <a:pPr algn="ctr"/>
            <a:r>
              <a:rPr lang="en-US" altLang="zh-CN" sz="1300" dirty="0">
                <a:solidFill>
                  <a:schemeClr val="bg1"/>
                </a:solidFill>
                <a:latin typeface="微软雅黑" pitchFamily="34" charset="-122"/>
                <a:ea typeface="微软雅黑" pitchFamily="34" charset="-122"/>
              </a:rPr>
              <a:t>LOGO</a:t>
            </a:r>
            <a:endParaRPr lang="zh-CN" altLang="en-US" sz="13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23887389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6" name="矩形 15"/>
          <p:cNvSpPr/>
          <p:nvPr userDrawn="1"/>
        </p:nvSpPr>
        <p:spPr>
          <a:xfrm>
            <a:off x="0" y="0"/>
            <a:ext cx="169168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矩形 34"/>
          <p:cNvSpPr/>
          <p:nvPr userDrawn="1"/>
        </p:nvSpPr>
        <p:spPr>
          <a:xfrm>
            <a:off x="0" y="1563638"/>
            <a:ext cx="169168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84355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1691680" y="0"/>
            <a:ext cx="0" cy="5143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0" y="156363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0" y="228371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0" y="228371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flipH="1">
            <a:off x="0" y="300379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a:off x="0" y="372387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flipH="1">
            <a:off x="0" y="4437836"/>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a:off x="107504" y="1707654"/>
            <a:ext cx="72008"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矩形 32"/>
          <p:cNvSpPr/>
          <p:nvPr userDrawn="1"/>
        </p:nvSpPr>
        <p:spPr>
          <a:xfrm>
            <a:off x="197099" y="1923678"/>
            <a:ext cx="7200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4" name="TextBox 33"/>
          <p:cNvSpPr txBox="1"/>
          <p:nvPr userDrawn="1"/>
        </p:nvSpPr>
        <p:spPr>
          <a:xfrm>
            <a:off x="323528" y="1779662"/>
            <a:ext cx="1440160" cy="369332"/>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企业荣誉</a:t>
            </a:r>
          </a:p>
        </p:txBody>
      </p:sp>
      <p:cxnSp>
        <p:nvCxnSpPr>
          <p:cNvPr id="17" name="直接连接符 16"/>
          <p:cNvCxnSpPr/>
          <p:nvPr userDrawn="1"/>
        </p:nvCxnSpPr>
        <p:spPr>
          <a:xfrm flipH="1">
            <a:off x="0" y="84355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323528" y="245059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企业团队</a:t>
            </a:r>
          </a:p>
        </p:txBody>
      </p:sp>
      <p:sp>
        <p:nvSpPr>
          <p:cNvPr id="27" name="TextBox 26"/>
          <p:cNvSpPr txBox="1"/>
          <p:nvPr userDrawn="1"/>
        </p:nvSpPr>
        <p:spPr>
          <a:xfrm>
            <a:off x="323528" y="317067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企业产品</a:t>
            </a:r>
          </a:p>
        </p:txBody>
      </p:sp>
      <p:sp>
        <p:nvSpPr>
          <p:cNvPr id="28" name="TextBox 27"/>
          <p:cNvSpPr txBox="1"/>
          <p:nvPr userDrawn="1"/>
        </p:nvSpPr>
        <p:spPr>
          <a:xfrm>
            <a:off x="323528" y="3930610"/>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企业客户</a:t>
            </a:r>
          </a:p>
        </p:txBody>
      </p:sp>
      <p:sp>
        <p:nvSpPr>
          <p:cNvPr id="29" name="TextBox 28"/>
          <p:cNvSpPr txBox="1"/>
          <p:nvPr userDrawn="1"/>
        </p:nvSpPr>
        <p:spPr>
          <a:xfrm>
            <a:off x="323528" y="1059582"/>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企业简介</a:t>
            </a:r>
          </a:p>
        </p:txBody>
      </p:sp>
      <p:pic>
        <p:nvPicPr>
          <p:cNvPr id="30" name="图片 2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565807" y="51470"/>
            <a:ext cx="555303" cy="555303"/>
          </a:xfrm>
          <a:prstGeom prst="rect">
            <a:avLst/>
          </a:prstGeom>
          <a:noFill/>
          <a:ln>
            <a:noFill/>
          </a:ln>
        </p:spPr>
      </p:pic>
      <p:sp>
        <p:nvSpPr>
          <p:cNvPr id="31" name="TextBox 30"/>
          <p:cNvSpPr txBox="1"/>
          <p:nvPr userDrawn="1"/>
        </p:nvSpPr>
        <p:spPr>
          <a:xfrm>
            <a:off x="508990" y="529861"/>
            <a:ext cx="659412" cy="292388"/>
          </a:xfrm>
          <a:prstGeom prst="rect">
            <a:avLst/>
          </a:prstGeom>
          <a:noFill/>
        </p:spPr>
        <p:txBody>
          <a:bodyPr wrap="none" rtlCol="0">
            <a:spAutoFit/>
          </a:bodyPr>
          <a:lstStyle/>
          <a:p>
            <a:pPr algn="ctr"/>
            <a:r>
              <a:rPr lang="en-US" altLang="zh-CN" sz="1300" dirty="0">
                <a:solidFill>
                  <a:schemeClr val="bg1"/>
                </a:solidFill>
                <a:latin typeface="微软雅黑" pitchFamily="34" charset="-122"/>
                <a:ea typeface="微软雅黑" pitchFamily="34" charset="-122"/>
              </a:rPr>
              <a:t>LOGO</a:t>
            </a:r>
            <a:endParaRPr lang="zh-CN" altLang="en-US" sz="13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57807932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6" name="矩形 15"/>
          <p:cNvSpPr/>
          <p:nvPr userDrawn="1"/>
        </p:nvSpPr>
        <p:spPr>
          <a:xfrm>
            <a:off x="0" y="0"/>
            <a:ext cx="169168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矩形 34"/>
          <p:cNvSpPr/>
          <p:nvPr userDrawn="1"/>
        </p:nvSpPr>
        <p:spPr>
          <a:xfrm>
            <a:off x="0" y="2283718"/>
            <a:ext cx="169168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84355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1691680" y="0"/>
            <a:ext cx="0" cy="5143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0" y="156363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0" y="228371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0" y="228371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flipH="1">
            <a:off x="0" y="300379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a:off x="0" y="372387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flipH="1">
            <a:off x="0" y="4437836"/>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a:off x="107504" y="2414404"/>
            <a:ext cx="72008"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矩形 32"/>
          <p:cNvSpPr/>
          <p:nvPr userDrawn="1"/>
        </p:nvSpPr>
        <p:spPr>
          <a:xfrm>
            <a:off x="197099" y="2630428"/>
            <a:ext cx="7200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4" name="TextBox 33"/>
          <p:cNvSpPr txBox="1"/>
          <p:nvPr userDrawn="1"/>
        </p:nvSpPr>
        <p:spPr>
          <a:xfrm>
            <a:off x="323528" y="2486412"/>
            <a:ext cx="1440160" cy="369332"/>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企业团队</a:t>
            </a:r>
          </a:p>
        </p:txBody>
      </p:sp>
      <p:cxnSp>
        <p:nvCxnSpPr>
          <p:cNvPr id="17" name="直接连接符 16"/>
          <p:cNvCxnSpPr/>
          <p:nvPr userDrawn="1"/>
        </p:nvCxnSpPr>
        <p:spPr>
          <a:xfrm flipH="1">
            <a:off x="0" y="84355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323528" y="317067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企业产品</a:t>
            </a:r>
          </a:p>
        </p:txBody>
      </p:sp>
      <p:sp>
        <p:nvSpPr>
          <p:cNvPr id="30" name="TextBox 29"/>
          <p:cNvSpPr txBox="1"/>
          <p:nvPr userDrawn="1"/>
        </p:nvSpPr>
        <p:spPr>
          <a:xfrm>
            <a:off x="323528" y="3930610"/>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企业客户</a:t>
            </a:r>
          </a:p>
        </p:txBody>
      </p:sp>
      <p:sp>
        <p:nvSpPr>
          <p:cNvPr id="31" name="TextBox 30"/>
          <p:cNvSpPr txBox="1"/>
          <p:nvPr userDrawn="1"/>
        </p:nvSpPr>
        <p:spPr>
          <a:xfrm>
            <a:off x="323528" y="173051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企业荣誉</a:t>
            </a:r>
          </a:p>
        </p:txBody>
      </p:sp>
      <p:sp>
        <p:nvSpPr>
          <p:cNvPr id="36" name="TextBox 35"/>
          <p:cNvSpPr txBox="1"/>
          <p:nvPr userDrawn="1"/>
        </p:nvSpPr>
        <p:spPr>
          <a:xfrm>
            <a:off x="323528" y="1059582"/>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企业简介</a:t>
            </a:r>
          </a:p>
        </p:txBody>
      </p:sp>
      <p:pic>
        <p:nvPicPr>
          <p:cNvPr id="37" name="图片 3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565807" y="51470"/>
            <a:ext cx="555303" cy="555303"/>
          </a:xfrm>
          <a:prstGeom prst="rect">
            <a:avLst/>
          </a:prstGeom>
          <a:noFill/>
          <a:ln>
            <a:noFill/>
          </a:ln>
        </p:spPr>
      </p:pic>
      <p:sp>
        <p:nvSpPr>
          <p:cNvPr id="38" name="TextBox 37"/>
          <p:cNvSpPr txBox="1"/>
          <p:nvPr userDrawn="1"/>
        </p:nvSpPr>
        <p:spPr>
          <a:xfrm>
            <a:off x="508990" y="529861"/>
            <a:ext cx="659412" cy="292388"/>
          </a:xfrm>
          <a:prstGeom prst="rect">
            <a:avLst/>
          </a:prstGeom>
          <a:noFill/>
        </p:spPr>
        <p:txBody>
          <a:bodyPr wrap="none" rtlCol="0">
            <a:spAutoFit/>
          </a:bodyPr>
          <a:lstStyle/>
          <a:p>
            <a:pPr algn="ctr"/>
            <a:r>
              <a:rPr lang="en-US" altLang="zh-CN" sz="1300" dirty="0">
                <a:solidFill>
                  <a:schemeClr val="bg1"/>
                </a:solidFill>
                <a:latin typeface="微软雅黑" pitchFamily="34" charset="-122"/>
                <a:ea typeface="微软雅黑" pitchFamily="34" charset="-122"/>
              </a:rPr>
              <a:t>LOGO</a:t>
            </a:r>
            <a:endParaRPr lang="zh-CN" altLang="en-US" sz="13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3686172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6" name="矩形 15"/>
          <p:cNvSpPr/>
          <p:nvPr userDrawn="1"/>
        </p:nvSpPr>
        <p:spPr>
          <a:xfrm>
            <a:off x="0" y="0"/>
            <a:ext cx="169168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矩形 34"/>
          <p:cNvSpPr/>
          <p:nvPr userDrawn="1"/>
        </p:nvSpPr>
        <p:spPr>
          <a:xfrm>
            <a:off x="0" y="3003798"/>
            <a:ext cx="169168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84355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1691680" y="0"/>
            <a:ext cx="0" cy="5143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0" y="156363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0" y="228371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0" y="228371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flipH="1">
            <a:off x="0" y="300379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a:off x="0" y="372387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flipH="1">
            <a:off x="0" y="4437836"/>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a:off x="107504" y="3134484"/>
            <a:ext cx="72008"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矩形 32"/>
          <p:cNvSpPr/>
          <p:nvPr userDrawn="1"/>
        </p:nvSpPr>
        <p:spPr>
          <a:xfrm>
            <a:off x="197099" y="3350508"/>
            <a:ext cx="7200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4" name="TextBox 33"/>
          <p:cNvSpPr txBox="1"/>
          <p:nvPr userDrawn="1"/>
        </p:nvSpPr>
        <p:spPr>
          <a:xfrm>
            <a:off x="323528" y="3206492"/>
            <a:ext cx="1440160" cy="369332"/>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企业产品</a:t>
            </a:r>
          </a:p>
        </p:txBody>
      </p:sp>
      <p:cxnSp>
        <p:nvCxnSpPr>
          <p:cNvPr id="17" name="直接连接符 16"/>
          <p:cNvCxnSpPr/>
          <p:nvPr userDrawn="1"/>
        </p:nvCxnSpPr>
        <p:spPr>
          <a:xfrm flipH="1">
            <a:off x="0" y="84355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323528" y="3930610"/>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企业客户</a:t>
            </a:r>
          </a:p>
        </p:txBody>
      </p:sp>
      <p:sp>
        <p:nvSpPr>
          <p:cNvPr id="27" name="TextBox 26"/>
          <p:cNvSpPr txBox="1"/>
          <p:nvPr userDrawn="1"/>
        </p:nvSpPr>
        <p:spPr>
          <a:xfrm>
            <a:off x="323528" y="173051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企业荣誉</a:t>
            </a:r>
          </a:p>
        </p:txBody>
      </p:sp>
      <p:sp>
        <p:nvSpPr>
          <p:cNvPr id="28" name="TextBox 27"/>
          <p:cNvSpPr txBox="1"/>
          <p:nvPr userDrawn="1"/>
        </p:nvSpPr>
        <p:spPr>
          <a:xfrm>
            <a:off x="323528" y="245059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企业团队</a:t>
            </a:r>
          </a:p>
        </p:txBody>
      </p:sp>
      <p:sp>
        <p:nvSpPr>
          <p:cNvPr id="29" name="TextBox 28"/>
          <p:cNvSpPr txBox="1"/>
          <p:nvPr userDrawn="1"/>
        </p:nvSpPr>
        <p:spPr>
          <a:xfrm>
            <a:off x="323528" y="1059582"/>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企业简介</a:t>
            </a:r>
          </a:p>
        </p:txBody>
      </p:sp>
      <p:pic>
        <p:nvPicPr>
          <p:cNvPr id="30" name="图片 2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565807" y="51470"/>
            <a:ext cx="555303" cy="555303"/>
          </a:xfrm>
          <a:prstGeom prst="rect">
            <a:avLst/>
          </a:prstGeom>
          <a:noFill/>
          <a:ln>
            <a:noFill/>
          </a:ln>
        </p:spPr>
      </p:pic>
      <p:sp>
        <p:nvSpPr>
          <p:cNvPr id="31" name="TextBox 30"/>
          <p:cNvSpPr txBox="1"/>
          <p:nvPr userDrawn="1"/>
        </p:nvSpPr>
        <p:spPr>
          <a:xfrm>
            <a:off x="508990" y="529861"/>
            <a:ext cx="659412" cy="292388"/>
          </a:xfrm>
          <a:prstGeom prst="rect">
            <a:avLst/>
          </a:prstGeom>
          <a:noFill/>
        </p:spPr>
        <p:txBody>
          <a:bodyPr wrap="none" rtlCol="0">
            <a:spAutoFit/>
          </a:bodyPr>
          <a:lstStyle/>
          <a:p>
            <a:pPr algn="ctr"/>
            <a:r>
              <a:rPr lang="en-US" altLang="zh-CN" sz="1300" dirty="0">
                <a:solidFill>
                  <a:schemeClr val="bg1"/>
                </a:solidFill>
                <a:latin typeface="微软雅黑" pitchFamily="34" charset="-122"/>
                <a:ea typeface="微软雅黑" pitchFamily="34" charset="-122"/>
              </a:rPr>
              <a:t>LOGO</a:t>
            </a:r>
            <a:endParaRPr lang="zh-CN" altLang="en-US" sz="13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68324367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16" name="矩形 15"/>
          <p:cNvSpPr/>
          <p:nvPr userDrawn="1"/>
        </p:nvSpPr>
        <p:spPr>
          <a:xfrm>
            <a:off x="0" y="0"/>
            <a:ext cx="169168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矩形 34"/>
          <p:cNvSpPr/>
          <p:nvPr userDrawn="1"/>
        </p:nvSpPr>
        <p:spPr>
          <a:xfrm>
            <a:off x="0" y="3723878"/>
            <a:ext cx="169168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0" y="84355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1691680" y="0"/>
            <a:ext cx="0" cy="5143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flipH="1">
            <a:off x="0" y="156363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flipH="1">
            <a:off x="0" y="228371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flipH="1">
            <a:off x="0" y="228371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flipH="1">
            <a:off x="0" y="300379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H="1">
            <a:off x="0" y="372387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flipH="1">
            <a:off x="0" y="4437836"/>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565807" y="51470"/>
            <a:ext cx="555303" cy="555303"/>
          </a:xfrm>
          <a:prstGeom prst="rect">
            <a:avLst/>
          </a:prstGeom>
          <a:noFill/>
          <a:ln>
            <a:noFill/>
          </a:ln>
        </p:spPr>
      </p:pic>
      <p:sp>
        <p:nvSpPr>
          <p:cNvPr id="26" name="TextBox 25"/>
          <p:cNvSpPr txBox="1"/>
          <p:nvPr userDrawn="1"/>
        </p:nvSpPr>
        <p:spPr>
          <a:xfrm>
            <a:off x="508990" y="529861"/>
            <a:ext cx="659412" cy="292388"/>
          </a:xfrm>
          <a:prstGeom prst="rect">
            <a:avLst/>
          </a:prstGeom>
          <a:noFill/>
        </p:spPr>
        <p:txBody>
          <a:bodyPr wrap="none" rtlCol="0">
            <a:spAutoFit/>
          </a:bodyPr>
          <a:lstStyle/>
          <a:p>
            <a:pPr algn="ctr"/>
            <a:r>
              <a:rPr lang="en-US" altLang="zh-CN" sz="1300" dirty="0">
                <a:solidFill>
                  <a:schemeClr val="bg1"/>
                </a:solidFill>
                <a:latin typeface="微软雅黑" pitchFamily="34" charset="-122"/>
                <a:ea typeface="微软雅黑" pitchFamily="34" charset="-122"/>
              </a:rPr>
              <a:t>LOGO</a:t>
            </a:r>
            <a:endParaRPr lang="zh-CN" altLang="en-US" sz="1300" dirty="0">
              <a:solidFill>
                <a:schemeClr val="bg1"/>
              </a:solidFill>
              <a:latin typeface="微软雅黑" pitchFamily="34" charset="-122"/>
              <a:ea typeface="微软雅黑" pitchFamily="34" charset="-122"/>
            </a:endParaRPr>
          </a:p>
        </p:txBody>
      </p:sp>
      <p:sp>
        <p:nvSpPr>
          <p:cNvPr id="32" name="矩形 31"/>
          <p:cNvSpPr/>
          <p:nvPr userDrawn="1"/>
        </p:nvSpPr>
        <p:spPr>
          <a:xfrm>
            <a:off x="107504" y="3854564"/>
            <a:ext cx="72008"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3" name="矩形 32"/>
          <p:cNvSpPr/>
          <p:nvPr userDrawn="1"/>
        </p:nvSpPr>
        <p:spPr>
          <a:xfrm>
            <a:off x="197099" y="4070588"/>
            <a:ext cx="7200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4" name="TextBox 33"/>
          <p:cNvSpPr txBox="1"/>
          <p:nvPr userDrawn="1"/>
        </p:nvSpPr>
        <p:spPr>
          <a:xfrm>
            <a:off x="323528" y="3926572"/>
            <a:ext cx="1440160" cy="369332"/>
          </a:xfrm>
          <a:prstGeom prst="rect">
            <a:avLst/>
          </a:prstGeom>
          <a:noFill/>
        </p:spPr>
        <p:txBody>
          <a:bodyPr wrap="square" rtlCol="0">
            <a:spAutoFit/>
          </a:bodyPr>
          <a:lstStyle/>
          <a:p>
            <a:r>
              <a:rPr lang="zh-CN" altLang="en-US" dirty="0">
                <a:solidFill>
                  <a:schemeClr val="tx1"/>
                </a:solidFill>
                <a:latin typeface="微软雅黑" panose="020B0503020204020204" pitchFamily="34" charset="-122"/>
                <a:ea typeface="微软雅黑" panose="020B0503020204020204" pitchFamily="34" charset="-122"/>
              </a:rPr>
              <a:t>企业客户</a:t>
            </a:r>
          </a:p>
        </p:txBody>
      </p:sp>
      <p:cxnSp>
        <p:nvCxnSpPr>
          <p:cNvPr id="17" name="直接连接符 16"/>
          <p:cNvCxnSpPr/>
          <p:nvPr userDrawn="1"/>
        </p:nvCxnSpPr>
        <p:spPr>
          <a:xfrm flipH="1">
            <a:off x="0" y="843558"/>
            <a:ext cx="16916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323528" y="173051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企业荣誉</a:t>
            </a:r>
          </a:p>
        </p:txBody>
      </p:sp>
      <p:sp>
        <p:nvSpPr>
          <p:cNvPr id="27" name="TextBox 26"/>
          <p:cNvSpPr txBox="1"/>
          <p:nvPr userDrawn="1"/>
        </p:nvSpPr>
        <p:spPr>
          <a:xfrm>
            <a:off x="323528" y="245059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企业团队</a:t>
            </a:r>
          </a:p>
        </p:txBody>
      </p:sp>
      <p:sp>
        <p:nvSpPr>
          <p:cNvPr id="28" name="TextBox 27"/>
          <p:cNvSpPr txBox="1"/>
          <p:nvPr userDrawn="1"/>
        </p:nvSpPr>
        <p:spPr>
          <a:xfrm>
            <a:off x="323528" y="3170674"/>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企业产品</a:t>
            </a:r>
          </a:p>
        </p:txBody>
      </p:sp>
      <p:sp>
        <p:nvSpPr>
          <p:cNvPr id="29" name="TextBox 28"/>
          <p:cNvSpPr txBox="1"/>
          <p:nvPr userDrawn="1"/>
        </p:nvSpPr>
        <p:spPr>
          <a:xfrm>
            <a:off x="323528" y="1059582"/>
            <a:ext cx="1440160"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企业简介</a:t>
            </a:r>
          </a:p>
        </p:txBody>
      </p:sp>
    </p:spTree>
    <p:extLst>
      <p:ext uri="{BB962C8B-B14F-4D97-AF65-F5344CB8AC3E}">
        <p14:creationId xmlns:p14="http://schemas.microsoft.com/office/powerpoint/2010/main" val="417977475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jp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6" r:id="rId2"/>
    <p:sldLayoutId id="2147483677" r:id="rId3"/>
    <p:sldLayoutId id="2147483679" r:id="rId4"/>
  </p:sldLayoutIdLst>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2D80FF4-32D5-4038-94CF-21150158B013}" type="datetimeFigureOut">
              <a:rPr lang="zh-CN" altLang="en-US" smtClean="0"/>
              <a:t>2019/5/22</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C8EB348-6F46-4D42-B546-46E5186B4B4C}" type="slidenum">
              <a:rPr lang="zh-CN" altLang="en-US" smtClean="0"/>
              <a:t>‹#›</a:t>
            </a:fld>
            <a:endParaRPr lang="zh-CN" altLang="en-US"/>
          </a:p>
        </p:txBody>
      </p:sp>
    </p:spTree>
    <p:extLst>
      <p:ext uri="{BB962C8B-B14F-4D97-AF65-F5344CB8AC3E}">
        <p14:creationId xmlns:p14="http://schemas.microsoft.com/office/powerpoint/2010/main" val="1469223523"/>
      </p:ext>
    </p:extLst>
  </p:cSld>
  <p:clrMap bg1="lt1" tx1="dk1" bg2="lt2" tx2="dk2" accent1="accent1" accent2="accent2" accent3="accent3" accent4="accent4" accent5="accent5" accent6="accent6" hlink="hlink" folHlink="folHlink"/>
  <p:sldLayoutIdLst>
    <p:sldLayoutId id="2147483664" r:id="rId1"/>
    <p:sldLayoutId id="2147483669" r:id="rId2"/>
    <p:sldLayoutId id="2147483670" r:id="rId3"/>
    <p:sldLayoutId id="2147483671" r:id="rId4"/>
    <p:sldLayoutId id="2147483672" r:id="rId5"/>
    <p:sldLayoutId id="2147483667" r:id="rId6"/>
    <p:sldLayoutId id="2147483673" r:id="rId7"/>
    <p:sldLayoutId id="2147483676" r:id="rId8"/>
    <p:sldLayoutId id="2147483678" r:id="rId9"/>
  </p:sldLayoutIdLst>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3.png"/><Relationship Id="rId3" Type="http://schemas.openxmlformats.org/officeDocument/2006/relationships/image" Target="../media/image50.jpeg"/><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notesSlide" Target="../notesSlides/notesSlide39.xml"/><Relationship Id="rId16" Type="http://schemas.openxmlformats.org/officeDocument/2006/relationships/image" Target="../media/image63.png"/><Relationship Id="rId20" Type="http://schemas.openxmlformats.org/officeDocument/2006/relationships/image" Target="../media/image67.png"/><Relationship Id="rId29" Type="http://schemas.openxmlformats.org/officeDocument/2006/relationships/image" Target="../media/image76.png"/><Relationship Id="rId1" Type="http://schemas.openxmlformats.org/officeDocument/2006/relationships/slideLayout" Target="../slideLayouts/slideLayout9.xml"/><Relationship Id="rId6" Type="http://schemas.openxmlformats.org/officeDocument/2006/relationships/image" Target="../media/image53.jpeg"/><Relationship Id="rId11" Type="http://schemas.openxmlformats.org/officeDocument/2006/relationships/image" Target="../media/image58.png"/><Relationship Id="rId24" Type="http://schemas.openxmlformats.org/officeDocument/2006/relationships/image" Target="../media/image71.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image" Target="../media/image75.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 Id="rId27" Type="http://schemas.openxmlformats.org/officeDocument/2006/relationships/image" Target="../media/image74.png"/><Relationship Id="rId30"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endParaRPr lang="zh-CN" altLang="en-US"/>
          </a:p>
        </p:txBody>
      </p:sp>
      <p:pic>
        <p:nvPicPr>
          <p:cNvPr id="8" name="Picture 4" descr="F:\0PPT素材\背景及图片\白麻子.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椭圆 10"/>
          <p:cNvSpPr/>
          <p:nvPr/>
        </p:nvSpPr>
        <p:spPr>
          <a:xfrm>
            <a:off x="1256583" y="3729788"/>
            <a:ext cx="677676" cy="677676"/>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458033" y="12696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216986" y="4440947"/>
            <a:ext cx="301060" cy="301060"/>
            <a:chOff x="304800" y="673100"/>
            <a:chExt cx="4000500" cy="4000500"/>
          </a:xfrm>
          <a:effectLst>
            <a:outerShdw blurRad="381000" dist="152400" dir="8100000" algn="tr" rotWithShape="0">
              <a:prstClr val="black">
                <a:alpha val="7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555140" y="809202"/>
            <a:ext cx="623903" cy="623903"/>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098095" y="4423601"/>
            <a:ext cx="219777" cy="219777"/>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773523" y="3230102"/>
            <a:ext cx="287919" cy="287919"/>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8502276" y="4295806"/>
            <a:ext cx="412166" cy="4121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024239" y="3866717"/>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3600309" y="4149156"/>
            <a:ext cx="452191" cy="452191"/>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2295249" y="1851531"/>
            <a:ext cx="6810579" cy="125879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351930" y="1373339"/>
              <a:ext cx="376460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椭圆 37"/>
          <p:cNvSpPr/>
          <p:nvPr/>
        </p:nvSpPr>
        <p:spPr>
          <a:xfrm>
            <a:off x="479789" y="4314421"/>
            <a:ext cx="379661" cy="37966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2479789" y="3699099"/>
            <a:ext cx="301060" cy="301060"/>
            <a:chOff x="304800" y="673100"/>
            <a:chExt cx="4000500" cy="4000500"/>
          </a:xfrm>
          <a:effectLst>
            <a:outerShdw blurRad="381000" dist="152400" dir="8100000" algn="tr" rotWithShape="0">
              <a:prstClr val="black">
                <a:alpha val="7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2470196" y="249672"/>
            <a:ext cx="219777" cy="219777"/>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786091" y="833234"/>
            <a:ext cx="287919" cy="287919"/>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47"/>
          <p:cNvSpPr/>
          <p:nvPr/>
        </p:nvSpPr>
        <p:spPr>
          <a:xfrm>
            <a:off x="2170889" y="57456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503923" y="1269680"/>
            <a:ext cx="727904" cy="727904"/>
            <a:chOff x="304800" y="673100"/>
            <a:chExt cx="4000500" cy="4000500"/>
          </a:xfrm>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610178" y="367912"/>
            <a:ext cx="287919" cy="287919"/>
            <a:chOff x="304800" y="673100"/>
            <a:chExt cx="4000500" cy="4000500"/>
          </a:xfrm>
          <a:effectLst>
            <a:outerShdw blurRad="381000" dist="152400" dir="8100000" algn="tr" rotWithShape="0">
              <a:prstClr val="black">
                <a:alpha val="7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椭圆 54"/>
          <p:cNvSpPr/>
          <p:nvPr/>
        </p:nvSpPr>
        <p:spPr>
          <a:xfrm>
            <a:off x="464438" y="257175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55"/>
          <p:cNvSpPr txBox="1"/>
          <p:nvPr/>
        </p:nvSpPr>
        <p:spPr>
          <a:xfrm>
            <a:off x="3226479" y="2006540"/>
            <a:ext cx="5711820" cy="769441"/>
          </a:xfrm>
          <a:prstGeom prst="rect">
            <a:avLst/>
          </a:prstGeom>
          <a:noFill/>
        </p:spPr>
        <p:txBody>
          <a:bodyPr wrap="none" rtlCol="0">
            <a:spAutoFit/>
          </a:bodyPr>
          <a:lstStyle/>
          <a:p>
            <a:r>
              <a:rPr lang="zh-CN" altLang="en-US" sz="4400" dirty="0">
                <a:latin typeface="微软雅黑" pitchFamily="34" charset="-122"/>
                <a:ea typeface="微软雅黑" pitchFamily="34" charset="-122"/>
              </a:rPr>
              <a:t>企业文化宣传</a:t>
            </a:r>
            <a:r>
              <a:rPr lang="en-US" altLang="zh-CN" sz="4400" dirty="0">
                <a:latin typeface="微软雅黑" pitchFamily="34" charset="-122"/>
                <a:ea typeface="微软雅黑" pitchFamily="34" charset="-122"/>
              </a:rPr>
              <a:t>PPT</a:t>
            </a:r>
            <a:r>
              <a:rPr lang="zh-CN" altLang="en-US" sz="4400" dirty="0">
                <a:latin typeface="微软雅黑" pitchFamily="34" charset="-122"/>
                <a:ea typeface="微软雅黑" pitchFamily="34" charset="-122"/>
              </a:rPr>
              <a:t>模板</a:t>
            </a:r>
          </a:p>
        </p:txBody>
      </p:sp>
      <p:sp>
        <p:nvSpPr>
          <p:cNvPr id="57" name="TextBox 56"/>
          <p:cNvSpPr txBox="1"/>
          <p:nvPr/>
        </p:nvSpPr>
        <p:spPr>
          <a:xfrm>
            <a:off x="3329662" y="2681263"/>
            <a:ext cx="4698722" cy="338554"/>
          </a:xfrm>
          <a:prstGeom prst="rect">
            <a:avLst/>
          </a:prstGeom>
          <a:noFill/>
        </p:spPr>
        <p:txBody>
          <a:bodyPr wrap="none" rtlCol="0">
            <a:spAutoFit/>
          </a:bodyPr>
          <a:lstStyle/>
          <a:p>
            <a:r>
              <a:rPr lang="zh-CN" altLang="en-US" sz="1600" dirty="0">
                <a:latin typeface="方正兰亭细黑_GBK" pitchFamily="2" charset="-122"/>
                <a:ea typeface="方正兰亭细黑_GBK" pitchFamily="2" charset="-122"/>
              </a:rPr>
              <a:t>适用于公司简介、企业文化、商业创业融资等用途</a:t>
            </a:r>
          </a:p>
        </p:txBody>
      </p:sp>
      <p:grpSp>
        <p:nvGrpSpPr>
          <p:cNvPr id="9" name="组合 8"/>
          <p:cNvGrpSpPr/>
          <p:nvPr/>
        </p:nvGrpSpPr>
        <p:grpSpPr>
          <a:xfrm>
            <a:off x="1171319" y="1544457"/>
            <a:ext cx="1870428" cy="1870428"/>
            <a:chOff x="1747814" y="846409"/>
            <a:chExt cx="1870428" cy="1870428"/>
          </a:xfrm>
        </p:grpSpPr>
        <p:grpSp>
          <p:nvGrpSpPr>
            <p:cNvPr id="4" name="组合 3"/>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2033535" y="1153622"/>
              <a:ext cx="1410052" cy="1201964"/>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
        <p:nvSpPr>
          <p:cNvPr id="58" name="椭圆 57"/>
          <p:cNvSpPr/>
          <p:nvPr/>
        </p:nvSpPr>
        <p:spPr>
          <a:xfrm>
            <a:off x="8172400" y="4633784"/>
            <a:ext cx="379661" cy="37966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7799332" y="4803998"/>
            <a:ext cx="301060" cy="301060"/>
            <a:chOff x="304800" y="673100"/>
            <a:chExt cx="4000500" cy="4000500"/>
          </a:xfrm>
          <a:effectLst>
            <a:outerShdw blurRad="381000" dist="152400" dir="8100000" algn="tr" rotWithShape="0">
              <a:prstClr val="black">
                <a:alpha val="7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8401531" y="4823614"/>
            <a:ext cx="287919" cy="256730"/>
            <a:chOff x="304800" y="673100"/>
            <a:chExt cx="4000500" cy="4000500"/>
          </a:xfrm>
          <a:effectLst>
            <a:outerShdw blurRad="381000" dist="152400" dir="8100000" algn="tr" rotWithShape="0">
              <a:prstClr val="black">
                <a:alpha val="7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椭圆 6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8626523" y="4801449"/>
            <a:ext cx="150530" cy="150530"/>
            <a:chOff x="304800" y="673100"/>
            <a:chExt cx="4000500" cy="4000500"/>
          </a:xfrm>
          <a:effectLst>
            <a:outerShdw blurRad="381000" dist="152400" dir="8100000" algn="tr" rotWithShape="0">
              <a:prstClr val="black">
                <a:alpha val="7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5911521"/>
      </p:ext>
    </p:extLst>
  </p:cSld>
  <p:clrMapOvr>
    <a:masterClrMapping/>
  </p:clrMapOvr>
  <mc:AlternateContent xmlns:mc="http://schemas.openxmlformats.org/markup-compatibility/2006" xmlns:p14="http://schemas.microsoft.com/office/powerpoint/2010/main">
    <mc:Choice Requires="p14">
      <p:transition spd="slow" p14:dur="4000" advTm="10000">
        <p14:vortex dir="r"/>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 presetClass="entr" presetSubtype="0" fill="hold" grpId="0" nodeType="afterEffect">
                                  <p:stCondLst>
                                    <p:cond delay="200"/>
                                  </p:stCondLst>
                                  <p:childTnLst>
                                    <p:set>
                                      <p:cBhvr>
                                        <p:cTn id="12" dur="1" fill="hold">
                                          <p:stCondLst>
                                            <p:cond delay="0"/>
                                          </p:stCondLst>
                                        </p:cTn>
                                        <p:tgtEl>
                                          <p:spTgt spid="11"/>
                                        </p:tgtEl>
                                        <p:attrNameLst>
                                          <p:attrName>style.visibility</p:attrName>
                                        </p:attrNameLst>
                                      </p:cBhvr>
                                      <p:to>
                                        <p:strVal val="visible"/>
                                      </p:to>
                                    </p:set>
                                  </p:childTnLst>
                                </p:cTn>
                              </p:par>
                              <p:par>
                                <p:cTn id="13" presetID="53" presetClass="entr" presetSubtype="16" fill="hold" grpId="1" nodeType="withEffect">
                                  <p:stCondLst>
                                    <p:cond delay="2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64" presetClass="path" presetSubtype="0" fill="hold" grpId="2" nodeType="withEffect">
                                  <p:stCondLst>
                                    <p:cond delay="200"/>
                                  </p:stCondLst>
                                  <p:childTnLst>
                                    <p:animMotion origin="layout" path="M 8.33333E-7 -7.40741E-7 L 0.05121 -0.31451 " pathEditMode="relative" rAng="0" ptsTypes="AA">
                                      <p:cBhvr>
                                        <p:cTn id="19" dur="500" spd="-100000" fill="hold"/>
                                        <p:tgtEl>
                                          <p:spTgt spid="11"/>
                                        </p:tgtEl>
                                        <p:attrNameLst>
                                          <p:attrName>ppt_x</p:attrName>
                                          <p:attrName>ppt_y</p:attrName>
                                        </p:attrNameLst>
                                      </p:cBhvr>
                                      <p:rCtr x="2552" y="-15741"/>
                                    </p:animMotion>
                                  </p:childTnLst>
                                </p:cTn>
                              </p:par>
                              <p:par>
                                <p:cTn id="20" presetID="1" presetClass="entr" presetSubtype="0"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childTnLst>
                                </p:cTn>
                              </p:par>
                              <p:par>
                                <p:cTn id="22" presetID="53" presetClass="entr" presetSubtype="16" fill="hold" nodeType="withEffect">
                                  <p:stCondLst>
                                    <p:cond delay="60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64" presetClass="path" presetSubtype="0" fill="hold" nodeType="withEffect">
                                  <p:stCondLst>
                                    <p:cond delay="600"/>
                                  </p:stCondLst>
                                  <p:childTnLst>
                                    <p:animMotion origin="layout" path="M 8.33333E-7 -2.59259E-6 L -0.13889 -0.41882 " pathEditMode="relative" rAng="0" ptsTypes="AA">
                                      <p:cBhvr>
                                        <p:cTn id="28" dur="500" spd="-100000" fill="hold"/>
                                        <p:tgtEl>
                                          <p:spTgt spid="13"/>
                                        </p:tgtEl>
                                        <p:attrNameLst>
                                          <p:attrName>ppt_x</p:attrName>
                                          <p:attrName>ppt_y</p:attrName>
                                        </p:attrNameLst>
                                      </p:cBhvr>
                                      <p:rCtr x="-6944" y="-20957"/>
                                    </p:animMotion>
                                  </p:childTnLst>
                                </p:cTn>
                              </p:par>
                              <p:par>
                                <p:cTn id="29" presetID="1" presetClass="entr" presetSubtype="0" fill="hold" nodeType="withEffect">
                                  <p:stCondLst>
                                    <p:cond delay="200"/>
                                  </p:stCondLst>
                                  <p:childTnLst>
                                    <p:set>
                                      <p:cBhvr>
                                        <p:cTn id="30" dur="1" fill="hold">
                                          <p:stCondLst>
                                            <p:cond delay="0"/>
                                          </p:stCondLst>
                                        </p:cTn>
                                        <p:tgtEl>
                                          <p:spTgt spid="19"/>
                                        </p:tgtEl>
                                        <p:attrNameLst>
                                          <p:attrName>style.visibility</p:attrName>
                                        </p:attrNameLst>
                                      </p:cBhvr>
                                      <p:to>
                                        <p:strVal val="visible"/>
                                      </p:to>
                                    </p:set>
                                  </p:childTnLst>
                                </p:cTn>
                              </p:par>
                              <p:par>
                                <p:cTn id="31" presetID="53" presetClass="entr" presetSubtype="16" fill="hold" nodeType="withEffect">
                                  <p:stCondLst>
                                    <p:cond delay="20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64" presetClass="path" presetSubtype="0" fill="hold" nodeType="withEffect">
                                  <p:stCondLst>
                                    <p:cond delay="200"/>
                                  </p:stCondLst>
                                  <p:childTnLst>
                                    <p:animMotion origin="layout" path="M -3.05556E-6 -1.48148E-6 L -0.0125 -0.41667 " pathEditMode="relative" rAng="0" ptsTypes="AA">
                                      <p:cBhvr>
                                        <p:cTn id="37" dur="500" spd="-100000" fill="hold"/>
                                        <p:tgtEl>
                                          <p:spTgt spid="19"/>
                                        </p:tgtEl>
                                        <p:attrNameLst>
                                          <p:attrName>ppt_x</p:attrName>
                                          <p:attrName>ppt_y</p:attrName>
                                        </p:attrNameLst>
                                      </p:cBhvr>
                                      <p:rCtr x="-625" y="-20833"/>
                                    </p:animMotion>
                                  </p:childTnLst>
                                </p:cTn>
                              </p:par>
                              <p:par>
                                <p:cTn id="38" presetID="1" presetClass="entr" presetSubtype="0" fill="hold" grpId="0" nodeType="withEffect">
                                  <p:stCondLst>
                                    <p:cond delay="600"/>
                                  </p:stCondLst>
                                  <p:childTnLst>
                                    <p:set>
                                      <p:cBhvr>
                                        <p:cTn id="39" dur="1" fill="hold">
                                          <p:stCondLst>
                                            <p:cond delay="0"/>
                                          </p:stCondLst>
                                        </p:cTn>
                                        <p:tgtEl>
                                          <p:spTgt spid="26"/>
                                        </p:tgtEl>
                                        <p:attrNameLst>
                                          <p:attrName>style.visibility</p:attrName>
                                        </p:attrNameLst>
                                      </p:cBhvr>
                                      <p:to>
                                        <p:strVal val="visible"/>
                                      </p:to>
                                    </p:set>
                                  </p:childTnLst>
                                </p:cTn>
                              </p:par>
                              <p:par>
                                <p:cTn id="40" presetID="53" presetClass="entr" presetSubtype="16" fill="hold" grpId="1" nodeType="withEffect">
                                  <p:stCondLst>
                                    <p:cond delay="6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64" presetClass="path" presetSubtype="0" fill="hold" grpId="2" nodeType="withEffect">
                                  <p:stCondLst>
                                    <p:cond delay="600"/>
                                  </p:stCondLst>
                                  <p:childTnLst>
                                    <p:animMotion origin="layout" path="M -4.44444E-6 -3.45679E-6 L -0.10381 -0.2787 " pathEditMode="relative" rAng="0" ptsTypes="AA">
                                      <p:cBhvr>
                                        <p:cTn id="46" dur="500" spd="-100000" fill="hold"/>
                                        <p:tgtEl>
                                          <p:spTgt spid="26"/>
                                        </p:tgtEl>
                                        <p:attrNameLst>
                                          <p:attrName>ppt_x</p:attrName>
                                          <p:attrName>ppt_y</p:attrName>
                                        </p:attrNameLst>
                                      </p:cBhvr>
                                      <p:rCtr x="-5191" y="-13951"/>
                                    </p:animMotion>
                                  </p:childTnLst>
                                </p:cTn>
                              </p:par>
                              <p:par>
                                <p:cTn id="47" presetID="1" presetClass="entr" presetSubtype="0" fill="hold" nodeType="withEffect">
                                  <p:stCondLst>
                                    <p:cond delay="400"/>
                                  </p:stCondLst>
                                  <p:childTnLst>
                                    <p:set>
                                      <p:cBhvr>
                                        <p:cTn id="48" dur="1" fill="hold">
                                          <p:stCondLst>
                                            <p:cond delay="0"/>
                                          </p:stCondLst>
                                        </p:cTn>
                                        <p:tgtEl>
                                          <p:spTgt spid="27"/>
                                        </p:tgtEl>
                                        <p:attrNameLst>
                                          <p:attrName>style.visibility</p:attrName>
                                        </p:attrNameLst>
                                      </p:cBhvr>
                                      <p:to>
                                        <p:strVal val="visible"/>
                                      </p:to>
                                    </p:set>
                                  </p:childTnLst>
                                </p:cTn>
                              </p:par>
                              <p:par>
                                <p:cTn id="49" presetID="53" presetClass="entr" presetSubtype="16" fill="hold" nodeType="withEffect">
                                  <p:stCondLst>
                                    <p:cond delay="40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par>
                                <p:cTn id="54" presetID="64" presetClass="path" presetSubtype="0" fill="hold" nodeType="withEffect">
                                  <p:stCondLst>
                                    <p:cond delay="400"/>
                                  </p:stCondLst>
                                  <p:childTnLst>
                                    <p:animMotion origin="layout" path="M -2.77778E-6 2.71605E-6 L -0.18993 -0.35895 " pathEditMode="relative" rAng="0" ptsTypes="AA">
                                      <p:cBhvr>
                                        <p:cTn id="55" dur="500" spd="-100000" fill="hold"/>
                                        <p:tgtEl>
                                          <p:spTgt spid="27"/>
                                        </p:tgtEl>
                                        <p:attrNameLst>
                                          <p:attrName>ppt_x</p:attrName>
                                          <p:attrName>ppt_y</p:attrName>
                                        </p:attrNameLst>
                                      </p:cBhvr>
                                      <p:rCtr x="-9497" y="-17963"/>
                                    </p:animMotion>
                                  </p:childTnLst>
                                </p:cTn>
                              </p:par>
                              <p:par>
                                <p:cTn id="56" presetID="1" presetClass="entr" presetSubtype="0" fill="hold" grpId="0" nodeType="withEffect">
                                  <p:stCondLst>
                                    <p:cond delay="200"/>
                                  </p:stCondLst>
                                  <p:childTnLst>
                                    <p:set>
                                      <p:cBhvr>
                                        <p:cTn id="57" dur="1" fill="hold">
                                          <p:stCondLst>
                                            <p:cond delay="0"/>
                                          </p:stCondLst>
                                        </p:cTn>
                                        <p:tgtEl>
                                          <p:spTgt spid="38"/>
                                        </p:tgtEl>
                                        <p:attrNameLst>
                                          <p:attrName>style.visibility</p:attrName>
                                        </p:attrNameLst>
                                      </p:cBhvr>
                                      <p:to>
                                        <p:strVal val="visible"/>
                                      </p:to>
                                    </p:set>
                                  </p:childTnLst>
                                </p:cTn>
                              </p:par>
                              <p:par>
                                <p:cTn id="58" presetID="53" presetClass="entr" presetSubtype="16" fill="hold" grpId="1" nodeType="withEffect">
                                  <p:stCondLst>
                                    <p:cond delay="2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par>
                                <p:cTn id="63" presetID="64" presetClass="path" presetSubtype="0" fill="hold" grpId="2" nodeType="withEffect">
                                  <p:stCondLst>
                                    <p:cond delay="200"/>
                                  </p:stCondLst>
                                  <p:childTnLst>
                                    <p:animMotion origin="layout" path="M -2.77778E-7 2.71605E-6 L 0.1526 -0.4034 " pathEditMode="relative" rAng="0" ptsTypes="AA">
                                      <p:cBhvr>
                                        <p:cTn id="64" dur="500" spd="-100000" fill="hold"/>
                                        <p:tgtEl>
                                          <p:spTgt spid="38"/>
                                        </p:tgtEl>
                                        <p:attrNameLst>
                                          <p:attrName>ppt_x</p:attrName>
                                          <p:attrName>ppt_y</p:attrName>
                                        </p:attrNameLst>
                                      </p:cBhvr>
                                      <p:rCtr x="7622" y="-20185"/>
                                    </p:animMotion>
                                  </p:childTnLst>
                                </p:cTn>
                              </p:par>
                              <p:par>
                                <p:cTn id="65" presetID="1"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53" presetClass="entr" presetSubtype="16"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par>
                                <p:cTn id="72" presetID="64" presetClass="path" presetSubtype="0" fill="hold" nodeType="withEffect">
                                  <p:stCondLst>
                                    <p:cond delay="0"/>
                                  </p:stCondLst>
                                  <p:childTnLst>
                                    <p:animMotion origin="layout" path="M -3.61111E-6 3.20988E-6 L -0.05121 -0.27871 " pathEditMode="relative" rAng="0" ptsTypes="AA">
                                      <p:cBhvr>
                                        <p:cTn id="73" dur="500" spd="-100000" fill="hold"/>
                                        <p:tgtEl>
                                          <p:spTgt spid="39"/>
                                        </p:tgtEl>
                                        <p:attrNameLst>
                                          <p:attrName>ppt_x</p:attrName>
                                          <p:attrName>ppt_y</p:attrName>
                                        </p:attrNameLst>
                                      </p:cBhvr>
                                      <p:rCtr x="-2569" y="-13951"/>
                                    </p:animMotion>
                                  </p:childTnLst>
                                </p:cTn>
                              </p:par>
                              <p:par>
                                <p:cTn id="74" presetID="1" presetClass="entr" presetSubtype="0" fill="hold" nodeType="withEffect">
                                  <p:stCondLst>
                                    <p:cond delay="400"/>
                                  </p:stCondLst>
                                  <p:childTnLst>
                                    <p:set>
                                      <p:cBhvr>
                                        <p:cTn id="75" dur="1" fill="hold">
                                          <p:stCondLst>
                                            <p:cond delay="0"/>
                                          </p:stCondLst>
                                        </p:cTn>
                                        <p:tgtEl>
                                          <p:spTgt spid="22"/>
                                        </p:tgtEl>
                                        <p:attrNameLst>
                                          <p:attrName>style.visibility</p:attrName>
                                        </p:attrNameLst>
                                      </p:cBhvr>
                                      <p:to>
                                        <p:strVal val="visible"/>
                                      </p:to>
                                    </p:set>
                                  </p:childTnLst>
                                </p:cTn>
                              </p:par>
                              <p:par>
                                <p:cTn id="76" presetID="53" presetClass="entr" presetSubtype="16" fill="hold" nodeType="withEffect">
                                  <p:stCondLst>
                                    <p:cond delay="400"/>
                                  </p:stCondLst>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ppt_w</p:attrName>
                                        </p:attrNameLst>
                                      </p:cBhvr>
                                      <p:tavLst>
                                        <p:tav tm="0">
                                          <p:val>
                                            <p:fltVal val="0"/>
                                          </p:val>
                                        </p:tav>
                                        <p:tav tm="100000">
                                          <p:val>
                                            <p:strVal val="#ppt_w"/>
                                          </p:val>
                                        </p:tav>
                                      </p:tavLst>
                                    </p:anim>
                                    <p:anim calcmode="lin" valueType="num">
                                      <p:cBhvr>
                                        <p:cTn id="79" dur="500" fill="hold"/>
                                        <p:tgtEl>
                                          <p:spTgt spid="22"/>
                                        </p:tgtEl>
                                        <p:attrNameLst>
                                          <p:attrName>ppt_h</p:attrName>
                                        </p:attrNameLst>
                                      </p:cBhvr>
                                      <p:tavLst>
                                        <p:tav tm="0">
                                          <p:val>
                                            <p:fltVal val="0"/>
                                          </p:val>
                                        </p:tav>
                                        <p:tav tm="100000">
                                          <p:val>
                                            <p:strVal val="#ppt_h"/>
                                          </p:val>
                                        </p:tav>
                                      </p:tavLst>
                                    </p:anim>
                                    <p:animEffect transition="in" filter="fade">
                                      <p:cBhvr>
                                        <p:cTn id="80" dur="500"/>
                                        <p:tgtEl>
                                          <p:spTgt spid="22"/>
                                        </p:tgtEl>
                                      </p:cBhvr>
                                    </p:animEffect>
                                  </p:childTnLst>
                                </p:cTn>
                              </p:par>
                              <p:par>
                                <p:cTn id="81" presetID="64" presetClass="path" presetSubtype="0" fill="hold" nodeType="withEffect">
                                  <p:stCondLst>
                                    <p:cond delay="400"/>
                                  </p:stCondLst>
                                  <p:childTnLst>
                                    <p:animMotion origin="layout" path="M 2.77778E-6 -4.19753E-6 L 0.13021 -0.19259 " pathEditMode="relative" rAng="0" ptsTypes="AA">
                                      <p:cBhvr>
                                        <p:cTn id="82" dur="500" spd="-100000" fill="hold"/>
                                        <p:tgtEl>
                                          <p:spTgt spid="22"/>
                                        </p:tgtEl>
                                        <p:attrNameLst>
                                          <p:attrName>ppt_x</p:attrName>
                                          <p:attrName>ppt_y</p:attrName>
                                        </p:attrNameLst>
                                      </p:cBhvr>
                                      <p:rCtr x="6510" y="-9630"/>
                                    </p:animMotion>
                                  </p:childTnLst>
                                </p:cTn>
                              </p:par>
                              <p:par>
                                <p:cTn id="83" presetID="1" presetClass="entr" presetSubtype="0" fill="hold" grpId="0" nodeType="withEffect">
                                  <p:stCondLst>
                                    <p:cond delay="200"/>
                                  </p:stCondLst>
                                  <p:childTnLst>
                                    <p:set>
                                      <p:cBhvr>
                                        <p:cTn id="84" dur="1" fill="hold">
                                          <p:stCondLst>
                                            <p:cond delay="0"/>
                                          </p:stCondLst>
                                        </p:cTn>
                                        <p:tgtEl>
                                          <p:spTgt spid="55"/>
                                        </p:tgtEl>
                                        <p:attrNameLst>
                                          <p:attrName>style.visibility</p:attrName>
                                        </p:attrNameLst>
                                      </p:cBhvr>
                                      <p:to>
                                        <p:strVal val="visible"/>
                                      </p:to>
                                    </p:set>
                                  </p:childTnLst>
                                </p:cTn>
                              </p:par>
                              <p:par>
                                <p:cTn id="85" presetID="53" presetClass="entr" presetSubtype="16" fill="hold" grpId="1" nodeType="withEffect">
                                  <p:stCondLst>
                                    <p:cond delay="200"/>
                                  </p:stCondLst>
                                  <p:childTnLst>
                                    <p:set>
                                      <p:cBhvr>
                                        <p:cTn id="86" dur="1" fill="hold">
                                          <p:stCondLst>
                                            <p:cond delay="0"/>
                                          </p:stCondLst>
                                        </p:cTn>
                                        <p:tgtEl>
                                          <p:spTgt spid="55"/>
                                        </p:tgtEl>
                                        <p:attrNameLst>
                                          <p:attrName>style.visibility</p:attrName>
                                        </p:attrNameLst>
                                      </p:cBhvr>
                                      <p:to>
                                        <p:strVal val="visible"/>
                                      </p:to>
                                    </p:set>
                                    <p:anim calcmode="lin" valueType="num">
                                      <p:cBhvr>
                                        <p:cTn id="87" dur="500" fill="hold"/>
                                        <p:tgtEl>
                                          <p:spTgt spid="55"/>
                                        </p:tgtEl>
                                        <p:attrNameLst>
                                          <p:attrName>ppt_w</p:attrName>
                                        </p:attrNameLst>
                                      </p:cBhvr>
                                      <p:tavLst>
                                        <p:tav tm="0">
                                          <p:val>
                                            <p:fltVal val="0"/>
                                          </p:val>
                                        </p:tav>
                                        <p:tav tm="100000">
                                          <p:val>
                                            <p:strVal val="#ppt_w"/>
                                          </p:val>
                                        </p:tav>
                                      </p:tavLst>
                                    </p:anim>
                                    <p:anim calcmode="lin" valueType="num">
                                      <p:cBhvr>
                                        <p:cTn id="88" dur="500" fill="hold"/>
                                        <p:tgtEl>
                                          <p:spTgt spid="55"/>
                                        </p:tgtEl>
                                        <p:attrNameLst>
                                          <p:attrName>ppt_h</p:attrName>
                                        </p:attrNameLst>
                                      </p:cBhvr>
                                      <p:tavLst>
                                        <p:tav tm="0">
                                          <p:val>
                                            <p:fltVal val="0"/>
                                          </p:val>
                                        </p:tav>
                                        <p:tav tm="100000">
                                          <p:val>
                                            <p:strVal val="#ppt_h"/>
                                          </p:val>
                                        </p:tav>
                                      </p:tavLst>
                                    </p:anim>
                                    <p:animEffect transition="in" filter="fade">
                                      <p:cBhvr>
                                        <p:cTn id="89" dur="500"/>
                                        <p:tgtEl>
                                          <p:spTgt spid="55"/>
                                        </p:tgtEl>
                                      </p:cBhvr>
                                    </p:animEffect>
                                  </p:childTnLst>
                                </p:cTn>
                              </p:par>
                              <p:par>
                                <p:cTn id="90" presetID="1" presetClass="entr" presetSubtype="0" fill="hold" nodeType="withEffect">
                                  <p:stCondLst>
                                    <p:cond delay="200"/>
                                  </p:stCondLst>
                                  <p:childTnLst>
                                    <p:set>
                                      <p:cBhvr>
                                        <p:cTn id="91" dur="1" fill="hold">
                                          <p:stCondLst>
                                            <p:cond delay="0"/>
                                          </p:stCondLst>
                                        </p:cTn>
                                        <p:tgtEl>
                                          <p:spTgt spid="49"/>
                                        </p:tgtEl>
                                        <p:attrNameLst>
                                          <p:attrName>style.visibility</p:attrName>
                                        </p:attrNameLst>
                                      </p:cBhvr>
                                      <p:to>
                                        <p:strVal val="visible"/>
                                      </p:to>
                                    </p:set>
                                  </p:childTnLst>
                                </p:cTn>
                              </p:par>
                              <p:par>
                                <p:cTn id="92" presetID="53" presetClass="entr" presetSubtype="16" fill="hold" nodeType="withEffect">
                                  <p:stCondLst>
                                    <p:cond delay="20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42" presetClass="path" presetSubtype="0" fill="hold" nodeType="withEffect">
                                  <p:stCondLst>
                                    <p:cond delay="200"/>
                                  </p:stCondLst>
                                  <p:childTnLst>
                                    <p:animMotion origin="layout" path="M -1.66667E-6 -2.59259E-6 L 0.14375 0.17222 " pathEditMode="relative" rAng="0" ptsTypes="AA">
                                      <p:cBhvr>
                                        <p:cTn id="98" dur="500" spd="-100000" fill="hold"/>
                                        <p:tgtEl>
                                          <p:spTgt spid="49"/>
                                        </p:tgtEl>
                                        <p:attrNameLst>
                                          <p:attrName>ppt_x</p:attrName>
                                          <p:attrName>ppt_y</p:attrName>
                                        </p:attrNameLst>
                                      </p:cBhvr>
                                      <p:rCtr x="7187" y="8611"/>
                                    </p:animMotion>
                                  </p:childTnLst>
                                </p:cTn>
                              </p:par>
                              <p:par>
                                <p:cTn id="99" presetID="1" presetClass="entr" presetSubtype="0" fill="hold" nodeType="withEffect">
                                  <p:stCondLst>
                                    <p:cond delay="600"/>
                                  </p:stCondLst>
                                  <p:childTnLst>
                                    <p:set>
                                      <p:cBhvr>
                                        <p:cTn id="100" dur="1" fill="hold">
                                          <p:stCondLst>
                                            <p:cond delay="0"/>
                                          </p:stCondLst>
                                        </p:cTn>
                                        <p:tgtEl>
                                          <p:spTgt spid="45"/>
                                        </p:tgtEl>
                                        <p:attrNameLst>
                                          <p:attrName>style.visibility</p:attrName>
                                        </p:attrNameLst>
                                      </p:cBhvr>
                                      <p:to>
                                        <p:strVal val="visible"/>
                                      </p:to>
                                    </p:set>
                                  </p:childTnLst>
                                </p:cTn>
                              </p:par>
                              <p:par>
                                <p:cTn id="101" presetID="53" presetClass="entr" presetSubtype="16" fill="hold" nodeType="withEffect">
                                  <p:stCondLst>
                                    <p:cond delay="60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childTnLst>
                                </p:cTn>
                              </p:par>
                              <p:par>
                                <p:cTn id="106" presetID="42" presetClass="path" presetSubtype="0" fill="hold" nodeType="withEffect">
                                  <p:stCondLst>
                                    <p:cond delay="600"/>
                                  </p:stCondLst>
                                  <p:childTnLst>
                                    <p:animMotion origin="layout" path="M 3.88889E-6 -4.81481E-6 L 0.13507 0.28334 " pathEditMode="relative" rAng="0" ptsTypes="AA">
                                      <p:cBhvr>
                                        <p:cTn id="107" dur="500" spd="-100000" fill="hold"/>
                                        <p:tgtEl>
                                          <p:spTgt spid="45"/>
                                        </p:tgtEl>
                                        <p:attrNameLst>
                                          <p:attrName>ppt_x</p:attrName>
                                          <p:attrName>ppt_y</p:attrName>
                                        </p:attrNameLst>
                                      </p:cBhvr>
                                      <p:rCtr x="6753" y="14167"/>
                                    </p:animMotion>
                                  </p:childTnLst>
                                </p:cTn>
                              </p:par>
                              <p:par>
                                <p:cTn id="108" presetID="1" presetClass="entr" presetSubtype="0" fill="hold" grpId="0" nodeType="withEffect">
                                  <p:stCondLst>
                                    <p:cond delay="400"/>
                                  </p:stCondLst>
                                  <p:childTnLst>
                                    <p:set>
                                      <p:cBhvr>
                                        <p:cTn id="109" dur="1" fill="hold">
                                          <p:stCondLst>
                                            <p:cond delay="0"/>
                                          </p:stCondLst>
                                        </p:cTn>
                                        <p:tgtEl>
                                          <p:spTgt spid="12"/>
                                        </p:tgtEl>
                                        <p:attrNameLst>
                                          <p:attrName>style.visibility</p:attrName>
                                        </p:attrNameLst>
                                      </p:cBhvr>
                                      <p:to>
                                        <p:strVal val="visible"/>
                                      </p:to>
                                    </p:set>
                                  </p:childTnLst>
                                </p:cTn>
                              </p:par>
                              <p:par>
                                <p:cTn id="110" presetID="53" presetClass="entr" presetSubtype="16" fill="hold" grpId="1" nodeType="withEffect">
                                  <p:stCondLst>
                                    <p:cond delay="40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500" fill="hold"/>
                                        <p:tgtEl>
                                          <p:spTgt spid="12"/>
                                        </p:tgtEl>
                                        <p:attrNameLst>
                                          <p:attrName>ppt_w</p:attrName>
                                        </p:attrNameLst>
                                      </p:cBhvr>
                                      <p:tavLst>
                                        <p:tav tm="0">
                                          <p:val>
                                            <p:fltVal val="0"/>
                                          </p:val>
                                        </p:tav>
                                        <p:tav tm="100000">
                                          <p:val>
                                            <p:strVal val="#ppt_w"/>
                                          </p:val>
                                        </p:tav>
                                      </p:tavLst>
                                    </p:anim>
                                    <p:anim calcmode="lin" valueType="num">
                                      <p:cBhvr>
                                        <p:cTn id="113" dur="500" fill="hold"/>
                                        <p:tgtEl>
                                          <p:spTgt spid="12"/>
                                        </p:tgtEl>
                                        <p:attrNameLst>
                                          <p:attrName>ppt_h</p:attrName>
                                        </p:attrNameLst>
                                      </p:cBhvr>
                                      <p:tavLst>
                                        <p:tav tm="0">
                                          <p:val>
                                            <p:fltVal val="0"/>
                                          </p:val>
                                        </p:tav>
                                        <p:tav tm="100000">
                                          <p:val>
                                            <p:strVal val="#ppt_h"/>
                                          </p:val>
                                        </p:tav>
                                      </p:tavLst>
                                    </p:anim>
                                    <p:animEffect transition="in" filter="fade">
                                      <p:cBhvr>
                                        <p:cTn id="114" dur="500"/>
                                        <p:tgtEl>
                                          <p:spTgt spid="12"/>
                                        </p:tgtEl>
                                      </p:cBhvr>
                                    </p:animEffect>
                                  </p:childTnLst>
                                </p:cTn>
                              </p:par>
                              <p:par>
                                <p:cTn id="115" presetID="42" presetClass="path" presetSubtype="0" fill="hold" grpId="2" nodeType="withEffect">
                                  <p:stCondLst>
                                    <p:cond delay="400"/>
                                  </p:stCondLst>
                                  <p:childTnLst>
                                    <p:animMotion origin="layout" path="M 8.33333E-7 3.20988E-6 L 0.0625 0.20555 " pathEditMode="relative" rAng="0" ptsTypes="AA">
                                      <p:cBhvr>
                                        <p:cTn id="116" dur="500" spd="-100000" fill="hold"/>
                                        <p:tgtEl>
                                          <p:spTgt spid="12"/>
                                        </p:tgtEl>
                                        <p:attrNameLst>
                                          <p:attrName>ppt_x</p:attrName>
                                          <p:attrName>ppt_y</p:attrName>
                                        </p:attrNameLst>
                                      </p:cBhvr>
                                      <p:rCtr x="3125" y="10278"/>
                                    </p:animMotion>
                                  </p:childTnLst>
                                </p:cTn>
                              </p:par>
                              <p:par>
                                <p:cTn id="117" presetID="1" presetClass="entr" presetSubtype="0" fill="hold" grpId="0" nodeType="withEffect">
                                  <p:stCondLst>
                                    <p:cond delay="200"/>
                                  </p:stCondLst>
                                  <p:childTnLst>
                                    <p:set>
                                      <p:cBhvr>
                                        <p:cTn id="118" dur="1" fill="hold">
                                          <p:stCondLst>
                                            <p:cond delay="0"/>
                                          </p:stCondLst>
                                        </p:cTn>
                                        <p:tgtEl>
                                          <p:spTgt spid="48"/>
                                        </p:tgtEl>
                                        <p:attrNameLst>
                                          <p:attrName>style.visibility</p:attrName>
                                        </p:attrNameLst>
                                      </p:cBhvr>
                                      <p:to>
                                        <p:strVal val="visible"/>
                                      </p:to>
                                    </p:set>
                                  </p:childTnLst>
                                </p:cTn>
                              </p:par>
                              <p:par>
                                <p:cTn id="119" presetID="53" presetClass="entr" presetSubtype="16" fill="hold" grpId="1" nodeType="withEffect">
                                  <p:stCondLst>
                                    <p:cond delay="20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500" fill="hold"/>
                                        <p:tgtEl>
                                          <p:spTgt spid="48"/>
                                        </p:tgtEl>
                                        <p:attrNameLst>
                                          <p:attrName>ppt_w</p:attrName>
                                        </p:attrNameLst>
                                      </p:cBhvr>
                                      <p:tavLst>
                                        <p:tav tm="0">
                                          <p:val>
                                            <p:fltVal val="0"/>
                                          </p:val>
                                        </p:tav>
                                        <p:tav tm="100000">
                                          <p:val>
                                            <p:strVal val="#ppt_w"/>
                                          </p:val>
                                        </p:tav>
                                      </p:tavLst>
                                    </p:anim>
                                    <p:anim calcmode="lin" valueType="num">
                                      <p:cBhvr>
                                        <p:cTn id="122" dur="500" fill="hold"/>
                                        <p:tgtEl>
                                          <p:spTgt spid="48"/>
                                        </p:tgtEl>
                                        <p:attrNameLst>
                                          <p:attrName>ppt_h</p:attrName>
                                        </p:attrNameLst>
                                      </p:cBhvr>
                                      <p:tavLst>
                                        <p:tav tm="0">
                                          <p:val>
                                            <p:fltVal val="0"/>
                                          </p:val>
                                        </p:tav>
                                        <p:tav tm="100000">
                                          <p:val>
                                            <p:strVal val="#ppt_h"/>
                                          </p:val>
                                        </p:tav>
                                      </p:tavLst>
                                    </p:anim>
                                    <p:animEffect transition="in" filter="fade">
                                      <p:cBhvr>
                                        <p:cTn id="123" dur="500"/>
                                        <p:tgtEl>
                                          <p:spTgt spid="48"/>
                                        </p:tgtEl>
                                      </p:cBhvr>
                                    </p:animEffect>
                                  </p:childTnLst>
                                </p:cTn>
                              </p:par>
                              <p:par>
                                <p:cTn id="124" presetID="42" presetClass="path" presetSubtype="0" fill="hold" grpId="2" nodeType="withEffect">
                                  <p:stCondLst>
                                    <p:cond delay="200"/>
                                  </p:stCondLst>
                                  <p:childTnLst>
                                    <p:animMotion origin="layout" path="M -1.66667E-6 0 L -0.01371 0.35 " pathEditMode="relative" rAng="0" ptsTypes="AA">
                                      <p:cBhvr>
                                        <p:cTn id="125" dur="500" spd="-100000" fill="hold"/>
                                        <p:tgtEl>
                                          <p:spTgt spid="48"/>
                                        </p:tgtEl>
                                        <p:attrNameLst>
                                          <p:attrName>ppt_x</p:attrName>
                                          <p:attrName>ppt_y</p:attrName>
                                        </p:attrNameLst>
                                      </p:cBhvr>
                                      <p:rCtr x="-694" y="17500"/>
                                    </p:animMotion>
                                  </p:childTnLst>
                                </p:cTn>
                              </p:par>
                              <p:par>
                                <p:cTn id="126" presetID="35" presetClass="path" presetSubtype="0" fill="hold" grpId="2" nodeType="withEffect">
                                  <p:stCondLst>
                                    <p:cond delay="200"/>
                                  </p:stCondLst>
                                  <p:childTnLst>
                                    <p:animMotion origin="layout" path="M -3.33333E-6 -1.60494E-6 L 0.16875 -0.04074 " pathEditMode="relative" rAng="0" ptsTypes="AA">
                                      <p:cBhvr>
                                        <p:cTn id="127" dur="500" spd="-100000" fill="hold"/>
                                        <p:tgtEl>
                                          <p:spTgt spid="55"/>
                                        </p:tgtEl>
                                        <p:attrNameLst>
                                          <p:attrName>ppt_x</p:attrName>
                                          <p:attrName>ppt_y</p:attrName>
                                        </p:attrNameLst>
                                      </p:cBhvr>
                                      <p:rCtr x="8438" y="-2037"/>
                                    </p:animMotion>
                                  </p:childTnLst>
                                </p:cTn>
                              </p:par>
                              <p:par>
                                <p:cTn id="128" presetID="1" presetClass="entr" presetSubtype="0" fill="hold" nodeType="withEffect">
                                  <p:stCondLst>
                                    <p:cond delay="600"/>
                                  </p:stCondLst>
                                  <p:childTnLst>
                                    <p:set>
                                      <p:cBhvr>
                                        <p:cTn id="129" dur="1" fill="hold">
                                          <p:stCondLst>
                                            <p:cond delay="0"/>
                                          </p:stCondLst>
                                        </p:cTn>
                                        <p:tgtEl>
                                          <p:spTgt spid="42"/>
                                        </p:tgtEl>
                                        <p:attrNameLst>
                                          <p:attrName>style.visibility</p:attrName>
                                        </p:attrNameLst>
                                      </p:cBhvr>
                                      <p:to>
                                        <p:strVal val="visible"/>
                                      </p:to>
                                    </p:set>
                                  </p:childTnLst>
                                </p:cTn>
                              </p:par>
                              <p:par>
                                <p:cTn id="130" presetID="53" presetClass="entr" presetSubtype="16" fill="hold" nodeType="withEffect">
                                  <p:stCondLst>
                                    <p:cond delay="600"/>
                                  </p:stCondLst>
                                  <p:childTnLst>
                                    <p:set>
                                      <p:cBhvr>
                                        <p:cTn id="131" dur="1" fill="hold">
                                          <p:stCondLst>
                                            <p:cond delay="0"/>
                                          </p:stCondLst>
                                        </p:cTn>
                                        <p:tgtEl>
                                          <p:spTgt spid="42"/>
                                        </p:tgtEl>
                                        <p:attrNameLst>
                                          <p:attrName>style.visibility</p:attrName>
                                        </p:attrNameLst>
                                      </p:cBhvr>
                                      <p:to>
                                        <p:strVal val="visible"/>
                                      </p:to>
                                    </p:set>
                                    <p:anim calcmode="lin" valueType="num">
                                      <p:cBhvr>
                                        <p:cTn id="132" dur="500" fill="hold"/>
                                        <p:tgtEl>
                                          <p:spTgt spid="42"/>
                                        </p:tgtEl>
                                        <p:attrNameLst>
                                          <p:attrName>ppt_w</p:attrName>
                                        </p:attrNameLst>
                                      </p:cBhvr>
                                      <p:tavLst>
                                        <p:tav tm="0">
                                          <p:val>
                                            <p:fltVal val="0"/>
                                          </p:val>
                                        </p:tav>
                                        <p:tav tm="100000">
                                          <p:val>
                                            <p:strVal val="#ppt_w"/>
                                          </p:val>
                                        </p:tav>
                                      </p:tavLst>
                                    </p:anim>
                                    <p:anim calcmode="lin" valueType="num">
                                      <p:cBhvr>
                                        <p:cTn id="133" dur="500" fill="hold"/>
                                        <p:tgtEl>
                                          <p:spTgt spid="42"/>
                                        </p:tgtEl>
                                        <p:attrNameLst>
                                          <p:attrName>ppt_h</p:attrName>
                                        </p:attrNameLst>
                                      </p:cBhvr>
                                      <p:tavLst>
                                        <p:tav tm="0">
                                          <p:val>
                                            <p:fltVal val="0"/>
                                          </p:val>
                                        </p:tav>
                                        <p:tav tm="100000">
                                          <p:val>
                                            <p:strVal val="#ppt_h"/>
                                          </p:val>
                                        </p:tav>
                                      </p:tavLst>
                                    </p:anim>
                                    <p:animEffect transition="in" filter="fade">
                                      <p:cBhvr>
                                        <p:cTn id="134" dur="500"/>
                                        <p:tgtEl>
                                          <p:spTgt spid="42"/>
                                        </p:tgtEl>
                                      </p:cBhvr>
                                    </p:animEffect>
                                  </p:childTnLst>
                                </p:cTn>
                              </p:par>
                              <p:par>
                                <p:cTn id="135" presetID="42" presetClass="path" presetSubtype="0" fill="hold" nodeType="withEffect">
                                  <p:stCondLst>
                                    <p:cond delay="600"/>
                                  </p:stCondLst>
                                  <p:childTnLst>
                                    <p:animMotion origin="layout" path="M 1.94444E-6 -3.08642E-6 L -0.04757 0.3855 " pathEditMode="relative" rAng="0" ptsTypes="AA">
                                      <p:cBhvr>
                                        <p:cTn id="136" dur="500" spd="-100000" fill="hold"/>
                                        <p:tgtEl>
                                          <p:spTgt spid="42"/>
                                        </p:tgtEl>
                                        <p:attrNameLst>
                                          <p:attrName>ppt_x</p:attrName>
                                          <p:attrName>ppt_y</p:attrName>
                                        </p:attrNameLst>
                                      </p:cBhvr>
                                      <p:rCtr x="-2378" y="19259"/>
                                    </p:animMotion>
                                  </p:childTnLst>
                                </p:cTn>
                              </p:par>
                              <p:par>
                                <p:cTn id="137" presetID="1" presetClass="entr" presetSubtype="0" fill="hold" nodeType="withEffect">
                                  <p:stCondLst>
                                    <p:cond delay="0"/>
                                  </p:stCondLst>
                                  <p:childTnLst>
                                    <p:set>
                                      <p:cBhvr>
                                        <p:cTn id="138" dur="1" fill="hold">
                                          <p:stCondLst>
                                            <p:cond delay="0"/>
                                          </p:stCondLst>
                                        </p:cTn>
                                        <p:tgtEl>
                                          <p:spTgt spid="16"/>
                                        </p:tgtEl>
                                        <p:attrNameLst>
                                          <p:attrName>style.visibility</p:attrName>
                                        </p:attrNameLst>
                                      </p:cBhvr>
                                      <p:to>
                                        <p:strVal val="visible"/>
                                      </p:to>
                                    </p:set>
                                  </p:childTnLst>
                                </p:cTn>
                              </p:par>
                              <p:par>
                                <p:cTn id="139" presetID="42" presetClass="path" presetSubtype="0" fill="hold" nodeType="withEffect">
                                  <p:stCondLst>
                                    <p:cond delay="0"/>
                                  </p:stCondLst>
                                  <p:childTnLst>
                                    <p:animMotion origin="layout" path="M -1.66667E-6 -1.23457E-6 L -0.0875 0.25895 " pathEditMode="relative" rAng="0" ptsTypes="AA">
                                      <p:cBhvr>
                                        <p:cTn id="140" dur="500" spd="-100000" fill="hold"/>
                                        <p:tgtEl>
                                          <p:spTgt spid="16"/>
                                        </p:tgtEl>
                                        <p:attrNameLst>
                                          <p:attrName>ppt_x</p:attrName>
                                          <p:attrName>ppt_y</p:attrName>
                                        </p:attrNameLst>
                                      </p:cBhvr>
                                      <p:rCtr x="-4375" y="12932"/>
                                    </p:animMotion>
                                  </p:childTnLst>
                                </p:cTn>
                              </p:par>
                              <p:par>
                                <p:cTn id="141" presetID="53" presetClass="entr" presetSubtype="16" fill="hold" nodeType="withEffect">
                                  <p:stCondLst>
                                    <p:cond delay="0"/>
                                  </p:stCondLst>
                                  <p:childTnLst>
                                    <p:set>
                                      <p:cBhvr>
                                        <p:cTn id="142" dur="1" fill="hold">
                                          <p:stCondLst>
                                            <p:cond delay="0"/>
                                          </p:stCondLst>
                                        </p:cTn>
                                        <p:tgtEl>
                                          <p:spTgt spid="16"/>
                                        </p:tgtEl>
                                        <p:attrNameLst>
                                          <p:attrName>style.visibility</p:attrName>
                                        </p:attrNameLst>
                                      </p:cBhvr>
                                      <p:to>
                                        <p:strVal val="visible"/>
                                      </p:to>
                                    </p:set>
                                    <p:anim calcmode="lin" valueType="num">
                                      <p:cBhvr>
                                        <p:cTn id="143" dur="500" fill="hold"/>
                                        <p:tgtEl>
                                          <p:spTgt spid="16"/>
                                        </p:tgtEl>
                                        <p:attrNameLst>
                                          <p:attrName>ppt_w</p:attrName>
                                        </p:attrNameLst>
                                      </p:cBhvr>
                                      <p:tavLst>
                                        <p:tav tm="0">
                                          <p:val>
                                            <p:fltVal val="0"/>
                                          </p:val>
                                        </p:tav>
                                        <p:tav tm="100000">
                                          <p:val>
                                            <p:strVal val="#ppt_w"/>
                                          </p:val>
                                        </p:tav>
                                      </p:tavLst>
                                    </p:anim>
                                    <p:anim calcmode="lin" valueType="num">
                                      <p:cBhvr>
                                        <p:cTn id="144" dur="500" fill="hold"/>
                                        <p:tgtEl>
                                          <p:spTgt spid="16"/>
                                        </p:tgtEl>
                                        <p:attrNameLst>
                                          <p:attrName>ppt_h</p:attrName>
                                        </p:attrNameLst>
                                      </p:cBhvr>
                                      <p:tavLst>
                                        <p:tav tm="0">
                                          <p:val>
                                            <p:fltVal val="0"/>
                                          </p:val>
                                        </p:tav>
                                        <p:tav tm="100000">
                                          <p:val>
                                            <p:strVal val="#ppt_h"/>
                                          </p:val>
                                        </p:tav>
                                      </p:tavLst>
                                    </p:anim>
                                    <p:animEffect transition="in" filter="fade">
                                      <p:cBhvr>
                                        <p:cTn id="145" dur="500"/>
                                        <p:tgtEl>
                                          <p:spTgt spid="16"/>
                                        </p:tgtEl>
                                      </p:cBhvr>
                                    </p:animEffect>
                                  </p:childTnLst>
                                </p:cTn>
                              </p:par>
                              <p:par>
                                <p:cTn id="146" presetID="1" presetClass="entr" presetSubtype="0" fill="hold" nodeType="withEffect">
                                  <p:stCondLst>
                                    <p:cond delay="400"/>
                                  </p:stCondLst>
                                  <p:childTnLst>
                                    <p:set>
                                      <p:cBhvr>
                                        <p:cTn id="147" dur="1" fill="hold">
                                          <p:stCondLst>
                                            <p:cond delay="0"/>
                                          </p:stCondLst>
                                        </p:cTn>
                                        <p:tgtEl>
                                          <p:spTgt spid="52"/>
                                        </p:tgtEl>
                                        <p:attrNameLst>
                                          <p:attrName>style.visibility</p:attrName>
                                        </p:attrNameLst>
                                      </p:cBhvr>
                                      <p:to>
                                        <p:strVal val="visible"/>
                                      </p:to>
                                    </p:set>
                                  </p:childTnLst>
                                </p:cTn>
                              </p:par>
                              <p:par>
                                <p:cTn id="148" presetID="53" presetClass="entr" presetSubtype="16" fill="hold" nodeType="withEffect">
                                  <p:stCondLst>
                                    <p:cond delay="400"/>
                                  </p:stCondLst>
                                  <p:childTnLst>
                                    <p:set>
                                      <p:cBhvr>
                                        <p:cTn id="149" dur="1" fill="hold">
                                          <p:stCondLst>
                                            <p:cond delay="0"/>
                                          </p:stCondLst>
                                        </p:cTn>
                                        <p:tgtEl>
                                          <p:spTgt spid="52"/>
                                        </p:tgtEl>
                                        <p:attrNameLst>
                                          <p:attrName>style.visibility</p:attrName>
                                        </p:attrNameLst>
                                      </p:cBhvr>
                                      <p:to>
                                        <p:strVal val="visible"/>
                                      </p:to>
                                    </p:set>
                                    <p:anim calcmode="lin" valueType="num">
                                      <p:cBhvr>
                                        <p:cTn id="150" dur="500" fill="hold"/>
                                        <p:tgtEl>
                                          <p:spTgt spid="52"/>
                                        </p:tgtEl>
                                        <p:attrNameLst>
                                          <p:attrName>ppt_w</p:attrName>
                                        </p:attrNameLst>
                                      </p:cBhvr>
                                      <p:tavLst>
                                        <p:tav tm="0">
                                          <p:val>
                                            <p:fltVal val="0"/>
                                          </p:val>
                                        </p:tav>
                                        <p:tav tm="100000">
                                          <p:val>
                                            <p:strVal val="#ppt_w"/>
                                          </p:val>
                                        </p:tav>
                                      </p:tavLst>
                                    </p:anim>
                                    <p:anim calcmode="lin" valueType="num">
                                      <p:cBhvr>
                                        <p:cTn id="151" dur="500" fill="hold"/>
                                        <p:tgtEl>
                                          <p:spTgt spid="52"/>
                                        </p:tgtEl>
                                        <p:attrNameLst>
                                          <p:attrName>ppt_h</p:attrName>
                                        </p:attrNameLst>
                                      </p:cBhvr>
                                      <p:tavLst>
                                        <p:tav tm="0">
                                          <p:val>
                                            <p:fltVal val="0"/>
                                          </p:val>
                                        </p:tav>
                                        <p:tav tm="100000">
                                          <p:val>
                                            <p:strVal val="#ppt_h"/>
                                          </p:val>
                                        </p:tav>
                                      </p:tavLst>
                                    </p:anim>
                                    <p:animEffect transition="in" filter="fade">
                                      <p:cBhvr>
                                        <p:cTn id="152" dur="500"/>
                                        <p:tgtEl>
                                          <p:spTgt spid="52"/>
                                        </p:tgtEl>
                                      </p:cBhvr>
                                    </p:animEffect>
                                  </p:childTnLst>
                                </p:cTn>
                              </p:par>
                              <p:par>
                                <p:cTn id="153" presetID="42" presetClass="path" presetSubtype="0" fill="hold" nodeType="withEffect">
                                  <p:stCondLst>
                                    <p:cond delay="400"/>
                                  </p:stCondLst>
                                  <p:childTnLst>
                                    <p:animMotion origin="layout" path="M 3.33333E-6 -2.71605E-6 L -0.18368 0.37439 " pathEditMode="relative" rAng="0" ptsTypes="AA">
                                      <p:cBhvr>
                                        <p:cTn id="154" dur="500" spd="-100000" fill="hold"/>
                                        <p:tgtEl>
                                          <p:spTgt spid="52"/>
                                        </p:tgtEl>
                                        <p:attrNameLst>
                                          <p:attrName>ppt_x</p:attrName>
                                          <p:attrName>ppt_y</p:attrName>
                                        </p:attrNameLst>
                                      </p:cBhvr>
                                      <p:rCtr x="-9184" y="18704"/>
                                    </p:animMotion>
                                  </p:childTnLst>
                                </p:cTn>
                              </p:par>
                              <p:par>
                                <p:cTn id="155" presetID="1" presetClass="entr" presetSubtype="0" fill="hold" grpId="0" nodeType="withEffect">
                                  <p:stCondLst>
                                    <p:cond delay="200"/>
                                  </p:stCondLst>
                                  <p:childTnLst>
                                    <p:set>
                                      <p:cBhvr>
                                        <p:cTn id="156" dur="1" fill="hold">
                                          <p:stCondLst>
                                            <p:cond delay="0"/>
                                          </p:stCondLst>
                                        </p:cTn>
                                        <p:tgtEl>
                                          <p:spTgt spid="25"/>
                                        </p:tgtEl>
                                        <p:attrNameLst>
                                          <p:attrName>style.visibility</p:attrName>
                                        </p:attrNameLst>
                                      </p:cBhvr>
                                      <p:to>
                                        <p:strVal val="visible"/>
                                      </p:to>
                                    </p:set>
                                  </p:childTnLst>
                                </p:cTn>
                              </p:par>
                              <p:par>
                                <p:cTn id="157" presetID="53" presetClass="entr" presetSubtype="16" fill="hold" grpId="1" nodeType="withEffect">
                                  <p:stCondLst>
                                    <p:cond delay="200"/>
                                  </p:stCondLst>
                                  <p:childTnLst>
                                    <p:set>
                                      <p:cBhvr>
                                        <p:cTn id="158" dur="1" fill="hold">
                                          <p:stCondLst>
                                            <p:cond delay="0"/>
                                          </p:stCondLst>
                                        </p:cTn>
                                        <p:tgtEl>
                                          <p:spTgt spid="25"/>
                                        </p:tgtEl>
                                        <p:attrNameLst>
                                          <p:attrName>style.visibility</p:attrName>
                                        </p:attrNameLst>
                                      </p:cBhvr>
                                      <p:to>
                                        <p:strVal val="visible"/>
                                      </p:to>
                                    </p:set>
                                    <p:anim calcmode="lin" valueType="num">
                                      <p:cBhvr>
                                        <p:cTn id="159" dur="500" fill="hold"/>
                                        <p:tgtEl>
                                          <p:spTgt spid="25"/>
                                        </p:tgtEl>
                                        <p:attrNameLst>
                                          <p:attrName>ppt_w</p:attrName>
                                        </p:attrNameLst>
                                      </p:cBhvr>
                                      <p:tavLst>
                                        <p:tav tm="0">
                                          <p:val>
                                            <p:fltVal val="0"/>
                                          </p:val>
                                        </p:tav>
                                        <p:tav tm="100000">
                                          <p:val>
                                            <p:strVal val="#ppt_w"/>
                                          </p:val>
                                        </p:tav>
                                      </p:tavLst>
                                    </p:anim>
                                    <p:anim calcmode="lin" valueType="num">
                                      <p:cBhvr>
                                        <p:cTn id="160" dur="500" fill="hold"/>
                                        <p:tgtEl>
                                          <p:spTgt spid="25"/>
                                        </p:tgtEl>
                                        <p:attrNameLst>
                                          <p:attrName>ppt_h</p:attrName>
                                        </p:attrNameLst>
                                      </p:cBhvr>
                                      <p:tavLst>
                                        <p:tav tm="0">
                                          <p:val>
                                            <p:fltVal val="0"/>
                                          </p:val>
                                        </p:tav>
                                        <p:tav tm="100000">
                                          <p:val>
                                            <p:strVal val="#ppt_h"/>
                                          </p:val>
                                        </p:tav>
                                      </p:tavLst>
                                    </p:anim>
                                    <p:animEffect transition="in" filter="fade">
                                      <p:cBhvr>
                                        <p:cTn id="161" dur="500"/>
                                        <p:tgtEl>
                                          <p:spTgt spid="25"/>
                                        </p:tgtEl>
                                      </p:cBhvr>
                                    </p:animEffect>
                                  </p:childTnLst>
                                </p:cTn>
                              </p:par>
                              <p:par>
                                <p:cTn id="162" presetID="42" presetClass="path" presetSubtype="0" fill="hold" grpId="2" nodeType="withEffect">
                                  <p:stCondLst>
                                    <p:cond delay="200"/>
                                  </p:stCondLst>
                                  <p:childTnLst>
                                    <p:animMotion origin="layout" path="M 3.05556E-6 1.35802E-6 L -0.71216 -0.4034 " pathEditMode="relative" rAng="0" ptsTypes="AA">
                                      <p:cBhvr>
                                        <p:cTn id="163" dur="500" spd="-100000" fill="hold"/>
                                        <p:tgtEl>
                                          <p:spTgt spid="25"/>
                                        </p:tgtEl>
                                        <p:attrNameLst>
                                          <p:attrName>ppt_x</p:attrName>
                                          <p:attrName>ppt_y</p:attrName>
                                        </p:attrNameLst>
                                      </p:cBhvr>
                                      <p:rCtr x="-35608" y="-20185"/>
                                    </p:animMotion>
                                  </p:childTnLst>
                                </p:cTn>
                              </p:par>
                              <p:par>
                                <p:cTn id="164" presetID="1" presetClass="entr" presetSubtype="0" fill="hold" grpId="0" nodeType="withEffect">
                                  <p:stCondLst>
                                    <p:cond delay="600"/>
                                  </p:stCondLst>
                                  <p:childTnLst>
                                    <p:set>
                                      <p:cBhvr>
                                        <p:cTn id="165" dur="1" fill="hold">
                                          <p:stCondLst>
                                            <p:cond delay="0"/>
                                          </p:stCondLst>
                                        </p:cTn>
                                        <p:tgtEl>
                                          <p:spTgt spid="58"/>
                                        </p:tgtEl>
                                        <p:attrNameLst>
                                          <p:attrName>style.visibility</p:attrName>
                                        </p:attrNameLst>
                                      </p:cBhvr>
                                      <p:to>
                                        <p:strVal val="visible"/>
                                      </p:to>
                                    </p:set>
                                  </p:childTnLst>
                                </p:cTn>
                              </p:par>
                              <p:par>
                                <p:cTn id="166" presetID="53" presetClass="entr" presetSubtype="16" fill="hold" grpId="1" nodeType="withEffect">
                                  <p:stCondLst>
                                    <p:cond delay="600"/>
                                  </p:stCondLst>
                                  <p:childTnLst>
                                    <p:set>
                                      <p:cBhvr>
                                        <p:cTn id="167" dur="1" fill="hold">
                                          <p:stCondLst>
                                            <p:cond delay="0"/>
                                          </p:stCondLst>
                                        </p:cTn>
                                        <p:tgtEl>
                                          <p:spTgt spid="58"/>
                                        </p:tgtEl>
                                        <p:attrNameLst>
                                          <p:attrName>style.visibility</p:attrName>
                                        </p:attrNameLst>
                                      </p:cBhvr>
                                      <p:to>
                                        <p:strVal val="visible"/>
                                      </p:to>
                                    </p:set>
                                    <p:anim calcmode="lin" valueType="num">
                                      <p:cBhvr>
                                        <p:cTn id="168" dur="500" fill="hold"/>
                                        <p:tgtEl>
                                          <p:spTgt spid="58"/>
                                        </p:tgtEl>
                                        <p:attrNameLst>
                                          <p:attrName>ppt_w</p:attrName>
                                        </p:attrNameLst>
                                      </p:cBhvr>
                                      <p:tavLst>
                                        <p:tav tm="0">
                                          <p:val>
                                            <p:fltVal val="0"/>
                                          </p:val>
                                        </p:tav>
                                        <p:tav tm="100000">
                                          <p:val>
                                            <p:strVal val="#ppt_w"/>
                                          </p:val>
                                        </p:tav>
                                      </p:tavLst>
                                    </p:anim>
                                    <p:anim calcmode="lin" valueType="num">
                                      <p:cBhvr>
                                        <p:cTn id="169" dur="500" fill="hold"/>
                                        <p:tgtEl>
                                          <p:spTgt spid="58"/>
                                        </p:tgtEl>
                                        <p:attrNameLst>
                                          <p:attrName>ppt_h</p:attrName>
                                        </p:attrNameLst>
                                      </p:cBhvr>
                                      <p:tavLst>
                                        <p:tav tm="0">
                                          <p:val>
                                            <p:fltVal val="0"/>
                                          </p:val>
                                        </p:tav>
                                        <p:tav tm="100000">
                                          <p:val>
                                            <p:strVal val="#ppt_h"/>
                                          </p:val>
                                        </p:tav>
                                      </p:tavLst>
                                    </p:anim>
                                    <p:animEffect transition="in" filter="fade">
                                      <p:cBhvr>
                                        <p:cTn id="170" dur="500"/>
                                        <p:tgtEl>
                                          <p:spTgt spid="58"/>
                                        </p:tgtEl>
                                      </p:cBhvr>
                                    </p:animEffect>
                                  </p:childTnLst>
                                </p:cTn>
                              </p:par>
                              <p:par>
                                <p:cTn id="171" presetID="64" presetClass="path" presetSubtype="0" fill="hold" grpId="2" nodeType="withEffect">
                                  <p:stCondLst>
                                    <p:cond delay="600"/>
                                  </p:stCondLst>
                                  <p:childTnLst>
                                    <p:animMotion origin="layout" path="M 2.77778E-7 -4.32099E-6 L -0.6901 -0.46574 " pathEditMode="relative" rAng="0" ptsTypes="AA">
                                      <p:cBhvr>
                                        <p:cTn id="172" dur="500" spd="-100000" fill="hold"/>
                                        <p:tgtEl>
                                          <p:spTgt spid="58"/>
                                        </p:tgtEl>
                                        <p:attrNameLst>
                                          <p:attrName>ppt_x</p:attrName>
                                          <p:attrName>ppt_y</p:attrName>
                                        </p:attrNameLst>
                                      </p:cBhvr>
                                      <p:rCtr x="-34514" y="-23302"/>
                                    </p:animMotion>
                                  </p:childTnLst>
                                </p:cTn>
                              </p:par>
                              <p:par>
                                <p:cTn id="173" presetID="1" presetClass="entr" presetSubtype="0" fill="hold" nodeType="withEffect">
                                  <p:stCondLst>
                                    <p:cond delay="1000"/>
                                  </p:stCondLst>
                                  <p:childTnLst>
                                    <p:set>
                                      <p:cBhvr>
                                        <p:cTn id="174" dur="1" fill="hold">
                                          <p:stCondLst>
                                            <p:cond delay="0"/>
                                          </p:stCondLst>
                                        </p:cTn>
                                        <p:tgtEl>
                                          <p:spTgt spid="60"/>
                                        </p:tgtEl>
                                        <p:attrNameLst>
                                          <p:attrName>style.visibility</p:attrName>
                                        </p:attrNameLst>
                                      </p:cBhvr>
                                      <p:to>
                                        <p:strVal val="visible"/>
                                      </p:to>
                                    </p:set>
                                  </p:childTnLst>
                                </p:cTn>
                              </p:par>
                              <p:par>
                                <p:cTn id="175" presetID="53" presetClass="entr" presetSubtype="16" fill="hold" nodeType="withEffect">
                                  <p:stCondLst>
                                    <p:cond delay="1000"/>
                                  </p:stCondLst>
                                  <p:childTnLst>
                                    <p:set>
                                      <p:cBhvr>
                                        <p:cTn id="176" dur="1" fill="hold">
                                          <p:stCondLst>
                                            <p:cond delay="0"/>
                                          </p:stCondLst>
                                        </p:cTn>
                                        <p:tgtEl>
                                          <p:spTgt spid="60"/>
                                        </p:tgtEl>
                                        <p:attrNameLst>
                                          <p:attrName>style.visibility</p:attrName>
                                        </p:attrNameLst>
                                      </p:cBhvr>
                                      <p:to>
                                        <p:strVal val="visible"/>
                                      </p:to>
                                    </p:set>
                                    <p:anim calcmode="lin" valueType="num">
                                      <p:cBhvr>
                                        <p:cTn id="177" dur="500" fill="hold"/>
                                        <p:tgtEl>
                                          <p:spTgt spid="60"/>
                                        </p:tgtEl>
                                        <p:attrNameLst>
                                          <p:attrName>ppt_w</p:attrName>
                                        </p:attrNameLst>
                                      </p:cBhvr>
                                      <p:tavLst>
                                        <p:tav tm="0">
                                          <p:val>
                                            <p:fltVal val="0"/>
                                          </p:val>
                                        </p:tav>
                                        <p:tav tm="100000">
                                          <p:val>
                                            <p:strVal val="#ppt_w"/>
                                          </p:val>
                                        </p:tav>
                                      </p:tavLst>
                                    </p:anim>
                                    <p:anim calcmode="lin" valueType="num">
                                      <p:cBhvr>
                                        <p:cTn id="178" dur="500" fill="hold"/>
                                        <p:tgtEl>
                                          <p:spTgt spid="60"/>
                                        </p:tgtEl>
                                        <p:attrNameLst>
                                          <p:attrName>ppt_h</p:attrName>
                                        </p:attrNameLst>
                                      </p:cBhvr>
                                      <p:tavLst>
                                        <p:tav tm="0">
                                          <p:val>
                                            <p:fltVal val="0"/>
                                          </p:val>
                                        </p:tav>
                                        <p:tav tm="100000">
                                          <p:val>
                                            <p:strVal val="#ppt_h"/>
                                          </p:val>
                                        </p:tav>
                                      </p:tavLst>
                                    </p:anim>
                                    <p:animEffect transition="in" filter="fade">
                                      <p:cBhvr>
                                        <p:cTn id="179" dur="500"/>
                                        <p:tgtEl>
                                          <p:spTgt spid="60"/>
                                        </p:tgtEl>
                                      </p:cBhvr>
                                    </p:animEffect>
                                  </p:childTnLst>
                                </p:cTn>
                              </p:par>
                              <p:par>
                                <p:cTn id="180" presetID="64" presetClass="path" presetSubtype="0" fill="hold" nodeType="withEffect">
                                  <p:stCondLst>
                                    <p:cond delay="1000"/>
                                  </p:stCondLst>
                                  <p:childTnLst>
                                    <p:animMotion origin="layout" path="M 1.66667E-6 4.69136E-6 L -0.62917 -0.49507 " pathEditMode="relative" rAng="0" ptsTypes="AA">
                                      <p:cBhvr>
                                        <p:cTn id="181" dur="500" spd="-100000" fill="hold"/>
                                        <p:tgtEl>
                                          <p:spTgt spid="60"/>
                                        </p:tgtEl>
                                        <p:attrNameLst>
                                          <p:attrName>ppt_x</p:attrName>
                                          <p:attrName>ppt_y</p:attrName>
                                        </p:attrNameLst>
                                      </p:cBhvr>
                                      <p:rCtr x="-31458" y="-24753"/>
                                    </p:animMotion>
                                  </p:childTnLst>
                                </p:cTn>
                              </p:par>
                              <p:par>
                                <p:cTn id="182" presetID="1" presetClass="entr" presetSubtype="0" fill="hold" nodeType="withEffect">
                                  <p:stCondLst>
                                    <p:cond delay="600"/>
                                  </p:stCondLst>
                                  <p:childTnLst>
                                    <p:set>
                                      <p:cBhvr>
                                        <p:cTn id="183" dur="1" fill="hold">
                                          <p:stCondLst>
                                            <p:cond delay="0"/>
                                          </p:stCondLst>
                                        </p:cTn>
                                        <p:tgtEl>
                                          <p:spTgt spid="63"/>
                                        </p:tgtEl>
                                        <p:attrNameLst>
                                          <p:attrName>style.visibility</p:attrName>
                                        </p:attrNameLst>
                                      </p:cBhvr>
                                      <p:to>
                                        <p:strVal val="visible"/>
                                      </p:to>
                                    </p:set>
                                  </p:childTnLst>
                                </p:cTn>
                              </p:par>
                              <p:par>
                                <p:cTn id="184" presetID="53" presetClass="entr" presetSubtype="16" fill="hold" nodeType="withEffect">
                                  <p:stCondLst>
                                    <p:cond delay="600"/>
                                  </p:stCondLst>
                                  <p:childTnLst>
                                    <p:set>
                                      <p:cBhvr>
                                        <p:cTn id="185" dur="1" fill="hold">
                                          <p:stCondLst>
                                            <p:cond delay="0"/>
                                          </p:stCondLst>
                                        </p:cTn>
                                        <p:tgtEl>
                                          <p:spTgt spid="63"/>
                                        </p:tgtEl>
                                        <p:attrNameLst>
                                          <p:attrName>style.visibility</p:attrName>
                                        </p:attrNameLst>
                                      </p:cBhvr>
                                      <p:to>
                                        <p:strVal val="visible"/>
                                      </p:to>
                                    </p:set>
                                    <p:anim calcmode="lin" valueType="num">
                                      <p:cBhvr>
                                        <p:cTn id="186" dur="500" fill="hold"/>
                                        <p:tgtEl>
                                          <p:spTgt spid="63"/>
                                        </p:tgtEl>
                                        <p:attrNameLst>
                                          <p:attrName>ppt_w</p:attrName>
                                        </p:attrNameLst>
                                      </p:cBhvr>
                                      <p:tavLst>
                                        <p:tav tm="0">
                                          <p:val>
                                            <p:fltVal val="0"/>
                                          </p:val>
                                        </p:tav>
                                        <p:tav tm="100000">
                                          <p:val>
                                            <p:strVal val="#ppt_w"/>
                                          </p:val>
                                        </p:tav>
                                      </p:tavLst>
                                    </p:anim>
                                    <p:anim calcmode="lin" valueType="num">
                                      <p:cBhvr>
                                        <p:cTn id="187" dur="500" fill="hold"/>
                                        <p:tgtEl>
                                          <p:spTgt spid="63"/>
                                        </p:tgtEl>
                                        <p:attrNameLst>
                                          <p:attrName>ppt_h</p:attrName>
                                        </p:attrNameLst>
                                      </p:cBhvr>
                                      <p:tavLst>
                                        <p:tav tm="0">
                                          <p:val>
                                            <p:fltVal val="0"/>
                                          </p:val>
                                        </p:tav>
                                        <p:tav tm="100000">
                                          <p:val>
                                            <p:strVal val="#ppt_h"/>
                                          </p:val>
                                        </p:tav>
                                      </p:tavLst>
                                    </p:anim>
                                    <p:animEffect transition="in" filter="fade">
                                      <p:cBhvr>
                                        <p:cTn id="188" dur="500"/>
                                        <p:tgtEl>
                                          <p:spTgt spid="63"/>
                                        </p:tgtEl>
                                      </p:cBhvr>
                                    </p:animEffect>
                                  </p:childTnLst>
                                </p:cTn>
                              </p:par>
                              <p:par>
                                <p:cTn id="189" presetID="64" presetClass="path" presetSubtype="0" fill="hold" nodeType="withEffect">
                                  <p:stCondLst>
                                    <p:cond delay="600"/>
                                  </p:stCondLst>
                                  <p:childTnLst>
                                    <p:animMotion origin="layout" path="M 1.38889E-6 -4.32099E-6 L -0.71024 -0.49074 " pathEditMode="relative" rAng="0" ptsTypes="AA">
                                      <p:cBhvr>
                                        <p:cTn id="190" dur="500" spd="-100000" fill="hold"/>
                                        <p:tgtEl>
                                          <p:spTgt spid="63"/>
                                        </p:tgtEl>
                                        <p:attrNameLst>
                                          <p:attrName>ppt_x</p:attrName>
                                          <p:attrName>ppt_y</p:attrName>
                                        </p:attrNameLst>
                                      </p:cBhvr>
                                      <p:rCtr x="-35521" y="-24537"/>
                                    </p:animMotion>
                                  </p:childTnLst>
                                </p:cTn>
                              </p:par>
                              <p:par>
                                <p:cTn id="191" presetID="1" presetClass="entr" presetSubtype="0" fill="hold" nodeType="withEffect">
                                  <p:stCondLst>
                                    <p:cond delay="1000"/>
                                  </p:stCondLst>
                                  <p:childTnLst>
                                    <p:set>
                                      <p:cBhvr>
                                        <p:cTn id="192" dur="1" fill="hold">
                                          <p:stCondLst>
                                            <p:cond delay="0"/>
                                          </p:stCondLst>
                                        </p:cTn>
                                        <p:tgtEl>
                                          <p:spTgt spid="66"/>
                                        </p:tgtEl>
                                        <p:attrNameLst>
                                          <p:attrName>style.visibility</p:attrName>
                                        </p:attrNameLst>
                                      </p:cBhvr>
                                      <p:to>
                                        <p:strVal val="visible"/>
                                      </p:to>
                                    </p:set>
                                  </p:childTnLst>
                                </p:cTn>
                              </p:par>
                              <p:par>
                                <p:cTn id="193" presetID="53" presetClass="entr" presetSubtype="16" fill="hold" nodeType="withEffect">
                                  <p:stCondLst>
                                    <p:cond delay="1000"/>
                                  </p:stCondLst>
                                  <p:childTnLst>
                                    <p:set>
                                      <p:cBhvr>
                                        <p:cTn id="194" dur="1" fill="hold">
                                          <p:stCondLst>
                                            <p:cond delay="0"/>
                                          </p:stCondLst>
                                        </p:cTn>
                                        <p:tgtEl>
                                          <p:spTgt spid="66"/>
                                        </p:tgtEl>
                                        <p:attrNameLst>
                                          <p:attrName>style.visibility</p:attrName>
                                        </p:attrNameLst>
                                      </p:cBhvr>
                                      <p:to>
                                        <p:strVal val="visible"/>
                                      </p:to>
                                    </p:set>
                                    <p:anim calcmode="lin" valueType="num">
                                      <p:cBhvr>
                                        <p:cTn id="195" dur="500" fill="hold"/>
                                        <p:tgtEl>
                                          <p:spTgt spid="66"/>
                                        </p:tgtEl>
                                        <p:attrNameLst>
                                          <p:attrName>ppt_w</p:attrName>
                                        </p:attrNameLst>
                                      </p:cBhvr>
                                      <p:tavLst>
                                        <p:tav tm="0">
                                          <p:val>
                                            <p:fltVal val="0"/>
                                          </p:val>
                                        </p:tav>
                                        <p:tav tm="100000">
                                          <p:val>
                                            <p:strVal val="#ppt_w"/>
                                          </p:val>
                                        </p:tav>
                                      </p:tavLst>
                                    </p:anim>
                                    <p:anim calcmode="lin" valueType="num">
                                      <p:cBhvr>
                                        <p:cTn id="196" dur="500" fill="hold"/>
                                        <p:tgtEl>
                                          <p:spTgt spid="66"/>
                                        </p:tgtEl>
                                        <p:attrNameLst>
                                          <p:attrName>ppt_h</p:attrName>
                                        </p:attrNameLst>
                                      </p:cBhvr>
                                      <p:tavLst>
                                        <p:tav tm="0">
                                          <p:val>
                                            <p:fltVal val="0"/>
                                          </p:val>
                                        </p:tav>
                                        <p:tav tm="100000">
                                          <p:val>
                                            <p:strVal val="#ppt_h"/>
                                          </p:val>
                                        </p:tav>
                                      </p:tavLst>
                                    </p:anim>
                                    <p:animEffect transition="in" filter="fade">
                                      <p:cBhvr>
                                        <p:cTn id="197" dur="500"/>
                                        <p:tgtEl>
                                          <p:spTgt spid="66"/>
                                        </p:tgtEl>
                                      </p:cBhvr>
                                    </p:animEffect>
                                  </p:childTnLst>
                                </p:cTn>
                              </p:par>
                              <p:par>
                                <p:cTn id="198" presetID="64" presetClass="path" presetSubtype="0" fill="hold" nodeType="withEffect">
                                  <p:stCondLst>
                                    <p:cond delay="1000"/>
                                  </p:stCondLst>
                                  <p:childTnLst>
                                    <p:animMotion origin="layout" path="M 4.16667E-6 -3.33333E-6 L -0.72761 -0.46142 " pathEditMode="relative" rAng="0" ptsTypes="AA">
                                      <p:cBhvr>
                                        <p:cTn id="199" dur="500" spd="-100000" fill="hold"/>
                                        <p:tgtEl>
                                          <p:spTgt spid="66"/>
                                        </p:tgtEl>
                                        <p:attrNameLst>
                                          <p:attrName>ppt_x</p:attrName>
                                          <p:attrName>ppt_y</p:attrName>
                                        </p:attrNameLst>
                                      </p:cBhvr>
                                      <p:rCtr x="-36389" y="-23086"/>
                                    </p:animMotion>
                                  </p:childTnLst>
                                </p:cTn>
                              </p:par>
                            </p:childTnLst>
                          </p:cTn>
                        </p:par>
                        <p:par>
                          <p:cTn id="200" fill="hold">
                            <p:stCondLst>
                              <p:cond delay="2000"/>
                            </p:stCondLst>
                            <p:childTnLst>
                              <p:par>
                                <p:cTn id="201" presetID="22" presetClass="entr" presetSubtype="8" fill="hold" nodeType="afterEffect">
                                  <p:stCondLst>
                                    <p:cond delay="0"/>
                                  </p:stCondLst>
                                  <p:childTnLst>
                                    <p:set>
                                      <p:cBhvr>
                                        <p:cTn id="202" dur="1" fill="hold">
                                          <p:stCondLst>
                                            <p:cond delay="0"/>
                                          </p:stCondLst>
                                        </p:cTn>
                                        <p:tgtEl>
                                          <p:spTgt spid="34"/>
                                        </p:tgtEl>
                                        <p:attrNameLst>
                                          <p:attrName>style.visibility</p:attrName>
                                        </p:attrNameLst>
                                      </p:cBhvr>
                                      <p:to>
                                        <p:strVal val="visible"/>
                                      </p:to>
                                    </p:set>
                                    <p:animEffect transition="in" filter="wipe(left)">
                                      <p:cBhvr>
                                        <p:cTn id="203" dur="500"/>
                                        <p:tgtEl>
                                          <p:spTgt spid="34"/>
                                        </p:tgtEl>
                                      </p:cBhvr>
                                    </p:animEffect>
                                  </p:childTnLst>
                                </p:cTn>
                              </p:par>
                            </p:childTnLst>
                          </p:cTn>
                        </p:par>
                        <p:par>
                          <p:cTn id="204" fill="hold">
                            <p:stCondLst>
                              <p:cond delay="2500"/>
                            </p:stCondLst>
                            <p:childTnLst>
                              <p:par>
                                <p:cTn id="205" presetID="50" presetClass="entr" presetSubtype="0" decel="100000" fill="hold" grpId="0" nodeType="afterEffect">
                                  <p:stCondLst>
                                    <p:cond delay="0"/>
                                  </p:stCondLst>
                                  <p:childTnLst>
                                    <p:set>
                                      <p:cBhvr>
                                        <p:cTn id="206" dur="1" fill="hold">
                                          <p:stCondLst>
                                            <p:cond delay="0"/>
                                          </p:stCondLst>
                                        </p:cTn>
                                        <p:tgtEl>
                                          <p:spTgt spid="56"/>
                                        </p:tgtEl>
                                        <p:attrNameLst>
                                          <p:attrName>style.visibility</p:attrName>
                                        </p:attrNameLst>
                                      </p:cBhvr>
                                      <p:to>
                                        <p:strVal val="visible"/>
                                      </p:to>
                                    </p:set>
                                    <p:anim calcmode="lin" valueType="num">
                                      <p:cBhvr>
                                        <p:cTn id="207" dur="1000" fill="hold"/>
                                        <p:tgtEl>
                                          <p:spTgt spid="56"/>
                                        </p:tgtEl>
                                        <p:attrNameLst>
                                          <p:attrName>ppt_w</p:attrName>
                                        </p:attrNameLst>
                                      </p:cBhvr>
                                      <p:tavLst>
                                        <p:tav tm="0">
                                          <p:val>
                                            <p:strVal val="#ppt_w+.3"/>
                                          </p:val>
                                        </p:tav>
                                        <p:tav tm="100000">
                                          <p:val>
                                            <p:strVal val="#ppt_w"/>
                                          </p:val>
                                        </p:tav>
                                      </p:tavLst>
                                    </p:anim>
                                    <p:anim calcmode="lin" valueType="num">
                                      <p:cBhvr>
                                        <p:cTn id="208" dur="1000" fill="hold"/>
                                        <p:tgtEl>
                                          <p:spTgt spid="56"/>
                                        </p:tgtEl>
                                        <p:attrNameLst>
                                          <p:attrName>ppt_h</p:attrName>
                                        </p:attrNameLst>
                                      </p:cBhvr>
                                      <p:tavLst>
                                        <p:tav tm="0">
                                          <p:val>
                                            <p:strVal val="#ppt_h"/>
                                          </p:val>
                                        </p:tav>
                                        <p:tav tm="100000">
                                          <p:val>
                                            <p:strVal val="#ppt_h"/>
                                          </p:val>
                                        </p:tav>
                                      </p:tavLst>
                                    </p:anim>
                                    <p:animEffect transition="in" filter="fade">
                                      <p:cBhvr>
                                        <p:cTn id="209" dur="1000"/>
                                        <p:tgtEl>
                                          <p:spTgt spid="56"/>
                                        </p:tgtEl>
                                      </p:cBhvr>
                                    </p:animEffect>
                                  </p:childTnLst>
                                </p:cTn>
                              </p:par>
                            </p:childTnLst>
                          </p:cTn>
                        </p:par>
                        <p:par>
                          <p:cTn id="210" fill="hold">
                            <p:stCondLst>
                              <p:cond delay="3500"/>
                            </p:stCondLst>
                            <p:childTnLst>
                              <p:par>
                                <p:cTn id="211" presetID="41" presetClass="entr" presetSubtype="0" fill="hold" grpId="0" nodeType="afterEffect">
                                  <p:stCondLst>
                                    <p:cond delay="0"/>
                                  </p:stCondLst>
                                  <p:iterate type="lt">
                                    <p:tmPct val="10000"/>
                                  </p:iterate>
                                  <p:childTnLst>
                                    <p:set>
                                      <p:cBhvr>
                                        <p:cTn id="212" dur="1" fill="hold">
                                          <p:stCondLst>
                                            <p:cond delay="0"/>
                                          </p:stCondLst>
                                        </p:cTn>
                                        <p:tgtEl>
                                          <p:spTgt spid="57"/>
                                        </p:tgtEl>
                                        <p:attrNameLst>
                                          <p:attrName>style.visibility</p:attrName>
                                        </p:attrNameLst>
                                      </p:cBhvr>
                                      <p:to>
                                        <p:strVal val="visible"/>
                                      </p:to>
                                    </p:set>
                                    <p:anim calcmode="lin" valueType="num">
                                      <p:cBhvr>
                                        <p:cTn id="213"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14" dur="500" fill="hold"/>
                                        <p:tgtEl>
                                          <p:spTgt spid="57"/>
                                        </p:tgtEl>
                                        <p:attrNameLst>
                                          <p:attrName>ppt_y</p:attrName>
                                        </p:attrNameLst>
                                      </p:cBhvr>
                                      <p:tavLst>
                                        <p:tav tm="0">
                                          <p:val>
                                            <p:strVal val="#ppt_y"/>
                                          </p:val>
                                        </p:tav>
                                        <p:tav tm="100000">
                                          <p:val>
                                            <p:strVal val="#ppt_y"/>
                                          </p:val>
                                        </p:tav>
                                      </p:tavLst>
                                    </p:anim>
                                    <p:anim calcmode="lin" valueType="num">
                                      <p:cBhvr>
                                        <p:cTn id="215"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16"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217" dur="500" tmFilter="0,0; .5, 1; 1, 1"/>
                                        <p:tgtEl>
                                          <p:spTgt spid="57"/>
                                        </p:tgtEl>
                                      </p:cBhvr>
                                    </p:animEffect>
                                  </p:childTnLst>
                                </p:cTn>
                              </p:par>
                            </p:childTnLst>
                          </p:cTn>
                        </p:par>
                        <p:par>
                          <p:cTn id="218" fill="hold">
                            <p:stCondLst>
                              <p:cond delay="5050"/>
                            </p:stCondLst>
                            <p:childTnLst>
                              <p:par>
                                <p:cTn id="219" presetID="10" presetClass="entr" presetSubtype="0" fill="hold" grpId="0" nodeType="afterEffect">
                                  <p:stCondLst>
                                    <p:cond delay="0"/>
                                  </p:stCondLst>
                                  <p:childTnLst>
                                    <p:set>
                                      <p:cBhvr>
                                        <p:cTn id="220" dur="1" fill="hold">
                                          <p:stCondLst>
                                            <p:cond delay="0"/>
                                          </p:stCondLst>
                                        </p:cTn>
                                        <p:tgtEl>
                                          <p:spTgt spid="59"/>
                                        </p:tgtEl>
                                        <p:attrNameLst>
                                          <p:attrName>style.visibility</p:attrName>
                                        </p:attrNameLst>
                                      </p:cBhvr>
                                      <p:to>
                                        <p:strVal val="visible"/>
                                      </p:to>
                                    </p:set>
                                    <p:animEffect transition="in" filter="fade">
                                      <p:cBhvr>
                                        <p:cTn id="221"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2" grpId="0" animBg="1"/>
      <p:bldP spid="12" grpId="1" animBg="1"/>
      <p:bldP spid="12" grpId="2" animBg="1"/>
      <p:bldP spid="25" grpId="0" animBg="1"/>
      <p:bldP spid="25" grpId="1" animBg="1"/>
      <p:bldP spid="25" grpId="2" animBg="1"/>
      <p:bldP spid="26" grpId="0" animBg="1"/>
      <p:bldP spid="26" grpId="1" animBg="1"/>
      <p:bldP spid="26" grpId="2" animBg="1"/>
      <p:bldP spid="38" grpId="0" animBg="1"/>
      <p:bldP spid="38" grpId="1" animBg="1"/>
      <p:bldP spid="38" grpId="2" animBg="1"/>
      <p:bldP spid="48" grpId="0" animBg="1"/>
      <p:bldP spid="48" grpId="1" animBg="1"/>
      <p:bldP spid="48" grpId="2" animBg="1"/>
      <p:bldP spid="55" grpId="0" animBg="1"/>
      <p:bldP spid="55" grpId="1" animBg="1"/>
      <p:bldP spid="55" grpId="2" animBg="1"/>
      <p:bldP spid="56" grpId="0"/>
      <p:bldP spid="57" grpId="0"/>
      <p:bldP spid="59" grpId="0"/>
      <p:bldP spid="58" grpId="0" animBg="1"/>
      <p:bldP spid="58" grpId="1" animBg="1"/>
      <p:bldP spid="58"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203447" y="1365456"/>
            <a:ext cx="630230" cy="630230"/>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5" name="椭圆 4"/>
          <p:cNvSpPr/>
          <p:nvPr/>
        </p:nvSpPr>
        <p:spPr>
          <a:xfrm>
            <a:off x="6104920" y="1851670"/>
            <a:ext cx="699328" cy="699328"/>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nvGrpSpPr>
          <p:cNvPr id="6" name="组合 5"/>
          <p:cNvGrpSpPr/>
          <p:nvPr/>
        </p:nvGrpSpPr>
        <p:grpSpPr>
          <a:xfrm>
            <a:off x="5746577" y="2421766"/>
            <a:ext cx="890519" cy="890519"/>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sp>
        <p:nvSpPr>
          <p:cNvPr id="9" name="椭圆 8"/>
          <p:cNvSpPr/>
          <p:nvPr/>
        </p:nvSpPr>
        <p:spPr>
          <a:xfrm>
            <a:off x="5048103" y="2859782"/>
            <a:ext cx="986506" cy="98650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3954036" y="2499742"/>
            <a:ext cx="1360493" cy="13604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3422985" y="1328278"/>
            <a:ext cx="1603512" cy="1603512"/>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249712" y="1539146"/>
            <a:ext cx="748923" cy="261610"/>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公司成立</a:t>
            </a:r>
            <a:endParaRPr lang="en-US" altLang="zh-CN" sz="1100" dirty="0">
              <a:solidFill>
                <a:srgbClr val="484848"/>
              </a:solidFill>
              <a:latin typeface="微软雅黑" pitchFamily="34" charset="-122"/>
              <a:ea typeface="微软雅黑" pitchFamily="34" charset="-122"/>
            </a:endParaRPr>
          </a:p>
        </p:txBody>
      </p:sp>
      <p:sp>
        <p:nvSpPr>
          <p:cNvPr id="15" name="TextBox 14"/>
          <p:cNvSpPr txBox="1"/>
          <p:nvPr/>
        </p:nvSpPr>
        <p:spPr>
          <a:xfrm>
            <a:off x="7219641" y="1255861"/>
            <a:ext cx="1096775" cy="307777"/>
          </a:xfrm>
          <a:prstGeom prst="rect">
            <a:avLst/>
          </a:prstGeom>
          <a:noFill/>
        </p:spPr>
        <p:txBody>
          <a:bodyPr wrap="none" rtlCol="0">
            <a:spAutoFit/>
          </a:bodyPr>
          <a:lstStyle/>
          <a:p>
            <a:r>
              <a:rPr lang="en-US" altLang="zh-CN" sz="1400" b="1" dirty="0">
                <a:solidFill>
                  <a:srgbClr val="002060"/>
                </a:solidFill>
                <a:latin typeface="微软雅黑" pitchFamily="34" charset="-122"/>
                <a:ea typeface="微软雅黑" pitchFamily="34" charset="-122"/>
              </a:rPr>
              <a:t>2013</a:t>
            </a:r>
            <a:r>
              <a:rPr lang="zh-CN" altLang="en-US" sz="1400" b="1" dirty="0">
                <a:solidFill>
                  <a:srgbClr val="002060"/>
                </a:solidFill>
                <a:latin typeface="微软雅黑" pitchFamily="34" charset="-122"/>
                <a:ea typeface="微软雅黑" pitchFamily="34" charset="-122"/>
              </a:rPr>
              <a:t>年</a:t>
            </a:r>
            <a:r>
              <a:rPr lang="en-US" altLang="zh-CN" sz="1400" b="1" dirty="0">
                <a:solidFill>
                  <a:srgbClr val="002060"/>
                </a:solidFill>
                <a:latin typeface="微软雅黑" pitchFamily="34" charset="-122"/>
                <a:ea typeface="微软雅黑" pitchFamily="34" charset="-122"/>
              </a:rPr>
              <a:t>5</a:t>
            </a:r>
            <a:r>
              <a:rPr lang="zh-CN" altLang="en-US" sz="1400" b="1" dirty="0">
                <a:solidFill>
                  <a:srgbClr val="002060"/>
                </a:solidFill>
                <a:latin typeface="微软雅黑" pitchFamily="34" charset="-122"/>
                <a:ea typeface="微软雅黑" pitchFamily="34" charset="-122"/>
              </a:rPr>
              <a:t>月</a:t>
            </a:r>
            <a:endParaRPr lang="en-US" altLang="zh-CN" sz="1400" b="1" dirty="0">
              <a:solidFill>
                <a:srgbClr val="002060"/>
              </a:solidFill>
              <a:latin typeface="微软雅黑" pitchFamily="34" charset="-122"/>
              <a:ea typeface="微软雅黑" pitchFamily="34" charset="-122"/>
            </a:endParaRPr>
          </a:p>
        </p:txBody>
      </p:sp>
      <p:sp>
        <p:nvSpPr>
          <p:cNvPr id="16" name="TextBox 15"/>
          <p:cNvSpPr txBox="1"/>
          <p:nvPr/>
        </p:nvSpPr>
        <p:spPr>
          <a:xfrm>
            <a:off x="7147252" y="2454156"/>
            <a:ext cx="1313180" cy="430887"/>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门户网站发布</a:t>
            </a:r>
            <a:endParaRPr lang="en-US" altLang="zh-CN" sz="1100" dirty="0">
              <a:solidFill>
                <a:srgbClr val="484848"/>
              </a:solidFill>
              <a:latin typeface="微软雅黑" pitchFamily="34" charset="-122"/>
              <a:ea typeface="微软雅黑" pitchFamily="34" charset="-122"/>
            </a:endParaRPr>
          </a:p>
          <a:p>
            <a:r>
              <a:rPr lang="zh-CN" altLang="en-US" sz="1100" dirty="0">
                <a:solidFill>
                  <a:srgbClr val="484848"/>
                </a:solidFill>
                <a:latin typeface="微软雅黑" pitchFamily="34" charset="-122"/>
                <a:ea typeface="微软雅黑" pitchFamily="34" charset="-122"/>
              </a:rPr>
              <a:t>举办品牌运营大会</a:t>
            </a:r>
            <a:endParaRPr lang="en-US" altLang="zh-CN" sz="1100" dirty="0">
              <a:solidFill>
                <a:srgbClr val="484848"/>
              </a:solidFill>
              <a:latin typeface="微软雅黑" pitchFamily="34" charset="-122"/>
              <a:ea typeface="微软雅黑" pitchFamily="34" charset="-122"/>
            </a:endParaRPr>
          </a:p>
        </p:txBody>
      </p:sp>
      <p:sp>
        <p:nvSpPr>
          <p:cNvPr id="17" name="TextBox 16"/>
          <p:cNvSpPr txBox="1"/>
          <p:nvPr/>
        </p:nvSpPr>
        <p:spPr>
          <a:xfrm>
            <a:off x="7150046" y="2167305"/>
            <a:ext cx="1096775" cy="307777"/>
          </a:xfrm>
          <a:prstGeom prst="rect">
            <a:avLst/>
          </a:prstGeom>
          <a:noFill/>
        </p:spPr>
        <p:txBody>
          <a:bodyPr wrap="none" rtlCol="0">
            <a:spAutoFit/>
          </a:bodyPr>
          <a:lstStyle/>
          <a:p>
            <a:r>
              <a:rPr lang="en-US" altLang="zh-CN" sz="1400" b="1" dirty="0">
                <a:solidFill>
                  <a:srgbClr val="002060"/>
                </a:solidFill>
                <a:latin typeface="微软雅黑" pitchFamily="34" charset="-122"/>
                <a:ea typeface="微软雅黑" pitchFamily="34" charset="-122"/>
              </a:rPr>
              <a:t>2013</a:t>
            </a:r>
            <a:r>
              <a:rPr lang="zh-CN" altLang="en-US" sz="1400" b="1" dirty="0">
                <a:solidFill>
                  <a:srgbClr val="002060"/>
                </a:solidFill>
                <a:latin typeface="微软雅黑" pitchFamily="34" charset="-122"/>
                <a:ea typeface="微软雅黑" pitchFamily="34" charset="-122"/>
              </a:rPr>
              <a:t>年</a:t>
            </a:r>
            <a:r>
              <a:rPr lang="en-US" altLang="zh-CN" sz="1400" b="1" dirty="0">
                <a:solidFill>
                  <a:srgbClr val="002060"/>
                </a:solidFill>
                <a:latin typeface="微软雅黑" pitchFamily="34" charset="-122"/>
                <a:ea typeface="微软雅黑" pitchFamily="34" charset="-122"/>
              </a:rPr>
              <a:t>8</a:t>
            </a:r>
            <a:r>
              <a:rPr lang="zh-CN" altLang="en-US" sz="1400" b="1" dirty="0">
                <a:solidFill>
                  <a:srgbClr val="002060"/>
                </a:solidFill>
                <a:latin typeface="微软雅黑" pitchFamily="34" charset="-122"/>
                <a:ea typeface="微软雅黑" pitchFamily="34" charset="-122"/>
              </a:rPr>
              <a:t>月</a:t>
            </a:r>
            <a:endParaRPr lang="en-US" altLang="zh-CN" sz="1400" b="1" dirty="0">
              <a:solidFill>
                <a:srgbClr val="002060"/>
              </a:solidFill>
              <a:latin typeface="微软雅黑" pitchFamily="34" charset="-122"/>
              <a:ea typeface="微软雅黑" pitchFamily="34" charset="-122"/>
            </a:endParaRPr>
          </a:p>
        </p:txBody>
      </p:sp>
      <p:sp>
        <p:nvSpPr>
          <p:cNvPr id="18" name="TextBox 17"/>
          <p:cNvSpPr txBox="1"/>
          <p:nvPr/>
        </p:nvSpPr>
        <p:spPr>
          <a:xfrm>
            <a:off x="6793115" y="3421886"/>
            <a:ext cx="1595309" cy="261610"/>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研制成功自主产权品牌</a:t>
            </a:r>
            <a:endParaRPr lang="en-US" altLang="zh-CN" sz="1100" dirty="0">
              <a:solidFill>
                <a:srgbClr val="484848"/>
              </a:solidFill>
              <a:latin typeface="微软雅黑" pitchFamily="34" charset="-122"/>
              <a:ea typeface="微软雅黑" pitchFamily="34" charset="-122"/>
            </a:endParaRPr>
          </a:p>
        </p:txBody>
      </p:sp>
      <p:sp>
        <p:nvSpPr>
          <p:cNvPr id="19" name="TextBox 18"/>
          <p:cNvSpPr txBox="1"/>
          <p:nvPr/>
        </p:nvSpPr>
        <p:spPr>
          <a:xfrm>
            <a:off x="6772439" y="3104121"/>
            <a:ext cx="1096775" cy="307777"/>
          </a:xfrm>
          <a:prstGeom prst="rect">
            <a:avLst/>
          </a:prstGeom>
          <a:noFill/>
        </p:spPr>
        <p:txBody>
          <a:bodyPr wrap="none" rtlCol="0">
            <a:spAutoFit/>
          </a:bodyPr>
          <a:lstStyle/>
          <a:p>
            <a:r>
              <a:rPr lang="en-US" altLang="zh-CN" sz="1400" b="1" dirty="0">
                <a:solidFill>
                  <a:srgbClr val="002060"/>
                </a:solidFill>
                <a:latin typeface="微软雅黑" pitchFamily="34" charset="-122"/>
                <a:ea typeface="微软雅黑" pitchFamily="34" charset="-122"/>
              </a:rPr>
              <a:t>2014</a:t>
            </a:r>
            <a:r>
              <a:rPr lang="zh-CN" altLang="en-US" sz="1400" b="1" dirty="0">
                <a:solidFill>
                  <a:srgbClr val="002060"/>
                </a:solidFill>
                <a:latin typeface="微软雅黑" pitchFamily="34" charset="-122"/>
                <a:ea typeface="微软雅黑" pitchFamily="34" charset="-122"/>
              </a:rPr>
              <a:t>年</a:t>
            </a:r>
            <a:r>
              <a:rPr lang="en-US" altLang="zh-CN" sz="1400" b="1" dirty="0">
                <a:solidFill>
                  <a:srgbClr val="002060"/>
                </a:solidFill>
                <a:latin typeface="微软雅黑" pitchFamily="34" charset="-122"/>
                <a:ea typeface="微软雅黑" pitchFamily="34" charset="-122"/>
              </a:rPr>
              <a:t>4</a:t>
            </a:r>
            <a:r>
              <a:rPr lang="zh-CN" altLang="en-US" sz="1400" b="1" dirty="0">
                <a:solidFill>
                  <a:srgbClr val="002060"/>
                </a:solidFill>
                <a:latin typeface="微软雅黑" pitchFamily="34" charset="-122"/>
                <a:ea typeface="微软雅黑" pitchFamily="34" charset="-122"/>
              </a:rPr>
              <a:t>月</a:t>
            </a:r>
            <a:endParaRPr lang="en-US" altLang="zh-CN" sz="1400" b="1" dirty="0">
              <a:solidFill>
                <a:srgbClr val="002060"/>
              </a:solidFill>
              <a:latin typeface="微软雅黑" pitchFamily="34" charset="-122"/>
              <a:ea typeface="微软雅黑" pitchFamily="34" charset="-122"/>
            </a:endParaRPr>
          </a:p>
        </p:txBody>
      </p:sp>
      <p:sp>
        <p:nvSpPr>
          <p:cNvPr id="20" name="TextBox 19"/>
          <p:cNvSpPr txBox="1"/>
          <p:nvPr/>
        </p:nvSpPr>
        <p:spPr>
          <a:xfrm>
            <a:off x="5491068" y="4371950"/>
            <a:ext cx="1845377" cy="261610"/>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产品同时在线人数达</a:t>
            </a:r>
            <a:r>
              <a:rPr lang="en-US" altLang="zh-CN" sz="1100" dirty="0">
                <a:solidFill>
                  <a:srgbClr val="484848"/>
                </a:solidFill>
                <a:latin typeface="微软雅黑" pitchFamily="34" charset="-122"/>
                <a:ea typeface="微软雅黑" pitchFamily="34" charset="-122"/>
              </a:rPr>
              <a:t>100</a:t>
            </a:r>
            <a:r>
              <a:rPr lang="zh-CN" altLang="en-US" sz="1100" dirty="0">
                <a:solidFill>
                  <a:srgbClr val="484848"/>
                </a:solidFill>
                <a:latin typeface="微软雅黑" pitchFamily="34" charset="-122"/>
                <a:ea typeface="微软雅黑" pitchFamily="34" charset="-122"/>
              </a:rPr>
              <a:t>万</a:t>
            </a:r>
            <a:endParaRPr lang="en-US" altLang="zh-CN" sz="1100" dirty="0">
              <a:solidFill>
                <a:srgbClr val="484848"/>
              </a:solidFill>
              <a:latin typeface="微软雅黑" pitchFamily="34" charset="-122"/>
              <a:ea typeface="微软雅黑" pitchFamily="34" charset="-122"/>
            </a:endParaRPr>
          </a:p>
        </p:txBody>
      </p:sp>
      <p:sp>
        <p:nvSpPr>
          <p:cNvPr id="21" name="TextBox 20"/>
          <p:cNvSpPr txBox="1"/>
          <p:nvPr/>
        </p:nvSpPr>
        <p:spPr>
          <a:xfrm>
            <a:off x="5494685" y="3999040"/>
            <a:ext cx="1096775" cy="307777"/>
          </a:xfrm>
          <a:prstGeom prst="rect">
            <a:avLst/>
          </a:prstGeom>
          <a:noFill/>
        </p:spPr>
        <p:txBody>
          <a:bodyPr wrap="none" rtlCol="0">
            <a:spAutoFit/>
          </a:bodyPr>
          <a:lstStyle/>
          <a:p>
            <a:r>
              <a:rPr lang="en-US" altLang="zh-CN" sz="1400" b="1" dirty="0">
                <a:solidFill>
                  <a:srgbClr val="002060"/>
                </a:solidFill>
                <a:latin typeface="微软雅黑" pitchFamily="34" charset="-122"/>
                <a:ea typeface="微软雅黑" pitchFamily="34" charset="-122"/>
              </a:rPr>
              <a:t>2014</a:t>
            </a:r>
            <a:r>
              <a:rPr lang="zh-CN" altLang="en-US" sz="1400" b="1" dirty="0">
                <a:solidFill>
                  <a:srgbClr val="002060"/>
                </a:solidFill>
                <a:latin typeface="微软雅黑" pitchFamily="34" charset="-122"/>
                <a:ea typeface="微软雅黑" pitchFamily="34" charset="-122"/>
              </a:rPr>
              <a:t>年</a:t>
            </a:r>
            <a:r>
              <a:rPr lang="en-US" altLang="zh-CN" sz="1400" b="1" dirty="0">
                <a:solidFill>
                  <a:srgbClr val="002060"/>
                </a:solidFill>
                <a:latin typeface="微软雅黑" pitchFamily="34" charset="-122"/>
                <a:ea typeface="微软雅黑" pitchFamily="34" charset="-122"/>
              </a:rPr>
              <a:t>5</a:t>
            </a:r>
            <a:r>
              <a:rPr lang="zh-CN" altLang="en-US" sz="1400" b="1" dirty="0">
                <a:solidFill>
                  <a:srgbClr val="002060"/>
                </a:solidFill>
                <a:latin typeface="微软雅黑" pitchFamily="34" charset="-122"/>
                <a:ea typeface="微软雅黑" pitchFamily="34" charset="-122"/>
              </a:rPr>
              <a:t>月</a:t>
            </a:r>
            <a:endParaRPr lang="en-US" altLang="zh-CN" sz="1400" b="1" dirty="0">
              <a:solidFill>
                <a:srgbClr val="002060"/>
              </a:solidFill>
              <a:latin typeface="微软雅黑" pitchFamily="34" charset="-122"/>
              <a:ea typeface="微软雅黑" pitchFamily="34" charset="-122"/>
            </a:endParaRPr>
          </a:p>
        </p:txBody>
      </p:sp>
      <p:sp>
        <p:nvSpPr>
          <p:cNvPr id="22" name="TextBox 21"/>
          <p:cNvSpPr txBox="1"/>
          <p:nvPr/>
        </p:nvSpPr>
        <p:spPr>
          <a:xfrm>
            <a:off x="2369535" y="3867629"/>
            <a:ext cx="2153154" cy="261610"/>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公司年销售额达</a:t>
            </a:r>
            <a:r>
              <a:rPr lang="en-US" altLang="zh-CN" sz="1100" dirty="0">
                <a:solidFill>
                  <a:srgbClr val="484848"/>
                </a:solidFill>
                <a:latin typeface="微软雅黑" pitchFamily="34" charset="-122"/>
                <a:ea typeface="微软雅黑" pitchFamily="34" charset="-122"/>
              </a:rPr>
              <a:t>50000</a:t>
            </a:r>
            <a:r>
              <a:rPr lang="zh-CN" altLang="en-US" sz="1100" dirty="0">
                <a:solidFill>
                  <a:srgbClr val="484848"/>
                </a:solidFill>
                <a:latin typeface="微软雅黑" pitchFamily="34" charset="-122"/>
                <a:ea typeface="微软雅黑" pitchFamily="34" charset="-122"/>
              </a:rPr>
              <a:t>万人民币</a:t>
            </a:r>
            <a:endParaRPr lang="en-US" altLang="zh-CN" sz="1100" dirty="0">
              <a:solidFill>
                <a:srgbClr val="484848"/>
              </a:solidFill>
              <a:latin typeface="微软雅黑" pitchFamily="34" charset="-122"/>
              <a:ea typeface="微软雅黑" pitchFamily="34" charset="-122"/>
            </a:endParaRPr>
          </a:p>
        </p:txBody>
      </p:sp>
      <p:sp>
        <p:nvSpPr>
          <p:cNvPr id="23" name="TextBox 22"/>
          <p:cNvSpPr txBox="1"/>
          <p:nvPr/>
        </p:nvSpPr>
        <p:spPr>
          <a:xfrm>
            <a:off x="2328309" y="3481167"/>
            <a:ext cx="1207382" cy="307777"/>
          </a:xfrm>
          <a:prstGeom prst="rect">
            <a:avLst/>
          </a:prstGeom>
          <a:noFill/>
        </p:spPr>
        <p:txBody>
          <a:bodyPr wrap="none" rtlCol="0">
            <a:spAutoFit/>
          </a:bodyPr>
          <a:lstStyle/>
          <a:p>
            <a:r>
              <a:rPr lang="en-US" altLang="zh-CN" sz="1400" b="1" dirty="0">
                <a:solidFill>
                  <a:srgbClr val="002060"/>
                </a:solidFill>
                <a:latin typeface="微软雅黑" pitchFamily="34" charset="-122"/>
                <a:ea typeface="微软雅黑" pitchFamily="34" charset="-122"/>
              </a:rPr>
              <a:t>2014</a:t>
            </a:r>
            <a:r>
              <a:rPr lang="zh-CN" altLang="en-US" sz="1400" b="1" dirty="0">
                <a:solidFill>
                  <a:srgbClr val="002060"/>
                </a:solidFill>
                <a:latin typeface="微软雅黑" pitchFamily="34" charset="-122"/>
                <a:ea typeface="微软雅黑" pitchFamily="34" charset="-122"/>
              </a:rPr>
              <a:t>年</a:t>
            </a:r>
            <a:r>
              <a:rPr lang="en-US" altLang="zh-CN" sz="1400" b="1" dirty="0">
                <a:solidFill>
                  <a:srgbClr val="002060"/>
                </a:solidFill>
                <a:latin typeface="微软雅黑" pitchFamily="34" charset="-122"/>
                <a:ea typeface="微软雅黑" pitchFamily="34" charset="-122"/>
              </a:rPr>
              <a:t>12</a:t>
            </a:r>
            <a:r>
              <a:rPr lang="zh-CN" altLang="en-US" sz="1400" b="1" dirty="0">
                <a:solidFill>
                  <a:srgbClr val="002060"/>
                </a:solidFill>
                <a:latin typeface="微软雅黑" pitchFamily="34" charset="-122"/>
                <a:ea typeface="微软雅黑" pitchFamily="34" charset="-122"/>
              </a:rPr>
              <a:t>月</a:t>
            </a:r>
            <a:endParaRPr lang="en-US" altLang="zh-CN" sz="1400" b="1" dirty="0">
              <a:solidFill>
                <a:srgbClr val="002060"/>
              </a:solidFill>
              <a:latin typeface="微软雅黑" pitchFamily="34" charset="-122"/>
              <a:ea typeface="微软雅黑" pitchFamily="34" charset="-122"/>
            </a:endParaRPr>
          </a:p>
        </p:txBody>
      </p:sp>
      <p:sp>
        <p:nvSpPr>
          <p:cNvPr id="24" name="TextBox 23"/>
          <p:cNvSpPr txBox="1"/>
          <p:nvPr/>
        </p:nvSpPr>
        <p:spPr>
          <a:xfrm>
            <a:off x="1847391" y="1924839"/>
            <a:ext cx="1454244" cy="430887"/>
          </a:xfrm>
          <a:prstGeom prst="rect">
            <a:avLst/>
          </a:prstGeom>
          <a:noFill/>
        </p:spPr>
        <p:txBody>
          <a:bodyPr wrap="none" rtlCol="0">
            <a:spAutoFit/>
          </a:bodyPr>
          <a:lstStyle/>
          <a:p>
            <a:r>
              <a:rPr lang="zh-CN" altLang="en-US" sz="1100" dirty="0">
                <a:solidFill>
                  <a:srgbClr val="484848"/>
                </a:solidFill>
                <a:latin typeface="微软雅黑" pitchFamily="34" charset="-122"/>
                <a:ea typeface="微软雅黑" pitchFamily="34" charset="-122"/>
              </a:rPr>
              <a:t>公司获市科技进步奖</a:t>
            </a:r>
            <a:endParaRPr lang="en-US" altLang="zh-CN" sz="1100" dirty="0">
              <a:solidFill>
                <a:srgbClr val="484848"/>
              </a:solidFill>
              <a:latin typeface="微软雅黑" pitchFamily="34" charset="-122"/>
              <a:ea typeface="微软雅黑" pitchFamily="34" charset="-122"/>
            </a:endParaRPr>
          </a:p>
          <a:p>
            <a:r>
              <a:rPr lang="zh-CN" altLang="en-US" sz="1100" dirty="0">
                <a:solidFill>
                  <a:srgbClr val="484848"/>
                </a:solidFill>
                <a:latin typeface="微软雅黑" pitchFamily="34" charset="-122"/>
                <a:ea typeface="微软雅黑" pitchFamily="34" charset="-122"/>
              </a:rPr>
              <a:t>成立产品研究院</a:t>
            </a:r>
            <a:endParaRPr lang="en-US" altLang="zh-CN" sz="1100" dirty="0">
              <a:solidFill>
                <a:srgbClr val="484848"/>
              </a:solidFill>
              <a:latin typeface="微软雅黑" pitchFamily="34" charset="-122"/>
              <a:ea typeface="微软雅黑" pitchFamily="34" charset="-122"/>
            </a:endParaRPr>
          </a:p>
        </p:txBody>
      </p:sp>
      <p:sp>
        <p:nvSpPr>
          <p:cNvPr id="25" name="TextBox 24"/>
          <p:cNvSpPr txBox="1"/>
          <p:nvPr/>
        </p:nvSpPr>
        <p:spPr>
          <a:xfrm>
            <a:off x="1842392" y="1571802"/>
            <a:ext cx="1096775" cy="307777"/>
          </a:xfrm>
          <a:prstGeom prst="rect">
            <a:avLst/>
          </a:prstGeom>
          <a:noFill/>
        </p:spPr>
        <p:txBody>
          <a:bodyPr wrap="none" rtlCol="0">
            <a:spAutoFit/>
          </a:bodyPr>
          <a:lstStyle/>
          <a:p>
            <a:r>
              <a:rPr lang="en-US" altLang="zh-CN" sz="1400" b="1" dirty="0">
                <a:solidFill>
                  <a:srgbClr val="002060"/>
                </a:solidFill>
                <a:latin typeface="微软雅黑" pitchFamily="34" charset="-122"/>
                <a:ea typeface="微软雅黑" pitchFamily="34" charset="-122"/>
              </a:rPr>
              <a:t>2015</a:t>
            </a:r>
            <a:r>
              <a:rPr lang="zh-CN" altLang="en-US" sz="1400" b="1" dirty="0">
                <a:solidFill>
                  <a:srgbClr val="002060"/>
                </a:solidFill>
                <a:latin typeface="微软雅黑" pitchFamily="34" charset="-122"/>
                <a:ea typeface="微软雅黑" pitchFamily="34" charset="-122"/>
              </a:rPr>
              <a:t>年</a:t>
            </a:r>
            <a:r>
              <a:rPr lang="en-US" altLang="zh-CN" sz="1400" b="1" dirty="0">
                <a:solidFill>
                  <a:srgbClr val="002060"/>
                </a:solidFill>
                <a:latin typeface="微软雅黑" pitchFamily="34" charset="-122"/>
                <a:ea typeface="微软雅黑" pitchFamily="34" charset="-122"/>
              </a:rPr>
              <a:t>2</a:t>
            </a:r>
            <a:r>
              <a:rPr lang="zh-CN" altLang="en-US" sz="1400" b="1" dirty="0">
                <a:solidFill>
                  <a:srgbClr val="002060"/>
                </a:solidFill>
                <a:latin typeface="微软雅黑" pitchFamily="34" charset="-122"/>
                <a:ea typeface="微软雅黑" pitchFamily="34" charset="-122"/>
              </a:rPr>
              <a:t>月</a:t>
            </a:r>
            <a:endParaRPr lang="en-US" altLang="zh-CN" sz="1400" b="1" dirty="0">
              <a:solidFill>
                <a:srgbClr val="002060"/>
              </a:solidFill>
              <a:latin typeface="微软雅黑" pitchFamily="34" charset="-122"/>
              <a:ea typeface="微软雅黑" pitchFamily="34" charset="-122"/>
            </a:endParaRPr>
          </a:p>
        </p:txBody>
      </p:sp>
      <p:cxnSp>
        <p:nvCxnSpPr>
          <p:cNvPr id="26" name="直接连接符 25"/>
          <p:cNvCxnSpPr/>
          <p:nvPr/>
        </p:nvCxnSpPr>
        <p:spPr>
          <a:xfrm flipV="1">
            <a:off x="7216981"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767500"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7147252"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491068"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323408"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835696"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23928" y="195486"/>
            <a:ext cx="2627948"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公司大事记</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321401203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right)">
                                          <p:cBhvr>
                                            <p:cTn id="17" dur="500"/>
                                            <p:tgtEl>
                                              <p:spTgt spid="15"/>
                                            </p:tgtEl>
                                          </p:cBhvr>
                                        </p:animEffect>
                                      </p:childTnLst>
                                    </p:cTn>
                                  </p:par>
                                  <p:par>
                                    <p:cTn id="18" presetID="12" presetClass="entr" presetSubtype="8"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ppt_x</p:attrName>
                                            </p:attrNameLst>
                                          </p:cBhvr>
                                          <p:tavLst>
                                            <p:tav tm="0">
                                              <p:val>
                                                <p:strVal val="#ppt_x-#ppt_w*1.125000"/>
                                              </p:val>
                                            </p:tav>
                                            <p:tav tm="100000">
                                              <p:val>
                                                <p:strVal val="#ppt_x"/>
                                              </p:val>
                                            </p:tav>
                                          </p:tavLst>
                                        </p:anim>
                                        <p:animEffect transition="in" filter="wipe(right)">
                                          <p:cBhvr>
                                            <p:cTn id="21" dur="500"/>
                                            <p:tgtEl>
                                              <p:spTgt spid="26"/>
                                            </p:tgtEl>
                                          </p:cBhvr>
                                        </p:animEffect>
                                      </p:childTnLst>
                                    </p:cTn>
                                  </p:par>
                                </p:childTnLst>
                              </p:cTn>
                            </p:par>
                            <p:par>
                              <p:cTn id="22" fill="hold">
                                <p:stCondLst>
                                  <p:cond delay="1000"/>
                                </p:stCondLst>
                                <p:childTnLst>
                                  <p:par>
                                    <p:cTn id="23" presetID="2" presetClass="entr" presetSubtype="4" fill="hold" grpId="0" nodeType="afterEffect" p14:presetBounceEnd="40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0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14:bounceEnd="40000">
                                          <p:cBhvr additive="base">
                                            <p:cTn id="43"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p:tgtEl>
                                              <p:spTgt spid="18"/>
                                            </p:tgtEl>
                                            <p:attrNameLst>
                                              <p:attrName>ppt_x</p:attrName>
                                            </p:attrNameLst>
                                          </p:cBhvr>
                                          <p:tavLst>
                                            <p:tav tm="0">
                                              <p:val>
                                                <p:strVal val="#ppt_x-#ppt_w*1.125000"/>
                                              </p:val>
                                            </p:tav>
                                            <p:tav tm="100000">
                                              <p:val>
                                                <p:strVal val="#ppt_x"/>
                                              </p:val>
                                            </p:tav>
                                          </p:tavLst>
                                        </p:anim>
                                        <p:animEffect transition="in" filter="wipe(right)">
                                          <p:cBhvr>
                                            <p:cTn id="49" dur="500"/>
                                            <p:tgtEl>
                                              <p:spTgt spid="1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ppt_x</p:attrName>
                                            </p:attrNameLst>
                                          </p:cBhvr>
                                          <p:tavLst>
                                            <p:tav tm="0">
                                              <p:val>
                                                <p:strVal val="#ppt_x-#ppt_w*1.125000"/>
                                              </p:val>
                                            </p:tav>
                                            <p:tav tm="100000">
                                              <p:val>
                                                <p:strVal val="#ppt_x"/>
                                              </p:val>
                                            </p:tav>
                                          </p:tavLst>
                                        </p:anim>
                                        <p:animEffect transition="in" filter="wipe(right)">
                                          <p:cBhvr>
                                            <p:cTn id="53" dur="500"/>
                                            <p:tgtEl>
                                              <p:spTgt spid="19"/>
                                            </p:tgtEl>
                                          </p:cBhvr>
                                        </p:animEffect>
                                      </p:childTnLst>
                                    </p:cTn>
                                  </p:par>
                                  <p:par>
                                    <p:cTn id="54" presetID="12" presetClass="entr" presetSubtype="8"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ppt_x</p:attrName>
                                            </p:attrNameLst>
                                          </p:cBhvr>
                                          <p:tavLst>
                                            <p:tav tm="0">
                                              <p:val>
                                                <p:strVal val="#ppt_x-#ppt_w*1.125000"/>
                                              </p:val>
                                            </p:tav>
                                            <p:tav tm="100000">
                                              <p:val>
                                                <p:strVal val="#ppt_x"/>
                                              </p:val>
                                            </p:tav>
                                          </p:tavLst>
                                        </p:anim>
                                        <p:animEffect transition="in" filter="wipe(right)">
                                          <p:cBhvr>
                                            <p:cTn id="57" dur="500"/>
                                            <p:tgtEl>
                                              <p:spTgt spid="27"/>
                                            </p:tgtEl>
                                          </p:cBhvr>
                                        </p:animEffect>
                                      </p:childTnLst>
                                    </p:cTn>
                                  </p:par>
                                </p:childTnLst>
                              </p:cTn>
                            </p:par>
                            <p:par>
                              <p:cTn id="58" fill="hold">
                                <p:stCondLst>
                                  <p:cond delay="3000"/>
                                </p:stCondLst>
                                <p:childTnLst>
                                  <p:par>
                                    <p:cTn id="59" presetID="2" presetClass="entr" presetSubtype="4" fill="hold" grpId="0" nodeType="afterEffect" p14:presetBounceEnd="40000">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14:bounceEnd="40000">
                                          <p:cBhvr additive="base">
                                            <p:cTn id="61"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ppt_x</p:attrName>
                                            </p:attrNameLst>
                                          </p:cBhvr>
                                          <p:tavLst>
                                            <p:tav tm="0">
                                              <p:val>
                                                <p:strVal val="#ppt_x-#ppt_w*1.125000"/>
                                              </p:val>
                                            </p:tav>
                                            <p:tav tm="100000">
                                              <p:val>
                                                <p:strVal val="#ppt_x"/>
                                              </p:val>
                                            </p:tav>
                                          </p:tavLst>
                                        </p:anim>
                                        <p:animEffect transition="in" filter="wipe(right)">
                                          <p:cBhvr>
                                            <p:cTn id="67" dur="500"/>
                                            <p:tgtEl>
                                              <p:spTgt spid="20"/>
                                            </p:tgtEl>
                                          </p:cBhvr>
                                        </p:animEffect>
                                      </p:childTnLst>
                                    </p:cTn>
                                  </p:par>
                                  <p:par>
                                    <p:cTn id="68" presetID="1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p:tgtEl>
                                              <p:spTgt spid="29"/>
                                            </p:tgtEl>
                                            <p:attrNameLst>
                                              <p:attrName>ppt_x</p:attrName>
                                            </p:attrNameLst>
                                          </p:cBhvr>
                                          <p:tavLst>
                                            <p:tav tm="0">
                                              <p:val>
                                                <p:strVal val="#ppt_x-#ppt_w*1.125000"/>
                                              </p:val>
                                            </p:tav>
                                            <p:tav tm="100000">
                                              <p:val>
                                                <p:strVal val="#ppt_x"/>
                                              </p:val>
                                            </p:tav>
                                          </p:tavLst>
                                        </p:anim>
                                        <p:animEffect transition="in" filter="wipe(right)">
                                          <p:cBhvr>
                                            <p:cTn id="71" dur="500"/>
                                            <p:tgtEl>
                                              <p:spTgt spid="2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14:bounceEnd="40000">
                                          <p:cBhvr additive="base">
                                            <p:cTn id="79"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p:tgtEl>
                                              <p:spTgt spid="22"/>
                                            </p:tgtEl>
                                            <p:attrNameLst>
                                              <p:attrName>ppt_x</p:attrName>
                                            </p:attrNameLst>
                                          </p:cBhvr>
                                          <p:tavLst>
                                            <p:tav tm="0">
                                              <p:val>
                                                <p:strVal val="#ppt_x-#ppt_w*1.125000"/>
                                              </p:val>
                                            </p:tav>
                                            <p:tav tm="100000">
                                              <p:val>
                                                <p:strVal val="#ppt_x"/>
                                              </p:val>
                                            </p:tav>
                                          </p:tavLst>
                                        </p:anim>
                                        <p:animEffect transition="in" filter="wipe(right)">
                                          <p:cBhvr>
                                            <p:cTn id="85" dur="500"/>
                                            <p:tgtEl>
                                              <p:spTgt spid="2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p:tgtEl>
                                              <p:spTgt spid="23"/>
                                            </p:tgtEl>
                                            <p:attrNameLst>
                                              <p:attrName>ppt_x</p:attrName>
                                            </p:attrNameLst>
                                          </p:cBhvr>
                                          <p:tavLst>
                                            <p:tav tm="0">
                                              <p:val>
                                                <p:strVal val="#ppt_x-#ppt_w*1.125000"/>
                                              </p:val>
                                            </p:tav>
                                            <p:tav tm="100000">
                                              <p:val>
                                                <p:strVal val="#ppt_x"/>
                                              </p:val>
                                            </p:tav>
                                          </p:tavLst>
                                        </p:anim>
                                        <p:animEffect transition="in" filter="wipe(right)">
                                          <p:cBhvr>
                                            <p:cTn id="89" dur="500"/>
                                            <p:tgtEl>
                                              <p:spTgt spid="23"/>
                                            </p:tgtEl>
                                          </p:cBhvr>
                                        </p:animEffect>
                                      </p:childTnLst>
                                    </p:cTn>
                                  </p:par>
                                  <p:par>
                                    <p:cTn id="90" presetID="12" presetClass="entr" presetSubtype="2"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p:tgtEl>
                                              <p:spTgt spid="30"/>
                                            </p:tgtEl>
                                            <p:attrNameLst>
                                              <p:attrName>ppt_x</p:attrName>
                                            </p:attrNameLst>
                                          </p:cBhvr>
                                          <p:tavLst>
                                            <p:tav tm="0">
                                              <p:val>
                                                <p:strVal val="#ppt_x+#ppt_w*1.125000"/>
                                              </p:val>
                                            </p:tav>
                                            <p:tav tm="100000">
                                              <p:val>
                                                <p:strVal val="#ppt_x"/>
                                              </p:val>
                                            </p:tav>
                                          </p:tavLst>
                                        </p:anim>
                                        <p:animEffect transition="in" filter="wipe(left)">
                                          <p:cBhvr>
                                            <p:cTn id="93" dur="500"/>
                                            <p:tgtEl>
                                              <p:spTgt spid="30"/>
                                            </p:tgtEl>
                                          </p:cBhvr>
                                        </p:animEffect>
                                      </p:childTnLst>
                                    </p:cTn>
                                  </p:par>
                                </p:childTnLst>
                              </p:cTn>
                            </p:par>
                            <p:par>
                              <p:cTn id="94" fill="hold">
                                <p:stCondLst>
                                  <p:cond delay="5000"/>
                                </p:stCondLst>
                                <p:childTnLst>
                                  <p:par>
                                    <p:cTn id="95" presetID="2" presetClass="entr" presetSubtype="4" fill="hold" grpId="0" nodeType="afterEffect" p14:presetBounceEnd="40000">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14:bounceEnd="40000">
                                          <p:cBhvr additive="base">
                                            <p:cTn id="97"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p:tgtEl>
                                              <p:spTgt spid="24"/>
                                            </p:tgtEl>
                                            <p:attrNameLst>
                                              <p:attrName>ppt_x</p:attrName>
                                            </p:attrNameLst>
                                          </p:cBhvr>
                                          <p:tavLst>
                                            <p:tav tm="0">
                                              <p:val>
                                                <p:strVal val="#ppt_x-#ppt_w*1.125000"/>
                                              </p:val>
                                            </p:tav>
                                            <p:tav tm="100000">
                                              <p:val>
                                                <p:strVal val="#ppt_x"/>
                                              </p:val>
                                            </p:tav>
                                          </p:tavLst>
                                        </p:anim>
                                        <p:animEffect transition="in" filter="wipe(right)">
                                          <p:cBhvr>
                                            <p:cTn id="103" dur="500"/>
                                            <p:tgtEl>
                                              <p:spTgt spid="24"/>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500"/>
                                            <p:tgtEl>
                                              <p:spTgt spid="25"/>
                                            </p:tgtEl>
                                            <p:attrNameLst>
                                              <p:attrName>ppt_x</p:attrName>
                                            </p:attrNameLst>
                                          </p:cBhvr>
                                          <p:tavLst>
                                            <p:tav tm="0">
                                              <p:val>
                                                <p:strVal val="#ppt_x-#ppt_w*1.125000"/>
                                              </p:val>
                                            </p:tav>
                                            <p:tav tm="100000">
                                              <p:val>
                                                <p:strVal val="#ppt_x"/>
                                              </p:val>
                                            </p:tav>
                                          </p:tavLst>
                                        </p:anim>
                                        <p:animEffect transition="in" filter="wipe(right)">
                                          <p:cBhvr>
                                            <p:cTn id="107" dur="500"/>
                                            <p:tgtEl>
                                              <p:spTgt spid="25"/>
                                            </p:tgtEl>
                                          </p:cBhvr>
                                        </p:animEffect>
                                      </p:childTnLst>
                                    </p:cTn>
                                  </p:par>
                                  <p:par>
                                    <p:cTn id="108" presetID="12" presetClass="entr" presetSubtype="2"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500"/>
                                            <p:tgtEl>
                                              <p:spTgt spid="31"/>
                                            </p:tgtEl>
                                            <p:attrNameLst>
                                              <p:attrName>ppt_x</p:attrName>
                                            </p:attrNameLst>
                                          </p:cBhvr>
                                          <p:tavLst>
                                            <p:tav tm="0">
                                              <p:val>
                                                <p:strVal val="#ppt_x+#ppt_w*1.125000"/>
                                              </p:val>
                                            </p:tav>
                                            <p:tav tm="100000">
                                              <p:val>
                                                <p:strVal val="#ppt_x"/>
                                              </p:val>
                                            </p:tav>
                                          </p:tavLst>
                                        </p:anim>
                                        <p:animEffect transition="in" filter="wipe(left)">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right)">
                                          <p:cBhvr>
                                            <p:cTn id="17" dur="500"/>
                                            <p:tgtEl>
                                              <p:spTgt spid="15"/>
                                            </p:tgtEl>
                                          </p:cBhvr>
                                        </p:animEffect>
                                      </p:childTnLst>
                                    </p:cTn>
                                  </p:par>
                                  <p:par>
                                    <p:cTn id="18" presetID="12" presetClass="entr" presetSubtype="8"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ppt_x</p:attrName>
                                            </p:attrNameLst>
                                          </p:cBhvr>
                                          <p:tavLst>
                                            <p:tav tm="0">
                                              <p:val>
                                                <p:strVal val="#ppt_x-#ppt_w*1.125000"/>
                                              </p:val>
                                            </p:tav>
                                            <p:tav tm="100000">
                                              <p:val>
                                                <p:strVal val="#ppt_x"/>
                                              </p:val>
                                            </p:tav>
                                          </p:tavLst>
                                        </p:anim>
                                        <p:animEffect transition="in" filter="wipe(right)">
                                          <p:cBhvr>
                                            <p:cTn id="21" dur="500"/>
                                            <p:tgtEl>
                                              <p:spTgt spid="26"/>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ppt_x</p:attrName>
                                            </p:attrNameLst>
                                          </p:cBhvr>
                                          <p:tavLst>
                                            <p:tav tm="0">
                                              <p:val>
                                                <p:strVal val="#ppt_x-#ppt_w*1.125000"/>
                                              </p:val>
                                            </p:tav>
                                            <p:tav tm="100000">
                                              <p:val>
                                                <p:strVal val="#ppt_x"/>
                                              </p:val>
                                            </p:tav>
                                          </p:tavLst>
                                        </p:anim>
                                        <p:animEffect transition="in" filter="wipe(right)">
                                          <p:cBhvr>
                                            <p:cTn id="31" dur="500"/>
                                            <p:tgtEl>
                                              <p:spTgt spid="17"/>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par>
                                    <p:cTn id="36" presetID="1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ppt_x</p:attrName>
                                            </p:attrNameLst>
                                          </p:cBhvr>
                                          <p:tavLst>
                                            <p:tav tm="0">
                                              <p:val>
                                                <p:strVal val="#ppt_x-#ppt_w*1.125000"/>
                                              </p:val>
                                            </p:tav>
                                            <p:tav tm="100000">
                                              <p:val>
                                                <p:strVal val="#ppt_x"/>
                                              </p:val>
                                            </p:tav>
                                          </p:tavLst>
                                        </p:anim>
                                        <p:animEffect transition="in" filter="wipe(right)">
                                          <p:cBhvr>
                                            <p:cTn id="39" dur="500"/>
                                            <p:tgtEl>
                                              <p:spTgt spid="28"/>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p:tgtEl>
                                              <p:spTgt spid="18"/>
                                            </p:tgtEl>
                                            <p:attrNameLst>
                                              <p:attrName>ppt_x</p:attrName>
                                            </p:attrNameLst>
                                          </p:cBhvr>
                                          <p:tavLst>
                                            <p:tav tm="0">
                                              <p:val>
                                                <p:strVal val="#ppt_x-#ppt_w*1.125000"/>
                                              </p:val>
                                            </p:tav>
                                            <p:tav tm="100000">
                                              <p:val>
                                                <p:strVal val="#ppt_x"/>
                                              </p:val>
                                            </p:tav>
                                          </p:tavLst>
                                        </p:anim>
                                        <p:animEffect transition="in" filter="wipe(right)">
                                          <p:cBhvr>
                                            <p:cTn id="49" dur="500"/>
                                            <p:tgtEl>
                                              <p:spTgt spid="18"/>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ppt_x</p:attrName>
                                            </p:attrNameLst>
                                          </p:cBhvr>
                                          <p:tavLst>
                                            <p:tav tm="0">
                                              <p:val>
                                                <p:strVal val="#ppt_x-#ppt_w*1.125000"/>
                                              </p:val>
                                            </p:tav>
                                            <p:tav tm="100000">
                                              <p:val>
                                                <p:strVal val="#ppt_x"/>
                                              </p:val>
                                            </p:tav>
                                          </p:tavLst>
                                        </p:anim>
                                        <p:animEffect transition="in" filter="wipe(right)">
                                          <p:cBhvr>
                                            <p:cTn id="53" dur="500"/>
                                            <p:tgtEl>
                                              <p:spTgt spid="19"/>
                                            </p:tgtEl>
                                          </p:cBhvr>
                                        </p:animEffect>
                                      </p:childTnLst>
                                    </p:cTn>
                                  </p:par>
                                  <p:par>
                                    <p:cTn id="54" presetID="12" presetClass="entr" presetSubtype="8"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ppt_x</p:attrName>
                                            </p:attrNameLst>
                                          </p:cBhvr>
                                          <p:tavLst>
                                            <p:tav tm="0">
                                              <p:val>
                                                <p:strVal val="#ppt_x-#ppt_w*1.125000"/>
                                              </p:val>
                                            </p:tav>
                                            <p:tav tm="100000">
                                              <p:val>
                                                <p:strVal val="#ppt_x"/>
                                              </p:val>
                                            </p:tav>
                                          </p:tavLst>
                                        </p:anim>
                                        <p:animEffect transition="in" filter="wipe(right)">
                                          <p:cBhvr>
                                            <p:cTn id="57" dur="500"/>
                                            <p:tgtEl>
                                              <p:spTgt spid="27"/>
                                            </p:tgtEl>
                                          </p:cBhvr>
                                        </p:animEffect>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p:tgtEl>
                                              <p:spTgt spid="20"/>
                                            </p:tgtEl>
                                            <p:attrNameLst>
                                              <p:attrName>ppt_x</p:attrName>
                                            </p:attrNameLst>
                                          </p:cBhvr>
                                          <p:tavLst>
                                            <p:tav tm="0">
                                              <p:val>
                                                <p:strVal val="#ppt_x-#ppt_w*1.125000"/>
                                              </p:val>
                                            </p:tav>
                                            <p:tav tm="100000">
                                              <p:val>
                                                <p:strVal val="#ppt_x"/>
                                              </p:val>
                                            </p:tav>
                                          </p:tavLst>
                                        </p:anim>
                                        <p:animEffect transition="in" filter="wipe(right)">
                                          <p:cBhvr>
                                            <p:cTn id="67" dur="500"/>
                                            <p:tgtEl>
                                              <p:spTgt spid="20"/>
                                            </p:tgtEl>
                                          </p:cBhvr>
                                        </p:animEffect>
                                      </p:childTnLst>
                                    </p:cTn>
                                  </p:par>
                                  <p:par>
                                    <p:cTn id="68" presetID="1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p:tgtEl>
                                              <p:spTgt spid="29"/>
                                            </p:tgtEl>
                                            <p:attrNameLst>
                                              <p:attrName>ppt_x</p:attrName>
                                            </p:attrNameLst>
                                          </p:cBhvr>
                                          <p:tavLst>
                                            <p:tav tm="0">
                                              <p:val>
                                                <p:strVal val="#ppt_x-#ppt_w*1.125000"/>
                                              </p:val>
                                            </p:tav>
                                            <p:tav tm="100000">
                                              <p:val>
                                                <p:strVal val="#ppt_x"/>
                                              </p:val>
                                            </p:tav>
                                          </p:tavLst>
                                        </p:anim>
                                        <p:animEffect transition="in" filter="wipe(right)">
                                          <p:cBhvr>
                                            <p:cTn id="71" dur="500"/>
                                            <p:tgtEl>
                                              <p:spTgt spid="2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p:tgtEl>
                                              <p:spTgt spid="21"/>
                                            </p:tgtEl>
                                            <p:attrNameLst>
                                              <p:attrName>ppt_x</p:attrName>
                                            </p:attrNameLst>
                                          </p:cBhvr>
                                          <p:tavLst>
                                            <p:tav tm="0">
                                              <p:val>
                                                <p:strVal val="#ppt_x-#ppt_w*1.125000"/>
                                              </p:val>
                                            </p:tav>
                                            <p:tav tm="100000">
                                              <p:val>
                                                <p:strVal val="#ppt_x"/>
                                              </p:val>
                                            </p:tav>
                                          </p:tavLst>
                                        </p:anim>
                                        <p:animEffect transition="in" filter="wipe(right)">
                                          <p:cBhvr>
                                            <p:cTn id="75" dur="500"/>
                                            <p:tgtEl>
                                              <p:spTgt spid="21"/>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p:tgtEl>
                                              <p:spTgt spid="22"/>
                                            </p:tgtEl>
                                            <p:attrNameLst>
                                              <p:attrName>ppt_x</p:attrName>
                                            </p:attrNameLst>
                                          </p:cBhvr>
                                          <p:tavLst>
                                            <p:tav tm="0">
                                              <p:val>
                                                <p:strVal val="#ppt_x-#ppt_w*1.125000"/>
                                              </p:val>
                                            </p:tav>
                                            <p:tav tm="100000">
                                              <p:val>
                                                <p:strVal val="#ppt_x"/>
                                              </p:val>
                                            </p:tav>
                                          </p:tavLst>
                                        </p:anim>
                                        <p:animEffect transition="in" filter="wipe(right)">
                                          <p:cBhvr>
                                            <p:cTn id="85" dur="500"/>
                                            <p:tgtEl>
                                              <p:spTgt spid="2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additive="base">
                                            <p:cTn id="88" dur="500"/>
                                            <p:tgtEl>
                                              <p:spTgt spid="23"/>
                                            </p:tgtEl>
                                            <p:attrNameLst>
                                              <p:attrName>ppt_x</p:attrName>
                                            </p:attrNameLst>
                                          </p:cBhvr>
                                          <p:tavLst>
                                            <p:tav tm="0">
                                              <p:val>
                                                <p:strVal val="#ppt_x-#ppt_w*1.125000"/>
                                              </p:val>
                                            </p:tav>
                                            <p:tav tm="100000">
                                              <p:val>
                                                <p:strVal val="#ppt_x"/>
                                              </p:val>
                                            </p:tav>
                                          </p:tavLst>
                                        </p:anim>
                                        <p:animEffect transition="in" filter="wipe(right)">
                                          <p:cBhvr>
                                            <p:cTn id="89" dur="500"/>
                                            <p:tgtEl>
                                              <p:spTgt spid="23"/>
                                            </p:tgtEl>
                                          </p:cBhvr>
                                        </p:animEffect>
                                      </p:childTnLst>
                                    </p:cTn>
                                  </p:par>
                                  <p:par>
                                    <p:cTn id="90" presetID="12" presetClass="entr" presetSubtype="2"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p:tgtEl>
                                              <p:spTgt spid="30"/>
                                            </p:tgtEl>
                                            <p:attrNameLst>
                                              <p:attrName>ppt_x</p:attrName>
                                            </p:attrNameLst>
                                          </p:cBhvr>
                                          <p:tavLst>
                                            <p:tav tm="0">
                                              <p:val>
                                                <p:strVal val="#ppt_x+#ppt_w*1.125000"/>
                                              </p:val>
                                            </p:tav>
                                            <p:tav tm="100000">
                                              <p:val>
                                                <p:strVal val="#ppt_x"/>
                                              </p:val>
                                            </p:tav>
                                          </p:tavLst>
                                        </p:anim>
                                        <p:animEffect transition="in" filter="wipe(left)">
                                          <p:cBhvr>
                                            <p:cTn id="93" dur="500"/>
                                            <p:tgtEl>
                                              <p:spTgt spid="30"/>
                                            </p:tgtEl>
                                          </p:cBhvr>
                                        </p:animEffect>
                                      </p:childTnLst>
                                    </p:cTn>
                                  </p:par>
                                </p:childTnLst>
                              </p:cTn>
                            </p:par>
                            <p:par>
                              <p:cTn id="94" fill="hold">
                                <p:stCondLst>
                                  <p:cond delay="5000"/>
                                </p:stCondLst>
                                <p:childTnLst>
                                  <p:par>
                                    <p:cTn id="95" presetID="2" presetClass="entr" presetSubtype="4"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p:tgtEl>
                                              <p:spTgt spid="24"/>
                                            </p:tgtEl>
                                            <p:attrNameLst>
                                              <p:attrName>ppt_x</p:attrName>
                                            </p:attrNameLst>
                                          </p:cBhvr>
                                          <p:tavLst>
                                            <p:tav tm="0">
                                              <p:val>
                                                <p:strVal val="#ppt_x-#ppt_w*1.125000"/>
                                              </p:val>
                                            </p:tav>
                                            <p:tav tm="100000">
                                              <p:val>
                                                <p:strVal val="#ppt_x"/>
                                              </p:val>
                                            </p:tav>
                                          </p:tavLst>
                                        </p:anim>
                                        <p:animEffect transition="in" filter="wipe(right)">
                                          <p:cBhvr>
                                            <p:cTn id="103" dur="500"/>
                                            <p:tgtEl>
                                              <p:spTgt spid="24"/>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5"/>
                                            </p:tgtEl>
                                            <p:attrNameLst>
                                              <p:attrName>style.visibility</p:attrName>
                                            </p:attrNameLst>
                                          </p:cBhvr>
                                          <p:to>
                                            <p:strVal val="visible"/>
                                          </p:to>
                                        </p:set>
                                        <p:anim calcmode="lin" valueType="num">
                                          <p:cBhvr additive="base">
                                            <p:cTn id="106" dur="500"/>
                                            <p:tgtEl>
                                              <p:spTgt spid="25"/>
                                            </p:tgtEl>
                                            <p:attrNameLst>
                                              <p:attrName>ppt_x</p:attrName>
                                            </p:attrNameLst>
                                          </p:cBhvr>
                                          <p:tavLst>
                                            <p:tav tm="0">
                                              <p:val>
                                                <p:strVal val="#ppt_x-#ppt_w*1.125000"/>
                                              </p:val>
                                            </p:tav>
                                            <p:tav tm="100000">
                                              <p:val>
                                                <p:strVal val="#ppt_x"/>
                                              </p:val>
                                            </p:tav>
                                          </p:tavLst>
                                        </p:anim>
                                        <p:animEffect transition="in" filter="wipe(right)">
                                          <p:cBhvr>
                                            <p:cTn id="107" dur="500"/>
                                            <p:tgtEl>
                                              <p:spTgt spid="25"/>
                                            </p:tgtEl>
                                          </p:cBhvr>
                                        </p:animEffect>
                                      </p:childTnLst>
                                    </p:cTn>
                                  </p:par>
                                  <p:par>
                                    <p:cTn id="108" presetID="12" presetClass="entr" presetSubtype="2"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additive="base">
                                            <p:cTn id="110" dur="500"/>
                                            <p:tgtEl>
                                              <p:spTgt spid="31"/>
                                            </p:tgtEl>
                                            <p:attrNameLst>
                                              <p:attrName>ppt_x</p:attrName>
                                            </p:attrNameLst>
                                          </p:cBhvr>
                                          <p:tavLst>
                                            <p:tav tm="0">
                                              <p:val>
                                                <p:strVal val="#ppt_x+#ppt_w*1.125000"/>
                                              </p:val>
                                            </p:tav>
                                            <p:tav tm="100000">
                                              <p:val>
                                                <p:strVal val="#ppt_x"/>
                                              </p:val>
                                            </p:tav>
                                          </p:tavLst>
                                        </p:anim>
                                        <p:animEffect transition="in" filter="wipe(left)">
                                          <p:cBhvr>
                                            <p:cTn id="1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3"/>
          <p:cNvSpPr>
            <a:spLocks noChangeArrowheads="1"/>
          </p:cNvSpPr>
          <p:nvPr/>
        </p:nvSpPr>
        <p:spPr bwMode="auto">
          <a:xfrm>
            <a:off x="1691679" y="872312"/>
            <a:ext cx="7452321" cy="4271188"/>
          </a:xfrm>
          <a:prstGeom prst="rect">
            <a:avLst/>
          </a:prstGeom>
          <a:blipFill dpi="0" rotWithShape="1">
            <a:blip r:embed="rId3"/>
            <a:srcRect/>
            <a:stretch>
              <a:fillRect r="-2441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300" b="1" i="1">
              <a:solidFill>
                <a:schemeClr val="tx1"/>
              </a:solidFill>
              <a:ea typeface="宋体" pitchFamily="2" charset="-122"/>
            </a:endParaRPr>
          </a:p>
        </p:txBody>
      </p:sp>
      <p:pic>
        <p:nvPicPr>
          <p:cNvPr id="13317"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79" y="847562"/>
            <a:ext cx="7417548" cy="402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矩形 12"/>
          <p:cNvSpPr>
            <a:spLocks/>
          </p:cNvSpPr>
          <p:nvPr/>
        </p:nvSpPr>
        <p:spPr bwMode="auto">
          <a:xfrm>
            <a:off x="6067436" y="1226443"/>
            <a:ext cx="3076564" cy="1057275"/>
          </a:xfrm>
          <a:prstGeom prst="rect">
            <a:avLst/>
          </a:prstGeom>
          <a:solidFill>
            <a:schemeClr val="tx1"/>
          </a:solidFill>
          <a:ln w="9525">
            <a:solidFill>
              <a:schemeClr val="tx1"/>
            </a:solidFill>
            <a:miter lim="800000"/>
            <a:headEnd/>
            <a:tailEnd/>
          </a:ln>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000" b="1" i="1">
              <a:solidFill>
                <a:schemeClr val="tx1"/>
              </a:solidFill>
              <a:ea typeface="宋体" pitchFamily="2" charset="-122"/>
            </a:endParaRPr>
          </a:p>
        </p:txBody>
      </p:sp>
      <p:sp>
        <p:nvSpPr>
          <p:cNvPr id="13319" name="TextBox 13"/>
          <p:cNvSpPr>
            <a:spLocks noChangeArrowheads="1"/>
          </p:cNvSpPr>
          <p:nvPr/>
        </p:nvSpPr>
        <p:spPr bwMode="auto">
          <a:xfrm>
            <a:off x="6257862" y="1290737"/>
            <a:ext cx="2670719" cy="80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zh-CN" altLang="en-US" sz="1200" dirty="0">
                <a:solidFill>
                  <a:srgbClr val="F8F8F8"/>
                </a:solidFill>
                <a:latin typeface="微软雅黑" pitchFamily="34" charset="-122"/>
                <a:sym typeface="微软雅黑" pitchFamily="34" charset="-122"/>
              </a:rPr>
              <a:t>●追求客户利益最大化</a:t>
            </a:r>
          </a:p>
          <a:p>
            <a:pPr>
              <a:spcBef>
                <a:spcPct val="0"/>
              </a:spcBef>
              <a:buFontTx/>
              <a:buNone/>
            </a:pPr>
            <a:r>
              <a:rPr lang="zh-CN" altLang="en-US" sz="1200" dirty="0">
                <a:solidFill>
                  <a:srgbClr val="F8F8F8"/>
                </a:solidFill>
                <a:latin typeface="微软雅黑" pitchFamily="34" charset="-122"/>
                <a:sym typeface="微软雅黑" pitchFamily="34" charset="-122"/>
              </a:rPr>
              <a:t>●追求优质满意的服务</a:t>
            </a:r>
          </a:p>
          <a:p>
            <a:pPr>
              <a:spcBef>
                <a:spcPct val="0"/>
              </a:spcBef>
              <a:buFontTx/>
              <a:buNone/>
            </a:pPr>
            <a:r>
              <a:rPr lang="zh-CN" altLang="en-US" sz="1200" dirty="0">
                <a:solidFill>
                  <a:srgbClr val="F8F8F8"/>
                </a:solidFill>
                <a:latin typeface="微软雅黑" pitchFamily="34" charset="-122"/>
                <a:sym typeface="微软雅黑" pitchFamily="34" charset="-122"/>
              </a:rPr>
              <a:t>●追求可持续发展的战略方针</a:t>
            </a:r>
          </a:p>
          <a:p>
            <a:pPr>
              <a:spcBef>
                <a:spcPct val="0"/>
              </a:spcBef>
              <a:buFontTx/>
              <a:buNone/>
            </a:pPr>
            <a:r>
              <a:rPr lang="zh-CN" altLang="en-US" sz="1200" dirty="0">
                <a:solidFill>
                  <a:srgbClr val="F8F8F8"/>
                </a:solidFill>
                <a:latin typeface="微软雅黑" pitchFamily="34" charset="-122"/>
                <a:sym typeface="微软雅黑" pitchFamily="34" charset="-122"/>
              </a:rPr>
              <a:t>●追求以人为本的生存之道</a:t>
            </a:r>
            <a:endParaRPr lang="zh-CN" altLang="en-US" sz="1000" dirty="0">
              <a:solidFill>
                <a:schemeClr val="tx1"/>
              </a:solidFill>
              <a:ea typeface="宋体" pitchFamily="2" charset="-122"/>
            </a:endParaRPr>
          </a:p>
        </p:txBody>
      </p:sp>
      <p:sp>
        <p:nvSpPr>
          <p:cNvPr id="13320" name="Freeform 5"/>
          <p:cNvSpPr>
            <a:spLocks/>
          </p:cNvSpPr>
          <p:nvPr/>
        </p:nvSpPr>
        <p:spPr bwMode="auto">
          <a:xfrm>
            <a:off x="6067436" y="915566"/>
            <a:ext cx="224941" cy="226219"/>
          </a:xfrm>
          <a:custGeom>
            <a:avLst/>
            <a:gdLst>
              <a:gd name="T0" fmla="*/ 256544 w 407"/>
              <a:gd name="T1" fmla="*/ 0 h 407"/>
              <a:gd name="T2" fmla="*/ 300038 w 407"/>
              <a:gd name="T3" fmla="*/ 0 h 407"/>
              <a:gd name="T4" fmla="*/ 300038 w 407"/>
              <a:gd name="T5" fmla="*/ 301625 h 407"/>
              <a:gd name="T6" fmla="*/ 0 w 407"/>
              <a:gd name="T7" fmla="*/ 301625 h 407"/>
              <a:gd name="T8" fmla="*/ 0 w 407"/>
              <a:gd name="T9" fmla="*/ 262347 h 407"/>
              <a:gd name="T10" fmla="*/ 226319 w 407"/>
              <a:gd name="T11" fmla="*/ 262347 h 407"/>
              <a:gd name="T12" fmla="*/ 737 w 407"/>
              <a:gd name="T13" fmla="*/ 34831 h 407"/>
              <a:gd name="T14" fmla="*/ 31699 w 407"/>
              <a:gd name="T15" fmla="*/ 3705 h 407"/>
              <a:gd name="T16" fmla="*/ 256544 w 407"/>
              <a:gd name="T17" fmla="*/ 229739 h 407"/>
              <a:gd name="T18" fmla="*/ 256544 w 407"/>
              <a:gd name="T19" fmla="*/ 0 h 4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7"/>
              <a:gd name="T31" fmla="*/ 0 h 407"/>
              <a:gd name="T32" fmla="*/ 407 w 407"/>
              <a:gd name="T33" fmla="*/ 407 h 4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solidFill>
          <a:ln>
            <a:noFill/>
          </a:ln>
        </p:spPr>
        <p:txBody>
          <a:bodyPr lIns="68562" tIns="34281" rIns="68562" bIns="34281"/>
          <a:lstStyle/>
          <a:p>
            <a:endParaRPr lang="zh-CN" altLang="en-US" sz="1100"/>
          </a:p>
        </p:txBody>
      </p:sp>
      <p:sp>
        <p:nvSpPr>
          <p:cNvPr id="13321" name="TextBox 16"/>
          <p:cNvSpPr>
            <a:spLocks noChangeArrowheads="1"/>
          </p:cNvSpPr>
          <p:nvPr/>
        </p:nvSpPr>
        <p:spPr bwMode="auto">
          <a:xfrm>
            <a:off x="6348423" y="843558"/>
            <a:ext cx="651424"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zh-CN" altLang="en-US" b="1" dirty="0">
                <a:latin typeface="微软雅黑" pitchFamily="34" charset="-122"/>
                <a:sym typeface="微软雅黑" pitchFamily="34" charset="-122"/>
              </a:rPr>
              <a:t>追求</a:t>
            </a:r>
          </a:p>
        </p:txBody>
      </p:sp>
      <p:sp>
        <p:nvSpPr>
          <p:cNvPr id="13322" name="直接连接符 9"/>
          <p:cNvSpPr>
            <a:spLocks noChangeShapeType="1"/>
          </p:cNvSpPr>
          <p:nvPr/>
        </p:nvSpPr>
        <p:spPr bwMode="auto">
          <a:xfrm>
            <a:off x="6067436" y="1220489"/>
            <a:ext cx="0" cy="1063229"/>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lIns="68562" tIns="34281" rIns="68562" bIns="34281"/>
          <a:lstStyle/>
          <a:p>
            <a:endParaRPr lang="zh-CN" altLang="en-US" sz="1100"/>
          </a:p>
        </p:txBody>
      </p:sp>
      <p:sp>
        <p:nvSpPr>
          <p:cNvPr id="13323" name="直接连接符 10"/>
          <p:cNvSpPr>
            <a:spLocks noChangeShapeType="1"/>
          </p:cNvSpPr>
          <p:nvPr/>
        </p:nvSpPr>
        <p:spPr bwMode="auto">
          <a:xfrm flipV="1">
            <a:off x="6067436" y="1220489"/>
            <a:ext cx="3076564" cy="595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lIns="68562" tIns="34281" rIns="68562" bIns="34281"/>
          <a:lstStyle/>
          <a:p>
            <a:endParaRPr lang="zh-CN" altLang="en-US" sz="1100"/>
          </a:p>
        </p:txBody>
      </p:sp>
      <p:sp>
        <p:nvSpPr>
          <p:cNvPr id="13324" name="直接连接符 11"/>
          <p:cNvSpPr>
            <a:spLocks noChangeShapeType="1"/>
          </p:cNvSpPr>
          <p:nvPr/>
        </p:nvSpPr>
        <p:spPr bwMode="auto">
          <a:xfrm>
            <a:off x="6067436" y="2283718"/>
            <a:ext cx="307656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lIns="68562" tIns="34281" rIns="68562" bIns="34281"/>
          <a:lstStyle/>
          <a:p>
            <a:endParaRPr lang="zh-CN" altLang="en-US" sz="1100"/>
          </a:p>
        </p:txBody>
      </p:sp>
      <p:sp>
        <p:nvSpPr>
          <p:cNvPr id="13" name="TextBox 12"/>
          <p:cNvSpPr txBox="1"/>
          <p:nvPr/>
        </p:nvSpPr>
        <p:spPr>
          <a:xfrm>
            <a:off x="4252100" y="245510"/>
            <a:ext cx="2232248"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企业文化</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977388862"/>
      </p:ext>
    </p:extLst>
  </p:cSld>
  <p:clrMapOvr>
    <a:masterClrMapping/>
  </p:clrMapOvr>
  <p:transition spd="slow" advTm="12885">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p:cBhvr>
                                        <p:cTn id="7" dur="2000"/>
                                        <p:tgtEl>
                                          <p:spTgt spid="13314"/>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p:cBhvr>
                                        <p:cTn id="11" dur="2000"/>
                                        <p:tgtEl>
                                          <p:spTgt spid="13317"/>
                                        </p:tgtEl>
                                      </p:cBhvr>
                                    </p:animEffect>
                                  </p:childTnLst>
                                </p:cTn>
                              </p:par>
                            </p:childTnLst>
                          </p:cTn>
                        </p:par>
                        <p:par>
                          <p:cTn id="12" fill="hold" nodeType="afterGroup">
                            <p:stCondLst>
                              <p:cond delay="4000"/>
                            </p:stCondLst>
                            <p:childTnLst>
                              <p:par>
                                <p:cTn id="13" presetID="2" presetClass="entr" presetSubtype="1" fill="hold" grpId="0" nodeType="afterEffect">
                                  <p:stCondLst>
                                    <p:cond delay="0"/>
                                  </p:stCondLst>
                                  <p:childTnLst>
                                    <p:set>
                                      <p:cBhvr>
                                        <p:cTn id="14" dur="1" fill="hold">
                                          <p:stCondLst>
                                            <p:cond delay="0"/>
                                          </p:stCondLst>
                                        </p:cTn>
                                        <p:tgtEl>
                                          <p:spTgt spid="13320"/>
                                        </p:tgtEl>
                                        <p:attrNameLst>
                                          <p:attrName>style.visibility</p:attrName>
                                        </p:attrNameLst>
                                      </p:cBhvr>
                                      <p:to>
                                        <p:strVal val="visible"/>
                                      </p:to>
                                    </p:set>
                                    <p:anim calcmode="lin" valueType="num">
                                      <p:cBhvr>
                                        <p:cTn id="15" dur="300" fill="hold"/>
                                        <p:tgtEl>
                                          <p:spTgt spid="13320"/>
                                        </p:tgtEl>
                                        <p:attrNameLst>
                                          <p:attrName>ppt_x</p:attrName>
                                        </p:attrNameLst>
                                      </p:cBhvr>
                                      <p:tavLst>
                                        <p:tav tm="0">
                                          <p:val>
                                            <p:strVal val="#ppt_x"/>
                                          </p:val>
                                        </p:tav>
                                        <p:tav tm="100000">
                                          <p:val>
                                            <p:strVal val="#ppt_x"/>
                                          </p:val>
                                        </p:tav>
                                      </p:tavLst>
                                    </p:anim>
                                    <p:anim calcmode="lin" valueType="num">
                                      <p:cBhvr>
                                        <p:cTn id="16" dur="300" fill="hold"/>
                                        <p:tgtEl>
                                          <p:spTgt spid="13320"/>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43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3321"/>
                                        </p:tgtEl>
                                        <p:attrNameLst>
                                          <p:attrName>style.visibility</p:attrName>
                                        </p:attrNameLst>
                                      </p:cBhvr>
                                      <p:to>
                                        <p:strVal val="visible"/>
                                      </p:to>
                                    </p:set>
                                    <p:anim calcmode="lin" valueType="num">
                                      <p:cBhvr>
                                        <p:cTn id="20" dur="500" fill="hold"/>
                                        <p:tgtEl>
                                          <p:spTgt spid="1332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3321"/>
                                        </p:tgtEl>
                                        <p:attrNameLst>
                                          <p:attrName>ppt_y</p:attrName>
                                        </p:attrNameLst>
                                      </p:cBhvr>
                                      <p:tavLst>
                                        <p:tav tm="0">
                                          <p:val>
                                            <p:strVal val="#ppt_y"/>
                                          </p:val>
                                        </p:tav>
                                        <p:tav tm="100000">
                                          <p:val>
                                            <p:strVal val="#ppt_y"/>
                                          </p:val>
                                        </p:tav>
                                      </p:tavLst>
                                    </p:anim>
                                    <p:anim calcmode="lin" valueType="num">
                                      <p:cBhvr>
                                        <p:cTn id="22" dur="500" fill="hold"/>
                                        <p:tgtEl>
                                          <p:spTgt spid="1332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3321"/>
                                        </p:tgtEl>
                                        <p:attrNameLst>
                                          <p:attrName>ppt_w</p:attrName>
                                        </p:attrNameLst>
                                      </p:cBhvr>
                                      <p:tavLst>
                                        <p:tav tm="0">
                                          <p:val>
                                            <p:strVal val="#ppt_w/10"/>
                                          </p:val>
                                        </p:tav>
                                        <p:tav tm="50000">
                                          <p:val>
                                            <p:strVal val="#ppt_w+.01"/>
                                          </p:val>
                                        </p:tav>
                                        <p:tav tm="100000">
                                          <p:val>
                                            <p:strVal val="#ppt_w"/>
                                          </p:val>
                                        </p:tav>
                                      </p:tavLst>
                                    </p:anim>
                                    <p:animEffect>
                                      <p:cBhvr>
                                        <p:cTn id="24" dur="500" tmFilter="0,0; .5, 1; 1, 1"/>
                                        <p:tgtEl>
                                          <p:spTgt spid="13321"/>
                                        </p:tgtEl>
                                      </p:cBhvr>
                                    </p:animEffect>
                                  </p:childTnLst>
                                </p:cTn>
                              </p:par>
                            </p:childTnLst>
                          </p:cTn>
                        </p:par>
                        <p:par>
                          <p:cTn id="25" fill="hold" nodeType="afterGroup">
                            <p:stCondLst>
                              <p:cond delay="4850"/>
                            </p:stCondLst>
                            <p:childTnLst>
                              <p:par>
                                <p:cTn id="26" presetID="22" presetClass="entr" presetSubtype="2" fill="hold" grpId="0" nodeType="afterEffect">
                                  <p:stCondLst>
                                    <p:cond delay="0"/>
                                  </p:stCondLst>
                                  <p:childTnLst>
                                    <p:set>
                                      <p:cBhvr>
                                        <p:cTn id="27" dur="1" fill="hold">
                                          <p:stCondLst>
                                            <p:cond delay="0"/>
                                          </p:stCondLst>
                                        </p:cTn>
                                        <p:tgtEl>
                                          <p:spTgt spid="13323"/>
                                        </p:tgtEl>
                                        <p:attrNameLst>
                                          <p:attrName>style.visibility</p:attrName>
                                        </p:attrNameLst>
                                      </p:cBhvr>
                                      <p:to>
                                        <p:strVal val="visible"/>
                                      </p:to>
                                    </p:set>
                                    <p:animEffect>
                                      <p:cBhvr>
                                        <p:cTn id="28" dur="500"/>
                                        <p:tgtEl>
                                          <p:spTgt spid="13323"/>
                                        </p:tgtEl>
                                      </p:cBhvr>
                                    </p:animEffect>
                                  </p:childTnLst>
                                </p:cTn>
                              </p:par>
                            </p:childTnLst>
                          </p:cTn>
                        </p:par>
                        <p:par>
                          <p:cTn id="29" fill="hold" nodeType="afterGroup">
                            <p:stCondLst>
                              <p:cond delay="5350"/>
                            </p:stCondLst>
                            <p:childTnLst>
                              <p:par>
                                <p:cTn id="30" presetID="22" presetClass="entr" presetSubtype="1" fill="hold" grpId="0" nodeType="afterEffect">
                                  <p:stCondLst>
                                    <p:cond delay="0"/>
                                  </p:stCondLst>
                                  <p:childTnLst>
                                    <p:set>
                                      <p:cBhvr>
                                        <p:cTn id="31" dur="1" fill="hold">
                                          <p:stCondLst>
                                            <p:cond delay="0"/>
                                          </p:stCondLst>
                                        </p:cTn>
                                        <p:tgtEl>
                                          <p:spTgt spid="13322"/>
                                        </p:tgtEl>
                                        <p:attrNameLst>
                                          <p:attrName>style.visibility</p:attrName>
                                        </p:attrNameLst>
                                      </p:cBhvr>
                                      <p:to>
                                        <p:strVal val="visible"/>
                                      </p:to>
                                    </p:set>
                                    <p:animEffect>
                                      <p:cBhvr>
                                        <p:cTn id="32" dur="500"/>
                                        <p:tgtEl>
                                          <p:spTgt spid="13322"/>
                                        </p:tgtEl>
                                      </p:cBhvr>
                                    </p:animEffect>
                                  </p:childTnLst>
                                </p:cTn>
                              </p:par>
                            </p:childTnLst>
                          </p:cTn>
                        </p:par>
                        <p:par>
                          <p:cTn id="33" fill="hold" nodeType="afterGroup">
                            <p:stCondLst>
                              <p:cond delay="5850"/>
                            </p:stCondLst>
                            <p:childTnLst>
                              <p:par>
                                <p:cTn id="34" presetID="22" presetClass="exit" presetSubtype="2" fill="hold" grpId="1" nodeType="afterEffect">
                                  <p:stCondLst>
                                    <p:cond delay="0"/>
                                  </p:stCondLst>
                                  <p:childTnLst>
                                    <p:animEffect>
                                      <p:cBhvr>
                                        <p:cTn id="35" dur="300"/>
                                        <p:tgtEl>
                                          <p:spTgt spid="13323"/>
                                        </p:tgtEl>
                                      </p:cBhvr>
                                    </p:animEffect>
                                    <p:set>
                                      <p:cBhvr>
                                        <p:cTn id="36" dur="1" fill="hold">
                                          <p:stCondLst>
                                            <p:cond delay="299"/>
                                          </p:stCondLst>
                                        </p:cTn>
                                        <p:tgtEl>
                                          <p:spTgt spid="13323"/>
                                        </p:tgtEl>
                                        <p:attrNameLst>
                                          <p:attrName>style.visibility</p:attrName>
                                        </p:attrNameLst>
                                      </p:cBhvr>
                                      <p:to>
                                        <p:strVal val="hidden"/>
                                      </p:to>
                                    </p:set>
                                  </p:childTnLst>
                                </p:cTn>
                              </p:par>
                            </p:childTnLst>
                          </p:cTn>
                        </p:par>
                        <p:par>
                          <p:cTn id="37" fill="hold" nodeType="afterGroup">
                            <p:stCondLst>
                              <p:cond delay="6150"/>
                            </p:stCondLst>
                            <p:childTnLst>
                              <p:par>
                                <p:cTn id="38" presetID="22" presetClass="entr" presetSubtype="8" fill="hold" grpId="0" nodeType="afterEffect">
                                  <p:stCondLst>
                                    <p:cond delay="0"/>
                                  </p:stCondLst>
                                  <p:childTnLst>
                                    <p:set>
                                      <p:cBhvr>
                                        <p:cTn id="39" dur="1" fill="hold">
                                          <p:stCondLst>
                                            <p:cond delay="0"/>
                                          </p:stCondLst>
                                        </p:cTn>
                                        <p:tgtEl>
                                          <p:spTgt spid="13324"/>
                                        </p:tgtEl>
                                        <p:attrNameLst>
                                          <p:attrName>style.visibility</p:attrName>
                                        </p:attrNameLst>
                                      </p:cBhvr>
                                      <p:to>
                                        <p:strVal val="visible"/>
                                      </p:to>
                                    </p:set>
                                    <p:animEffect>
                                      <p:cBhvr>
                                        <p:cTn id="40" dur="500"/>
                                        <p:tgtEl>
                                          <p:spTgt spid="13324"/>
                                        </p:tgtEl>
                                      </p:cBhvr>
                                    </p:animEffect>
                                  </p:childTnLst>
                                </p:cTn>
                              </p:par>
                              <p:par>
                                <p:cTn id="41" presetID="22" presetClass="exit" presetSubtype="1" fill="hold" grpId="1" nodeType="withEffect">
                                  <p:stCondLst>
                                    <p:cond delay="0"/>
                                  </p:stCondLst>
                                  <p:childTnLst>
                                    <p:animEffect>
                                      <p:cBhvr>
                                        <p:cTn id="42" dur="300"/>
                                        <p:tgtEl>
                                          <p:spTgt spid="13322"/>
                                        </p:tgtEl>
                                      </p:cBhvr>
                                    </p:animEffect>
                                    <p:set>
                                      <p:cBhvr>
                                        <p:cTn id="43" dur="1" fill="hold">
                                          <p:stCondLst>
                                            <p:cond delay="299"/>
                                          </p:stCondLst>
                                        </p:cTn>
                                        <p:tgtEl>
                                          <p:spTgt spid="13322"/>
                                        </p:tgtEl>
                                        <p:attrNameLst>
                                          <p:attrName>style.visibility</p:attrName>
                                        </p:attrNameLst>
                                      </p:cBhvr>
                                      <p:to>
                                        <p:strVal val="hidden"/>
                                      </p:to>
                                    </p:set>
                                  </p:childTnLst>
                                </p:cTn>
                              </p:par>
                            </p:childTnLst>
                          </p:cTn>
                        </p:par>
                        <p:par>
                          <p:cTn id="44" fill="hold" nodeType="afterGroup">
                            <p:stCondLst>
                              <p:cond delay="6650"/>
                            </p:stCondLst>
                            <p:childTnLst>
                              <p:par>
                                <p:cTn id="45" presetID="22" presetClass="exit" presetSubtype="8" fill="hold" grpId="1" nodeType="afterEffect">
                                  <p:stCondLst>
                                    <p:cond delay="0"/>
                                  </p:stCondLst>
                                  <p:childTnLst>
                                    <p:animEffect>
                                      <p:cBhvr>
                                        <p:cTn id="46" dur="300"/>
                                        <p:tgtEl>
                                          <p:spTgt spid="13324"/>
                                        </p:tgtEl>
                                      </p:cBhvr>
                                    </p:animEffect>
                                    <p:set>
                                      <p:cBhvr>
                                        <p:cTn id="47" dur="1" fill="hold">
                                          <p:stCondLst>
                                            <p:cond delay="299"/>
                                          </p:stCondLst>
                                        </p:cTn>
                                        <p:tgtEl>
                                          <p:spTgt spid="13324"/>
                                        </p:tgtEl>
                                        <p:attrNameLst>
                                          <p:attrName>style.visibility</p:attrName>
                                        </p:attrNameLst>
                                      </p:cBhvr>
                                      <p:to>
                                        <p:strVal val="hidden"/>
                                      </p:to>
                                    </p:set>
                                  </p:childTnLst>
                                </p:cTn>
                              </p:par>
                            </p:childTnLst>
                          </p:cTn>
                        </p:par>
                        <p:par>
                          <p:cTn id="48" fill="hold" nodeType="afterGroup">
                            <p:stCondLst>
                              <p:cond delay="6950"/>
                            </p:stCondLst>
                            <p:childTnLst>
                              <p:par>
                                <p:cTn id="49" presetID="10" presetClass="entr" presetSubtype="0" fill="hold" grpId="0" nodeType="afterEffect">
                                  <p:stCondLst>
                                    <p:cond delay="0"/>
                                  </p:stCondLst>
                                  <p:childTnLst>
                                    <p:set>
                                      <p:cBhvr>
                                        <p:cTn id="50" dur="1" fill="hold">
                                          <p:stCondLst>
                                            <p:cond delay="0"/>
                                          </p:stCondLst>
                                        </p:cTn>
                                        <p:tgtEl>
                                          <p:spTgt spid="13318"/>
                                        </p:tgtEl>
                                        <p:attrNameLst>
                                          <p:attrName>style.visibility</p:attrName>
                                        </p:attrNameLst>
                                      </p:cBhvr>
                                      <p:to>
                                        <p:strVal val="visible"/>
                                      </p:to>
                                    </p:set>
                                    <p:animEffect>
                                      <p:cBhvr>
                                        <p:cTn id="51" dur="1150"/>
                                        <p:tgtEl>
                                          <p:spTgt spid="13318"/>
                                        </p:tgtEl>
                                      </p:cBhvr>
                                    </p:animEffect>
                                  </p:childTnLst>
                                </p:cTn>
                              </p:par>
                            </p:childTnLst>
                          </p:cTn>
                        </p:par>
                        <p:par>
                          <p:cTn id="52" fill="hold" nodeType="afterGroup">
                            <p:stCondLst>
                              <p:cond delay="8100"/>
                            </p:stCondLst>
                            <p:childTnLst>
                              <p:par>
                                <p:cTn id="53" presetID="31" presetClass="entr" presetSubtype="0" fill="hold" grpId="0" nodeType="afterEffect">
                                  <p:stCondLst>
                                    <p:cond delay="0"/>
                                  </p:stCondLst>
                                  <p:childTnLst>
                                    <p:set>
                                      <p:cBhvr>
                                        <p:cTn id="54" dur="1" fill="hold">
                                          <p:stCondLst>
                                            <p:cond delay="0"/>
                                          </p:stCondLst>
                                        </p:cTn>
                                        <p:tgtEl>
                                          <p:spTgt spid="13319"/>
                                        </p:tgtEl>
                                        <p:attrNameLst>
                                          <p:attrName>style.visibility</p:attrName>
                                        </p:attrNameLst>
                                      </p:cBhvr>
                                      <p:to>
                                        <p:strVal val="visible"/>
                                      </p:to>
                                    </p:set>
                                    <p:anim calcmode="lin" valueType="num">
                                      <p:cBhvr>
                                        <p:cTn id="55" dur="1000" fill="hold"/>
                                        <p:tgtEl>
                                          <p:spTgt spid="13319"/>
                                        </p:tgtEl>
                                        <p:attrNameLst>
                                          <p:attrName>ppt_w</p:attrName>
                                        </p:attrNameLst>
                                      </p:cBhvr>
                                      <p:tavLst>
                                        <p:tav tm="0">
                                          <p:val>
                                            <p:fltVal val="0"/>
                                          </p:val>
                                        </p:tav>
                                        <p:tav tm="100000">
                                          <p:val>
                                            <p:strVal val="#ppt_w"/>
                                          </p:val>
                                        </p:tav>
                                      </p:tavLst>
                                    </p:anim>
                                    <p:anim calcmode="lin" valueType="num">
                                      <p:cBhvr>
                                        <p:cTn id="56" dur="1000" fill="hold"/>
                                        <p:tgtEl>
                                          <p:spTgt spid="13319"/>
                                        </p:tgtEl>
                                        <p:attrNameLst>
                                          <p:attrName>ppt_h</p:attrName>
                                        </p:attrNameLst>
                                      </p:cBhvr>
                                      <p:tavLst>
                                        <p:tav tm="0">
                                          <p:val>
                                            <p:fltVal val="0"/>
                                          </p:val>
                                        </p:tav>
                                        <p:tav tm="100000">
                                          <p:val>
                                            <p:strVal val="#ppt_h"/>
                                          </p:val>
                                        </p:tav>
                                      </p:tavLst>
                                    </p:anim>
                                    <p:anim calcmode="lin" valueType="num">
                                      <p:cBhvr>
                                        <p:cTn id="57" dur="1000" fill="hold"/>
                                        <p:tgtEl>
                                          <p:spTgt spid="13319"/>
                                        </p:tgtEl>
                                        <p:attrNameLst>
                                          <p:attrName>style.rotation</p:attrName>
                                        </p:attrNameLst>
                                      </p:cBhvr>
                                      <p:tavLst>
                                        <p:tav tm="0">
                                          <p:val>
                                            <p:fltVal val="90"/>
                                          </p:val>
                                        </p:tav>
                                        <p:tav tm="100000">
                                          <p:val>
                                            <p:fltVal val="0"/>
                                          </p:val>
                                        </p:tav>
                                      </p:tavLst>
                                    </p:anim>
                                    <p:animEffect>
                                      <p:cBhvr>
                                        <p:cTn id="58" dur="1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ldLvl="0" animBg="1" autoUpdateAnimBg="0"/>
      <p:bldP spid="13318" grpId="0" bldLvl="0" animBg="1" autoUpdateAnimBg="0"/>
      <p:bldP spid="13319" grpId="0" bldLvl="0" autoUpdateAnimBg="0"/>
      <p:bldP spid="13320" grpId="0" animBg="1"/>
      <p:bldP spid="13321" grpId="0" bldLvl="0" autoUpdateAnimBg="0"/>
      <p:bldP spid="13322" grpId="0" animBg="1"/>
      <p:bldP spid="13322" grpId="1" animBg="1"/>
      <p:bldP spid="13323" grpId="0" animBg="1"/>
      <p:bldP spid="13323" grpId="1" animBg="1"/>
      <p:bldP spid="13324" grpId="0" animBg="1"/>
      <p:bldP spid="1332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543" y="1379214"/>
            <a:ext cx="1389505" cy="196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065" y="1379214"/>
            <a:ext cx="1417584" cy="196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组合 5"/>
          <p:cNvGrpSpPr>
            <a:grpSpLocks/>
          </p:cNvGrpSpPr>
          <p:nvPr/>
        </p:nvGrpSpPr>
        <p:grpSpPr bwMode="auto">
          <a:xfrm>
            <a:off x="5689860" y="1465423"/>
            <a:ext cx="2848379" cy="2951399"/>
            <a:chOff x="0" y="0"/>
            <a:chExt cx="2946967" cy="3500701"/>
          </a:xfrm>
        </p:grpSpPr>
        <p:sp>
          <p:nvSpPr>
            <p:cNvPr id="14348" name="圆角矩形 6"/>
            <p:cNvSpPr>
              <a:spLocks/>
            </p:cNvSpPr>
            <p:nvPr/>
          </p:nvSpPr>
          <p:spPr bwMode="auto">
            <a:xfrm>
              <a:off x="0" y="0"/>
              <a:ext cx="2946967" cy="3500701"/>
            </a:xfrm>
            <a:prstGeom prst="roundRect">
              <a:avLst>
                <a:gd name="adj" fmla="val 6398"/>
              </a:avLst>
            </a:prstGeom>
            <a:solidFill>
              <a:srgbClr val="F8F8F8"/>
            </a:solidFill>
            <a:ln w="9525">
              <a:solidFill>
                <a:srgbClr val="1E1E1E"/>
              </a:solidFill>
              <a:miter lim="800000"/>
              <a:headEnd/>
              <a:tailEnd/>
            </a:ln>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endParaRPr lang="zh-CN" altLang="en-US" sz="1300">
                <a:solidFill>
                  <a:srgbClr val="C4261D"/>
                </a:solidFill>
                <a:ea typeface="宋体" pitchFamily="2" charset="-122"/>
              </a:endParaRPr>
            </a:p>
          </p:txBody>
        </p:sp>
        <p:sp>
          <p:nvSpPr>
            <p:cNvPr id="14349" name="Rectangle 11"/>
            <p:cNvSpPr>
              <a:spLocks noChangeArrowheads="1"/>
            </p:cNvSpPr>
            <p:nvPr/>
          </p:nvSpPr>
          <p:spPr bwMode="auto">
            <a:xfrm>
              <a:off x="628880" y="732250"/>
              <a:ext cx="2096264" cy="126291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574" tIns="36287" rIns="72574" bIns="36287">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nSpc>
                  <a:spcPct val="120000"/>
                </a:lnSpc>
                <a:spcBef>
                  <a:spcPct val="0"/>
                </a:spcBef>
                <a:buFontTx/>
                <a:buNone/>
              </a:pPr>
              <a:r>
                <a:rPr lang="zh-CN" altLang="en-US" sz="1300">
                  <a:solidFill>
                    <a:srgbClr val="292929"/>
                  </a:solidFill>
                  <a:latin typeface="微软雅黑" pitchFamily="34" charset="-122"/>
                  <a:sym typeface="微软雅黑" pitchFamily="34" charset="-122"/>
                </a:rPr>
                <a:t>单击添加段落文字内容</a:t>
              </a:r>
            </a:p>
            <a:p>
              <a:pPr>
                <a:lnSpc>
                  <a:spcPct val="120000"/>
                </a:lnSpc>
                <a:spcBef>
                  <a:spcPct val="0"/>
                </a:spcBef>
                <a:buFontTx/>
                <a:buNone/>
              </a:pPr>
              <a:r>
                <a:rPr lang="zh-CN" altLang="en-US" sz="1300">
                  <a:solidFill>
                    <a:srgbClr val="292929"/>
                  </a:solidFill>
                  <a:latin typeface="微软雅黑" pitchFamily="34" charset="-122"/>
                  <a:sym typeface="微软雅黑" pitchFamily="34" charset="-122"/>
                </a:rPr>
                <a:t>单击添加段落文字内容</a:t>
              </a:r>
            </a:p>
            <a:p>
              <a:pPr>
                <a:lnSpc>
                  <a:spcPct val="120000"/>
                </a:lnSpc>
                <a:spcBef>
                  <a:spcPct val="0"/>
                </a:spcBef>
                <a:buFontTx/>
                <a:buNone/>
              </a:pPr>
              <a:r>
                <a:rPr lang="zh-CN" altLang="en-US" sz="1300">
                  <a:solidFill>
                    <a:srgbClr val="292929"/>
                  </a:solidFill>
                  <a:latin typeface="微软雅黑" pitchFamily="34" charset="-122"/>
                  <a:sym typeface="微软雅黑" pitchFamily="34" charset="-122"/>
                </a:rPr>
                <a:t>单击添加段落文字内容</a:t>
              </a:r>
              <a:endParaRPr lang="en-US" altLang="zh-CN" sz="1300">
                <a:solidFill>
                  <a:srgbClr val="292929"/>
                </a:solidFill>
                <a:latin typeface="微软雅黑" pitchFamily="34" charset="-122"/>
                <a:sym typeface="微软雅黑" pitchFamily="34" charset="-122"/>
              </a:endParaRPr>
            </a:p>
            <a:p>
              <a:pPr>
                <a:lnSpc>
                  <a:spcPct val="120000"/>
                </a:lnSpc>
                <a:spcBef>
                  <a:spcPct val="0"/>
                </a:spcBef>
                <a:buFontTx/>
                <a:buNone/>
              </a:pPr>
              <a:r>
                <a:rPr lang="zh-CN" altLang="en-US" sz="1300">
                  <a:solidFill>
                    <a:srgbClr val="292929"/>
                  </a:solidFill>
                  <a:latin typeface="微软雅黑" pitchFamily="34" charset="-122"/>
                  <a:sym typeface="微软雅黑" pitchFamily="34" charset="-122"/>
                </a:rPr>
                <a:t>单击添加段落文字内容</a:t>
              </a:r>
            </a:p>
            <a:p>
              <a:pPr>
                <a:lnSpc>
                  <a:spcPct val="120000"/>
                </a:lnSpc>
                <a:spcBef>
                  <a:spcPct val="0"/>
                </a:spcBef>
                <a:buFontTx/>
                <a:buNone/>
              </a:pPr>
              <a:r>
                <a:rPr lang="zh-CN" altLang="en-US" sz="1300">
                  <a:solidFill>
                    <a:srgbClr val="292929"/>
                  </a:solidFill>
                  <a:latin typeface="微软雅黑" pitchFamily="34" charset="-122"/>
                  <a:sym typeface="微软雅黑" pitchFamily="34" charset="-122"/>
                </a:rPr>
                <a:t>单击添加段落文字内容</a:t>
              </a:r>
              <a:endParaRPr lang="zh-CN" altLang="en-US" sz="1300">
                <a:solidFill>
                  <a:srgbClr val="292929"/>
                </a:solidFill>
                <a:ea typeface="宋体" pitchFamily="2" charset="-122"/>
              </a:endParaRPr>
            </a:p>
          </p:txBody>
        </p:sp>
        <p:sp>
          <p:nvSpPr>
            <p:cNvPr id="14350" name="Rectangle 12"/>
            <p:cNvSpPr>
              <a:spLocks noChangeArrowheads="1"/>
            </p:cNvSpPr>
            <p:nvPr/>
          </p:nvSpPr>
          <p:spPr bwMode="auto">
            <a:xfrm>
              <a:off x="919329" y="299690"/>
              <a:ext cx="1635968" cy="369768"/>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574" tIns="36287" rIns="72574" bIns="36287">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zh-CN" altLang="en-US" b="1">
                  <a:solidFill>
                    <a:srgbClr val="292929"/>
                  </a:solidFill>
                  <a:latin typeface="微软雅黑" pitchFamily="34" charset="-122"/>
                  <a:sym typeface="微软雅黑" pitchFamily="34" charset="-122"/>
                </a:rPr>
                <a:t>添加标题文字</a:t>
              </a:r>
              <a:endParaRPr lang="zh-CN" altLang="en-US" sz="1300">
                <a:solidFill>
                  <a:schemeClr val="tx1"/>
                </a:solidFill>
                <a:ea typeface="宋体" pitchFamily="2" charset="-122"/>
              </a:endParaRPr>
            </a:p>
          </p:txBody>
        </p:sp>
      </p:grpSp>
      <p:grpSp>
        <p:nvGrpSpPr>
          <p:cNvPr id="15371" name="组合 9"/>
          <p:cNvGrpSpPr>
            <a:grpSpLocks/>
          </p:cNvGrpSpPr>
          <p:nvPr/>
        </p:nvGrpSpPr>
        <p:grpSpPr bwMode="auto">
          <a:xfrm>
            <a:off x="5353235" y="1200297"/>
            <a:ext cx="929515" cy="1476375"/>
            <a:chOff x="0" y="0"/>
            <a:chExt cx="944218" cy="1497258"/>
          </a:xfrm>
        </p:grpSpPr>
        <p:pic>
          <p:nvPicPr>
            <p:cNvPr id="14346" name="图片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44218" cy="149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Box 11"/>
            <p:cNvSpPr>
              <a:spLocks noChangeArrowheads="1"/>
            </p:cNvSpPr>
            <p:nvPr/>
          </p:nvSpPr>
          <p:spPr bwMode="auto">
            <a:xfrm>
              <a:off x="148942" y="168599"/>
              <a:ext cx="656555" cy="65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zh-CN" altLang="en-US" sz="1800" b="1" dirty="0">
                  <a:solidFill>
                    <a:srgbClr val="F8F8F8"/>
                  </a:solidFill>
                  <a:latin typeface="微软雅黑" pitchFamily="34" charset="-122"/>
                  <a:sym typeface="微软雅黑" pitchFamily="34" charset="-122"/>
                </a:rPr>
                <a:t>您的</a:t>
              </a:r>
              <a:endParaRPr lang="en-US" altLang="zh-CN" sz="1800" b="1" dirty="0">
                <a:solidFill>
                  <a:srgbClr val="F8F8F8"/>
                </a:solidFill>
                <a:latin typeface="微软雅黑" pitchFamily="34" charset="-122"/>
                <a:sym typeface="微软雅黑" pitchFamily="34" charset="-122"/>
              </a:endParaRPr>
            </a:p>
            <a:p>
              <a:pPr>
                <a:spcBef>
                  <a:spcPct val="0"/>
                </a:spcBef>
                <a:buFontTx/>
                <a:buNone/>
              </a:pPr>
              <a:r>
                <a:rPr lang="zh-CN" altLang="en-US" sz="1800" b="1" dirty="0">
                  <a:solidFill>
                    <a:srgbClr val="F8F8F8"/>
                  </a:solidFill>
                  <a:latin typeface="微软雅黑" pitchFamily="34" charset="-122"/>
                  <a:sym typeface="微软雅黑" pitchFamily="34" charset="-122"/>
                </a:rPr>
                <a:t>文字</a:t>
              </a:r>
            </a:p>
          </p:txBody>
        </p:sp>
      </p:grpSp>
      <p:sp>
        <p:nvSpPr>
          <p:cNvPr id="15374" name="TextBox 13"/>
          <p:cNvSpPr>
            <a:spLocks noChangeArrowheads="1"/>
          </p:cNvSpPr>
          <p:nvPr/>
        </p:nvSpPr>
        <p:spPr bwMode="auto">
          <a:xfrm>
            <a:off x="1774815" y="3606998"/>
            <a:ext cx="3940620" cy="69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zh-CN" altLang="en-US" sz="1300" dirty="0">
                <a:solidFill>
                  <a:srgbClr val="292929"/>
                </a:solidFill>
                <a:latin typeface="微软雅黑" pitchFamily="34" charset="-122"/>
                <a:sym typeface="微软雅黑" pitchFamily="34" charset="-122"/>
              </a:rPr>
              <a:t>请输入您的文字请输入您的文字请输入您的文字</a:t>
            </a:r>
          </a:p>
          <a:p>
            <a:pPr>
              <a:spcBef>
                <a:spcPct val="0"/>
              </a:spcBef>
              <a:buFontTx/>
              <a:buNone/>
            </a:pPr>
            <a:r>
              <a:rPr lang="zh-CN" altLang="en-US" sz="1300" dirty="0">
                <a:solidFill>
                  <a:srgbClr val="292929"/>
                </a:solidFill>
                <a:latin typeface="微软雅黑" pitchFamily="34" charset="-122"/>
                <a:sym typeface="微软雅黑" pitchFamily="34" charset="-122"/>
              </a:rPr>
              <a:t>请输入您的文字请输入您的文字请输入您的文字</a:t>
            </a:r>
            <a:endParaRPr lang="en-US" altLang="zh-CN" sz="1300" dirty="0">
              <a:solidFill>
                <a:srgbClr val="292929"/>
              </a:solidFill>
              <a:latin typeface="微软雅黑" pitchFamily="34" charset="-122"/>
              <a:sym typeface="微软雅黑" pitchFamily="34" charset="-122"/>
            </a:endParaRPr>
          </a:p>
          <a:p>
            <a:pPr>
              <a:spcBef>
                <a:spcPct val="0"/>
              </a:spcBef>
              <a:buFontTx/>
              <a:buNone/>
            </a:pPr>
            <a:r>
              <a:rPr lang="zh-CN" altLang="en-US" sz="1300" dirty="0">
                <a:solidFill>
                  <a:srgbClr val="292929"/>
                </a:solidFill>
                <a:latin typeface="微软雅黑" pitchFamily="34" charset="-122"/>
                <a:sym typeface="微软雅黑" pitchFamily="34" charset="-122"/>
              </a:rPr>
              <a:t>请输入您的文字请输入您的文字请输入您的文字</a:t>
            </a:r>
          </a:p>
        </p:txBody>
      </p:sp>
      <p:sp>
        <p:nvSpPr>
          <p:cNvPr id="15" name="TextBox 14"/>
          <p:cNvSpPr txBox="1"/>
          <p:nvPr/>
        </p:nvSpPr>
        <p:spPr>
          <a:xfrm>
            <a:off x="4211960" y="224107"/>
            <a:ext cx="201622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技术资源</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682507168"/>
      </p:ext>
    </p:extLst>
  </p:cSld>
  <p:clrMapOvr>
    <a:masterClrMapping/>
  </p:clrMapOvr>
  <p:transition spd="slow" advTm="852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500" fill="hold"/>
                                        <p:tgtEl>
                                          <p:spTgt spid="15366"/>
                                        </p:tgtEl>
                                        <p:attrNameLst>
                                          <p:attrName>ppt_w</p:attrName>
                                        </p:attrNameLst>
                                      </p:cBhvr>
                                      <p:tavLst>
                                        <p:tav tm="0">
                                          <p:val>
                                            <p:fltVal val="0"/>
                                          </p:val>
                                        </p:tav>
                                        <p:tav tm="100000">
                                          <p:val>
                                            <p:strVal val="#ppt_w"/>
                                          </p:val>
                                        </p:tav>
                                      </p:tavLst>
                                    </p:anim>
                                    <p:anim calcmode="lin" valueType="num">
                                      <p:cBhvr>
                                        <p:cTn id="8" dur="500" fill="hold"/>
                                        <p:tgtEl>
                                          <p:spTgt spid="15366"/>
                                        </p:tgtEl>
                                        <p:attrNameLst>
                                          <p:attrName>ppt_h</p:attrName>
                                        </p:attrNameLst>
                                      </p:cBhvr>
                                      <p:tavLst>
                                        <p:tav tm="0">
                                          <p:val>
                                            <p:fltVal val="0"/>
                                          </p:val>
                                        </p:tav>
                                        <p:tav tm="100000">
                                          <p:val>
                                            <p:strVal val="#ppt_h"/>
                                          </p:val>
                                        </p:tav>
                                      </p:tavLst>
                                    </p:anim>
                                    <p:animEffect>
                                      <p:cBhvr>
                                        <p:cTn id="9" dur="500"/>
                                        <p:tgtEl>
                                          <p:spTgt spid="15366"/>
                                        </p:tgtEl>
                                      </p:cBhvr>
                                    </p:animEffect>
                                  </p:childTnLst>
                                </p:cTn>
                              </p:par>
                              <p:par>
                                <p:cTn id="10" presetID="10" presetClass="entr" presetSubtype="0" fill="hold" nodeType="withEffect">
                                  <p:stCondLst>
                                    <p:cond delay="0"/>
                                  </p:stCondLst>
                                  <p:childTnLst>
                                    <p:set>
                                      <p:cBhvr>
                                        <p:cTn id="11" dur="1" fill="hold">
                                          <p:stCondLst>
                                            <p:cond delay="0"/>
                                          </p:stCondLst>
                                        </p:cTn>
                                        <p:tgtEl>
                                          <p:spTgt spid="15365"/>
                                        </p:tgtEl>
                                        <p:attrNameLst>
                                          <p:attrName>style.visibility</p:attrName>
                                        </p:attrNameLst>
                                      </p:cBhvr>
                                      <p:to>
                                        <p:strVal val="visible"/>
                                      </p:to>
                                    </p:set>
                                    <p:anim calcmode="lin" valueType="num">
                                      <p:cBhvr>
                                        <p:cTn id="12" dur="500" fill="hold"/>
                                        <p:tgtEl>
                                          <p:spTgt spid="15365"/>
                                        </p:tgtEl>
                                        <p:attrNameLst>
                                          <p:attrName>ppt_w</p:attrName>
                                        </p:attrNameLst>
                                      </p:cBhvr>
                                      <p:tavLst>
                                        <p:tav tm="0">
                                          <p:val>
                                            <p:fltVal val="0"/>
                                          </p:val>
                                        </p:tav>
                                        <p:tav tm="100000">
                                          <p:val>
                                            <p:strVal val="#ppt_w"/>
                                          </p:val>
                                        </p:tav>
                                      </p:tavLst>
                                    </p:anim>
                                    <p:anim calcmode="lin" valueType="num">
                                      <p:cBhvr>
                                        <p:cTn id="13" dur="500" fill="hold"/>
                                        <p:tgtEl>
                                          <p:spTgt spid="15365"/>
                                        </p:tgtEl>
                                        <p:attrNameLst>
                                          <p:attrName>ppt_h</p:attrName>
                                        </p:attrNameLst>
                                      </p:cBhvr>
                                      <p:tavLst>
                                        <p:tav tm="0">
                                          <p:val>
                                            <p:fltVal val="0"/>
                                          </p:val>
                                        </p:tav>
                                        <p:tav tm="100000">
                                          <p:val>
                                            <p:strVal val="#ppt_h"/>
                                          </p:val>
                                        </p:tav>
                                      </p:tavLst>
                                    </p:anim>
                                    <p:animEffect>
                                      <p:cBhvr>
                                        <p:cTn id="14" dur="500"/>
                                        <p:tgtEl>
                                          <p:spTgt spid="15365"/>
                                        </p:tgtEl>
                                      </p:cBhvr>
                                    </p:animEffect>
                                  </p:childTnLst>
                                </p:cTn>
                              </p:par>
                            </p:childTnLst>
                          </p:cTn>
                        </p:par>
                        <p:par>
                          <p:cTn id="15" fill="hold" nodeType="afterGroup">
                            <p:stCondLst>
                              <p:cond delay="500"/>
                            </p:stCondLst>
                            <p:childTnLst>
                              <p:par>
                                <p:cTn id="16" presetID="52" presetClass="entr" presetSubtype="0" fill="hold" nodeType="afterEffect">
                                  <p:stCondLst>
                                    <p:cond delay="0"/>
                                  </p:stCondLst>
                                  <p:childTnLst>
                                    <p:set>
                                      <p:cBhvr>
                                        <p:cTn id="17" dur="1" fill="hold">
                                          <p:stCondLst>
                                            <p:cond delay="0"/>
                                          </p:stCondLst>
                                        </p:cTn>
                                        <p:tgtEl>
                                          <p:spTgt spid="15367"/>
                                        </p:tgtEl>
                                        <p:attrNameLst>
                                          <p:attrName>style.visibility</p:attrName>
                                        </p:attrNameLst>
                                      </p:cBhvr>
                                      <p:to>
                                        <p:strVal val="visible"/>
                                      </p:to>
                                    </p:set>
                                    <p:animScale>
                                      <p:cBhvr>
                                        <p:cTn id="18" dur="800" decel="50000" fill="hold">
                                          <p:stCondLst>
                                            <p:cond delay="0"/>
                                          </p:stCondLst>
                                        </p:cTn>
                                        <p:tgtEl>
                                          <p:spTgt spid="153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9" dur="800" decel="50000" fill="hold">
                                          <p:stCondLst>
                                            <p:cond delay="0"/>
                                          </p:stCondLst>
                                        </p:cTn>
                                        <p:tgtEl>
                                          <p:spTgt spid="15367"/>
                                        </p:tgtEl>
                                        <p:attrNameLst>
                                          <p:attrName>ppt_x,ppt_y</p:attrName>
                                        </p:attrNameLst>
                                      </p:cBhvr>
                                      <p:rCtr x="0" y="0"/>
                                    </p:animMotion>
                                    <p:animEffect>
                                      <p:cBhvr>
                                        <p:cTn id="20" dur="800"/>
                                        <p:tgtEl>
                                          <p:spTgt spid="15367"/>
                                        </p:tgtEl>
                                      </p:cBhvr>
                                    </p:animEffect>
                                  </p:childTnLst>
                                </p:cTn>
                              </p:par>
                              <p:par>
                                <p:cTn id="21" presetID="55" presetClass="entr" presetSubtype="0" fill="hold" nodeType="withEffect">
                                  <p:stCondLst>
                                    <p:cond delay="0"/>
                                  </p:stCondLst>
                                  <p:childTnLst>
                                    <p:set>
                                      <p:cBhvr>
                                        <p:cTn id="22" dur="1" fill="hold">
                                          <p:stCondLst>
                                            <p:cond delay="0"/>
                                          </p:stCondLst>
                                        </p:cTn>
                                        <p:tgtEl>
                                          <p:spTgt spid="15367"/>
                                        </p:tgtEl>
                                        <p:attrNameLst>
                                          <p:attrName>style.visibility</p:attrName>
                                        </p:attrNameLst>
                                      </p:cBhvr>
                                      <p:to>
                                        <p:strVal val="visible"/>
                                      </p:to>
                                    </p:set>
                                    <p:anim calcmode="lin" valueType="num">
                                      <p:cBhvr>
                                        <p:cTn id="23" dur="1000" fill="hold"/>
                                        <p:tgtEl>
                                          <p:spTgt spid="15367"/>
                                        </p:tgtEl>
                                        <p:attrNameLst>
                                          <p:attrName>ppt_w</p:attrName>
                                        </p:attrNameLst>
                                      </p:cBhvr>
                                      <p:tavLst>
                                        <p:tav tm="0">
                                          <p:val>
                                            <p:strVal val="#ppt_w*0.70"/>
                                          </p:val>
                                        </p:tav>
                                        <p:tav tm="100000">
                                          <p:val>
                                            <p:strVal val="#ppt_w"/>
                                          </p:val>
                                        </p:tav>
                                      </p:tavLst>
                                    </p:anim>
                                    <p:anim calcmode="lin" valueType="num">
                                      <p:cBhvr>
                                        <p:cTn id="24" dur="1000" fill="hold"/>
                                        <p:tgtEl>
                                          <p:spTgt spid="15367"/>
                                        </p:tgtEl>
                                        <p:attrNameLst>
                                          <p:attrName>ppt_h</p:attrName>
                                        </p:attrNameLst>
                                      </p:cBhvr>
                                      <p:tavLst>
                                        <p:tav tm="0">
                                          <p:val>
                                            <p:strVal val="#ppt_h"/>
                                          </p:val>
                                        </p:tav>
                                        <p:tav tm="100000">
                                          <p:val>
                                            <p:strVal val="#ppt_h"/>
                                          </p:val>
                                        </p:tav>
                                      </p:tavLst>
                                    </p:anim>
                                    <p:animEffect>
                                      <p:cBhvr>
                                        <p:cTn id="25" dur="1000"/>
                                        <p:tgtEl>
                                          <p:spTgt spid="15367"/>
                                        </p:tgtEl>
                                      </p:cBhvr>
                                    </p:animEffect>
                                  </p:childTnLst>
                                </p:cTn>
                              </p:par>
                            </p:childTnLst>
                          </p:cTn>
                        </p:par>
                        <p:par>
                          <p:cTn id="26" fill="hold" nodeType="afterGroup">
                            <p:stCondLst>
                              <p:cond delay="1500"/>
                            </p:stCondLst>
                            <p:childTnLst>
                              <p:par>
                                <p:cTn id="27" presetID="31" presetClass="entr" presetSubtype="0" fill="hold" nodeType="afterEffect">
                                  <p:stCondLst>
                                    <p:cond delay="0"/>
                                  </p:stCondLst>
                                  <p:childTnLst>
                                    <p:set>
                                      <p:cBhvr>
                                        <p:cTn id="28" dur="1" fill="hold">
                                          <p:stCondLst>
                                            <p:cond delay="0"/>
                                          </p:stCondLst>
                                        </p:cTn>
                                        <p:tgtEl>
                                          <p:spTgt spid="15371"/>
                                        </p:tgtEl>
                                        <p:attrNameLst>
                                          <p:attrName>style.visibility</p:attrName>
                                        </p:attrNameLst>
                                      </p:cBhvr>
                                      <p:to>
                                        <p:strVal val="visible"/>
                                      </p:to>
                                    </p:set>
                                    <p:anim calcmode="lin" valueType="num">
                                      <p:cBhvr>
                                        <p:cTn id="29" dur="500" fill="hold"/>
                                        <p:tgtEl>
                                          <p:spTgt spid="15371"/>
                                        </p:tgtEl>
                                        <p:attrNameLst>
                                          <p:attrName>ppt_w</p:attrName>
                                        </p:attrNameLst>
                                      </p:cBhvr>
                                      <p:tavLst>
                                        <p:tav tm="0">
                                          <p:val>
                                            <p:fltVal val="0"/>
                                          </p:val>
                                        </p:tav>
                                        <p:tav tm="100000">
                                          <p:val>
                                            <p:strVal val="#ppt_w"/>
                                          </p:val>
                                        </p:tav>
                                      </p:tavLst>
                                    </p:anim>
                                    <p:anim calcmode="lin" valueType="num">
                                      <p:cBhvr>
                                        <p:cTn id="30" dur="500" fill="hold"/>
                                        <p:tgtEl>
                                          <p:spTgt spid="15371"/>
                                        </p:tgtEl>
                                        <p:attrNameLst>
                                          <p:attrName>ppt_h</p:attrName>
                                        </p:attrNameLst>
                                      </p:cBhvr>
                                      <p:tavLst>
                                        <p:tav tm="0">
                                          <p:val>
                                            <p:fltVal val="0"/>
                                          </p:val>
                                        </p:tav>
                                        <p:tav tm="100000">
                                          <p:val>
                                            <p:strVal val="#ppt_h"/>
                                          </p:val>
                                        </p:tav>
                                      </p:tavLst>
                                    </p:anim>
                                    <p:anim calcmode="lin" valueType="num">
                                      <p:cBhvr>
                                        <p:cTn id="31" dur="500" fill="hold"/>
                                        <p:tgtEl>
                                          <p:spTgt spid="15371"/>
                                        </p:tgtEl>
                                        <p:attrNameLst>
                                          <p:attrName>style.rotation</p:attrName>
                                        </p:attrNameLst>
                                      </p:cBhvr>
                                      <p:tavLst>
                                        <p:tav tm="0">
                                          <p:val>
                                            <p:fltVal val="90"/>
                                          </p:val>
                                        </p:tav>
                                        <p:tav tm="100000">
                                          <p:val>
                                            <p:fltVal val="0"/>
                                          </p:val>
                                        </p:tav>
                                      </p:tavLst>
                                    </p:anim>
                                    <p:animEffect>
                                      <p:cBhvr>
                                        <p:cTn id="32" dur="500"/>
                                        <p:tgtEl>
                                          <p:spTgt spid="15371"/>
                                        </p:tgtEl>
                                      </p:cBhvr>
                                    </p:animEffect>
                                  </p:childTnLst>
                                </p:cTn>
                              </p:par>
                            </p:childTnLst>
                          </p:cTn>
                        </p:par>
                        <p:par>
                          <p:cTn id="33" fill="hold" nodeType="afterGroup">
                            <p:stCondLst>
                              <p:cond delay="2000"/>
                            </p:stCondLst>
                            <p:childTnLst>
                              <p:par>
                                <p:cTn id="34" presetID="56" presetClass="entr" presetSubtype="0" fill="hold" grpId="0" nodeType="afterEffect">
                                  <p:stCondLst>
                                    <p:cond delay="0"/>
                                  </p:stCondLst>
                                  <p:iterate type="lt">
                                    <p:tmPct val="10000"/>
                                  </p:iterate>
                                  <p:childTnLst>
                                    <p:set>
                                      <p:cBhvr>
                                        <p:cTn id="35" dur="1" fill="hold">
                                          <p:stCondLst>
                                            <p:cond delay="0"/>
                                          </p:stCondLst>
                                        </p:cTn>
                                        <p:tgtEl>
                                          <p:spTgt spid="15374"/>
                                        </p:tgtEl>
                                        <p:attrNameLst>
                                          <p:attrName>style.visibility</p:attrName>
                                        </p:attrNameLst>
                                      </p:cBhvr>
                                      <p:to>
                                        <p:strVal val="visible"/>
                                      </p:to>
                                    </p:set>
                                    <p:anim by="(-#ppt_w*2)" calcmode="lin" valueType="num">
                                      <p:cBhvr rctx="PPT">
                                        <p:cTn id="36" dur="250" autoRev="1" fill="hold">
                                          <p:stCondLst>
                                            <p:cond delay="0"/>
                                          </p:stCondLst>
                                        </p:cTn>
                                        <p:tgtEl>
                                          <p:spTgt spid="15374"/>
                                        </p:tgtEl>
                                        <p:attrNameLst>
                                          <p:attrName>ppt_w</p:attrName>
                                        </p:attrNameLst>
                                      </p:cBhvr>
                                    </p:anim>
                                    <p:anim by="(#ppt_w*0.50)" calcmode="lin" valueType="num">
                                      <p:cBhvr>
                                        <p:cTn id="37" dur="250" decel="50000" autoRev="1" fill="hold">
                                          <p:stCondLst>
                                            <p:cond delay="0"/>
                                          </p:stCondLst>
                                        </p:cTn>
                                        <p:tgtEl>
                                          <p:spTgt spid="15374"/>
                                        </p:tgtEl>
                                        <p:attrNameLst>
                                          <p:attrName>ppt_x</p:attrName>
                                        </p:attrNameLst>
                                      </p:cBhvr>
                                    </p:anim>
                                    <p:anim to="(#ppt_y)" calcmode="lin" valueType="num">
                                      <p:cBhvr>
                                        <p:cTn id="38" dur="500" fill="hold">
                                          <p:stCondLst>
                                            <p:cond delay="0"/>
                                          </p:stCondLst>
                                        </p:cTn>
                                        <p:tgtEl>
                                          <p:spTgt spid="15374"/>
                                        </p:tgtEl>
                                        <p:attrNameLst>
                                          <p:attrName>ppt_y</p:attrName>
                                        </p:attrNameLst>
                                      </p:cBhvr>
                                    </p:anim>
                                    <p:animRot by="21600000">
                                      <p:cBhvr>
                                        <p:cTn id="39" dur="500" fill="hold">
                                          <p:stCondLst>
                                            <p:cond delay="0"/>
                                          </p:stCondLst>
                                        </p:cTn>
                                        <p:tgtEl>
                                          <p:spTgt spid="153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13325"/>
          <a:stretch/>
        </p:blipFill>
        <p:spPr>
          <a:xfrm>
            <a:off x="1380251" y="2404107"/>
            <a:ext cx="1315125" cy="269756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2730574"/>
            <a:ext cx="935063" cy="2383703"/>
          </a:xfrm>
          <a:prstGeom prst="rect">
            <a:avLst/>
          </a:prstGeom>
        </p:spPr>
      </p:pic>
      <p:sp>
        <p:nvSpPr>
          <p:cNvPr id="9" name="TextBox 8"/>
          <p:cNvSpPr txBox="1"/>
          <p:nvPr/>
        </p:nvSpPr>
        <p:spPr>
          <a:xfrm>
            <a:off x="2466123" y="3147814"/>
            <a:ext cx="1097765" cy="461665"/>
          </a:xfrm>
          <a:prstGeom prst="rect">
            <a:avLst/>
          </a:prstGeom>
          <a:noFill/>
        </p:spPr>
        <p:txBody>
          <a:bodyPr vert="horz" wrap="square" rtlCol="0">
            <a:spAutoFit/>
          </a:bodyPr>
          <a:lstStyle/>
          <a:p>
            <a:pPr algn="ctr"/>
            <a:r>
              <a:rPr lang="zh-CN" altLang="en-US" sz="1200" dirty="0">
                <a:latin typeface="微软雅黑" pitchFamily="34" charset="-122"/>
                <a:ea typeface="微软雅黑" pitchFamily="34" charset="-122"/>
              </a:rPr>
              <a:t>公交车广告</a:t>
            </a:r>
            <a:r>
              <a:rPr lang="en-US" altLang="zh-CN" sz="1200" dirty="0">
                <a:latin typeface="微软雅黑" pitchFamily="34" charset="-122"/>
                <a:ea typeface="微软雅黑" pitchFamily="34" charset="-122"/>
              </a:rPr>
              <a:t>202</a:t>
            </a:r>
            <a:r>
              <a:rPr lang="zh-CN" altLang="en-US" sz="1200" dirty="0">
                <a:latin typeface="微软雅黑" pitchFamily="34" charset="-122"/>
                <a:ea typeface="微软雅黑" pitchFamily="34" charset="-122"/>
              </a:rPr>
              <a:t>块</a:t>
            </a:r>
          </a:p>
        </p:txBody>
      </p:sp>
      <p:sp>
        <p:nvSpPr>
          <p:cNvPr id="10" name="TextBox 9"/>
          <p:cNvSpPr txBox="1"/>
          <p:nvPr/>
        </p:nvSpPr>
        <p:spPr>
          <a:xfrm>
            <a:off x="3711646" y="2772965"/>
            <a:ext cx="1195913" cy="461665"/>
          </a:xfrm>
          <a:prstGeom prst="rect">
            <a:avLst/>
          </a:prstGeom>
          <a:noFill/>
        </p:spPr>
        <p:txBody>
          <a:bodyPr vert="horz" wrap="square" rtlCol="0">
            <a:spAutoFit/>
          </a:bodyPr>
          <a:lstStyle/>
          <a:p>
            <a:pPr algn="ctr"/>
            <a:r>
              <a:rPr lang="zh-CN" altLang="en-US" sz="1200" dirty="0">
                <a:latin typeface="微软雅黑" pitchFamily="34" charset="-122"/>
                <a:ea typeface="微软雅黑" pitchFamily="34" charset="-122"/>
              </a:rPr>
              <a:t>地铁视频推广</a:t>
            </a:r>
            <a:endParaRPr lang="en-US" altLang="zh-CN" sz="1200" dirty="0">
              <a:latin typeface="微软雅黑" pitchFamily="34" charset="-122"/>
              <a:ea typeface="微软雅黑" pitchFamily="34" charset="-122"/>
            </a:endParaRPr>
          </a:p>
          <a:p>
            <a:pPr algn="ctr"/>
            <a:r>
              <a:rPr lang="en-US" altLang="zh-CN" sz="1200" dirty="0">
                <a:latin typeface="微软雅黑" pitchFamily="34" charset="-122"/>
                <a:ea typeface="微软雅黑" pitchFamily="34" charset="-122"/>
              </a:rPr>
              <a:t>3000</a:t>
            </a:r>
            <a:r>
              <a:rPr lang="zh-CN" altLang="en-US" sz="1200" dirty="0">
                <a:latin typeface="微软雅黑" pitchFamily="34" charset="-122"/>
                <a:ea typeface="微软雅黑" pitchFamily="34" charset="-122"/>
              </a:rPr>
              <a:t>台</a:t>
            </a:r>
          </a:p>
        </p:txBody>
      </p:sp>
      <p:sp>
        <p:nvSpPr>
          <p:cNvPr id="11" name="TextBox 10"/>
          <p:cNvSpPr txBox="1"/>
          <p:nvPr/>
        </p:nvSpPr>
        <p:spPr>
          <a:xfrm>
            <a:off x="4907560" y="2499742"/>
            <a:ext cx="1248616" cy="461665"/>
          </a:xfrm>
          <a:prstGeom prst="rect">
            <a:avLst/>
          </a:prstGeom>
          <a:noFill/>
        </p:spPr>
        <p:txBody>
          <a:bodyPr vert="horz" wrap="square" rtlCol="0">
            <a:spAutoFit/>
          </a:bodyPr>
          <a:lstStyle/>
          <a:p>
            <a:pPr algn="ctr"/>
            <a:r>
              <a:rPr lang="zh-CN" altLang="en-US" sz="1200" dirty="0">
                <a:latin typeface="微软雅黑" pitchFamily="34" charset="-122"/>
                <a:ea typeface="微软雅黑" pitchFamily="34" charset="-122"/>
              </a:rPr>
              <a:t>大型楼体广告位</a:t>
            </a:r>
            <a:r>
              <a:rPr lang="en-US" altLang="zh-CN" sz="1200" dirty="0">
                <a:latin typeface="微软雅黑" pitchFamily="34" charset="-122"/>
                <a:ea typeface="微软雅黑" pitchFamily="34" charset="-122"/>
              </a:rPr>
              <a:t>102</a:t>
            </a:r>
            <a:r>
              <a:rPr lang="zh-CN" altLang="en-US" sz="1200" dirty="0">
                <a:latin typeface="微软雅黑" pitchFamily="34" charset="-122"/>
                <a:ea typeface="微软雅黑" pitchFamily="34" charset="-122"/>
              </a:rPr>
              <a:t>块</a:t>
            </a:r>
          </a:p>
        </p:txBody>
      </p:sp>
      <p:sp>
        <p:nvSpPr>
          <p:cNvPr id="12" name="TextBox 11"/>
          <p:cNvSpPr txBox="1"/>
          <p:nvPr/>
        </p:nvSpPr>
        <p:spPr>
          <a:xfrm>
            <a:off x="6276339" y="2686149"/>
            <a:ext cx="1031965" cy="461665"/>
          </a:xfrm>
          <a:prstGeom prst="rect">
            <a:avLst/>
          </a:prstGeom>
          <a:noFill/>
        </p:spPr>
        <p:txBody>
          <a:bodyPr vert="horz" wrap="square" rtlCol="0">
            <a:spAutoFit/>
          </a:bodyPr>
          <a:lstStyle/>
          <a:p>
            <a:pPr algn="ctr"/>
            <a:r>
              <a:rPr lang="zh-CN" altLang="en-US" sz="1200" dirty="0">
                <a:latin typeface="微软雅黑" pitchFamily="34" charset="-122"/>
                <a:ea typeface="微软雅黑" pitchFamily="34" charset="-122"/>
              </a:rPr>
              <a:t>公交站牌广告位</a:t>
            </a:r>
            <a:r>
              <a:rPr lang="en-US" altLang="zh-CN" sz="1200" dirty="0">
                <a:latin typeface="微软雅黑" pitchFamily="34" charset="-122"/>
                <a:ea typeface="微软雅黑" pitchFamily="34" charset="-122"/>
              </a:rPr>
              <a:t>46</a:t>
            </a:r>
            <a:r>
              <a:rPr lang="zh-CN" altLang="en-US" sz="1200" dirty="0">
                <a:latin typeface="微软雅黑" pitchFamily="34" charset="-122"/>
                <a:ea typeface="微软雅黑" pitchFamily="34" charset="-122"/>
              </a:rPr>
              <a:t>个</a:t>
            </a:r>
          </a:p>
        </p:txBody>
      </p:sp>
      <p:sp>
        <p:nvSpPr>
          <p:cNvPr id="13" name="TextBox 12"/>
          <p:cNvSpPr txBox="1"/>
          <p:nvPr/>
        </p:nvSpPr>
        <p:spPr>
          <a:xfrm>
            <a:off x="7356923" y="3385904"/>
            <a:ext cx="1055353" cy="461665"/>
          </a:xfrm>
          <a:prstGeom prst="rect">
            <a:avLst/>
          </a:prstGeom>
          <a:noFill/>
        </p:spPr>
        <p:txBody>
          <a:bodyPr vert="horz" wrap="square" rtlCol="0">
            <a:spAutoFit/>
          </a:bodyPr>
          <a:lstStyle/>
          <a:p>
            <a:pPr algn="ctr"/>
            <a:r>
              <a:rPr lang="zh-CN" altLang="en-US" sz="1200" dirty="0">
                <a:latin typeface="微软雅黑" pitchFamily="34" charset="-122"/>
                <a:ea typeface="微软雅黑" pitchFamily="34" charset="-122"/>
              </a:rPr>
              <a:t>机场媒体广告</a:t>
            </a:r>
            <a:r>
              <a:rPr lang="en-US" altLang="zh-CN" sz="1200" dirty="0">
                <a:latin typeface="微软雅黑" pitchFamily="34" charset="-122"/>
                <a:ea typeface="微软雅黑" pitchFamily="34" charset="-122"/>
              </a:rPr>
              <a:t>78</a:t>
            </a:r>
            <a:r>
              <a:rPr lang="zh-CN" altLang="en-US" sz="1200" dirty="0">
                <a:latin typeface="微软雅黑" pitchFamily="34" charset="-122"/>
                <a:ea typeface="微软雅黑" pitchFamily="34" charset="-122"/>
              </a:rPr>
              <a:t>个</a:t>
            </a:r>
          </a:p>
        </p:txBody>
      </p:sp>
      <p:sp>
        <p:nvSpPr>
          <p:cNvPr id="14" name="TextBox 13"/>
          <p:cNvSpPr txBox="1"/>
          <p:nvPr/>
        </p:nvSpPr>
        <p:spPr>
          <a:xfrm>
            <a:off x="3216968" y="4069994"/>
            <a:ext cx="4487644"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itchFamily="34" charset="-122"/>
                <a:ea typeface="微软雅黑 Light" pitchFamily="34" charset="-122"/>
              </a:rPr>
              <a:t>……</a:t>
            </a:r>
          </a:p>
        </p:txBody>
      </p:sp>
      <p:sp>
        <p:nvSpPr>
          <p:cNvPr id="15" name="Freeform 5"/>
          <p:cNvSpPr>
            <a:spLocks/>
          </p:cNvSpPr>
          <p:nvPr/>
        </p:nvSpPr>
        <p:spPr bwMode="auto">
          <a:xfrm>
            <a:off x="2911400" y="407462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6" name="Freeform 5"/>
          <p:cNvSpPr>
            <a:spLocks/>
          </p:cNvSpPr>
          <p:nvPr/>
        </p:nvSpPr>
        <p:spPr bwMode="auto">
          <a:xfrm flipH="1">
            <a:off x="7850664" y="403312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grpSp>
        <p:nvGrpSpPr>
          <p:cNvPr id="24" name="组合 23"/>
          <p:cNvGrpSpPr/>
          <p:nvPr/>
        </p:nvGrpSpPr>
        <p:grpSpPr>
          <a:xfrm>
            <a:off x="2483768" y="1932210"/>
            <a:ext cx="1071588" cy="1071588"/>
            <a:chOff x="792868" y="618113"/>
            <a:chExt cx="1314008" cy="1314008"/>
          </a:xfrm>
        </p:grpSpPr>
        <p:grpSp>
          <p:nvGrpSpPr>
            <p:cNvPr id="20" name="组合 1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859391" y="680166"/>
              <a:ext cx="1188000" cy="11880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3716436" y="1500162"/>
            <a:ext cx="1071588" cy="1071588"/>
            <a:chOff x="792868" y="618113"/>
            <a:chExt cx="1314008" cy="1314008"/>
          </a:xfrm>
        </p:grpSpPr>
        <p:grpSp>
          <p:nvGrpSpPr>
            <p:cNvPr id="36" name="组合 3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椭圆 36"/>
            <p:cNvSpPr/>
            <p:nvPr/>
          </p:nvSpPr>
          <p:spPr>
            <a:xfrm>
              <a:off x="859391" y="680166"/>
              <a:ext cx="1188000" cy="11880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5012580" y="1302002"/>
            <a:ext cx="1071588" cy="1071588"/>
            <a:chOff x="792868" y="618113"/>
            <a:chExt cx="1314008" cy="1314008"/>
          </a:xfrm>
        </p:grpSpPr>
        <p:grpSp>
          <p:nvGrpSpPr>
            <p:cNvPr id="41" name="组合 4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椭圆 41"/>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6308724" y="1500162"/>
            <a:ext cx="1071588" cy="1071588"/>
            <a:chOff x="792868" y="618113"/>
            <a:chExt cx="1314008" cy="1314008"/>
          </a:xfrm>
        </p:grpSpPr>
        <p:grpSp>
          <p:nvGrpSpPr>
            <p:cNvPr id="46" name="组合 4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859391" y="680166"/>
              <a:ext cx="1188000" cy="118800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7322755" y="2220242"/>
            <a:ext cx="1071588" cy="1071588"/>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椭圆 51"/>
            <p:cNvSpPr/>
            <p:nvPr/>
          </p:nvSpPr>
          <p:spPr>
            <a:xfrm>
              <a:off x="859391" y="680166"/>
              <a:ext cx="1188000" cy="1188000"/>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55"/>
          <p:cNvSpPr txBox="1"/>
          <p:nvPr/>
        </p:nvSpPr>
        <p:spPr>
          <a:xfrm>
            <a:off x="3563887" y="267494"/>
            <a:ext cx="3228433"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自有资源</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149685899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
                                            </p:tgtEl>
                                            <p:attrNameLst>
                                              <p:attrName>ppt_x</p:attrName>
                                              <p:attrName>ppt_y</p:attrName>
                                            </p:attrNameLst>
                                          </p:cBhvr>
                                          <p:rCtr x="-14310" y="-162"/>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24"/>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35"/>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0"/>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0"/>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45"/>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45"/>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0"/>
                                            </p:tgtEl>
                                            <p:attrNameLst>
                                              <p:attrName>ppt_x</p:attrName>
                                              <p:attrName>ppt_y</p:attrName>
                                            </p:attrNameLst>
                                          </p:cBhvr>
                                          <p:rCtr x="-16389" y="37951"/>
                                        </p:animMotion>
                                      </p:childTnLst>
                                    </p:cTn>
                                  </p:par>
                                </p:childTnLst>
                              </p:cTn>
                            </p:par>
                            <p:par>
                              <p:cTn id="36" fill="hold">
                                <p:stCondLst>
                                  <p:cond delay="34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14:bounceEnd="20000">
                                          <p:cBhvr additive="base">
                                            <p:cTn id="39"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39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14:bounceEnd="20000">
                                          <p:cBhvr additive="base">
                                            <p:cTn id="44"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44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14:bounceEnd="20000">
                                          <p:cBhvr additive="base">
                                            <p:cTn id="49" dur="500" fill="hold"/>
                                            <p:tgtEl>
                                              <p:spTgt spid="1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49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14:bounceEnd="20000">
                                          <p:cBhvr additive="base">
                                            <p:cTn id="54" dur="50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54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20000">
                                          <p:cBhvr additive="base">
                                            <p:cTn id="59" dur="50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59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
                                            </p:tgtEl>
                                            <p:attrNameLst>
                                              <p:attrName>ppt_x</p:attrName>
                                              <p:attrName>ppt_y</p:attrName>
                                            </p:attrNameLst>
                                          </p:cBhvr>
                                          <p:rCtr x="-14310" y="-162"/>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24"/>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35"/>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0"/>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0"/>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45"/>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45"/>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0"/>
                                            </p:tgtEl>
                                            <p:attrNameLst>
                                              <p:attrName>ppt_x</p:attrName>
                                              <p:attrName>ppt_y</p:attrName>
                                            </p:attrNameLst>
                                          </p:cBhvr>
                                          <p:rCtr x="-16389" y="37951"/>
                                        </p:animMotion>
                                      </p:childTnLst>
                                    </p:cTn>
                                  </p:par>
                                </p:childTnLst>
                              </p:cTn>
                            </p:par>
                            <p:par>
                              <p:cTn id="36" fill="hold">
                                <p:stCondLst>
                                  <p:cond delay="34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39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44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4900"/>
                                </p:stCondLst>
                                <p:childTnLst>
                                  <p:par>
                                    <p:cTn id="52" presetID="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5400"/>
                                </p:stCondLst>
                                <p:childTnLst>
                                  <p:par>
                                    <p:cTn id="57" presetID="2" presetClass="entr" presetSubtype="4"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59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4338941" y="1206654"/>
            <a:ext cx="3821656" cy="3215431"/>
            <a:chOff x="720" y="839"/>
            <a:chExt cx="3740" cy="3146"/>
          </a:xfrm>
          <a:solidFill>
            <a:srgbClr val="F8F8F8"/>
          </a:solidFill>
        </p:grpSpPr>
        <p:sp>
          <p:nvSpPr>
            <p:cNvPr id="3"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7"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8"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9"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10"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chemeClr val="bg1">
                <a:lumMod val="65000"/>
              </a:schemeClr>
            </a:solidFill>
            <a:ln w="6350">
              <a:solidFill>
                <a:schemeClr val="tx1">
                  <a:lumMod val="85000"/>
                  <a:lumOff val="15000"/>
                </a:schemeClr>
              </a:solidFill>
              <a:prstDash val="solid"/>
              <a:round/>
              <a:headEnd/>
              <a:tailEnd/>
            </a:ln>
          </p:spPr>
          <p:txBody>
            <a:bodyPr/>
            <a:lstStyle/>
            <a:p>
              <a:endParaRPr lang="zh-CN" altLang="en-US"/>
            </a:p>
          </p:txBody>
        </p:sp>
        <p:sp>
          <p:nvSpPr>
            <p:cNvPr id="11"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12"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13"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14"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15"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16"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chemeClr val="bg1">
                <a:lumMod val="65000"/>
              </a:schemeClr>
            </a:solidFill>
            <a:ln w="6350">
              <a:solidFill>
                <a:schemeClr val="tx1">
                  <a:lumMod val="85000"/>
                  <a:lumOff val="15000"/>
                </a:schemeClr>
              </a:solidFill>
              <a:prstDash val="solid"/>
              <a:round/>
              <a:headEnd/>
              <a:tailEnd/>
            </a:ln>
          </p:spPr>
          <p:txBody>
            <a:bodyPr/>
            <a:lstStyle/>
            <a:p>
              <a:endParaRPr lang="zh-CN" altLang="en-US"/>
            </a:p>
          </p:txBody>
        </p:sp>
        <p:sp>
          <p:nvSpPr>
            <p:cNvPr id="17"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18"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19"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0"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21"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2"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23"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4"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25"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6"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27"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28"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29"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0"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1"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2"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3"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4"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5"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6"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bg1">
                <a:lumMod val="65000"/>
              </a:schemeClr>
            </a:solidFill>
            <a:ln w="6350">
              <a:solidFill>
                <a:schemeClr val="tx1">
                  <a:lumMod val="85000"/>
                  <a:lumOff val="15000"/>
                </a:schemeClr>
              </a:solidFill>
              <a:prstDash val="solid"/>
              <a:round/>
              <a:headEnd/>
              <a:tailEnd/>
            </a:ln>
          </p:spPr>
          <p:txBody>
            <a:bodyPr/>
            <a:lstStyle/>
            <a:p>
              <a:endParaRPr lang="zh-CN" altLang="en-US"/>
            </a:p>
          </p:txBody>
        </p:sp>
        <p:sp>
          <p:nvSpPr>
            <p:cNvPr id="37"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38"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39"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0"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1"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2"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3"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4"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5"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6"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7"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48"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49"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0"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1"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2"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3"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4"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5"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6"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7"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58"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59"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0"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1"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headEnd/>
              <a:tailEnd/>
            </a:ln>
          </p:spPr>
          <p:txBody>
            <a:bodyPr/>
            <a:lstStyle/>
            <a:p>
              <a:endParaRPr lang="zh-CN" altLang="en-US"/>
            </a:p>
          </p:txBody>
        </p:sp>
        <p:sp>
          <p:nvSpPr>
            <p:cNvPr id="62"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chemeClr val="bg1">
                <a:lumMod val="65000"/>
              </a:schemeClr>
            </a:solidFill>
            <a:ln w="6350">
              <a:solidFill>
                <a:schemeClr val="tx1">
                  <a:lumMod val="85000"/>
                  <a:lumOff val="15000"/>
                </a:schemeClr>
              </a:solidFill>
              <a:prstDash val="solid"/>
              <a:round/>
              <a:headEnd/>
              <a:tailEnd/>
            </a:ln>
          </p:spPr>
          <p:txBody>
            <a:bodyPr/>
            <a:lstStyle/>
            <a:p>
              <a:endParaRPr lang="zh-CN" altLang="en-US"/>
            </a:p>
          </p:txBody>
        </p:sp>
        <p:sp>
          <p:nvSpPr>
            <p:cNvPr id="63"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headEnd/>
              <a:tailEnd/>
            </a:ln>
          </p:spPr>
          <p:txBody>
            <a:bodyPr/>
            <a:lstStyle/>
            <a:p>
              <a:endParaRPr lang="zh-CN" altLang="en-US"/>
            </a:p>
          </p:txBody>
        </p:sp>
        <p:sp>
          <p:nvSpPr>
            <p:cNvPr id="64"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headEnd/>
              <a:tailEnd/>
            </a:ln>
          </p:spPr>
          <p:txBody>
            <a:bodyPr/>
            <a:lstStyle/>
            <a:p>
              <a:endParaRPr lang="zh-CN" altLang="en-US"/>
            </a:p>
          </p:txBody>
        </p:sp>
      </p:grpSp>
      <p:cxnSp>
        <p:nvCxnSpPr>
          <p:cNvPr id="69" name="直接连接符 68"/>
          <p:cNvCxnSpPr/>
          <p:nvPr/>
        </p:nvCxnSpPr>
        <p:spPr>
          <a:xfrm>
            <a:off x="7548500" y="2294597"/>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7800912" y="2543098"/>
            <a:ext cx="1230648" cy="757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877153" y="2771304"/>
            <a:ext cx="252413" cy="2485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7129567" y="3011629"/>
            <a:ext cx="1901993" cy="817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7438217" y="3486543"/>
            <a:ext cx="316249" cy="20483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754467" y="3486543"/>
            <a:ext cx="127672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6824668" y="3962596"/>
            <a:ext cx="252413" cy="24850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077081" y="4211097"/>
            <a:ext cx="195410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8005380" y="2285846"/>
            <a:ext cx="1031116" cy="261642"/>
          </a:xfrm>
          <a:prstGeom prst="rect">
            <a:avLst/>
          </a:prstGeom>
        </p:spPr>
        <p:txBody>
          <a:bodyPr wrap="none" lIns="91472" tIns="45736" rIns="91472" bIns="45736">
            <a:spAutoFit/>
          </a:bodyPr>
          <a:lstStyle/>
          <a:p>
            <a:r>
              <a:rPr lang="zh-CN" altLang="en-US" sz="1100" dirty="0">
                <a:latin typeface="微软雅黑" pitchFamily="34" charset="-122"/>
                <a:ea typeface="微软雅黑" pitchFamily="34" charset="-122"/>
              </a:rPr>
              <a:t>点击添加文本</a:t>
            </a:r>
          </a:p>
        </p:txBody>
      </p:sp>
      <p:sp>
        <p:nvSpPr>
          <p:cNvPr id="78" name="矩形 77"/>
          <p:cNvSpPr/>
          <p:nvPr/>
        </p:nvSpPr>
        <p:spPr>
          <a:xfrm>
            <a:off x="8005380" y="2751470"/>
            <a:ext cx="1031116" cy="261642"/>
          </a:xfrm>
          <a:prstGeom prst="rect">
            <a:avLst/>
          </a:prstGeom>
        </p:spPr>
        <p:txBody>
          <a:bodyPr wrap="none" lIns="91472" tIns="45736" rIns="91472" bIns="45736">
            <a:spAutoFit/>
          </a:bodyPr>
          <a:lstStyle/>
          <a:p>
            <a:r>
              <a:rPr lang="zh-CN" altLang="en-US" sz="1100" dirty="0">
                <a:latin typeface="微软雅黑" pitchFamily="34" charset="-122"/>
                <a:ea typeface="微软雅黑" pitchFamily="34" charset="-122"/>
              </a:rPr>
              <a:t>点击添加文本</a:t>
            </a:r>
          </a:p>
        </p:txBody>
      </p:sp>
      <p:sp>
        <p:nvSpPr>
          <p:cNvPr id="79" name="矩形 78"/>
          <p:cNvSpPr/>
          <p:nvPr/>
        </p:nvSpPr>
        <p:spPr>
          <a:xfrm>
            <a:off x="8005380" y="3228142"/>
            <a:ext cx="1031116" cy="261642"/>
          </a:xfrm>
          <a:prstGeom prst="rect">
            <a:avLst/>
          </a:prstGeom>
        </p:spPr>
        <p:txBody>
          <a:bodyPr wrap="none" lIns="91472" tIns="45736" rIns="91472" bIns="45736">
            <a:spAutoFit/>
          </a:bodyPr>
          <a:lstStyle/>
          <a:p>
            <a:r>
              <a:rPr lang="zh-CN" altLang="en-US" sz="1100" dirty="0">
                <a:latin typeface="微软雅黑" pitchFamily="34" charset="-122"/>
                <a:ea typeface="微软雅黑" pitchFamily="34" charset="-122"/>
              </a:rPr>
              <a:t>点击添加文本</a:t>
            </a:r>
          </a:p>
        </p:txBody>
      </p:sp>
      <p:sp>
        <p:nvSpPr>
          <p:cNvPr id="80" name="矩形 79"/>
          <p:cNvSpPr/>
          <p:nvPr/>
        </p:nvSpPr>
        <p:spPr>
          <a:xfrm>
            <a:off x="8005380" y="3947507"/>
            <a:ext cx="1031116" cy="261642"/>
          </a:xfrm>
          <a:prstGeom prst="rect">
            <a:avLst/>
          </a:prstGeom>
        </p:spPr>
        <p:txBody>
          <a:bodyPr wrap="none" lIns="91472" tIns="45736" rIns="91472" bIns="45736">
            <a:spAutoFit/>
          </a:bodyPr>
          <a:lstStyle/>
          <a:p>
            <a:r>
              <a:rPr lang="zh-CN" altLang="en-US" sz="1100" dirty="0">
                <a:latin typeface="微软雅黑" pitchFamily="34" charset="-122"/>
                <a:ea typeface="微软雅黑" pitchFamily="34" charset="-122"/>
              </a:rPr>
              <a:t>点击添加文本</a:t>
            </a:r>
          </a:p>
        </p:txBody>
      </p:sp>
      <p:sp>
        <p:nvSpPr>
          <p:cNvPr id="82" name="TextBox 81"/>
          <p:cNvSpPr txBox="1"/>
          <p:nvPr/>
        </p:nvSpPr>
        <p:spPr>
          <a:xfrm>
            <a:off x="1868172" y="2392467"/>
            <a:ext cx="2228971" cy="2051491"/>
          </a:xfrm>
          <a:prstGeom prst="rect">
            <a:avLst/>
          </a:prstGeom>
          <a:noFill/>
        </p:spPr>
        <p:txBody>
          <a:bodyPr wrap="square" lIns="91472" tIns="45736" rIns="91472" bIns="45736" rtlCol="0">
            <a:spAutoFit/>
          </a:bodyPr>
          <a:lstStyle/>
          <a:p>
            <a:pPr>
              <a:lnSpc>
                <a:spcPct val="130000"/>
              </a:lnSpc>
            </a:pPr>
            <a:r>
              <a:rPr lang="zh-CN" altLang="en-US" sz="1000" dirty="0">
                <a:solidFill>
                  <a:schemeClr val="tx1">
                    <a:lumMod val="65000"/>
                    <a:lumOff val="35000"/>
                  </a:schemeClr>
                </a:solidFill>
                <a:latin typeface="微软雅黑" pitchFamily="34" charset="-122"/>
                <a:ea typeface="微软雅黑" pitchFamily="34" charset="-122"/>
              </a:rPr>
              <a:t>      </a:t>
            </a:r>
            <a:r>
              <a:rPr lang="zh-CN" altLang="en-US" sz="1100" dirty="0">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100" dirty="0">
              <a:latin typeface="微软雅黑" pitchFamily="34" charset="-122"/>
              <a:ea typeface="微软雅黑" pitchFamily="34" charset="-122"/>
            </a:endParaRPr>
          </a:p>
          <a:p>
            <a:pPr>
              <a:lnSpc>
                <a:spcPct val="130000"/>
              </a:lnSpc>
            </a:pPr>
            <a:r>
              <a:rPr lang="zh-CN" altLang="en-US" sz="1100" dirty="0">
                <a:latin typeface="微软雅黑" pitchFamily="34" charset="-122"/>
                <a:ea typeface="微软雅黑" pitchFamily="34" charset="-122"/>
              </a:rPr>
              <a:t>      您的内容打在这里，或者通过复制您的文本后，在此框中选择粘贴，并选择只保留文字。</a:t>
            </a:r>
          </a:p>
        </p:txBody>
      </p:sp>
      <p:sp>
        <p:nvSpPr>
          <p:cNvPr id="88" name="圆角矩形 87"/>
          <p:cNvSpPr/>
          <p:nvPr/>
        </p:nvSpPr>
        <p:spPr>
          <a:xfrm>
            <a:off x="1763688" y="1758318"/>
            <a:ext cx="2448272" cy="2973672"/>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2155059" y="1982566"/>
            <a:ext cx="229144" cy="22914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2487184" y="210646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3293648" y="2033457"/>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817553" y="1793763"/>
            <a:ext cx="291871" cy="29187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2127396" y="183705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3664366" y="196848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4030249" y="1607340"/>
            <a:ext cx="167224" cy="16722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3825350" y="172506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p:cNvGrpSpPr/>
          <p:nvPr/>
        </p:nvGrpSpPr>
        <p:grpSpPr>
          <a:xfrm>
            <a:off x="2271468" y="1563638"/>
            <a:ext cx="1356392" cy="432536"/>
            <a:chOff x="814328" y="3219334"/>
            <a:chExt cx="1356392" cy="432536"/>
          </a:xfrm>
        </p:grpSpPr>
        <p:grpSp>
          <p:nvGrpSpPr>
            <p:cNvPr id="104" name="组合 10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6" name="圆角矩形 10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TextBox 102"/>
            <p:cNvSpPr txBox="1"/>
            <p:nvPr/>
          </p:nvSpPr>
          <p:spPr>
            <a:xfrm>
              <a:off x="831252" y="3331792"/>
              <a:ext cx="1322544"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002060"/>
                  </a:solidFill>
                  <a:latin typeface="+mn-ea"/>
                </a:rPr>
                <a:t>点击输入标题</a:t>
              </a:r>
            </a:p>
          </p:txBody>
        </p:sp>
      </p:grpSp>
      <p:sp>
        <p:nvSpPr>
          <p:cNvPr id="94" name="椭圆 93"/>
          <p:cNvSpPr/>
          <p:nvPr/>
        </p:nvSpPr>
        <p:spPr>
          <a:xfrm>
            <a:off x="2660887" y="195117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1926522" y="163564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TextBox 101"/>
          <p:cNvSpPr txBox="1"/>
          <p:nvPr/>
        </p:nvSpPr>
        <p:spPr>
          <a:xfrm>
            <a:off x="3976034" y="267494"/>
            <a:ext cx="2900222"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经营业绩</a:t>
            </a:r>
            <a:endParaRPr lang="zh-CN" altLang="en-US" sz="3600" dirty="0">
              <a:latin typeface="微软雅黑" pitchFamily="34" charset="-122"/>
              <a:ea typeface="微软雅黑" pitchFamily="34" charset="-122"/>
            </a:endParaRPr>
          </a:p>
        </p:txBody>
      </p:sp>
    </p:spTree>
    <p:extLst>
      <p:ext uri="{BB962C8B-B14F-4D97-AF65-F5344CB8AC3E}">
        <p14:creationId xmlns:p14="http://schemas.microsoft.com/office/powerpoint/2010/main" val="359703165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250"/>
                                            <p:tgtEl>
                                              <p:spTgt spid="69"/>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250"/>
                                            <p:tgtEl>
                                              <p:spTgt spid="70"/>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left)">
                                          <p:cBhvr>
                                            <p:cTn id="26" dur="250"/>
                                            <p:tgtEl>
                                              <p:spTgt spid="71"/>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250"/>
                                            <p:tgtEl>
                                              <p:spTgt spid="72"/>
                                            </p:tgtEl>
                                          </p:cBhvr>
                                        </p:animEffect>
                                      </p:childTnLst>
                                    </p:cTn>
                                  </p:par>
                                </p:childTnLst>
                              </p:cTn>
                            </p:par>
                            <p:par>
                              <p:cTn id="31" fill="hold">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anim calcmode="lin" valueType="num">
                                          <p:cBhvr>
                                            <p:cTn id="35" dur="500" fill="hold"/>
                                            <p:tgtEl>
                                              <p:spTgt spid="78"/>
                                            </p:tgtEl>
                                            <p:attrNameLst>
                                              <p:attrName>ppt_x</p:attrName>
                                            </p:attrNameLst>
                                          </p:cBhvr>
                                          <p:tavLst>
                                            <p:tav tm="0">
                                              <p:val>
                                                <p:strVal val="#ppt_x"/>
                                              </p:val>
                                            </p:tav>
                                            <p:tav tm="100000">
                                              <p:val>
                                                <p:strVal val="#ppt_x"/>
                                              </p:val>
                                            </p:tav>
                                          </p:tavLst>
                                        </p:anim>
                                        <p:anim calcmode="lin" valueType="num">
                                          <p:cBhvr>
                                            <p:cTn id="36" dur="500" fill="hold"/>
                                            <p:tgtEl>
                                              <p:spTgt spid="7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left)">
                                          <p:cBhvr>
                                            <p:cTn id="40" dur="250"/>
                                            <p:tgtEl>
                                              <p:spTgt spid="73"/>
                                            </p:tgtEl>
                                          </p:cBhvr>
                                        </p:animEffect>
                                      </p:childTnLst>
                                    </p:cTn>
                                  </p:par>
                                </p:childTnLst>
                              </p:cTn>
                            </p:par>
                            <p:par>
                              <p:cTn id="41" fill="hold">
                                <p:stCondLst>
                                  <p:cond delay="325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250"/>
                                            <p:tgtEl>
                                              <p:spTgt spid="74"/>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22" presetClass="entr" presetSubtype="8"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250"/>
                                            <p:tgtEl>
                                              <p:spTgt spid="75"/>
                                            </p:tgtEl>
                                          </p:cBhvr>
                                        </p:animEffect>
                                      </p:childTnLst>
                                    </p:cTn>
                                  </p:par>
                                </p:childTnLst>
                              </p:cTn>
                            </p:par>
                            <p:par>
                              <p:cTn id="55" fill="hold">
                                <p:stCondLst>
                                  <p:cond delay="4250"/>
                                </p:stCondLst>
                                <p:childTnLst>
                                  <p:par>
                                    <p:cTn id="56" presetID="22" presetClass="entr" presetSubtype="8" fill="hold"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250"/>
                                            <p:tgtEl>
                                              <p:spTgt spid="76"/>
                                            </p:tgtEl>
                                          </p:cBhvr>
                                        </p:animEffect>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anim calcmode="lin" valueType="num">
                                          <p:cBhvr>
                                            <p:cTn id="63" dur="500" fill="hold"/>
                                            <p:tgtEl>
                                              <p:spTgt spid="80"/>
                                            </p:tgtEl>
                                            <p:attrNameLst>
                                              <p:attrName>ppt_x</p:attrName>
                                            </p:attrNameLst>
                                          </p:cBhvr>
                                          <p:tavLst>
                                            <p:tav tm="0">
                                              <p:val>
                                                <p:strVal val="#ppt_x"/>
                                              </p:val>
                                            </p:tav>
                                            <p:tav tm="100000">
                                              <p:val>
                                                <p:strVal val="#ppt_x"/>
                                              </p:val>
                                            </p:tav>
                                          </p:tavLst>
                                        </p:anim>
                                        <p:anim calcmode="lin" valueType="num">
                                          <p:cBhvr>
                                            <p:cTn id="64" dur="500" fill="hold"/>
                                            <p:tgtEl>
                                              <p:spTgt spid="80"/>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53" presetClass="entr" presetSubtype="16" fill="hold" nodeType="afterEffect">
                                      <p:stCondLst>
                                        <p:cond delay="0"/>
                                      </p:stCondLst>
                                      <p:childTnLst>
                                        <p:set>
                                          <p:cBhvr>
                                            <p:cTn id="67" dur="1" fill="hold">
                                              <p:stCondLst>
                                                <p:cond delay="0"/>
                                              </p:stCondLst>
                                            </p:cTn>
                                            <p:tgtEl>
                                              <p:spTgt spid="101"/>
                                            </p:tgtEl>
                                            <p:attrNameLst>
                                              <p:attrName>style.visibility</p:attrName>
                                            </p:attrNameLst>
                                          </p:cBhvr>
                                          <p:to>
                                            <p:strVal val="visible"/>
                                          </p:to>
                                        </p:set>
                                        <p:anim calcmode="lin" valueType="num">
                                          <p:cBhvr>
                                            <p:cTn id="68" dur="500" fill="hold"/>
                                            <p:tgtEl>
                                              <p:spTgt spid="101"/>
                                            </p:tgtEl>
                                            <p:attrNameLst>
                                              <p:attrName>ppt_w</p:attrName>
                                            </p:attrNameLst>
                                          </p:cBhvr>
                                          <p:tavLst>
                                            <p:tav tm="0">
                                              <p:val>
                                                <p:fltVal val="0"/>
                                              </p:val>
                                            </p:tav>
                                            <p:tav tm="100000">
                                              <p:val>
                                                <p:strVal val="#ppt_w"/>
                                              </p:val>
                                            </p:tav>
                                          </p:tavLst>
                                        </p:anim>
                                        <p:anim calcmode="lin" valueType="num">
                                          <p:cBhvr>
                                            <p:cTn id="69" dur="500" fill="hold"/>
                                            <p:tgtEl>
                                              <p:spTgt spid="101"/>
                                            </p:tgtEl>
                                            <p:attrNameLst>
                                              <p:attrName>ppt_h</p:attrName>
                                            </p:attrNameLst>
                                          </p:cBhvr>
                                          <p:tavLst>
                                            <p:tav tm="0">
                                              <p:val>
                                                <p:fltVal val="0"/>
                                              </p:val>
                                            </p:tav>
                                            <p:tav tm="100000">
                                              <p:val>
                                                <p:strVal val="#ppt_h"/>
                                              </p:val>
                                            </p:tav>
                                          </p:tavLst>
                                        </p:anim>
                                        <p:animEffect transition="in" filter="fade">
                                          <p:cBhvr>
                                            <p:cTn id="70" dur="500"/>
                                            <p:tgtEl>
                                              <p:spTgt spid="101"/>
                                            </p:tgtEl>
                                          </p:cBhvr>
                                        </p:animEffect>
                                      </p:childTnLst>
                                    </p:cTn>
                                  </p:par>
                                </p:childTnLst>
                              </p:cTn>
                            </p:par>
                            <p:par>
                              <p:cTn id="71" fill="hold">
                                <p:stCondLst>
                                  <p:cond delay="550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82"/>
                                            </p:tgtEl>
                                            <p:attrNameLst>
                                              <p:attrName>style.visibility</p:attrName>
                                            </p:attrNameLst>
                                          </p:cBhvr>
                                          <p:to>
                                            <p:strVal val="visible"/>
                                          </p:to>
                                        </p:set>
                                        <p:animEffect transition="in" filter="wipe(left)">
                                          <p:cBhvr>
                                            <p:cTn id="74" dur="50"/>
                                            <p:tgtEl>
                                              <p:spTgt spid="82"/>
                                            </p:tgtEl>
                                          </p:cBhvr>
                                        </p:animEffect>
                                      </p:childTnLst>
                                    </p:cTn>
                                  </p:par>
                                  <p:par>
                                    <p:cTn id="75" presetID="36" presetClass="emph" presetSubtype="0" fill="hold" grpId="1" nodeType="withEffect">
                                      <p:stCondLst>
                                        <p:cond delay="0"/>
                                      </p:stCondLst>
                                      <p:iterate type="lt">
                                        <p:tmPct val="30000"/>
                                      </p:iterate>
                                      <p:childTnLst>
                                        <p:animScale>
                                          <p:cBhvr>
                                            <p:cTn id="76" dur="25" autoRev="1" fill="hold">
                                              <p:stCondLst>
                                                <p:cond delay="0"/>
                                              </p:stCondLst>
                                            </p:cTn>
                                            <p:tgtEl>
                                              <p:spTgt spid="82"/>
                                            </p:tgtEl>
                                          </p:cBhvr>
                                          <p:to x="80000" y="100000"/>
                                        </p:animScale>
                                        <p:anim by="(#ppt_w*0.10)" calcmode="lin" valueType="num">
                                          <p:cBhvr>
                                            <p:cTn id="77" dur="25" autoRev="1" fill="hold">
                                              <p:stCondLst>
                                                <p:cond delay="0"/>
                                              </p:stCondLst>
                                            </p:cTn>
                                            <p:tgtEl>
                                              <p:spTgt spid="82"/>
                                            </p:tgtEl>
                                            <p:attrNameLst>
                                              <p:attrName>ppt_x</p:attrName>
                                            </p:attrNameLst>
                                          </p:cBhvr>
                                        </p:anim>
                                        <p:anim by="(-#ppt_w*0.10)" calcmode="lin" valueType="num">
                                          <p:cBhvr>
                                            <p:cTn id="78" dur="25" autoRev="1" fill="hold">
                                              <p:stCondLst>
                                                <p:cond delay="0"/>
                                              </p:stCondLst>
                                            </p:cTn>
                                            <p:tgtEl>
                                              <p:spTgt spid="82"/>
                                            </p:tgtEl>
                                            <p:attrNameLst>
                                              <p:attrName>ppt_y</p:attrName>
                                            </p:attrNameLst>
                                          </p:cBhvr>
                                        </p:anim>
                                        <p:animRot by="-480000">
                                          <p:cBhvr>
                                            <p:cTn id="79" dur="25" autoRev="1" fill="hold">
                                              <p:stCondLst>
                                                <p:cond delay="0"/>
                                              </p:stCondLst>
                                            </p:cTn>
                                            <p:tgtEl>
                                              <p:spTgt spid="82"/>
                                            </p:tgtEl>
                                            <p:attrNameLst>
                                              <p:attrName>r</p:attrName>
                                            </p:attrNameLst>
                                          </p:cBhvr>
                                        </p:animRot>
                                      </p:childTnLst>
                                    </p:cTn>
                                  </p:par>
                                  <p:par>
                                    <p:cTn id="80" presetID="21" presetClass="entr" presetSubtype="1"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heel(1)">
                                          <p:cBhvr>
                                            <p:cTn id="82" dur="1000"/>
                                            <p:tgtEl>
                                              <p:spTgt spid="88"/>
                                            </p:tgtEl>
                                          </p:cBhvr>
                                        </p:animEffect>
                                      </p:childTnLst>
                                    </p:cTn>
                                  </p:par>
                                  <p:par>
                                    <p:cTn id="83" presetID="53" presetClass="entr" presetSubtype="16" fill="hold" grpId="0" nodeType="withEffect">
                                      <p:stCondLst>
                                        <p:cond delay="400"/>
                                      </p:stCondLst>
                                      <p:childTnLst>
                                        <p:set>
                                          <p:cBhvr>
                                            <p:cTn id="84" dur="1" fill="hold">
                                              <p:stCondLst>
                                                <p:cond delay="0"/>
                                              </p:stCondLst>
                                            </p:cTn>
                                            <p:tgtEl>
                                              <p:spTgt spid="92"/>
                                            </p:tgtEl>
                                            <p:attrNameLst>
                                              <p:attrName>style.visibility</p:attrName>
                                            </p:attrNameLst>
                                          </p:cBhvr>
                                          <p:to>
                                            <p:strVal val="visible"/>
                                          </p:to>
                                        </p:set>
                                        <p:anim calcmode="lin" valueType="num">
                                          <p:cBhvr>
                                            <p:cTn id="85" dur="1000" fill="hold"/>
                                            <p:tgtEl>
                                              <p:spTgt spid="92"/>
                                            </p:tgtEl>
                                            <p:attrNameLst>
                                              <p:attrName>ppt_w</p:attrName>
                                            </p:attrNameLst>
                                          </p:cBhvr>
                                          <p:tavLst>
                                            <p:tav tm="0">
                                              <p:val>
                                                <p:fltVal val="0"/>
                                              </p:val>
                                            </p:tav>
                                            <p:tav tm="100000">
                                              <p:val>
                                                <p:strVal val="#ppt_w"/>
                                              </p:val>
                                            </p:tav>
                                          </p:tavLst>
                                        </p:anim>
                                        <p:anim calcmode="lin" valueType="num">
                                          <p:cBhvr>
                                            <p:cTn id="86" dur="1000" fill="hold"/>
                                            <p:tgtEl>
                                              <p:spTgt spid="92"/>
                                            </p:tgtEl>
                                            <p:attrNameLst>
                                              <p:attrName>ppt_h</p:attrName>
                                            </p:attrNameLst>
                                          </p:cBhvr>
                                          <p:tavLst>
                                            <p:tav tm="0">
                                              <p:val>
                                                <p:fltVal val="0"/>
                                              </p:val>
                                            </p:tav>
                                            <p:tav tm="100000">
                                              <p:val>
                                                <p:strVal val="#ppt_h"/>
                                              </p:val>
                                            </p:tav>
                                          </p:tavLst>
                                        </p:anim>
                                        <p:animEffect transition="in" filter="fade">
                                          <p:cBhvr>
                                            <p:cTn id="87" dur="1000"/>
                                            <p:tgtEl>
                                              <p:spTgt spid="92"/>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94"/>
                                            </p:tgtEl>
                                            <p:attrNameLst>
                                              <p:attrName>style.visibility</p:attrName>
                                            </p:attrNameLst>
                                          </p:cBhvr>
                                          <p:to>
                                            <p:strVal val="visible"/>
                                          </p:to>
                                        </p:set>
                                        <p:anim calcmode="lin" valueType="num">
                                          <p:cBhvr>
                                            <p:cTn id="95" dur="900" fill="hold"/>
                                            <p:tgtEl>
                                              <p:spTgt spid="94"/>
                                            </p:tgtEl>
                                            <p:attrNameLst>
                                              <p:attrName>ppt_w</p:attrName>
                                            </p:attrNameLst>
                                          </p:cBhvr>
                                          <p:tavLst>
                                            <p:tav tm="0">
                                              <p:val>
                                                <p:fltVal val="0"/>
                                              </p:val>
                                            </p:tav>
                                            <p:tav tm="100000">
                                              <p:val>
                                                <p:strVal val="#ppt_w"/>
                                              </p:val>
                                            </p:tav>
                                          </p:tavLst>
                                        </p:anim>
                                        <p:anim calcmode="lin" valueType="num">
                                          <p:cBhvr>
                                            <p:cTn id="96" dur="900" fill="hold"/>
                                            <p:tgtEl>
                                              <p:spTgt spid="94"/>
                                            </p:tgtEl>
                                            <p:attrNameLst>
                                              <p:attrName>ppt_h</p:attrName>
                                            </p:attrNameLst>
                                          </p:cBhvr>
                                          <p:tavLst>
                                            <p:tav tm="0">
                                              <p:val>
                                                <p:fltVal val="0"/>
                                              </p:val>
                                            </p:tav>
                                            <p:tav tm="100000">
                                              <p:val>
                                                <p:strVal val="#ppt_h"/>
                                              </p:val>
                                            </p:tav>
                                          </p:tavLst>
                                        </p:anim>
                                        <p:animEffect transition="in" filter="fade">
                                          <p:cBhvr>
                                            <p:cTn id="97" dur="900"/>
                                            <p:tgtEl>
                                              <p:spTgt spid="94"/>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600" fill="hold"/>
                                            <p:tgtEl>
                                              <p:spTgt spid="96"/>
                                            </p:tgtEl>
                                            <p:attrNameLst>
                                              <p:attrName>ppt_w</p:attrName>
                                            </p:attrNameLst>
                                          </p:cBhvr>
                                          <p:tavLst>
                                            <p:tav tm="0">
                                              <p:val>
                                                <p:fltVal val="0"/>
                                              </p:val>
                                            </p:tav>
                                            <p:tav tm="100000">
                                              <p:val>
                                                <p:strVal val="#ppt_w"/>
                                              </p:val>
                                            </p:tav>
                                          </p:tavLst>
                                        </p:anim>
                                        <p:anim calcmode="lin" valueType="num">
                                          <p:cBhvr>
                                            <p:cTn id="106" dur="600" fill="hold"/>
                                            <p:tgtEl>
                                              <p:spTgt spid="96"/>
                                            </p:tgtEl>
                                            <p:attrNameLst>
                                              <p:attrName>ppt_h</p:attrName>
                                            </p:attrNameLst>
                                          </p:cBhvr>
                                          <p:tavLst>
                                            <p:tav tm="0">
                                              <p:val>
                                                <p:fltVal val="0"/>
                                              </p:val>
                                            </p:tav>
                                            <p:tav tm="100000">
                                              <p:val>
                                                <p:strVal val="#ppt_h"/>
                                              </p:val>
                                            </p:tav>
                                          </p:tavLst>
                                        </p:anim>
                                        <p:animEffect transition="in" filter="fade">
                                          <p:cBhvr>
                                            <p:cTn id="107" dur="600"/>
                                            <p:tgtEl>
                                              <p:spTgt spid="96"/>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97"/>
                                            </p:tgtEl>
                                            <p:attrNameLst>
                                              <p:attrName>style.visibility</p:attrName>
                                            </p:attrNameLst>
                                          </p:cBhvr>
                                          <p:to>
                                            <p:strVal val="visible"/>
                                          </p:to>
                                        </p:set>
                                        <p:anim calcmode="lin" valueType="num">
                                          <p:cBhvr>
                                            <p:cTn id="110" dur="700" fill="hold"/>
                                            <p:tgtEl>
                                              <p:spTgt spid="97"/>
                                            </p:tgtEl>
                                            <p:attrNameLst>
                                              <p:attrName>ppt_w</p:attrName>
                                            </p:attrNameLst>
                                          </p:cBhvr>
                                          <p:tavLst>
                                            <p:tav tm="0">
                                              <p:val>
                                                <p:fltVal val="0"/>
                                              </p:val>
                                            </p:tav>
                                            <p:tav tm="100000">
                                              <p:val>
                                                <p:strVal val="#ppt_w"/>
                                              </p:val>
                                            </p:tav>
                                          </p:tavLst>
                                        </p:anim>
                                        <p:anim calcmode="lin" valueType="num">
                                          <p:cBhvr>
                                            <p:cTn id="111" dur="700" fill="hold"/>
                                            <p:tgtEl>
                                              <p:spTgt spid="97"/>
                                            </p:tgtEl>
                                            <p:attrNameLst>
                                              <p:attrName>ppt_h</p:attrName>
                                            </p:attrNameLst>
                                          </p:cBhvr>
                                          <p:tavLst>
                                            <p:tav tm="0">
                                              <p:val>
                                                <p:fltVal val="0"/>
                                              </p:val>
                                            </p:tav>
                                            <p:tav tm="100000">
                                              <p:val>
                                                <p:strVal val="#ppt_h"/>
                                              </p:val>
                                            </p:tav>
                                          </p:tavLst>
                                        </p:anim>
                                        <p:animEffect transition="in" filter="fade">
                                          <p:cBhvr>
                                            <p:cTn id="112" dur="700"/>
                                            <p:tgtEl>
                                              <p:spTgt spid="97"/>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98"/>
                                            </p:tgtEl>
                                            <p:attrNameLst>
                                              <p:attrName>style.visibility</p:attrName>
                                            </p:attrNameLst>
                                          </p:cBhvr>
                                          <p:to>
                                            <p:strVal val="visible"/>
                                          </p:to>
                                        </p:set>
                                        <p:anim calcmode="lin" valueType="num">
                                          <p:cBhvr>
                                            <p:cTn id="115" dur="1000" fill="hold"/>
                                            <p:tgtEl>
                                              <p:spTgt spid="98"/>
                                            </p:tgtEl>
                                            <p:attrNameLst>
                                              <p:attrName>ppt_w</p:attrName>
                                            </p:attrNameLst>
                                          </p:cBhvr>
                                          <p:tavLst>
                                            <p:tav tm="0">
                                              <p:val>
                                                <p:fltVal val="0"/>
                                              </p:val>
                                            </p:tav>
                                            <p:tav tm="100000">
                                              <p:val>
                                                <p:strVal val="#ppt_w"/>
                                              </p:val>
                                            </p:tav>
                                          </p:tavLst>
                                        </p:anim>
                                        <p:anim calcmode="lin" valueType="num">
                                          <p:cBhvr>
                                            <p:cTn id="116" dur="1000" fill="hold"/>
                                            <p:tgtEl>
                                              <p:spTgt spid="98"/>
                                            </p:tgtEl>
                                            <p:attrNameLst>
                                              <p:attrName>ppt_h</p:attrName>
                                            </p:attrNameLst>
                                          </p:cBhvr>
                                          <p:tavLst>
                                            <p:tav tm="0">
                                              <p:val>
                                                <p:fltVal val="0"/>
                                              </p:val>
                                            </p:tav>
                                            <p:tav tm="100000">
                                              <p:val>
                                                <p:strVal val="#ppt_h"/>
                                              </p:val>
                                            </p:tav>
                                          </p:tavLst>
                                        </p:anim>
                                        <p:animEffect transition="in" filter="fade">
                                          <p:cBhvr>
                                            <p:cTn id="117" dur="1000"/>
                                            <p:tgtEl>
                                              <p:spTgt spid="9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99"/>
                                            </p:tgtEl>
                                            <p:attrNameLst>
                                              <p:attrName>style.visibility</p:attrName>
                                            </p:attrNameLst>
                                          </p:cBhvr>
                                          <p:to>
                                            <p:strVal val="visible"/>
                                          </p:to>
                                        </p:set>
                                        <p:anim calcmode="lin" valueType="num">
                                          <p:cBhvr>
                                            <p:cTn id="120" dur="700" fill="hold"/>
                                            <p:tgtEl>
                                              <p:spTgt spid="99"/>
                                            </p:tgtEl>
                                            <p:attrNameLst>
                                              <p:attrName>ppt_w</p:attrName>
                                            </p:attrNameLst>
                                          </p:cBhvr>
                                          <p:tavLst>
                                            <p:tav tm="0">
                                              <p:val>
                                                <p:fltVal val="0"/>
                                              </p:val>
                                            </p:tav>
                                            <p:tav tm="100000">
                                              <p:val>
                                                <p:strVal val="#ppt_w"/>
                                              </p:val>
                                            </p:tav>
                                          </p:tavLst>
                                        </p:anim>
                                        <p:anim calcmode="lin" valueType="num">
                                          <p:cBhvr>
                                            <p:cTn id="121" dur="700" fill="hold"/>
                                            <p:tgtEl>
                                              <p:spTgt spid="99"/>
                                            </p:tgtEl>
                                            <p:attrNameLst>
                                              <p:attrName>ppt_h</p:attrName>
                                            </p:attrNameLst>
                                          </p:cBhvr>
                                          <p:tavLst>
                                            <p:tav tm="0">
                                              <p:val>
                                                <p:fltVal val="0"/>
                                              </p:val>
                                            </p:tav>
                                            <p:tav tm="100000">
                                              <p:val>
                                                <p:strVal val="#ppt_h"/>
                                              </p:val>
                                            </p:tav>
                                          </p:tavLst>
                                        </p:anim>
                                        <p:animEffect transition="in" filter="fade">
                                          <p:cBhvr>
                                            <p:cTn id="122" dur="700"/>
                                            <p:tgtEl>
                                              <p:spTgt spid="99"/>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100"/>
                                            </p:tgtEl>
                                            <p:attrNameLst>
                                              <p:attrName>style.visibility</p:attrName>
                                            </p:attrNameLst>
                                          </p:cBhvr>
                                          <p:to>
                                            <p:strVal val="visible"/>
                                          </p:to>
                                        </p:set>
                                        <p:anim calcmode="lin" valueType="num">
                                          <p:cBhvr>
                                            <p:cTn id="125" dur="800" fill="hold"/>
                                            <p:tgtEl>
                                              <p:spTgt spid="100"/>
                                            </p:tgtEl>
                                            <p:attrNameLst>
                                              <p:attrName>ppt_w</p:attrName>
                                            </p:attrNameLst>
                                          </p:cBhvr>
                                          <p:tavLst>
                                            <p:tav tm="0">
                                              <p:val>
                                                <p:fltVal val="0"/>
                                              </p:val>
                                            </p:tav>
                                            <p:tav tm="100000">
                                              <p:val>
                                                <p:strVal val="#ppt_w"/>
                                              </p:val>
                                            </p:tav>
                                          </p:tavLst>
                                        </p:anim>
                                        <p:anim calcmode="lin" valueType="num">
                                          <p:cBhvr>
                                            <p:cTn id="126" dur="800" fill="hold"/>
                                            <p:tgtEl>
                                              <p:spTgt spid="100"/>
                                            </p:tgtEl>
                                            <p:attrNameLst>
                                              <p:attrName>ppt_h</p:attrName>
                                            </p:attrNameLst>
                                          </p:cBhvr>
                                          <p:tavLst>
                                            <p:tav tm="0">
                                              <p:val>
                                                <p:fltVal val="0"/>
                                              </p:val>
                                            </p:tav>
                                            <p:tav tm="100000">
                                              <p:val>
                                                <p:strVal val="#ppt_h"/>
                                              </p:val>
                                            </p:tav>
                                          </p:tavLst>
                                        </p:anim>
                                        <p:animEffect transition="in" filter="fade">
                                          <p:cBhvr>
                                            <p:cTn id="127" dur="800"/>
                                            <p:tgtEl>
                                              <p:spTgt spid="100"/>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109"/>
                                            </p:tgtEl>
                                            <p:attrNameLst>
                                              <p:attrName>style.visibility</p:attrName>
                                            </p:attrNameLst>
                                          </p:cBhvr>
                                          <p:to>
                                            <p:strVal val="visible"/>
                                          </p:to>
                                        </p:set>
                                        <p:anim calcmode="lin" valueType="num">
                                          <p:cBhvr>
                                            <p:cTn id="130" dur="900" fill="hold"/>
                                            <p:tgtEl>
                                              <p:spTgt spid="109"/>
                                            </p:tgtEl>
                                            <p:attrNameLst>
                                              <p:attrName>ppt_w</p:attrName>
                                            </p:attrNameLst>
                                          </p:cBhvr>
                                          <p:tavLst>
                                            <p:tav tm="0">
                                              <p:val>
                                                <p:fltVal val="0"/>
                                              </p:val>
                                            </p:tav>
                                            <p:tav tm="100000">
                                              <p:val>
                                                <p:strVal val="#ppt_w"/>
                                              </p:val>
                                            </p:tav>
                                          </p:tavLst>
                                        </p:anim>
                                        <p:anim calcmode="lin" valueType="num">
                                          <p:cBhvr>
                                            <p:cTn id="131" dur="900" fill="hold"/>
                                            <p:tgtEl>
                                              <p:spTgt spid="109"/>
                                            </p:tgtEl>
                                            <p:attrNameLst>
                                              <p:attrName>ppt_h</p:attrName>
                                            </p:attrNameLst>
                                          </p:cBhvr>
                                          <p:tavLst>
                                            <p:tav tm="0">
                                              <p:val>
                                                <p:fltVal val="0"/>
                                              </p:val>
                                            </p:tav>
                                            <p:tav tm="100000">
                                              <p:val>
                                                <p:strVal val="#ppt_h"/>
                                              </p:val>
                                            </p:tav>
                                          </p:tavLst>
                                        </p:anim>
                                        <p:animEffect transition="in" filter="fade">
                                          <p:cBhvr>
                                            <p:cTn id="132" dur="9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2" grpId="0"/>
          <p:bldP spid="82" grpId="1"/>
          <p:bldP spid="88" grpId="0" animBg="1"/>
          <p:bldP spid="92" grpId="0" animBg="1"/>
          <p:bldP spid="93" grpId="0" animBg="1"/>
          <p:bldP spid="95" grpId="0" animBg="1"/>
          <p:bldP spid="96" grpId="0" animBg="1"/>
          <p:bldP spid="97" grpId="0" animBg="1"/>
          <p:bldP spid="98" grpId="0" animBg="1"/>
          <p:bldP spid="99" grpId="0" animBg="1"/>
          <p:bldP spid="100" grpId="0" animBg="1"/>
          <p:bldP spid="94" grpId="0" animBg="1"/>
          <p:bldP spid="10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250"/>
                                            <p:tgtEl>
                                              <p:spTgt spid="69"/>
                                            </p:tgtEl>
                                          </p:cBhvr>
                                        </p:animEffect>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left)">
                                          <p:cBhvr>
                                            <p:cTn id="16" dur="250"/>
                                            <p:tgtEl>
                                              <p:spTgt spid="70"/>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anim calcmode="lin" valueType="num">
                                          <p:cBhvr>
                                            <p:cTn id="21" dur="500" fill="hold"/>
                                            <p:tgtEl>
                                              <p:spTgt spid="77"/>
                                            </p:tgtEl>
                                            <p:attrNameLst>
                                              <p:attrName>ppt_x</p:attrName>
                                            </p:attrNameLst>
                                          </p:cBhvr>
                                          <p:tavLst>
                                            <p:tav tm="0">
                                              <p:val>
                                                <p:strVal val="#ppt_x"/>
                                              </p:val>
                                            </p:tav>
                                            <p:tav tm="100000">
                                              <p:val>
                                                <p:strVal val="#ppt_x"/>
                                              </p:val>
                                            </p:tav>
                                          </p:tavLst>
                                        </p:anim>
                                        <p:anim calcmode="lin" valueType="num">
                                          <p:cBhvr>
                                            <p:cTn id="22" dur="500" fill="hold"/>
                                            <p:tgtEl>
                                              <p:spTgt spid="7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left)">
                                          <p:cBhvr>
                                            <p:cTn id="26" dur="250"/>
                                            <p:tgtEl>
                                              <p:spTgt spid="71"/>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left)">
                                          <p:cBhvr>
                                            <p:cTn id="30" dur="250"/>
                                            <p:tgtEl>
                                              <p:spTgt spid="72"/>
                                            </p:tgtEl>
                                          </p:cBhvr>
                                        </p:animEffect>
                                      </p:childTnLst>
                                    </p:cTn>
                                  </p:par>
                                </p:childTnLst>
                              </p:cTn>
                            </p:par>
                            <p:par>
                              <p:cTn id="31" fill="hold">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anim calcmode="lin" valueType="num">
                                          <p:cBhvr>
                                            <p:cTn id="35" dur="500" fill="hold"/>
                                            <p:tgtEl>
                                              <p:spTgt spid="78"/>
                                            </p:tgtEl>
                                            <p:attrNameLst>
                                              <p:attrName>ppt_x</p:attrName>
                                            </p:attrNameLst>
                                          </p:cBhvr>
                                          <p:tavLst>
                                            <p:tav tm="0">
                                              <p:val>
                                                <p:strVal val="#ppt_x"/>
                                              </p:val>
                                            </p:tav>
                                            <p:tav tm="100000">
                                              <p:val>
                                                <p:strVal val="#ppt_x"/>
                                              </p:val>
                                            </p:tav>
                                          </p:tavLst>
                                        </p:anim>
                                        <p:anim calcmode="lin" valueType="num">
                                          <p:cBhvr>
                                            <p:cTn id="36" dur="500" fill="hold"/>
                                            <p:tgtEl>
                                              <p:spTgt spid="7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wipe(left)">
                                          <p:cBhvr>
                                            <p:cTn id="40" dur="250"/>
                                            <p:tgtEl>
                                              <p:spTgt spid="73"/>
                                            </p:tgtEl>
                                          </p:cBhvr>
                                        </p:animEffect>
                                      </p:childTnLst>
                                    </p:cTn>
                                  </p:par>
                                </p:childTnLst>
                              </p:cTn>
                            </p:par>
                            <p:par>
                              <p:cTn id="41" fill="hold">
                                <p:stCondLst>
                                  <p:cond delay="325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250"/>
                                            <p:tgtEl>
                                              <p:spTgt spid="74"/>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22" presetClass="entr" presetSubtype="8" fill="hold"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250"/>
                                            <p:tgtEl>
                                              <p:spTgt spid="75"/>
                                            </p:tgtEl>
                                          </p:cBhvr>
                                        </p:animEffect>
                                      </p:childTnLst>
                                    </p:cTn>
                                  </p:par>
                                </p:childTnLst>
                              </p:cTn>
                            </p:par>
                            <p:par>
                              <p:cTn id="55" fill="hold">
                                <p:stCondLst>
                                  <p:cond delay="4250"/>
                                </p:stCondLst>
                                <p:childTnLst>
                                  <p:par>
                                    <p:cTn id="56" presetID="22" presetClass="entr" presetSubtype="8" fill="hold"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250"/>
                                            <p:tgtEl>
                                              <p:spTgt spid="76"/>
                                            </p:tgtEl>
                                          </p:cBhvr>
                                        </p:animEffect>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anim calcmode="lin" valueType="num">
                                          <p:cBhvr>
                                            <p:cTn id="63" dur="500" fill="hold"/>
                                            <p:tgtEl>
                                              <p:spTgt spid="80"/>
                                            </p:tgtEl>
                                            <p:attrNameLst>
                                              <p:attrName>ppt_x</p:attrName>
                                            </p:attrNameLst>
                                          </p:cBhvr>
                                          <p:tavLst>
                                            <p:tav tm="0">
                                              <p:val>
                                                <p:strVal val="#ppt_x"/>
                                              </p:val>
                                            </p:tav>
                                            <p:tav tm="100000">
                                              <p:val>
                                                <p:strVal val="#ppt_x"/>
                                              </p:val>
                                            </p:tav>
                                          </p:tavLst>
                                        </p:anim>
                                        <p:anim calcmode="lin" valueType="num">
                                          <p:cBhvr>
                                            <p:cTn id="64" dur="500" fill="hold"/>
                                            <p:tgtEl>
                                              <p:spTgt spid="80"/>
                                            </p:tgtEl>
                                            <p:attrNameLst>
                                              <p:attrName>ppt_y</p:attrName>
                                            </p:attrNameLst>
                                          </p:cBhvr>
                                          <p:tavLst>
                                            <p:tav tm="0">
                                              <p:val>
                                                <p:strVal val="#ppt_y-.1"/>
                                              </p:val>
                                            </p:tav>
                                            <p:tav tm="100000">
                                              <p:val>
                                                <p:strVal val="#ppt_y"/>
                                              </p:val>
                                            </p:tav>
                                          </p:tavLst>
                                        </p:anim>
                                      </p:childTnLst>
                                    </p:cTn>
                                  </p:par>
                                </p:childTnLst>
                              </p:cTn>
                            </p:par>
                            <p:par>
                              <p:cTn id="65" fill="hold">
                                <p:stCondLst>
                                  <p:cond delay="5000"/>
                                </p:stCondLst>
                                <p:childTnLst>
                                  <p:par>
                                    <p:cTn id="66" presetID="53" presetClass="entr" presetSubtype="16" fill="hold" nodeType="afterEffect">
                                      <p:stCondLst>
                                        <p:cond delay="0"/>
                                      </p:stCondLst>
                                      <p:childTnLst>
                                        <p:set>
                                          <p:cBhvr>
                                            <p:cTn id="67" dur="1" fill="hold">
                                              <p:stCondLst>
                                                <p:cond delay="0"/>
                                              </p:stCondLst>
                                            </p:cTn>
                                            <p:tgtEl>
                                              <p:spTgt spid="101"/>
                                            </p:tgtEl>
                                            <p:attrNameLst>
                                              <p:attrName>style.visibility</p:attrName>
                                            </p:attrNameLst>
                                          </p:cBhvr>
                                          <p:to>
                                            <p:strVal val="visible"/>
                                          </p:to>
                                        </p:set>
                                        <p:anim calcmode="lin" valueType="num">
                                          <p:cBhvr>
                                            <p:cTn id="68" dur="500" fill="hold"/>
                                            <p:tgtEl>
                                              <p:spTgt spid="101"/>
                                            </p:tgtEl>
                                            <p:attrNameLst>
                                              <p:attrName>ppt_w</p:attrName>
                                            </p:attrNameLst>
                                          </p:cBhvr>
                                          <p:tavLst>
                                            <p:tav tm="0">
                                              <p:val>
                                                <p:fltVal val="0"/>
                                              </p:val>
                                            </p:tav>
                                            <p:tav tm="100000">
                                              <p:val>
                                                <p:strVal val="#ppt_w"/>
                                              </p:val>
                                            </p:tav>
                                          </p:tavLst>
                                        </p:anim>
                                        <p:anim calcmode="lin" valueType="num">
                                          <p:cBhvr>
                                            <p:cTn id="69" dur="500" fill="hold"/>
                                            <p:tgtEl>
                                              <p:spTgt spid="101"/>
                                            </p:tgtEl>
                                            <p:attrNameLst>
                                              <p:attrName>ppt_h</p:attrName>
                                            </p:attrNameLst>
                                          </p:cBhvr>
                                          <p:tavLst>
                                            <p:tav tm="0">
                                              <p:val>
                                                <p:fltVal val="0"/>
                                              </p:val>
                                            </p:tav>
                                            <p:tav tm="100000">
                                              <p:val>
                                                <p:strVal val="#ppt_h"/>
                                              </p:val>
                                            </p:tav>
                                          </p:tavLst>
                                        </p:anim>
                                        <p:animEffect transition="in" filter="fade">
                                          <p:cBhvr>
                                            <p:cTn id="70" dur="500"/>
                                            <p:tgtEl>
                                              <p:spTgt spid="101"/>
                                            </p:tgtEl>
                                          </p:cBhvr>
                                        </p:animEffect>
                                      </p:childTnLst>
                                    </p:cTn>
                                  </p:par>
                                </p:childTnLst>
                              </p:cTn>
                            </p:par>
                            <p:par>
                              <p:cTn id="71" fill="hold">
                                <p:stCondLst>
                                  <p:cond delay="5500"/>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82"/>
                                            </p:tgtEl>
                                            <p:attrNameLst>
                                              <p:attrName>style.visibility</p:attrName>
                                            </p:attrNameLst>
                                          </p:cBhvr>
                                          <p:to>
                                            <p:strVal val="visible"/>
                                          </p:to>
                                        </p:set>
                                        <p:animEffect transition="in" filter="wipe(left)">
                                          <p:cBhvr>
                                            <p:cTn id="74" dur="50"/>
                                            <p:tgtEl>
                                              <p:spTgt spid="82"/>
                                            </p:tgtEl>
                                          </p:cBhvr>
                                        </p:animEffect>
                                      </p:childTnLst>
                                    </p:cTn>
                                  </p:par>
                                  <p:par>
                                    <p:cTn id="75" presetID="36" presetClass="emph" presetSubtype="0" fill="hold" grpId="1" nodeType="withEffect">
                                      <p:stCondLst>
                                        <p:cond delay="0"/>
                                      </p:stCondLst>
                                      <p:iterate type="lt">
                                        <p:tmPct val="30000"/>
                                      </p:iterate>
                                      <p:childTnLst>
                                        <p:animScale>
                                          <p:cBhvr>
                                            <p:cTn id="76" dur="25" autoRev="1" fill="hold">
                                              <p:stCondLst>
                                                <p:cond delay="0"/>
                                              </p:stCondLst>
                                            </p:cTn>
                                            <p:tgtEl>
                                              <p:spTgt spid="82"/>
                                            </p:tgtEl>
                                          </p:cBhvr>
                                          <p:to x="80000" y="100000"/>
                                        </p:animScale>
                                        <p:anim by="(#ppt_w*0.10)" calcmode="lin" valueType="num">
                                          <p:cBhvr>
                                            <p:cTn id="77" dur="25" autoRev="1" fill="hold">
                                              <p:stCondLst>
                                                <p:cond delay="0"/>
                                              </p:stCondLst>
                                            </p:cTn>
                                            <p:tgtEl>
                                              <p:spTgt spid="82"/>
                                            </p:tgtEl>
                                            <p:attrNameLst>
                                              <p:attrName>ppt_x</p:attrName>
                                            </p:attrNameLst>
                                          </p:cBhvr>
                                        </p:anim>
                                        <p:anim by="(-#ppt_w*0.10)" calcmode="lin" valueType="num">
                                          <p:cBhvr>
                                            <p:cTn id="78" dur="25" autoRev="1" fill="hold">
                                              <p:stCondLst>
                                                <p:cond delay="0"/>
                                              </p:stCondLst>
                                            </p:cTn>
                                            <p:tgtEl>
                                              <p:spTgt spid="82"/>
                                            </p:tgtEl>
                                            <p:attrNameLst>
                                              <p:attrName>ppt_y</p:attrName>
                                            </p:attrNameLst>
                                          </p:cBhvr>
                                        </p:anim>
                                        <p:animRot by="-480000">
                                          <p:cBhvr>
                                            <p:cTn id="79" dur="25" autoRev="1" fill="hold">
                                              <p:stCondLst>
                                                <p:cond delay="0"/>
                                              </p:stCondLst>
                                            </p:cTn>
                                            <p:tgtEl>
                                              <p:spTgt spid="82"/>
                                            </p:tgtEl>
                                            <p:attrNameLst>
                                              <p:attrName>r</p:attrName>
                                            </p:attrNameLst>
                                          </p:cBhvr>
                                        </p:animRot>
                                      </p:childTnLst>
                                    </p:cTn>
                                  </p:par>
                                  <p:par>
                                    <p:cTn id="80" presetID="21" presetClass="entr" presetSubtype="1" fill="hold" grpId="0"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heel(1)">
                                          <p:cBhvr>
                                            <p:cTn id="82" dur="1000"/>
                                            <p:tgtEl>
                                              <p:spTgt spid="88"/>
                                            </p:tgtEl>
                                          </p:cBhvr>
                                        </p:animEffect>
                                      </p:childTnLst>
                                    </p:cTn>
                                  </p:par>
                                  <p:par>
                                    <p:cTn id="83" presetID="53" presetClass="entr" presetSubtype="16" fill="hold" grpId="0" nodeType="withEffect">
                                      <p:stCondLst>
                                        <p:cond delay="400"/>
                                      </p:stCondLst>
                                      <p:childTnLst>
                                        <p:set>
                                          <p:cBhvr>
                                            <p:cTn id="84" dur="1" fill="hold">
                                              <p:stCondLst>
                                                <p:cond delay="0"/>
                                              </p:stCondLst>
                                            </p:cTn>
                                            <p:tgtEl>
                                              <p:spTgt spid="92"/>
                                            </p:tgtEl>
                                            <p:attrNameLst>
                                              <p:attrName>style.visibility</p:attrName>
                                            </p:attrNameLst>
                                          </p:cBhvr>
                                          <p:to>
                                            <p:strVal val="visible"/>
                                          </p:to>
                                        </p:set>
                                        <p:anim calcmode="lin" valueType="num">
                                          <p:cBhvr>
                                            <p:cTn id="85" dur="1000" fill="hold"/>
                                            <p:tgtEl>
                                              <p:spTgt spid="92"/>
                                            </p:tgtEl>
                                            <p:attrNameLst>
                                              <p:attrName>ppt_w</p:attrName>
                                            </p:attrNameLst>
                                          </p:cBhvr>
                                          <p:tavLst>
                                            <p:tav tm="0">
                                              <p:val>
                                                <p:fltVal val="0"/>
                                              </p:val>
                                            </p:tav>
                                            <p:tav tm="100000">
                                              <p:val>
                                                <p:strVal val="#ppt_w"/>
                                              </p:val>
                                            </p:tav>
                                          </p:tavLst>
                                        </p:anim>
                                        <p:anim calcmode="lin" valueType="num">
                                          <p:cBhvr>
                                            <p:cTn id="86" dur="1000" fill="hold"/>
                                            <p:tgtEl>
                                              <p:spTgt spid="92"/>
                                            </p:tgtEl>
                                            <p:attrNameLst>
                                              <p:attrName>ppt_h</p:attrName>
                                            </p:attrNameLst>
                                          </p:cBhvr>
                                          <p:tavLst>
                                            <p:tav tm="0">
                                              <p:val>
                                                <p:fltVal val="0"/>
                                              </p:val>
                                            </p:tav>
                                            <p:tav tm="100000">
                                              <p:val>
                                                <p:strVal val="#ppt_h"/>
                                              </p:val>
                                            </p:tav>
                                          </p:tavLst>
                                        </p:anim>
                                        <p:animEffect transition="in" filter="fade">
                                          <p:cBhvr>
                                            <p:cTn id="87" dur="1000"/>
                                            <p:tgtEl>
                                              <p:spTgt spid="92"/>
                                            </p:tgtEl>
                                          </p:cBhvr>
                                        </p:animEffect>
                                      </p:childTnLst>
                                    </p:cTn>
                                  </p:par>
                                  <p:par>
                                    <p:cTn id="88" presetID="53" presetClass="entr" presetSubtype="16" fill="hold" grpId="0" nodeType="withEffect">
                                      <p:stCondLst>
                                        <p:cond delay="20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cTn>
                                  </p:par>
                                  <p:par>
                                    <p:cTn id="93" presetID="53" presetClass="entr" presetSubtype="16" fill="hold" grpId="0" nodeType="withEffect">
                                      <p:stCondLst>
                                        <p:cond delay="400"/>
                                      </p:stCondLst>
                                      <p:childTnLst>
                                        <p:set>
                                          <p:cBhvr>
                                            <p:cTn id="94" dur="1" fill="hold">
                                              <p:stCondLst>
                                                <p:cond delay="0"/>
                                              </p:stCondLst>
                                            </p:cTn>
                                            <p:tgtEl>
                                              <p:spTgt spid="94"/>
                                            </p:tgtEl>
                                            <p:attrNameLst>
                                              <p:attrName>style.visibility</p:attrName>
                                            </p:attrNameLst>
                                          </p:cBhvr>
                                          <p:to>
                                            <p:strVal val="visible"/>
                                          </p:to>
                                        </p:set>
                                        <p:anim calcmode="lin" valueType="num">
                                          <p:cBhvr>
                                            <p:cTn id="95" dur="900" fill="hold"/>
                                            <p:tgtEl>
                                              <p:spTgt spid="94"/>
                                            </p:tgtEl>
                                            <p:attrNameLst>
                                              <p:attrName>ppt_w</p:attrName>
                                            </p:attrNameLst>
                                          </p:cBhvr>
                                          <p:tavLst>
                                            <p:tav tm="0">
                                              <p:val>
                                                <p:fltVal val="0"/>
                                              </p:val>
                                            </p:tav>
                                            <p:tav tm="100000">
                                              <p:val>
                                                <p:strVal val="#ppt_w"/>
                                              </p:val>
                                            </p:tav>
                                          </p:tavLst>
                                        </p:anim>
                                        <p:anim calcmode="lin" valueType="num">
                                          <p:cBhvr>
                                            <p:cTn id="96" dur="900" fill="hold"/>
                                            <p:tgtEl>
                                              <p:spTgt spid="94"/>
                                            </p:tgtEl>
                                            <p:attrNameLst>
                                              <p:attrName>ppt_h</p:attrName>
                                            </p:attrNameLst>
                                          </p:cBhvr>
                                          <p:tavLst>
                                            <p:tav tm="0">
                                              <p:val>
                                                <p:fltVal val="0"/>
                                              </p:val>
                                            </p:tav>
                                            <p:tav tm="100000">
                                              <p:val>
                                                <p:strVal val="#ppt_h"/>
                                              </p:val>
                                            </p:tav>
                                          </p:tavLst>
                                        </p:anim>
                                        <p:animEffect transition="in" filter="fade">
                                          <p:cBhvr>
                                            <p:cTn id="97" dur="900"/>
                                            <p:tgtEl>
                                              <p:spTgt spid="94"/>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par>
                                    <p:cTn id="103" presetID="53" presetClass="entr" presetSubtype="16" fill="hold" grpId="0" nodeType="withEffect">
                                      <p:stCondLst>
                                        <p:cond delay="40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600" fill="hold"/>
                                            <p:tgtEl>
                                              <p:spTgt spid="96"/>
                                            </p:tgtEl>
                                            <p:attrNameLst>
                                              <p:attrName>ppt_w</p:attrName>
                                            </p:attrNameLst>
                                          </p:cBhvr>
                                          <p:tavLst>
                                            <p:tav tm="0">
                                              <p:val>
                                                <p:fltVal val="0"/>
                                              </p:val>
                                            </p:tav>
                                            <p:tav tm="100000">
                                              <p:val>
                                                <p:strVal val="#ppt_w"/>
                                              </p:val>
                                            </p:tav>
                                          </p:tavLst>
                                        </p:anim>
                                        <p:anim calcmode="lin" valueType="num">
                                          <p:cBhvr>
                                            <p:cTn id="106" dur="600" fill="hold"/>
                                            <p:tgtEl>
                                              <p:spTgt spid="96"/>
                                            </p:tgtEl>
                                            <p:attrNameLst>
                                              <p:attrName>ppt_h</p:attrName>
                                            </p:attrNameLst>
                                          </p:cBhvr>
                                          <p:tavLst>
                                            <p:tav tm="0">
                                              <p:val>
                                                <p:fltVal val="0"/>
                                              </p:val>
                                            </p:tav>
                                            <p:tav tm="100000">
                                              <p:val>
                                                <p:strVal val="#ppt_h"/>
                                              </p:val>
                                            </p:tav>
                                          </p:tavLst>
                                        </p:anim>
                                        <p:animEffect transition="in" filter="fade">
                                          <p:cBhvr>
                                            <p:cTn id="107" dur="600"/>
                                            <p:tgtEl>
                                              <p:spTgt spid="96"/>
                                            </p:tgtEl>
                                          </p:cBhvr>
                                        </p:animEffect>
                                      </p:childTnLst>
                                    </p:cTn>
                                  </p:par>
                                  <p:par>
                                    <p:cTn id="108" presetID="53" presetClass="entr" presetSubtype="16" fill="hold" grpId="0" nodeType="withEffect">
                                      <p:stCondLst>
                                        <p:cond delay="200"/>
                                      </p:stCondLst>
                                      <p:childTnLst>
                                        <p:set>
                                          <p:cBhvr>
                                            <p:cTn id="109" dur="1" fill="hold">
                                              <p:stCondLst>
                                                <p:cond delay="0"/>
                                              </p:stCondLst>
                                            </p:cTn>
                                            <p:tgtEl>
                                              <p:spTgt spid="97"/>
                                            </p:tgtEl>
                                            <p:attrNameLst>
                                              <p:attrName>style.visibility</p:attrName>
                                            </p:attrNameLst>
                                          </p:cBhvr>
                                          <p:to>
                                            <p:strVal val="visible"/>
                                          </p:to>
                                        </p:set>
                                        <p:anim calcmode="lin" valueType="num">
                                          <p:cBhvr>
                                            <p:cTn id="110" dur="700" fill="hold"/>
                                            <p:tgtEl>
                                              <p:spTgt spid="97"/>
                                            </p:tgtEl>
                                            <p:attrNameLst>
                                              <p:attrName>ppt_w</p:attrName>
                                            </p:attrNameLst>
                                          </p:cBhvr>
                                          <p:tavLst>
                                            <p:tav tm="0">
                                              <p:val>
                                                <p:fltVal val="0"/>
                                              </p:val>
                                            </p:tav>
                                            <p:tav tm="100000">
                                              <p:val>
                                                <p:strVal val="#ppt_w"/>
                                              </p:val>
                                            </p:tav>
                                          </p:tavLst>
                                        </p:anim>
                                        <p:anim calcmode="lin" valueType="num">
                                          <p:cBhvr>
                                            <p:cTn id="111" dur="700" fill="hold"/>
                                            <p:tgtEl>
                                              <p:spTgt spid="97"/>
                                            </p:tgtEl>
                                            <p:attrNameLst>
                                              <p:attrName>ppt_h</p:attrName>
                                            </p:attrNameLst>
                                          </p:cBhvr>
                                          <p:tavLst>
                                            <p:tav tm="0">
                                              <p:val>
                                                <p:fltVal val="0"/>
                                              </p:val>
                                            </p:tav>
                                            <p:tav tm="100000">
                                              <p:val>
                                                <p:strVal val="#ppt_h"/>
                                              </p:val>
                                            </p:tav>
                                          </p:tavLst>
                                        </p:anim>
                                        <p:animEffect transition="in" filter="fade">
                                          <p:cBhvr>
                                            <p:cTn id="112" dur="700"/>
                                            <p:tgtEl>
                                              <p:spTgt spid="97"/>
                                            </p:tgtEl>
                                          </p:cBhvr>
                                        </p:animEffect>
                                      </p:childTnLst>
                                    </p:cTn>
                                  </p:par>
                                  <p:par>
                                    <p:cTn id="113" presetID="53" presetClass="entr" presetSubtype="16" fill="hold" grpId="0" nodeType="withEffect">
                                      <p:stCondLst>
                                        <p:cond delay="400"/>
                                      </p:stCondLst>
                                      <p:childTnLst>
                                        <p:set>
                                          <p:cBhvr>
                                            <p:cTn id="114" dur="1" fill="hold">
                                              <p:stCondLst>
                                                <p:cond delay="0"/>
                                              </p:stCondLst>
                                            </p:cTn>
                                            <p:tgtEl>
                                              <p:spTgt spid="98"/>
                                            </p:tgtEl>
                                            <p:attrNameLst>
                                              <p:attrName>style.visibility</p:attrName>
                                            </p:attrNameLst>
                                          </p:cBhvr>
                                          <p:to>
                                            <p:strVal val="visible"/>
                                          </p:to>
                                        </p:set>
                                        <p:anim calcmode="lin" valueType="num">
                                          <p:cBhvr>
                                            <p:cTn id="115" dur="1000" fill="hold"/>
                                            <p:tgtEl>
                                              <p:spTgt spid="98"/>
                                            </p:tgtEl>
                                            <p:attrNameLst>
                                              <p:attrName>ppt_w</p:attrName>
                                            </p:attrNameLst>
                                          </p:cBhvr>
                                          <p:tavLst>
                                            <p:tav tm="0">
                                              <p:val>
                                                <p:fltVal val="0"/>
                                              </p:val>
                                            </p:tav>
                                            <p:tav tm="100000">
                                              <p:val>
                                                <p:strVal val="#ppt_w"/>
                                              </p:val>
                                            </p:tav>
                                          </p:tavLst>
                                        </p:anim>
                                        <p:anim calcmode="lin" valueType="num">
                                          <p:cBhvr>
                                            <p:cTn id="116" dur="1000" fill="hold"/>
                                            <p:tgtEl>
                                              <p:spTgt spid="98"/>
                                            </p:tgtEl>
                                            <p:attrNameLst>
                                              <p:attrName>ppt_h</p:attrName>
                                            </p:attrNameLst>
                                          </p:cBhvr>
                                          <p:tavLst>
                                            <p:tav tm="0">
                                              <p:val>
                                                <p:fltVal val="0"/>
                                              </p:val>
                                            </p:tav>
                                            <p:tav tm="100000">
                                              <p:val>
                                                <p:strVal val="#ppt_h"/>
                                              </p:val>
                                            </p:tav>
                                          </p:tavLst>
                                        </p:anim>
                                        <p:animEffect transition="in" filter="fade">
                                          <p:cBhvr>
                                            <p:cTn id="117" dur="1000"/>
                                            <p:tgtEl>
                                              <p:spTgt spid="9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99"/>
                                            </p:tgtEl>
                                            <p:attrNameLst>
                                              <p:attrName>style.visibility</p:attrName>
                                            </p:attrNameLst>
                                          </p:cBhvr>
                                          <p:to>
                                            <p:strVal val="visible"/>
                                          </p:to>
                                        </p:set>
                                        <p:anim calcmode="lin" valueType="num">
                                          <p:cBhvr>
                                            <p:cTn id="120" dur="700" fill="hold"/>
                                            <p:tgtEl>
                                              <p:spTgt spid="99"/>
                                            </p:tgtEl>
                                            <p:attrNameLst>
                                              <p:attrName>ppt_w</p:attrName>
                                            </p:attrNameLst>
                                          </p:cBhvr>
                                          <p:tavLst>
                                            <p:tav tm="0">
                                              <p:val>
                                                <p:fltVal val="0"/>
                                              </p:val>
                                            </p:tav>
                                            <p:tav tm="100000">
                                              <p:val>
                                                <p:strVal val="#ppt_w"/>
                                              </p:val>
                                            </p:tav>
                                          </p:tavLst>
                                        </p:anim>
                                        <p:anim calcmode="lin" valueType="num">
                                          <p:cBhvr>
                                            <p:cTn id="121" dur="700" fill="hold"/>
                                            <p:tgtEl>
                                              <p:spTgt spid="99"/>
                                            </p:tgtEl>
                                            <p:attrNameLst>
                                              <p:attrName>ppt_h</p:attrName>
                                            </p:attrNameLst>
                                          </p:cBhvr>
                                          <p:tavLst>
                                            <p:tav tm="0">
                                              <p:val>
                                                <p:fltVal val="0"/>
                                              </p:val>
                                            </p:tav>
                                            <p:tav tm="100000">
                                              <p:val>
                                                <p:strVal val="#ppt_h"/>
                                              </p:val>
                                            </p:tav>
                                          </p:tavLst>
                                        </p:anim>
                                        <p:animEffect transition="in" filter="fade">
                                          <p:cBhvr>
                                            <p:cTn id="122" dur="700"/>
                                            <p:tgtEl>
                                              <p:spTgt spid="99"/>
                                            </p:tgtEl>
                                          </p:cBhvr>
                                        </p:animEffect>
                                      </p:childTnLst>
                                    </p:cTn>
                                  </p:par>
                                  <p:par>
                                    <p:cTn id="123" presetID="53" presetClass="entr" presetSubtype="16" fill="hold" grpId="0" nodeType="withEffect">
                                      <p:stCondLst>
                                        <p:cond delay="200"/>
                                      </p:stCondLst>
                                      <p:childTnLst>
                                        <p:set>
                                          <p:cBhvr>
                                            <p:cTn id="124" dur="1" fill="hold">
                                              <p:stCondLst>
                                                <p:cond delay="0"/>
                                              </p:stCondLst>
                                            </p:cTn>
                                            <p:tgtEl>
                                              <p:spTgt spid="100"/>
                                            </p:tgtEl>
                                            <p:attrNameLst>
                                              <p:attrName>style.visibility</p:attrName>
                                            </p:attrNameLst>
                                          </p:cBhvr>
                                          <p:to>
                                            <p:strVal val="visible"/>
                                          </p:to>
                                        </p:set>
                                        <p:anim calcmode="lin" valueType="num">
                                          <p:cBhvr>
                                            <p:cTn id="125" dur="800" fill="hold"/>
                                            <p:tgtEl>
                                              <p:spTgt spid="100"/>
                                            </p:tgtEl>
                                            <p:attrNameLst>
                                              <p:attrName>ppt_w</p:attrName>
                                            </p:attrNameLst>
                                          </p:cBhvr>
                                          <p:tavLst>
                                            <p:tav tm="0">
                                              <p:val>
                                                <p:fltVal val="0"/>
                                              </p:val>
                                            </p:tav>
                                            <p:tav tm="100000">
                                              <p:val>
                                                <p:strVal val="#ppt_w"/>
                                              </p:val>
                                            </p:tav>
                                          </p:tavLst>
                                        </p:anim>
                                        <p:anim calcmode="lin" valueType="num">
                                          <p:cBhvr>
                                            <p:cTn id="126" dur="800" fill="hold"/>
                                            <p:tgtEl>
                                              <p:spTgt spid="100"/>
                                            </p:tgtEl>
                                            <p:attrNameLst>
                                              <p:attrName>ppt_h</p:attrName>
                                            </p:attrNameLst>
                                          </p:cBhvr>
                                          <p:tavLst>
                                            <p:tav tm="0">
                                              <p:val>
                                                <p:fltVal val="0"/>
                                              </p:val>
                                            </p:tav>
                                            <p:tav tm="100000">
                                              <p:val>
                                                <p:strVal val="#ppt_h"/>
                                              </p:val>
                                            </p:tav>
                                          </p:tavLst>
                                        </p:anim>
                                        <p:animEffect transition="in" filter="fade">
                                          <p:cBhvr>
                                            <p:cTn id="127" dur="800"/>
                                            <p:tgtEl>
                                              <p:spTgt spid="100"/>
                                            </p:tgtEl>
                                          </p:cBhvr>
                                        </p:animEffect>
                                      </p:childTnLst>
                                    </p:cTn>
                                  </p:par>
                                  <p:par>
                                    <p:cTn id="128" presetID="53" presetClass="entr" presetSubtype="16" fill="hold" grpId="0" nodeType="withEffect">
                                      <p:stCondLst>
                                        <p:cond delay="400"/>
                                      </p:stCondLst>
                                      <p:childTnLst>
                                        <p:set>
                                          <p:cBhvr>
                                            <p:cTn id="129" dur="1" fill="hold">
                                              <p:stCondLst>
                                                <p:cond delay="0"/>
                                              </p:stCondLst>
                                            </p:cTn>
                                            <p:tgtEl>
                                              <p:spTgt spid="109"/>
                                            </p:tgtEl>
                                            <p:attrNameLst>
                                              <p:attrName>style.visibility</p:attrName>
                                            </p:attrNameLst>
                                          </p:cBhvr>
                                          <p:to>
                                            <p:strVal val="visible"/>
                                          </p:to>
                                        </p:set>
                                        <p:anim calcmode="lin" valueType="num">
                                          <p:cBhvr>
                                            <p:cTn id="130" dur="900" fill="hold"/>
                                            <p:tgtEl>
                                              <p:spTgt spid="109"/>
                                            </p:tgtEl>
                                            <p:attrNameLst>
                                              <p:attrName>ppt_w</p:attrName>
                                            </p:attrNameLst>
                                          </p:cBhvr>
                                          <p:tavLst>
                                            <p:tav tm="0">
                                              <p:val>
                                                <p:fltVal val="0"/>
                                              </p:val>
                                            </p:tav>
                                            <p:tav tm="100000">
                                              <p:val>
                                                <p:strVal val="#ppt_w"/>
                                              </p:val>
                                            </p:tav>
                                          </p:tavLst>
                                        </p:anim>
                                        <p:anim calcmode="lin" valueType="num">
                                          <p:cBhvr>
                                            <p:cTn id="131" dur="900" fill="hold"/>
                                            <p:tgtEl>
                                              <p:spTgt spid="109"/>
                                            </p:tgtEl>
                                            <p:attrNameLst>
                                              <p:attrName>ppt_h</p:attrName>
                                            </p:attrNameLst>
                                          </p:cBhvr>
                                          <p:tavLst>
                                            <p:tav tm="0">
                                              <p:val>
                                                <p:fltVal val="0"/>
                                              </p:val>
                                            </p:tav>
                                            <p:tav tm="100000">
                                              <p:val>
                                                <p:strVal val="#ppt_h"/>
                                              </p:val>
                                            </p:tav>
                                          </p:tavLst>
                                        </p:anim>
                                        <p:animEffect transition="in" filter="fade">
                                          <p:cBhvr>
                                            <p:cTn id="132" dur="9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2" grpId="0"/>
          <p:bldP spid="82" grpId="1"/>
          <p:bldP spid="88" grpId="0" animBg="1"/>
          <p:bldP spid="92" grpId="0" animBg="1"/>
          <p:bldP spid="93" grpId="0" animBg="1"/>
          <p:bldP spid="95" grpId="0" animBg="1"/>
          <p:bldP spid="96" grpId="0" animBg="1"/>
          <p:bldP spid="97" grpId="0" animBg="1"/>
          <p:bldP spid="98" grpId="0" animBg="1"/>
          <p:bldP spid="99" grpId="0" animBg="1"/>
          <p:bldP spid="100" grpId="0" animBg="1"/>
          <p:bldP spid="94" grpId="0" animBg="1"/>
          <p:bldP spid="109"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8195"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收入来源一</a:t>
            </a:r>
          </a:p>
        </p:txBody>
      </p:sp>
      <p:sp>
        <p:nvSpPr>
          <p:cNvPr id="3" name="TextBox 2"/>
          <p:cNvSpPr txBox="1"/>
          <p:nvPr/>
        </p:nvSpPr>
        <p:spPr>
          <a:xfrm>
            <a:off x="1841140" y="3864409"/>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100</a:t>
            </a:r>
            <a:endParaRPr lang="zh-CN" altLang="en-US" sz="900" dirty="0">
              <a:latin typeface="微软雅黑" pitchFamily="34" charset="-122"/>
              <a:ea typeface="微软雅黑" pitchFamily="34" charset="-122"/>
            </a:endParaRPr>
          </a:p>
        </p:txBody>
      </p:sp>
      <p:sp>
        <p:nvSpPr>
          <p:cNvPr id="4" name="TextBox 3"/>
          <p:cNvSpPr txBox="1"/>
          <p:nvPr/>
        </p:nvSpPr>
        <p:spPr>
          <a:xfrm>
            <a:off x="3274148"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收入来源二</a:t>
            </a:r>
          </a:p>
        </p:txBody>
      </p:sp>
      <p:sp>
        <p:nvSpPr>
          <p:cNvPr id="5" name="TextBox 4"/>
          <p:cNvSpPr txBox="1"/>
          <p:nvPr/>
        </p:nvSpPr>
        <p:spPr>
          <a:xfrm>
            <a:off x="4384861"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收入来源三</a:t>
            </a:r>
          </a:p>
        </p:txBody>
      </p:sp>
      <p:sp>
        <p:nvSpPr>
          <p:cNvPr id="6" name="TextBox 5"/>
          <p:cNvSpPr txBox="1"/>
          <p:nvPr/>
        </p:nvSpPr>
        <p:spPr>
          <a:xfrm>
            <a:off x="5495575" y="4374708"/>
            <a:ext cx="986410"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收入来源四</a:t>
            </a:r>
          </a:p>
        </p:txBody>
      </p:sp>
      <p:sp>
        <p:nvSpPr>
          <p:cNvPr id="7" name="TextBox 6"/>
          <p:cNvSpPr txBox="1"/>
          <p:nvPr/>
        </p:nvSpPr>
        <p:spPr>
          <a:xfrm>
            <a:off x="1841140" y="3495368"/>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200</a:t>
            </a:r>
            <a:endParaRPr lang="zh-CN" altLang="en-US" sz="900" dirty="0">
              <a:latin typeface="微软雅黑" pitchFamily="34" charset="-122"/>
              <a:ea typeface="微软雅黑" pitchFamily="34" charset="-122"/>
            </a:endParaRPr>
          </a:p>
        </p:txBody>
      </p:sp>
      <p:sp>
        <p:nvSpPr>
          <p:cNvPr id="8" name="TextBox 7"/>
          <p:cNvSpPr txBox="1"/>
          <p:nvPr/>
        </p:nvSpPr>
        <p:spPr>
          <a:xfrm>
            <a:off x="1841140" y="3126327"/>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300</a:t>
            </a:r>
            <a:endParaRPr lang="zh-CN" altLang="en-US" sz="900" dirty="0">
              <a:latin typeface="微软雅黑" pitchFamily="34" charset="-122"/>
              <a:ea typeface="微软雅黑" pitchFamily="34" charset="-122"/>
            </a:endParaRPr>
          </a:p>
        </p:txBody>
      </p:sp>
      <p:sp>
        <p:nvSpPr>
          <p:cNvPr id="9" name="TextBox 8"/>
          <p:cNvSpPr txBox="1"/>
          <p:nvPr/>
        </p:nvSpPr>
        <p:spPr>
          <a:xfrm>
            <a:off x="1841140" y="2757286"/>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400</a:t>
            </a:r>
            <a:endParaRPr lang="zh-CN" altLang="en-US" sz="900" dirty="0">
              <a:latin typeface="微软雅黑" pitchFamily="34" charset="-122"/>
              <a:ea typeface="微软雅黑" pitchFamily="34" charset="-122"/>
            </a:endParaRPr>
          </a:p>
        </p:txBody>
      </p:sp>
      <p:sp>
        <p:nvSpPr>
          <p:cNvPr id="10" name="TextBox 9"/>
          <p:cNvSpPr txBox="1"/>
          <p:nvPr/>
        </p:nvSpPr>
        <p:spPr>
          <a:xfrm>
            <a:off x="1841140" y="2388245"/>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500</a:t>
            </a:r>
            <a:endParaRPr lang="zh-CN" altLang="en-US" sz="900" dirty="0">
              <a:latin typeface="微软雅黑" pitchFamily="34" charset="-122"/>
              <a:ea typeface="微软雅黑" pitchFamily="34" charset="-122"/>
            </a:endParaRPr>
          </a:p>
        </p:txBody>
      </p:sp>
      <p:sp>
        <p:nvSpPr>
          <p:cNvPr id="11" name="TextBox 10"/>
          <p:cNvSpPr txBox="1"/>
          <p:nvPr/>
        </p:nvSpPr>
        <p:spPr>
          <a:xfrm>
            <a:off x="1841140" y="2019204"/>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600</a:t>
            </a:r>
            <a:endParaRPr lang="zh-CN" altLang="en-US" sz="900" dirty="0">
              <a:latin typeface="微软雅黑" pitchFamily="34" charset="-122"/>
              <a:ea typeface="微软雅黑" pitchFamily="34" charset="-122"/>
            </a:endParaRPr>
          </a:p>
        </p:txBody>
      </p:sp>
      <p:sp>
        <p:nvSpPr>
          <p:cNvPr id="12" name="TextBox 11"/>
          <p:cNvSpPr txBox="1"/>
          <p:nvPr/>
        </p:nvSpPr>
        <p:spPr>
          <a:xfrm>
            <a:off x="1841140" y="1643920"/>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700</a:t>
            </a:r>
            <a:endParaRPr lang="zh-CN" altLang="en-US" sz="900" dirty="0">
              <a:latin typeface="微软雅黑" pitchFamily="34" charset="-122"/>
              <a:ea typeface="微软雅黑" pitchFamily="34" charset="-122"/>
            </a:endParaRPr>
          </a:p>
        </p:txBody>
      </p:sp>
      <p:grpSp>
        <p:nvGrpSpPr>
          <p:cNvPr id="13" name="组合 12"/>
          <p:cNvGrpSpPr/>
          <p:nvPr/>
        </p:nvGrpSpPr>
        <p:grpSpPr>
          <a:xfrm>
            <a:off x="2081631" y="1350372"/>
            <a:ext cx="4464496" cy="2952328"/>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841140" y="1281122"/>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800</a:t>
            </a:r>
            <a:endParaRPr lang="zh-CN" altLang="en-US" sz="900" dirty="0">
              <a:latin typeface="微软雅黑" pitchFamily="34" charset="-122"/>
              <a:ea typeface="微软雅黑" pitchFamily="34" charset="-122"/>
            </a:endParaRPr>
          </a:p>
        </p:txBody>
      </p:sp>
      <p:sp>
        <p:nvSpPr>
          <p:cNvPr id="24" name="TextBox 23"/>
          <p:cNvSpPr txBox="1"/>
          <p:nvPr/>
        </p:nvSpPr>
        <p:spPr>
          <a:xfrm>
            <a:off x="1841140" y="4233450"/>
            <a:ext cx="216024" cy="138499"/>
          </a:xfrm>
          <a:prstGeom prst="rect">
            <a:avLst/>
          </a:prstGeom>
          <a:noFill/>
        </p:spPr>
        <p:txBody>
          <a:bodyPr wrap="square" lIns="0" tIns="0" rIns="0" bIns="0" rtlCol="0">
            <a:spAutoFit/>
          </a:bodyPr>
          <a:lstStyle/>
          <a:p>
            <a:pPr algn="just"/>
            <a:r>
              <a:rPr lang="en-US" altLang="zh-CN" sz="900" dirty="0">
                <a:latin typeface="微软雅黑" pitchFamily="34" charset="-122"/>
                <a:ea typeface="微软雅黑" pitchFamily="34" charset="-122"/>
              </a:rPr>
              <a:t>0</a:t>
            </a:r>
            <a:endParaRPr lang="zh-CN" altLang="en-US" sz="900" dirty="0">
              <a:latin typeface="微软雅黑" pitchFamily="34" charset="-122"/>
              <a:ea typeface="微软雅黑" pitchFamily="34" charset="-122"/>
            </a:endParaRPr>
          </a:p>
        </p:txBody>
      </p:sp>
      <p:sp>
        <p:nvSpPr>
          <p:cNvPr id="25" name="矩形 24"/>
          <p:cNvSpPr/>
          <p:nvPr/>
        </p:nvSpPr>
        <p:spPr>
          <a:xfrm>
            <a:off x="2342465" y="1719413"/>
            <a:ext cx="648072" cy="25832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6" name="矩形 25"/>
          <p:cNvSpPr/>
          <p:nvPr/>
        </p:nvSpPr>
        <p:spPr>
          <a:xfrm>
            <a:off x="2342465" y="1900165"/>
            <a:ext cx="648072" cy="2402538"/>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7" name="矩形 26"/>
          <p:cNvSpPr/>
          <p:nvPr/>
        </p:nvSpPr>
        <p:spPr>
          <a:xfrm>
            <a:off x="3443317" y="2457496"/>
            <a:ext cx="648072" cy="184520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8" name="矩形 27"/>
          <p:cNvSpPr/>
          <p:nvPr/>
        </p:nvSpPr>
        <p:spPr>
          <a:xfrm>
            <a:off x="3443317" y="2757287"/>
            <a:ext cx="648072" cy="1545416"/>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9" name="矩形 28"/>
          <p:cNvSpPr/>
          <p:nvPr/>
        </p:nvSpPr>
        <p:spPr>
          <a:xfrm>
            <a:off x="4554030" y="3011057"/>
            <a:ext cx="648072" cy="12916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0" name="矩形 29"/>
          <p:cNvSpPr/>
          <p:nvPr/>
        </p:nvSpPr>
        <p:spPr>
          <a:xfrm>
            <a:off x="4554030" y="3495368"/>
            <a:ext cx="648072" cy="807333"/>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1" name="矩形 30"/>
          <p:cNvSpPr/>
          <p:nvPr/>
        </p:nvSpPr>
        <p:spPr>
          <a:xfrm>
            <a:off x="5670708" y="3195578"/>
            <a:ext cx="648072" cy="11071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2" name="矩形 31"/>
          <p:cNvSpPr/>
          <p:nvPr/>
        </p:nvSpPr>
        <p:spPr>
          <a:xfrm>
            <a:off x="5670708" y="3435846"/>
            <a:ext cx="648072" cy="866855"/>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33" name="TextBox 32"/>
          <p:cNvSpPr txBox="1"/>
          <p:nvPr/>
        </p:nvSpPr>
        <p:spPr>
          <a:xfrm>
            <a:off x="6660232" y="1635646"/>
            <a:ext cx="2252507" cy="1218795"/>
          </a:xfrm>
          <a:prstGeom prst="rect">
            <a:avLst/>
          </a:prstGeom>
          <a:noFill/>
        </p:spPr>
        <p:txBody>
          <a:bodyPr wrap="square" lIns="0" tIns="0" rIns="0" bIns="0" rtlCol="0">
            <a:spAutoFit/>
          </a:bodyPr>
          <a:lstStyle/>
          <a:p>
            <a:pPr algn="just">
              <a:lnSpc>
                <a:spcPct val="120000"/>
              </a:lnSpc>
            </a:pPr>
            <a:r>
              <a:rPr lang="zh-CN" altLang="en-US" sz="1100" dirty="0">
                <a:latin typeface="微软雅黑" pitchFamily="34" charset="-122"/>
                <a:ea typeface="微软雅黑" pitchFamily="34"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34" name="TextBox 33"/>
          <p:cNvSpPr txBox="1"/>
          <p:nvPr/>
        </p:nvSpPr>
        <p:spPr>
          <a:xfrm>
            <a:off x="6660232" y="1223400"/>
            <a:ext cx="2059343" cy="307777"/>
          </a:xfrm>
          <a:prstGeom prst="rect">
            <a:avLst/>
          </a:prstGeom>
          <a:noFill/>
        </p:spPr>
        <p:txBody>
          <a:bodyPr wrap="square" lIns="0" tIns="0" rIns="0" bIns="0" rtlCol="0">
            <a:spAutoFit/>
          </a:bodyPr>
          <a:lstStyle/>
          <a:p>
            <a:r>
              <a:rPr lang="zh-CN" altLang="en-US" sz="2000" dirty="0">
                <a:latin typeface="微软雅黑" pitchFamily="34" charset="-122"/>
                <a:ea typeface="微软雅黑" pitchFamily="34" charset="-122"/>
              </a:rPr>
              <a:t>点击输入标题文本</a:t>
            </a:r>
          </a:p>
        </p:txBody>
      </p:sp>
      <p:sp>
        <p:nvSpPr>
          <p:cNvPr id="35" name="TextBox 34"/>
          <p:cNvSpPr txBox="1"/>
          <p:nvPr/>
        </p:nvSpPr>
        <p:spPr>
          <a:xfrm>
            <a:off x="6637372" y="3190205"/>
            <a:ext cx="2275367" cy="461665"/>
          </a:xfrm>
          <a:prstGeom prst="rect">
            <a:avLst/>
          </a:prstGeom>
          <a:noFill/>
        </p:spPr>
        <p:txBody>
          <a:bodyPr wrap="square" lIns="0" tIns="0" rIns="0" bIns="0" rtlCol="0">
            <a:spAutoFit/>
          </a:bodyPr>
          <a:lstStyle/>
          <a:p>
            <a:r>
              <a:rPr lang="en-US" altLang="zh-CN" sz="3000" dirty="0">
                <a:latin typeface="微软雅黑" pitchFamily="34" charset="-122"/>
                <a:ea typeface="微软雅黑" pitchFamily="34" charset="-122"/>
              </a:rPr>
              <a:t>18,500,000</a:t>
            </a:r>
            <a:endParaRPr lang="zh-CN" altLang="en-US" sz="3000" dirty="0">
              <a:latin typeface="微软雅黑" pitchFamily="34" charset="-122"/>
              <a:ea typeface="微软雅黑" pitchFamily="34" charset="-122"/>
            </a:endParaRPr>
          </a:p>
        </p:txBody>
      </p:sp>
      <p:sp>
        <p:nvSpPr>
          <p:cNvPr id="36" name="TextBox 35"/>
          <p:cNvSpPr txBox="1"/>
          <p:nvPr/>
        </p:nvSpPr>
        <p:spPr>
          <a:xfrm>
            <a:off x="6660232" y="2953041"/>
            <a:ext cx="1440160" cy="215444"/>
          </a:xfrm>
          <a:prstGeom prst="rect">
            <a:avLst/>
          </a:prstGeom>
          <a:noFill/>
        </p:spPr>
        <p:txBody>
          <a:bodyPr wrap="square" lIns="0" tIns="0" rIns="0" bIns="0" rtlCol="0">
            <a:spAutoFit/>
          </a:bodyPr>
          <a:lstStyle/>
          <a:p>
            <a:r>
              <a:rPr lang="zh-CN" altLang="en-US" sz="1400" b="1" dirty="0">
                <a:latin typeface="微软雅黑" pitchFamily="34" charset="-122"/>
                <a:ea typeface="微软雅黑" pitchFamily="34" charset="-122"/>
              </a:rPr>
              <a:t>全年总额：</a:t>
            </a:r>
          </a:p>
        </p:txBody>
      </p:sp>
      <p:sp>
        <p:nvSpPr>
          <p:cNvPr id="39" name="TextBox 38"/>
          <p:cNvSpPr txBox="1"/>
          <p:nvPr/>
        </p:nvSpPr>
        <p:spPr>
          <a:xfrm>
            <a:off x="6793590" y="4028232"/>
            <a:ext cx="634928" cy="215444"/>
          </a:xfrm>
          <a:prstGeom prst="rect">
            <a:avLst/>
          </a:prstGeom>
          <a:noFill/>
        </p:spPr>
        <p:txBody>
          <a:bodyPr wrap="square" lIns="0" tIns="0" rIns="0" bIns="0" rtlCol="0">
            <a:spAutoFit/>
          </a:bodyPr>
          <a:lstStyle/>
          <a:p>
            <a:r>
              <a:rPr lang="zh-CN" altLang="en-US" sz="1400" dirty="0">
                <a:latin typeface="微软雅黑" pitchFamily="34" charset="-122"/>
                <a:ea typeface="微软雅黑" pitchFamily="34" charset="-122"/>
              </a:rPr>
              <a:t>毛利润</a:t>
            </a:r>
          </a:p>
        </p:txBody>
      </p:sp>
      <p:sp>
        <p:nvSpPr>
          <p:cNvPr id="40" name="TextBox 39"/>
          <p:cNvSpPr txBox="1"/>
          <p:nvPr/>
        </p:nvSpPr>
        <p:spPr>
          <a:xfrm>
            <a:off x="6793590" y="4372530"/>
            <a:ext cx="634928" cy="215444"/>
          </a:xfrm>
          <a:prstGeom prst="rect">
            <a:avLst/>
          </a:prstGeom>
          <a:noFill/>
        </p:spPr>
        <p:txBody>
          <a:bodyPr wrap="square" lIns="0" tIns="0" rIns="0" bIns="0" rtlCol="0">
            <a:spAutoFit/>
          </a:bodyPr>
          <a:lstStyle/>
          <a:p>
            <a:r>
              <a:rPr lang="zh-CN" altLang="en-US" sz="1400" dirty="0">
                <a:latin typeface="微软雅黑" pitchFamily="34" charset="-122"/>
                <a:ea typeface="微软雅黑" pitchFamily="34" charset="-122"/>
              </a:rPr>
              <a:t>纯利润</a:t>
            </a:r>
          </a:p>
        </p:txBody>
      </p:sp>
      <p:sp>
        <p:nvSpPr>
          <p:cNvPr id="42" name="TextBox 9"/>
          <p:cNvSpPr txBox="1">
            <a:spLocks noChangeArrowheads="1"/>
          </p:cNvSpPr>
          <p:nvPr/>
        </p:nvSpPr>
        <p:spPr bwMode="auto">
          <a:xfrm>
            <a:off x="4612115" y="2732094"/>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1" dirty="0">
                <a:solidFill>
                  <a:srgbClr val="002060"/>
                </a:solidFill>
                <a:latin typeface="微软雅黑" pitchFamily="34" charset="-122"/>
                <a:ea typeface="微软雅黑" pitchFamily="34" charset="-122"/>
              </a:rPr>
              <a:t>350</a:t>
            </a:r>
            <a:r>
              <a:rPr lang="zh-CN" altLang="en-US" sz="1500" b="1" dirty="0">
                <a:solidFill>
                  <a:srgbClr val="002060"/>
                </a:solidFill>
                <a:latin typeface="微软雅黑" pitchFamily="34" charset="-122"/>
                <a:ea typeface="微软雅黑" pitchFamily="34" charset="-122"/>
              </a:rPr>
              <a:t>万</a:t>
            </a:r>
          </a:p>
        </p:txBody>
      </p:sp>
      <p:sp>
        <p:nvSpPr>
          <p:cNvPr id="43" name="TextBox 9"/>
          <p:cNvSpPr txBox="1">
            <a:spLocks noChangeArrowheads="1"/>
          </p:cNvSpPr>
          <p:nvPr/>
        </p:nvSpPr>
        <p:spPr bwMode="auto">
          <a:xfrm>
            <a:off x="3493239" y="2196902"/>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1" dirty="0">
                <a:solidFill>
                  <a:srgbClr val="002060"/>
                </a:solidFill>
                <a:latin typeface="微软雅黑" pitchFamily="34" charset="-122"/>
                <a:ea typeface="微软雅黑" pitchFamily="34" charset="-122"/>
              </a:rPr>
              <a:t>500</a:t>
            </a:r>
            <a:r>
              <a:rPr lang="zh-CN" altLang="en-US" sz="1500" b="1" dirty="0">
                <a:solidFill>
                  <a:srgbClr val="002060"/>
                </a:solidFill>
                <a:latin typeface="微软雅黑" pitchFamily="34" charset="-122"/>
                <a:ea typeface="微软雅黑" pitchFamily="34" charset="-122"/>
              </a:rPr>
              <a:t>万</a:t>
            </a:r>
          </a:p>
        </p:txBody>
      </p:sp>
      <p:sp>
        <p:nvSpPr>
          <p:cNvPr id="44" name="TextBox 9"/>
          <p:cNvSpPr txBox="1">
            <a:spLocks noChangeArrowheads="1"/>
          </p:cNvSpPr>
          <p:nvPr/>
        </p:nvSpPr>
        <p:spPr bwMode="auto">
          <a:xfrm>
            <a:off x="5717456" y="2941474"/>
            <a:ext cx="54822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1" dirty="0">
                <a:solidFill>
                  <a:srgbClr val="002060"/>
                </a:solidFill>
                <a:latin typeface="微软雅黑" pitchFamily="34" charset="-122"/>
                <a:ea typeface="微软雅黑" pitchFamily="34" charset="-122"/>
              </a:rPr>
              <a:t>300</a:t>
            </a:r>
            <a:r>
              <a:rPr lang="zh-CN" altLang="en-US" sz="1500" b="1" dirty="0">
                <a:solidFill>
                  <a:srgbClr val="002060"/>
                </a:solidFill>
                <a:latin typeface="微软雅黑" pitchFamily="34" charset="-122"/>
                <a:ea typeface="微软雅黑" pitchFamily="34" charset="-122"/>
              </a:rPr>
              <a:t>万</a:t>
            </a:r>
          </a:p>
        </p:txBody>
      </p:sp>
      <p:sp>
        <p:nvSpPr>
          <p:cNvPr id="48" name="TextBox 47"/>
          <p:cNvSpPr txBox="1"/>
          <p:nvPr/>
        </p:nvSpPr>
        <p:spPr>
          <a:xfrm>
            <a:off x="1667213" y="4397791"/>
            <a:ext cx="528523" cy="230832"/>
          </a:xfrm>
          <a:prstGeom prst="rect">
            <a:avLst/>
          </a:prstGeom>
          <a:noFill/>
        </p:spPr>
        <p:txBody>
          <a:bodyPr wrap="square" rtlCol="0">
            <a:spAutoFit/>
          </a:bodyPr>
          <a:lstStyle/>
          <a:p>
            <a:pPr algn="ctr"/>
            <a:r>
              <a:rPr lang="zh-CN" altLang="en-US" sz="900" dirty="0">
                <a:latin typeface="微软雅黑" pitchFamily="34" charset="-122"/>
                <a:ea typeface="微软雅黑" pitchFamily="34" charset="-122"/>
              </a:rPr>
              <a:t>（万元）</a:t>
            </a:r>
          </a:p>
        </p:txBody>
      </p:sp>
      <p:sp>
        <p:nvSpPr>
          <p:cNvPr id="49" name="TextBox 9"/>
          <p:cNvSpPr txBox="1">
            <a:spLocks noChangeArrowheads="1"/>
          </p:cNvSpPr>
          <p:nvPr/>
        </p:nvSpPr>
        <p:spPr bwMode="auto">
          <a:xfrm>
            <a:off x="2447692" y="1995686"/>
            <a:ext cx="4376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dirty="0">
                <a:solidFill>
                  <a:schemeClr val="bg1"/>
                </a:solidFill>
                <a:latin typeface="微软雅黑" pitchFamily="34" charset="-122"/>
                <a:ea typeface="微软雅黑" pitchFamily="34" charset="-122"/>
              </a:rPr>
              <a:t>650</a:t>
            </a:r>
            <a:r>
              <a:rPr lang="zh-CN" altLang="en-US" sz="1200" dirty="0">
                <a:solidFill>
                  <a:schemeClr val="bg1"/>
                </a:solidFill>
                <a:latin typeface="微软雅黑" pitchFamily="34" charset="-122"/>
                <a:ea typeface="微软雅黑" pitchFamily="34" charset="-122"/>
              </a:rPr>
              <a:t>万</a:t>
            </a:r>
          </a:p>
        </p:txBody>
      </p:sp>
      <p:sp>
        <p:nvSpPr>
          <p:cNvPr id="50" name="TextBox 9"/>
          <p:cNvSpPr txBox="1">
            <a:spLocks noChangeArrowheads="1"/>
          </p:cNvSpPr>
          <p:nvPr/>
        </p:nvSpPr>
        <p:spPr bwMode="auto">
          <a:xfrm>
            <a:off x="3555755" y="2836294"/>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dirty="0">
                <a:solidFill>
                  <a:schemeClr val="bg1"/>
                </a:solidFill>
                <a:latin typeface="微软雅黑" pitchFamily="34" charset="-122"/>
                <a:ea typeface="微软雅黑" pitchFamily="34" charset="-122"/>
              </a:rPr>
              <a:t>420</a:t>
            </a:r>
            <a:r>
              <a:rPr lang="zh-CN" altLang="en-US" sz="1200" dirty="0">
                <a:solidFill>
                  <a:schemeClr val="bg1"/>
                </a:solidFill>
                <a:latin typeface="微软雅黑" pitchFamily="34" charset="-122"/>
                <a:ea typeface="微软雅黑" pitchFamily="34" charset="-122"/>
              </a:rPr>
              <a:t>万</a:t>
            </a:r>
          </a:p>
        </p:txBody>
      </p:sp>
      <p:sp>
        <p:nvSpPr>
          <p:cNvPr id="51" name="TextBox 9"/>
          <p:cNvSpPr txBox="1">
            <a:spLocks noChangeArrowheads="1"/>
          </p:cNvSpPr>
          <p:nvPr/>
        </p:nvSpPr>
        <p:spPr bwMode="auto">
          <a:xfrm>
            <a:off x="4666468" y="3564618"/>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dirty="0">
                <a:solidFill>
                  <a:schemeClr val="bg1"/>
                </a:solidFill>
                <a:latin typeface="微软雅黑" pitchFamily="34" charset="-122"/>
                <a:ea typeface="微软雅黑" pitchFamily="34" charset="-122"/>
              </a:rPr>
              <a:t>220</a:t>
            </a:r>
            <a:r>
              <a:rPr lang="zh-CN" altLang="en-US" sz="1200" dirty="0">
                <a:solidFill>
                  <a:schemeClr val="bg1"/>
                </a:solidFill>
                <a:latin typeface="微软雅黑" pitchFamily="34" charset="-122"/>
                <a:ea typeface="微软雅黑" pitchFamily="34" charset="-122"/>
              </a:rPr>
              <a:t>万</a:t>
            </a:r>
          </a:p>
        </p:txBody>
      </p:sp>
      <p:sp>
        <p:nvSpPr>
          <p:cNvPr id="52" name="TextBox 9"/>
          <p:cNvSpPr txBox="1">
            <a:spLocks noChangeArrowheads="1"/>
          </p:cNvSpPr>
          <p:nvPr/>
        </p:nvSpPr>
        <p:spPr bwMode="auto">
          <a:xfrm>
            <a:off x="5759845" y="3541534"/>
            <a:ext cx="4231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200" dirty="0">
                <a:solidFill>
                  <a:schemeClr val="bg1"/>
                </a:solidFill>
                <a:latin typeface="微软雅黑" pitchFamily="34" charset="-122"/>
                <a:ea typeface="微软雅黑" pitchFamily="34" charset="-122"/>
              </a:rPr>
              <a:t>240</a:t>
            </a:r>
            <a:r>
              <a:rPr lang="zh-CN" altLang="en-US" sz="1200" dirty="0">
                <a:solidFill>
                  <a:schemeClr val="bg1"/>
                </a:solidFill>
                <a:latin typeface="微软雅黑" pitchFamily="34" charset="-122"/>
                <a:ea typeface="微软雅黑" pitchFamily="34" charset="-122"/>
              </a:rPr>
              <a:t>万</a:t>
            </a:r>
          </a:p>
        </p:txBody>
      </p:sp>
      <p:sp>
        <p:nvSpPr>
          <p:cNvPr id="53" name="矩形 52"/>
          <p:cNvSpPr/>
          <p:nvPr/>
        </p:nvSpPr>
        <p:spPr>
          <a:xfrm>
            <a:off x="7428518" y="4054227"/>
            <a:ext cx="383842" cy="18437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428518" y="4388065"/>
            <a:ext cx="383842" cy="184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a:off x="3976034" y="267494"/>
            <a:ext cx="2900222"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经营业绩</a:t>
            </a:r>
            <a:endParaRPr lang="zh-CN" altLang="en-US" sz="3600" dirty="0">
              <a:latin typeface="微软雅黑" pitchFamily="34" charset="-122"/>
              <a:ea typeface="微软雅黑" pitchFamily="34" charset="-122"/>
            </a:endParaRPr>
          </a:p>
        </p:txBody>
      </p:sp>
      <p:sp>
        <p:nvSpPr>
          <p:cNvPr id="60" name="TextBox 9"/>
          <p:cNvSpPr txBox="1">
            <a:spLocks noChangeArrowheads="1"/>
          </p:cNvSpPr>
          <p:nvPr/>
        </p:nvSpPr>
        <p:spPr bwMode="auto">
          <a:xfrm>
            <a:off x="2405030" y="1476822"/>
            <a:ext cx="548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500" b="1" dirty="0">
                <a:solidFill>
                  <a:srgbClr val="002060"/>
                </a:solidFill>
                <a:latin typeface="微软雅黑" pitchFamily="34" charset="-122"/>
                <a:ea typeface="微软雅黑" pitchFamily="34" charset="-122"/>
              </a:rPr>
              <a:t>700</a:t>
            </a:r>
            <a:r>
              <a:rPr lang="zh-CN" altLang="en-US" sz="1500" b="1" dirty="0">
                <a:solidFill>
                  <a:srgbClr val="002060"/>
                </a:solidFill>
                <a:latin typeface="微软雅黑" pitchFamily="34" charset="-122"/>
                <a:ea typeface="微软雅黑" pitchFamily="34" charset="-122"/>
              </a:rPr>
              <a:t>万</a:t>
            </a:r>
          </a:p>
        </p:txBody>
      </p:sp>
    </p:spTree>
    <p:extLst>
      <p:ext uri="{BB962C8B-B14F-4D97-AF65-F5344CB8AC3E}">
        <p14:creationId xmlns:p14="http://schemas.microsoft.com/office/powerpoint/2010/main" val="247198714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7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8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9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12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1400"/>
                            </p:stCondLst>
                            <p:childTnLst>
                              <p:par>
                                <p:cTn id="54" presetID="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200" fill="hold"/>
                                        <p:tgtEl>
                                          <p:spTgt spid="48"/>
                                        </p:tgtEl>
                                        <p:attrNameLst>
                                          <p:attrName>ppt_x</p:attrName>
                                        </p:attrNameLst>
                                      </p:cBhvr>
                                      <p:tavLst>
                                        <p:tav tm="0">
                                          <p:val>
                                            <p:strVal val="0-#ppt_w/2"/>
                                          </p:val>
                                        </p:tav>
                                        <p:tav tm="100000">
                                          <p:val>
                                            <p:strVal val="#ppt_x"/>
                                          </p:val>
                                        </p:tav>
                                      </p:tavLst>
                                    </p:anim>
                                    <p:anim calcmode="lin" valueType="num">
                                      <p:cBhvr additive="base">
                                        <p:cTn id="57" dur="200" fill="hold"/>
                                        <p:tgtEl>
                                          <p:spTgt spid="48"/>
                                        </p:tgtEl>
                                        <p:attrNameLst>
                                          <p:attrName>ppt_y</p:attrName>
                                        </p:attrNameLst>
                                      </p:cBhvr>
                                      <p:tavLst>
                                        <p:tav tm="0">
                                          <p:val>
                                            <p:strVal val="#ppt_y"/>
                                          </p:val>
                                        </p:tav>
                                        <p:tav tm="100000">
                                          <p:val>
                                            <p:strVal val="#ppt_y"/>
                                          </p:val>
                                        </p:tav>
                                      </p:tavLst>
                                    </p:anim>
                                  </p:childTnLst>
                                </p:cTn>
                              </p:par>
                            </p:childTnLst>
                          </p:cTn>
                        </p:par>
                        <p:par>
                          <p:cTn id="58" fill="hold">
                            <p:stCondLst>
                              <p:cond delay="16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18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21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300" fill="hold"/>
                                        <p:tgtEl>
                                          <p:spTgt spid="60"/>
                                        </p:tgtEl>
                                        <p:attrNameLst>
                                          <p:attrName>ppt_w</p:attrName>
                                        </p:attrNameLst>
                                      </p:cBhvr>
                                      <p:tavLst>
                                        <p:tav tm="0">
                                          <p:val>
                                            <p:fltVal val="0"/>
                                          </p:val>
                                        </p:tav>
                                        <p:tav tm="100000">
                                          <p:val>
                                            <p:strVal val="#ppt_w"/>
                                          </p:val>
                                        </p:tav>
                                      </p:tavLst>
                                    </p:anim>
                                    <p:anim calcmode="lin" valueType="num">
                                      <p:cBhvr>
                                        <p:cTn id="71" dur="300" fill="hold"/>
                                        <p:tgtEl>
                                          <p:spTgt spid="60"/>
                                        </p:tgtEl>
                                        <p:attrNameLst>
                                          <p:attrName>ppt_h</p:attrName>
                                        </p:attrNameLst>
                                      </p:cBhvr>
                                      <p:tavLst>
                                        <p:tav tm="0">
                                          <p:val>
                                            <p:fltVal val="0"/>
                                          </p:val>
                                        </p:tav>
                                        <p:tav tm="100000">
                                          <p:val>
                                            <p:strVal val="#ppt_h"/>
                                          </p:val>
                                        </p:tav>
                                      </p:tavLst>
                                    </p:anim>
                                    <p:animEffect transition="in" filter="fade">
                                      <p:cBhvr>
                                        <p:cTn id="72" dur="300"/>
                                        <p:tgtEl>
                                          <p:spTgt spid="60"/>
                                        </p:tgtEl>
                                      </p:cBhvr>
                                    </p:animEffect>
                                  </p:childTnLst>
                                </p:cTn>
                              </p:par>
                            </p:childTnLst>
                          </p:cTn>
                        </p:par>
                        <p:par>
                          <p:cTn id="73" fill="hold">
                            <p:stCondLst>
                              <p:cond delay="24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29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300" fill="hold"/>
                                        <p:tgtEl>
                                          <p:spTgt spid="49"/>
                                        </p:tgtEl>
                                        <p:attrNameLst>
                                          <p:attrName>ppt_w</p:attrName>
                                        </p:attrNameLst>
                                      </p:cBhvr>
                                      <p:tavLst>
                                        <p:tav tm="0">
                                          <p:val>
                                            <p:fltVal val="0"/>
                                          </p:val>
                                        </p:tav>
                                        <p:tav tm="100000">
                                          <p:val>
                                            <p:strVal val="#ppt_w"/>
                                          </p:val>
                                        </p:tav>
                                      </p:tavLst>
                                    </p:anim>
                                    <p:anim calcmode="lin" valueType="num">
                                      <p:cBhvr>
                                        <p:cTn id="81" dur="300" fill="hold"/>
                                        <p:tgtEl>
                                          <p:spTgt spid="49"/>
                                        </p:tgtEl>
                                        <p:attrNameLst>
                                          <p:attrName>ppt_h</p:attrName>
                                        </p:attrNameLst>
                                      </p:cBhvr>
                                      <p:tavLst>
                                        <p:tav tm="0">
                                          <p:val>
                                            <p:fltVal val="0"/>
                                          </p:val>
                                        </p:tav>
                                        <p:tav tm="100000">
                                          <p:val>
                                            <p:strVal val="#ppt_h"/>
                                          </p:val>
                                        </p:tav>
                                      </p:tavLst>
                                    </p:anim>
                                    <p:animEffect transition="in" filter="fade">
                                      <p:cBhvr>
                                        <p:cTn id="82" dur="300"/>
                                        <p:tgtEl>
                                          <p:spTgt spid="49"/>
                                        </p:tgtEl>
                                      </p:cBhvr>
                                    </p:animEffect>
                                  </p:childTnLst>
                                </p:cTn>
                              </p:par>
                            </p:childTnLst>
                          </p:cTn>
                        </p:par>
                        <p:par>
                          <p:cTn id="83" fill="hold">
                            <p:stCondLst>
                              <p:cond delay="32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34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3700"/>
                            </p:stCondLst>
                            <p:childTnLst>
                              <p:par>
                                <p:cTn id="93" presetID="53" presetClass="entr" presetSubtype="1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300" fill="hold"/>
                                        <p:tgtEl>
                                          <p:spTgt spid="43"/>
                                        </p:tgtEl>
                                        <p:attrNameLst>
                                          <p:attrName>ppt_w</p:attrName>
                                        </p:attrNameLst>
                                      </p:cBhvr>
                                      <p:tavLst>
                                        <p:tav tm="0">
                                          <p:val>
                                            <p:fltVal val="0"/>
                                          </p:val>
                                        </p:tav>
                                        <p:tav tm="100000">
                                          <p:val>
                                            <p:strVal val="#ppt_w"/>
                                          </p:val>
                                        </p:tav>
                                      </p:tavLst>
                                    </p:anim>
                                    <p:anim calcmode="lin" valueType="num">
                                      <p:cBhvr>
                                        <p:cTn id="96" dur="300" fill="hold"/>
                                        <p:tgtEl>
                                          <p:spTgt spid="43"/>
                                        </p:tgtEl>
                                        <p:attrNameLst>
                                          <p:attrName>ppt_h</p:attrName>
                                        </p:attrNameLst>
                                      </p:cBhvr>
                                      <p:tavLst>
                                        <p:tav tm="0">
                                          <p:val>
                                            <p:fltVal val="0"/>
                                          </p:val>
                                        </p:tav>
                                        <p:tav tm="100000">
                                          <p:val>
                                            <p:strVal val="#ppt_h"/>
                                          </p:val>
                                        </p:tav>
                                      </p:tavLst>
                                    </p:anim>
                                    <p:animEffect transition="in" filter="fade">
                                      <p:cBhvr>
                                        <p:cTn id="97" dur="300"/>
                                        <p:tgtEl>
                                          <p:spTgt spid="43"/>
                                        </p:tgtEl>
                                      </p:cBhvr>
                                    </p:animEffect>
                                  </p:childTnLst>
                                </p:cTn>
                              </p:par>
                            </p:childTnLst>
                          </p:cTn>
                        </p:par>
                        <p:par>
                          <p:cTn id="98" fill="hold">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300" fill="hold"/>
                                        <p:tgtEl>
                                          <p:spTgt spid="50"/>
                                        </p:tgtEl>
                                        <p:attrNameLst>
                                          <p:attrName>ppt_w</p:attrName>
                                        </p:attrNameLst>
                                      </p:cBhvr>
                                      <p:tavLst>
                                        <p:tav tm="0">
                                          <p:val>
                                            <p:fltVal val="0"/>
                                          </p:val>
                                        </p:tav>
                                        <p:tav tm="100000">
                                          <p:val>
                                            <p:strVal val="#ppt_w"/>
                                          </p:val>
                                        </p:tav>
                                      </p:tavLst>
                                    </p:anim>
                                    <p:anim calcmode="lin" valueType="num">
                                      <p:cBhvr>
                                        <p:cTn id="106" dur="300" fill="hold"/>
                                        <p:tgtEl>
                                          <p:spTgt spid="50"/>
                                        </p:tgtEl>
                                        <p:attrNameLst>
                                          <p:attrName>ppt_h</p:attrName>
                                        </p:attrNameLst>
                                      </p:cBhvr>
                                      <p:tavLst>
                                        <p:tav tm="0">
                                          <p:val>
                                            <p:fltVal val="0"/>
                                          </p:val>
                                        </p:tav>
                                        <p:tav tm="100000">
                                          <p:val>
                                            <p:strVal val="#ppt_h"/>
                                          </p:val>
                                        </p:tav>
                                      </p:tavLst>
                                    </p:anim>
                                    <p:animEffect transition="in" filter="fade">
                                      <p:cBhvr>
                                        <p:cTn id="107" dur="300"/>
                                        <p:tgtEl>
                                          <p:spTgt spid="50"/>
                                        </p:tgtEl>
                                      </p:cBhvr>
                                    </p:animEffect>
                                  </p:childTnLst>
                                </p:cTn>
                              </p:par>
                            </p:childTnLst>
                          </p:cTn>
                        </p:par>
                        <p:par>
                          <p:cTn id="108" fill="hold">
                            <p:stCondLst>
                              <p:cond delay="48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5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5300"/>
                            </p:stCondLst>
                            <p:childTnLst>
                              <p:par>
                                <p:cTn id="118" presetID="53" presetClass="entr" presetSubtype="16"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300" fill="hold"/>
                                        <p:tgtEl>
                                          <p:spTgt spid="42"/>
                                        </p:tgtEl>
                                        <p:attrNameLst>
                                          <p:attrName>ppt_w</p:attrName>
                                        </p:attrNameLst>
                                      </p:cBhvr>
                                      <p:tavLst>
                                        <p:tav tm="0">
                                          <p:val>
                                            <p:fltVal val="0"/>
                                          </p:val>
                                        </p:tav>
                                        <p:tav tm="100000">
                                          <p:val>
                                            <p:strVal val="#ppt_w"/>
                                          </p:val>
                                        </p:tav>
                                      </p:tavLst>
                                    </p:anim>
                                    <p:anim calcmode="lin" valueType="num">
                                      <p:cBhvr>
                                        <p:cTn id="121" dur="300" fill="hold"/>
                                        <p:tgtEl>
                                          <p:spTgt spid="42"/>
                                        </p:tgtEl>
                                        <p:attrNameLst>
                                          <p:attrName>ppt_h</p:attrName>
                                        </p:attrNameLst>
                                      </p:cBhvr>
                                      <p:tavLst>
                                        <p:tav tm="0">
                                          <p:val>
                                            <p:fltVal val="0"/>
                                          </p:val>
                                        </p:tav>
                                        <p:tav tm="100000">
                                          <p:val>
                                            <p:strVal val="#ppt_h"/>
                                          </p:val>
                                        </p:tav>
                                      </p:tavLst>
                                    </p:anim>
                                    <p:animEffect transition="in" filter="fade">
                                      <p:cBhvr>
                                        <p:cTn id="122" dur="300"/>
                                        <p:tgtEl>
                                          <p:spTgt spid="42"/>
                                        </p:tgtEl>
                                      </p:cBhvr>
                                    </p:animEffect>
                                  </p:childTnLst>
                                </p:cTn>
                              </p:par>
                            </p:childTnLst>
                          </p:cTn>
                        </p:par>
                        <p:par>
                          <p:cTn id="123" fill="hold">
                            <p:stCondLst>
                              <p:cond delay="56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6100"/>
                            </p:stCondLst>
                            <p:childTnLst>
                              <p:par>
                                <p:cTn id="128" presetID="53" presetClass="entr" presetSubtype="16"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300" fill="hold"/>
                                        <p:tgtEl>
                                          <p:spTgt spid="51"/>
                                        </p:tgtEl>
                                        <p:attrNameLst>
                                          <p:attrName>ppt_w</p:attrName>
                                        </p:attrNameLst>
                                      </p:cBhvr>
                                      <p:tavLst>
                                        <p:tav tm="0">
                                          <p:val>
                                            <p:fltVal val="0"/>
                                          </p:val>
                                        </p:tav>
                                        <p:tav tm="100000">
                                          <p:val>
                                            <p:strVal val="#ppt_w"/>
                                          </p:val>
                                        </p:tav>
                                      </p:tavLst>
                                    </p:anim>
                                    <p:anim calcmode="lin" valueType="num">
                                      <p:cBhvr>
                                        <p:cTn id="131" dur="300" fill="hold"/>
                                        <p:tgtEl>
                                          <p:spTgt spid="51"/>
                                        </p:tgtEl>
                                        <p:attrNameLst>
                                          <p:attrName>ppt_h</p:attrName>
                                        </p:attrNameLst>
                                      </p:cBhvr>
                                      <p:tavLst>
                                        <p:tav tm="0">
                                          <p:val>
                                            <p:fltVal val="0"/>
                                          </p:val>
                                        </p:tav>
                                        <p:tav tm="100000">
                                          <p:val>
                                            <p:strVal val="#ppt_h"/>
                                          </p:val>
                                        </p:tav>
                                      </p:tavLst>
                                    </p:anim>
                                    <p:animEffect transition="in" filter="fade">
                                      <p:cBhvr>
                                        <p:cTn id="132" dur="300"/>
                                        <p:tgtEl>
                                          <p:spTgt spid="51"/>
                                        </p:tgtEl>
                                      </p:cBhvr>
                                    </p:animEffect>
                                  </p:childTnLst>
                                </p:cTn>
                              </p:par>
                            </p:childTnLst>
                          </p:cTn>
                        </p:par>
                        <p:par>
                          <p:cTn id="133" fill="hold">
                            <p:stCondLst>
                              <p:cond delay="64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66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6900"/>
                            </p:stCondLst>
                            <p:childTnLst>
                              <p:par>
                                <p:cTn id="143" presetID="53" presetClass="entr" presetSubtype="16"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p:cTn id="145" dur="300" fill="hold"/>
                                        <p:tgtEl>
                                          <p:spTgt spid="44"/>
                                        </p:tgtEl>
                                        <p:attrNameLst>
                                          <p:attrName>ppt_w</p:attrName>
                                        </p:attrNameLst>
                                      </p:cBhvr>
                                      <p:tavLst>
                                        <p:tav tm="0">
                                          <p:val>
                                            <p:fltVal val="0"/>
                                          </p:val>
                                        </p:tav>
                                        <p:tav tm="100000">
                                          <p:val>
                                            <p:strVal val="#ppt_w"/>
                                          </p:val>
                                        </p:tav>
                                      </p:tavLst>
                                    </p:anim>
                                    <p:anim calcmode="lin" valueType="num">
                                      <p:cBhvr>
                                        <p:cTn id="146" dur="300" fill="hold"/>
                                        <p:tgtEl>
                                          <p:spTgt spid="44"/>
                                        </p:tgtEl>
                                        <p:attrNameLst>
                                          <p:attrName>ppt_h</p:attrName>
                                        </p:attrNameLst>
                                      </p:cBhvr>
                                      <p:tavLst>
                                        <p:tav tm="0">
                                          <p:val>
                                            <p:fltVal val="0"/>
                                          </p:val>
                                        </p:tav>
                                        <p:tav tm="100000">
                                          <p:val>
                                            <p:strVal val="#ppt_h"/>
                                          </p:val>
                                        </p:tav>
                                      </p:tavLst>
                                    </p:anim>
                                    <p:animEffect transition="in" filter="fade">
                                      <p:cBhvr>
                                        <p:cTn id="147" dur="300"/>
                                        <p:tgtEl>
                                          <p:spTgt spid="44"/>
                                        </p:tgtEl>
                                      </p:cBhvr>
                                    </p:animEffect>
                                  </p:childTnLst>
                                </p:cTn>
                              </p:par>
                            </p:childTnLst>
                          </p:cTn>
                        </p:par>
                        <p:par>
                          <p:cTn id="148" fill="hold">
                            <p:stCondLst>
                              <p:cond delay="72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7700"/>
                            </p:stCondLst>
                            <p:childTnLst>
                              <p:par>
                                <p:cTn id="153" presetID="53" presetClass="entr" presetSubtype="16"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300" fill="hold"/>
                                        <p:tgtEl>
                                          <p:spTgt spid="52"/>
                                        </p:tgtEl>
                                        <p:attrNameLst>
                                          <p:attrName>ppt_w</p:attrName>
                                        </p:attrNameLst>
                                      </p:cBhvr>
                                      <p:tavLst>
                                        <p:tav tm="0">
                                          <p:val>
                                            <p:fltVal val="0"/>
                                          </p:val>
                                        </p:tav>
                                        <p:tav tm="100000">
                                          <p:val>
                                            <p:strVal val="#ppt_w"/>
                                          </p:val>
                                        </p:tav>
                                      </p:tavLst>
                                    </p:anim>
                                    <p:anim calcmode="lin" valueType="num">
                                      <p:cBhvr>
                                        <p:cTn id="156" dur="300" fill="hold"/>
                                        <p:tgtEl>
                                          <p:spTgt spid="52"/>
                                        </p:tgtEl>
                                        <p:attrNameLst>
                                          <p:attrName>ppt_h</p:attrName>
                                        </p:attrNameLst>
                                      </p:cBhvr>
                                      <p:tavLst>
                                        <p:tav tm="0">
                                          <p:val>
                                            <p:fltVal val="0"/>
                                          </p:val>
                                        </p:tav>
                                        <p:tav tm="100000">
                                          <p:val>
                                            <p:strVal val="#ppt_h"/>
                                          </p:val>
                                        </p:tav>
                                      </p:tavLst>
                                    </p:anim>
                                    <p:animEffect transition="in" filter="fade">
                                      <p:cBhvr>
                                        <p:cTn id="157" dur="300"/>
                                        <p:tgtEl>
                                          <p:spTgt spid="52"/>
                                        </p:tgtEl>
                                      </p:cBhvr>
                                    </p:animEffect>
                                  </p:childTnLst>
                                </p:cTn>
                              </p:par>
                            </p:childTnLst>
                          </p:cTn>
                        </p:par>
                        <p:par>
                          <p:cTn id="158" fill="hold">
                            <p:stCondLst>
                              <p:cond delay="80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83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86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91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96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0100"/>
                            </p:stCondLst>
                            <p:childTnLst>
                              <p:par>
                                <p:cTn id="181" presetID="22" presetClass="entr" presetSubtype="4" fill="hold" grpId="0" nodeType="after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wipe(down)">
                                      <p:cBhvr>
                                        <p:cTn id="183" dur="500"/>
                                        <p:tgtEl>
                                          <p:spTgt spid="53"/>
                                        </p:tgtEl>
                                      </p:cBhvr>
                                    </p:animEffect>
                                  </p:childTnLst>
                                </p:cTn>
                              </p:par>
                            </p:childTnLst>
                          </p:cTn>
                        </p:par>
                        <p:par>
                          <p:cTn id="184" fill="hold">
                            <p:stCondLst>
                              <p:cond delay="106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1100"/>
                            </p:stCondLst>
                            <p:childTnLst>
                              <p:par>
                                <p:cTn id="189" presetID="22" presetClass="entr" presetSubtype="4"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wipe(down)">
                                      <p:cBhvr>
                                        <p:cTn id="19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9" grpId="0"/>
      <p:bldP spid="40" grpId="0"/>
      <p:bldP spid="42" grpId="0"/>
      <p:bldP spid="43" grpId="0"/>
      <p:bldP spid="44" grpId="0"/>
      <p:bldP spid="48" grpId="0"/>
      <p:bldP spid="49" grpId="0"/>
      <p:bldP spid="50" grpId="0"/>
      <p:bldP spid="51" grpId="0"/>
      <p:bldP spid="52" grpId="0"/>
      <p:bldP spid="53" grpId="0" animBg="1"/>
      <p:bldP spid="54" grpId="0" animBg="1"/>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026964" y="3209594"/>
            <a:ext cx="1348932" cy="93955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1212281" y="4189619"/>
            <a:ext cx="1847551" cy="1297901"/>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375896" y="3209595"/>
            <a:ext cx="1816070" cy="638773"/>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6191966" y="2423427"/>
            <a:ext cx="1816825" cy="1424941"/>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799358" y="3651870"/>
            <a:ext cx="836538" cy="836538"/>
            <a:chOff x="1566862" y="4055810"/>
            <a:chExt cx="827056" cy="827056"/>
          </a:xfrm>
        </p:grpSpPr>
        <p:grpSp>
          <p:nvGrpSpPr>
            <p:cNvPr id="7" name="组合 6"/>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617926" y="4218412"/>
              <a:ext cx="730851" cy="304288"/>
            </a:xfrm>
            <a:prstGeom prst="rect">
              <a:avLst/>
            </a:prstGeom>
            <a:noFill/>
            <a:ln>
              <a:noFill/>
            </a:ln>
          </p:spPr>
          <p:txBody>
            <a:bodyPr wrap="square" rtlCol="0">
              <a:spAutoFit/>
            </a:bodyPr>
            <a:lstStyle/>
            <a:p>
              <a:pPr algn="ctr"/>
              <a:r>
                <a:rPr lang="zh-CN" altLang="en-US" sz="1400" dirty="0">
                  <a:latin typeface="微软雅黑" pitchFamily="34" charset="-122"/>
                  <a:ea typeface="微软雅黑" pitchFamily="34" charset="-122"/>
                </a:rPr>
                <a:t>任务一</a:t>
              </a:r>
            </a:p>
          </p:txBody>
        </p:sp>
      </p:grpSp>
      <p:grpSp>
        <p:nvGrpSpPr>
          <p:cNvPr id="11" name="组合 10"/>
          <p:cNvGrpSpPr/>
          <p:nvPr/>
        </p:nvGrpSpPr>
        <p:grpSpPr>
          <a:xfrm>
            <a:off x="3960233" y="2799101"/>
            <a:ext cx="971807" cy="971807"/>
            <a:chOff x="2781516" y="3097105"/>
            <a:chExt cx="1016704" cy="1016704"/>
          </a:xfrm>
          <a:effectLst/>
        </p:grpSpPr>
        <p:grpSp>
          <p:nvGrpSpPr>
            <p:cNvPr id="12" name="组合 11"/>
            <p:cNvGrpSpPr/>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392113"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2859332" y="3315940"/>
              <a:ext cx="837189" cy="354195"/>
            </a:xfrm>
            <a:prstGeom prst="rect">
              <a:avLst/>
            </a:prstGeom>
            <a:noFill/>
            <a:ln>
              <a:noFill/>
            </a:ln>
          </p:spPr>
          <p:txBody>
            <a:bodyPr wrap="none" rtlCol="0">
              <a:spAutoFit/>
            </a:bodyPr>
            <a:lstStyle/>
            <a:p>
              <a:pPr algn="ctr"/>
              <a:r>
                <a:rPr lang="zh-CN" altLang="en-US" sz="1600" dirty="0">
                  <a:latin typeface="微软雅黑" pitchFamily="34" charset="-122"/>
                  <a:ea typeface="微软雅黑" pitchFamily="34" charset="-122"/>
                </a:rPr>
                <a:t>任务二</a:t>
              </a:r>
            </a:p>
          </p:txBody>
        </p:sp>
      </p:grpSp>
      <p:grpSp>
        <p:nvGrpSpPr>
          <p:cNvPr id="16" name="组合 15"/>
          <p:cNvGrpSpPr/>
          <p:nvPr/>
        </p:nvGrpSpPr>
        <p:grpSpPr>
          <a:xfrm>
            <a:off x="5600389" y="3075806"/>
            <a:ext cx="1105509" cy="1105509"/>
            <a:chOff x="4464548" y="3511181"/>
            <a:chExt cx="1303621" cy="1303621"/>
          </a:xfrm>
        </p:grpSpPr>
        <p:grpSp>
          <p:nvGrpSpPr>
            <p:cNvPr id="17" name="组合 16"/>
            <p:cNvGrpSpPr/>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404596" y="772896"/>
                <a:ext cx="3800908" cy="380090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7"/>
            <p:cNvSpPr txBox="1"/>
            <p:nvPr/>
          </p:nvSpPr>
          <p:spPr>
            <a:xfrm>
              <a:off x="4556784" y="3825704"/>
              <a:ext cx="1125087" cy="471811"/>
            </a:xfrm>
            <a:prstGeom prst="rect">
              <a:avLst/>
            </a:prstGeom>
            <a:noFill/>
            <a:ln>
              <a:noFill/>
            </a:ln>
          </p:spPr>
          <p:txBody>
            <a:bodyPr wrap="none" rtlCol="0">
              <a:spAutoFit/>
            </a:bodyPr>
            <a:lstStyle/>
            <a:p>
              <a:pPr algn="ctr"/>
              <a:r>
                <a:rPr lang="zh-CN" altLang="en-US" sz="2000" dirty="0">
                  <a:latin typeface="微软雅黑" pitchFamily="34" charset="-122"/>
                  <a:ea typeface="微软雅黑" pitchFamily="34" charset="-122"/>
                </a:rPr>
                <a:t>任务三</a:t>
              </a:r>
            </a:p>
          </p:txBody>
        </p:sp>
      </p:grpSp>
      <p:grpSp>
        <p:nvGrpSpPr>
          <p:cNvPr id="21" name="组合 20"/>
          <p:cNvGrpSpPr/>
          <p:nvPr/>
        </p:nvGrpSpPr>
        <p:grpSpPr>
          <a:xfrm>
            <a:off x="7164288" y="1851670"/>
            <a:ext cx="1238924" cy="1238924"/>
            <a:chOff x="6075122" y="1932896"/>
            <a:chExt cx="1688526" cy="1688526"/>
          </a:xfrm>
        </p:grpSpPr>
        <p:grpSp>
          <p:nvGrpSpPr>
            <p:cNvPr id="22" name="组合 21"/>
            <p:cNvGrpSpPr/>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411027" y="779327"/>
                <a:ext cx="3788049" cy="378804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6166180" y="2299776"/>
              <a:ext cx="1510085" cy="629202"/>
            </a:xfrm>
            <a:prstGeom prst="rect">
              <a:avLst/>
            </a:prstGeom>
            <a:noFill/>
            <a:ln>
              <a:noFill/>
            </a:ln>
          </p:spPr>
          <p:txBody>
            <a:bodyPr wrap="none" rtlCol="0">
              <a:spAutoFit/>
            </a:bodyPr>
            <a:lstStyle/>
            <a:p>
              <a:pPr algn="ctr"/>
              <a:r>
                <a:rPr lang="zh-CN" altLang="en-US" sz="2400" dirty="0">
                  <a:latin typeface="微软雅黑" pitchFamily="34" charset="-122"/>
                  <a:ea typeface="微软雅黑" pitchFamily="34" charset="-122"/>
                </a:rPr>
                <a:t>任务四</a:t>
              </a:r>
            </a:p>
          </p:txBody>
        </p:sp>
      </p:grpSp>
      <p:sp>
        <p:nvSpPr>
          <p:cNvPr id="30" name="TextBox 29"/>
          <p:cNvSpPr txBox="1"/>
          <p:nvPr/>
        </p:nvSpPr>
        <p:spPr>
          <a:xfrm>
            <a:off x="3554582" y="1563638"/>
            <a:ext cx="1940123" cy="972574"/>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sp>
        <p:nvSpPr>
          <p:cNvPr id="31" name="TextBox 30"/>
          <p:cNvSpPr txBox="1"/>
          <p:nvPr/>
        </p:nvSpPr>
        <p:spPr>
          <a:xfrm>
            <a:off x="1691680" y="2859782"/>
            <a:ext cx="2088232" cy="972574"/>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sp>
        <p:nvSpPr>
          <p:cNvPr id="32" name="TextBox 31"/>
          <p:cNvSpPr txBox="1"/>
          <p:nvPr/>
        </p:nvSpPr>
        <p:spPr>
          <a:xfrm>
            <a:off x="7020272" y="3975440"/>
            <a:ext cx="1800200" cy="972574"/>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sp>
        <p:nvSpPr>
          <p:cNvPr id="33" name="TextBox 32"/>
          <p:cNvSpPr txBox="1"/>
          <p:nvPr/>
        </p:nvSpPr>
        <p:spPr>
          <a:xfrm>
            <a:off x="6876256" y="951104"/>
            <a:ext cx="1959004" cy="972574"/>
          </a:xfrm>
          <a:prstGeom prst="rect">
            <a:avLst/>
          </a:prstGeom>
          <a:noFill/>
        </p:spPr>
        <p:txBody>
          <a:bodyPr wrap="square" rtlCol="0">
            <a:spAutoFit/>
          </a:bodyPr>
          <a:lstStyle/>
          <a:p>
            <a:pPr>
              <a:lnSpc>
                <a:spcPct val="130000"/>
              </a:lnSpc>
            </a:pPr>
            <a:r>
              <a:rPr lang="zh-CN" altLang="en-US" sz="1100"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100" dirty="0">
              <a:latin typeface="微软雅黑" pitchFamily="34" charset="-122"/>
              <a:ea typeface="微软雅黑" pitchFamily="34" charset="-122"/>
            </a:endParaRPr>
          </a:p>
        </p:txBody>
      </p:sp>
      <p:grpSp>
        <p:nvGrpSpPr>
          <p:cNvPr id="42" name="组合 41"/>
          <p:cNvGrpSpPr/>
          <p:nvPr/>
        </p:nvGrpSpPr>
        <p:grpSpPr>
          <a:xfrm>
            <a:off x="3332881" y="4284959"/>
            <a:ext cx="447031" cy="447031"/>
            <a:chOff x="2246286" y="4230035"/>
            <a:chExt cx="525513" cy="525513"/>
          </a:xfrm>
        </p:grpSpPr>
        <p:sp>
          <p:nvSpPr>
            <p:cNvPr id="26" name="椭圆 25"/>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bg1"/>
                </a:solidFill>
              </a:endParaRPr>
            </a:p>
          </p:txBody>
        </p:sp>
        <p:sp>
          <p:nvSpPr>
            <p:cNvPr id="41" name="TextBox 40"/>
            <p:cNvSpPr txBox="1"/>
            <p:nvPr/>
          </p:nvSpPr>
          <p:spPr>
            <a:xfrm>
              <a:off x="2290214" y="4410054"/>
              <a:ext cx="433392" cy="180905"/>
            </a:xfrm>
            <a:prstGeom prst="rect">
              <a:avLst/>
            </a:prstGeom>
            <a:noFill/>
          </p:spPr>
          <p:txBody>
            <a:bodyPr wrap="square" lIns="0" tIns="0" rIns="0" bIns="0" rtlCol="0">
              <a:spAutoFit/>
            </a:bodyPr>
            <a:lstStyle/>
            <a:p>
              <a:pPr algn="ctr"/>
              <a:r>
                <a:rPr lang="en-US" altLang="zh-CN" sz="1000" b="1" dirty="0">
                  <a:solidFill>
                    <a:schemeClr val="bg1"/>
                  </a:solidFill>
                  <a:latin typeface="微软雅黑" pitchFamily="34" charset="-122"/>
                  <a:ea typeface="微软雅黑" pitchFamily="34" charset="-122"/>
                </a:rPr>
                <a:t>3</a:t>
              </a:r>
              <a:r>
                <a:rPr lang="zh-CN" altLang="en-US" sz="1000" b="1" dirty="0">
                  <a:solidFill>
                    <a:schemeClr val="bg1"/>
                  </a:solidFill>
                  <a:latin typeface="微软雅黑" pitchFamily="34" charset="-122"/>
                  <a:ea typeface="微软雅黑" pitchFamily="34" charset="-122"/>
                </a:rPr>
                <a:t>月</a:t>
              </a:r>
            </a:p>
          </p:txBody>
        </p:sp>
      </p:grpSp>
      <p:grpSp>
        <p:nvGrpSpPr>
          <p:cNvPr id="49" name="组合 48"/>
          <p:cNvGrpSpPr/>
          <p:nvPr/>
        </p:nvGrpSpPr>
        <p:grpSpPr>
          <a:xfrm>
            <a:off x="6585348" y="3993954"/>
            <a:ext cx="447032" cy="447031"/>
            <a:chOff x="2246285" y="4230035"/>
            <a:chExt cx="525514" cy="525513"/>
          </a:xfrm>
        </p:grpSpPr>
        <p:sp>
          <p:nvSpPr>
            <p:cNvPr id="50" name="椭圆 49"/>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bg1"/>
                </a:solidFill>
              </a:endParaRPr>
            </a:p>
          </p:txBody>
        </p:sp>
        <p:sp>
          <p:nvSpPr>
            <p:cNvPr id="51" name="TextBox 50"/>
            <p:cNvSpPr txBox="1"/>
            <p:nvPr/>
          </p:nvSpPr>
          <p:spPr>
            <a:xfrm>
              <a:off x="2246285" y="4324595"/>
              <a:ext cx="525513" cy="162814"/>
            </a:xfrm>
            <a:prstGeom prst="rect">
              <a:avLst/>
            </a:prstGeom>
            <a:noFill/>
          </p:spPr>
          <p:txBody>
            <a:bodyPr wrap="square" lIns="0" tIns="0" rIns="0" bIns="0" rtlCol="0">
              <a:spAutoFit/>
            </a:bodyPr>
            <a:lstStyle/>
            <a:p>
              <a:pPr algn="ctr"/>
              <a:r>
                <a:rPr lang="en-US" altLang="zh-CN" sz="900" b="1" dirty="0">
                  <a:solidFill>
                    <a:schemeClr val="bg1"/>
                  </a:solidFill>
                  <a:latin typeface="微软雅黑" pitchFamily="34" charset="-122"/>
                  <a:ea typeface="微软雅黑" pitchFamily="34" charset="-122"/>
                </a:rPr>
                <a:t>8</a:t>
              </a:r>
              <a:r>
                <a:rPr lang="zh-CN" altLang="en-US" sz="900" b="1" dirty="0">
                  <a:solidFill>
                    <a:schemeClr val="bg1"/>
                  </a:solidFill>
                  <a:latin typeface="微软雅黑" pitchFamily="34" charset="-122"/>
                  <a:ea typeface="微软雅黑" pitchFamily="34" charset="-122"/>
                </a:rPr>
                <a:t>月</a:t>
              </a:r>
            </a:p>
          </p:txBody>
        </p:sp>
      </p:grpSp>
      <p:grpSp>
        <p:nvGrpSpPr>
          <p:cNvPr id="52" name="组合 51"/>
          <p:cNvGrpSpPr/>
          <p:nvPr/>
        </p:nvGrpSpPr>
        <p:grpSpPr>
          <a:xfrm>
            <a:off x="4557016" y="3492871"/>
            <a:ext cx="447032" cy="447031"/>
            <a:chOff x="2246285" y="4230035"/>
            <a:chExt cx="525514" cy="525513"/>
          </a:xfrm>
        </p:grpSpPr>
        <p:sp>
          <p:nvSpPr>
            <p:cNvPr id="53" name="椭圆 52"/>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bg1"/>
                </a:solidFill>
              </a:endParaRPr>
            </a:p>
          </p:txBody>
        </p:sp>
        <p:sp>
          <p:nvSpPr>
            <p:cNvPr id="54" name="TextBox 53"/>
            <p:cNvSpPr txBox="1"/>
            <p:nvPr/>
          </p:nvSpPr>
          <p:spPr>
            <a:xfrm>
              <a:off x="2246285" y="4415895"/>
              <a:ext cx="525513" cy="162814"/>
            </a:xfrm>
            <a:prstGeom prst="rect">
              <a:avLst/>
            </a:prstGeom>
            <a:noFill/>
          </p:spPr>
          <p:txBody>
            <a:bodyPr wrap="square" lIns="0" tIns="0" rIns="0" bIns="0" rtlCol="0">
              <a:spAutoFit/>
            </a:bodyPr>
            <a:lstStyle/>
            <a:p>
              <a:pPr algn="ctr"/>
              <a:r>
                <a:rPr lang="en-US" altLang="zh-CN" sz="900" b="1" dirty="0">
                  <a:solidFill>
                    <a:schemeClr val="bg1"/>
                  </a:solidFill>
                  <a:latin typeface="微软雅黑" pitchFamily="34" charset="-122"/>
                  <a:ea typeface="微软雅黑" pitchFamily="34" charset="-122"/>
                </a:rPr>
                <a:t>5</a:t>
              </a:r>
              <a:r>
                <a:rPr lang="zh-CN" altLang="en-US" sz="900" b="1" dirty="0">
                  <a:solidFill>
                    <a:schemeClr val="bg1"/>
                  </a:solidFill>
                  <a:latin typeface="微软雅黑" pitchFamily="34" charset="-122"/>
                  <a:ea typeface="微软雅黑" pitchFamily="34" charset="-122"/>
                </a:rPr>
                <a:t>月</a:t>
              </a:r>
            </a:p>
          </p:txBody>
        </p:sp>
      </p:grpSp>
      <p:grpSp>
        <p:nvGrpSpPr>
          <p:cNvPr id="55" name="组合 54"/>
          <p:cNvGrpSpPr/>
          <p:nvPr/>
        </p:nvGrpSpPr>
        <p:grpSpPr>
          <a:xfrm>
            <a:off x="8013400" y="2787774"/>
            <a:ext cx="447032" cy="447031"/>
            <a:chOff x="2246285" y="4230035"/>
            <a:chExt cx="525514" cy="525513"/>
          </a:xfrm>
        </p:grpSpPr>
        <p:sp>
          <p:nvSpPr>
            <p:cNvPr id="56" name="椭圆 55"/>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solidFill>
                  <a:schemeClr val="bg1"/>
                </a:solidFill>
              </a:endParaRPr>
            </a:p>
          </p:txBody>
        </p:sp>
        <p:sp>
          <p:nvSpPr>
            <p:cNvPr id="57" name="TextBox 56"/>
            <p:cNvSpPr txBox="1"/>
            <p:nvPr/>
          </p:nvSpPr>
          <p:spPr>
            <a:xfrm>
              <a:off x="2246285" y="4415895"/>
              <a:ext cx="525513" cy="162814"/>
            </a:xfrm>
            <a:prstGeom prst="rect">
              <a:avLst/>
            </a:prstGeom>
            <a:noFill/>
          </p:spPr>
          <p:txBody>
            <a:bodyPr wrap="square" lIns="0" tIns="0" rIns="0" bIns="0" rtlCol="0">
              <a:spAutoFit/>
            </a:bodyPr>
            <a:lstStyle/>
            <a:p>
              <a:pPr algn="ctr"/>
              <a:r>
                <a:rPr lang="en-US" altLang="zh-CN" sz="900" b="1" dirty="0">
                  <a:solidFill>
                    <a:schemeClr val="bg1"/>
                  </a:solidFill>
                  <a:latin typeface="微软雅黑" pitchFamily="34" charset="-122"/>
                  <a:ea typeface="微软雅黑" pitchFamily="34" charset="-122"/>
                </a:rPr>
                <a:t>11</a:t>
              </a:r>
              <a:r>
                <a:rPr lang="zh-CN" altLang="en-US" sz="900" b="1" dirty="0">
                  <a:solidFill>
                    <a:schemeClr val="bg1"/>
                  </a:solidFill>
                  <a:latin typeface="微软雅黑" pitchFamily="34" charset="-122"/>
                  <a:ea typeface="微软雅黑" pitchFamily="34" charset="-122"/>
                </a:rPr>
                <a:t>月</a:t>
              </a:r>
            </a:p>
          </p:txBody>
        </p:sp>
      </p:grpSp>
      <p:sp>
        <p:nvSpPr>
          <p:cNvPr id="59" name="椭圆 58"/>
          <p:cNvSpPr/>
          <p:nvPr/>
        </p:nvSpPr>
        <p:spPr>
          <a:xfrm>
            <a:off x="5357316" y="329769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5095189" y="3914842"/>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5232577" y="4498008"/>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3937183" y="4258314"/>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4349899" y="3799199"/>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6962989" y="328893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368183" y="3209594"/>
            <a:ext cx="167224" cy="167224"/>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7570660" y="3113850"/>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6169431" y="2765899"/>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8532440" y="2657013"/>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8460432" y="2471132"/>
            <a:ext cx="152400" cy="15240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3965274" y="4731990"/>
            <a:ext cx="166157" cy="16615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3976034" y="267494"/>
            <a:ext cx="2900222"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经营业绩</a:t>
            </a:r>
            <a:endParaRPr lang="zh-CN" altLang="en-US" sz="3600" dirty="0">
              <a:latin typeface="微软雅黑" pitchFamily="34" charset="-122"/>
              <a:ea typeface="微软雅黑" pitchFamily="34" charset="-122"/>
            </a:endParaRPr>
          </a:p>
        </p:txBody>
      </p:sp>
    </p:spTree>
    <p:extLst>
      <p:ext uri="{BB962C8B-B14F-4D97-AF65-F5344CB8AC3E}">
        <p14:creationId xmlns:p14="http://schemas.microsoft.com/office/powerpoint/2010/main" val="354341346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300"/>
                                        <p:tgtEl>
                                          <p:spTgt spid="3"/>
                                        </p:tgtEl>
                                      </p:cBhvr>
                                    </p:animEffect>
                                  </p:childTnLst>
                                </p:cTn>
                              </p:par>
                            </p:childTnLst>
                          </p:cTn>
                        </p:par>
                        <p:par>
                          <p:cTn id="8" fill="hold">
                            <p:stCondLst>
                              <p:cond delay="3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 fill="hold"/>
                                        <p:tgtEl>
                                          <p:spTgt spid="6"/>
                                        </p:tgtEl>
                                        <p:attrNameLst>
                                          <p:attrName>ppt_w</p:attrName>
                                        </p:attrNameLst>
                                      </p:cBhvr>
                                      <p:tavLst>
                                        <p:tav tm="0">
                                          <p:val>
                                            <p:fltVal val="0"/>
                                          </p:val>
                                        </p:tav>
                                        <p:tav tm="100000">
                                          <p:val>
                                            <p:strVal val="#ppt_w"/>
                                          </p:val>
                                        </p:tav>
                                      </p:tavLst>
                                    </p:anim>
                                    <p:anim calcmode="lin" valueType="num">
                                      <p:cBhvr>
                                        <p:cTn id="12" dur="300" fill="hold"/>
                                        <p:tgtEl>
                                          <p:spTgt spid="6"/>
                                        </p:tgtEl>
                                        <p:attrNameLst>
                                          <p:attrName>ppt_h</p:attrName>
                                        </p:attrNameLst>
                                      </p:cBhvr>
                                      <p:tavLst>
                                        <p:tav tm="0">
                                          <p:val>
                                            <p:fltVal val="0"/>
                                          </p:val>
                                        </p:tav>
                                        <p:tav tm="100000">
                                          <p:val>
                                            <p:strVal val="#ppt_h"/>
                                          </p:val>
                                        </p:tav>
                                      </p:tavLst>
                                    </p:anim>
                                    <p:animEffect transition="in" filter="fade">
                                      <p:cBhvr>
                                        <p:cTn id="13" dur="300"/>
                                        <p:tgtEl>
                                          <p:spTgt spid="6"/>
                                        </p:tgtEl>
                                      </p:cBhvr>
                                    </p:animEffect>
                                  </p:childTnLst>
                                </p:cTn>
                              </p:par>
                              <p:par>
                                <p:cTn id="14" presetID="2" presetClass="entr" presetSubtype="4"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300" fill="hold"/>
                                        <p:tgtEl>
                                          <p:spTgt spid="42"/>
                                        </p:tgtEl>
                                        <p:attrNameLst>
                                          <p:attrName>ppt_x</p:attrName>
                                        </p:attrNameLst>
                                      </p:cBhvr>
                                      <p:tavLst>
                                        <p:tav tm="0">
                                          <p:val>
                                            <p:strVal val="#ppt_x"/>
                                          </p:val>
                                        </p:tav>
                                        <p:tav tm="100000">
                                          <p:val>
                                            <p:strVal val="#ppt_x"/>
                                          </p:val>
                                        </p:tav>
                                      </p:tavLst>
                                    </p:anim>
                                    <p:anim calcmode="lin" valueType="num">
                                      <p:cBhvr additive="base">
                                        <p:cTn id="17" dur="300" fill="hold"/>
                                        <p:tgtEl>
                                          <p:spTgt spid="42"/>
                                        </p:tgtEl>
                                        <p:attrNameLst>
                                          <p:attrName>ppt_y</p:attrName>
                                        </p:attrNameLst>
                                      </p:cBhvr>
                                      <p:tavLst>
                                        <p:tav tm="0">
                                          <p:val>
                                            <p:strVal val="1+#ppt_h/2"/>
                                          </p:val>
                                        </p:tav>
                                        <p:tav tm="100000">
                                          <p:val>
                                            <p:strVal val="#ppt_y"/>
                                          </p:val>
                                        </p:tav>
                                      </p:tavLst>
                                    </p:anim>
                                  </p:childTnLst>
                                </p:cTn>
                              </p:par>
                            </p:childTnLst>
                          </p:cTn>
                        </p:par>
                        <p:par>
                          <p:cTn id="18" fill="hold">
                            <p:stCondLst>
                              <p:cond delay="600"/>
                            </p:stCondLst>
                            <p:childTnLst>
                              <p:par>
                                <p:cTn id="19" presetID="18" presetClass="entr" presetSubtype="3"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upRight)">
                                      <p:cBhvr>
                                        <p:cTn id="21" dur="300"/>
                                        <p:tgtEl>
                                          <p:spTgt spid="2"/>
                                        </p:tgtEl>
                                      </p:cBhvr>
                                    </p:animEffect>
                                  </p:childTnLst>
                                </p:cTn>
                              </p:par>
                            </p:childTnLst>
                          </p:cTn>
                        </p:par>
                        <p:par>
                          <p:cTn id="22" fill="hold">
                            <p:stCondLst>
                              <p:cond delay="9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 fill="hold"/>
                                        <p:tgtEl>
                                          <p:spTgt spid="11"/>
                                        </p:tgtEl>
                                        <p:attrNameLst>
                                          <p:attrName>ppt_w</p:attrName>
                                        </p:attrNameLst>
                                      </p:cBhvr>
                                      <p:tavLst>
                                        <p:tav tm="0">
                                          <p:val>
                                            <p:fltVal val="0"/>
                                          </p:val>
                                        </p:tav>
                                        <p:tav tm="100000">
                                          <p:val>
                                            <p:strVal val="#ppt_w"/>
                                          </p:val>
                                        </p:tav>
                                      </p:tavLst>
                                    </p:anim>
                                    <p:anim calcmode="lin" valueType="num">
                                      <p:cBhvr>
                                        <p:cTn id="26" dur="300" fill="hold"/>
                                        <p:tgtEl>
                                          <p:spTgt spid="11"/>
                                        </p:tgtEl>
                                        <p:attrNameLst>
                                          <p:attrName>ppt_h</p:attrName>
                                        </p:attrNameLst>
                                      </p:cBhvr>
                                      <p:tavLst>
                                        <p:tav tm="0">
                                          <p:val>
                                            <p:fltVal val="0"/>
                                          </p:val>
                                        </p:tav>
                                        <p:tav tm="100000">
                                          <p:val>
                                            <p:strVal val="#ppt_h"/>
                                          </p:val>
                                        </p:tav>
                                      </p:tavLst>
                                    </p:anim>
                                    <p:animEffect transition="in" filter="fade">
                                      <p:cBhvr>
                                        <p:cTn id="27" dur="300"/>
                                        <p:tgtEl>
                                          <p:spTgt spid="11"/>
                                        </p:tgtEl>
                                      </p:cBhvr>
                                    </p:animEffect>
                                  </p:childTnLst>
                                </p:cTn>
                              </p:par>
                              <p:par>
                                <p:cTn id="28" presetID="2" presetClass="entr" presetSubtype="4"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300" fill="hold"/>
                                        <p:tgtEl>
                                          <p:spTgt spid="52"/>
                                        </p:tgtEl>
                                        <p:attrNameLst>
                                          <p:attrName>ppt_x</p:attrName>
                                        </p:attrNameLst>
                                      </p:cBhvr>
                                      <p:tavLst>
                                        <p:tav tm="0">
                                          <p:val>
                                            <p:strVal val="#ppt_x"/>
                                          </p:val>
                                        </p:tav>
                                        <p:tav tm="100000">
                                          <p:val>
                                            <p:strVal val="#ppt_x"/>
                                          </p:val>
                                        </p:tav>
                                      </p:tavLst>
                                    </p:anim>
                                    <p:anim calcmode="lin" valueType="num">
                                      <p:cBhvr additive="base">
                                        <p:cTn id="31" dur="30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1200"/>
                            </p:stCondLst>
                            <p:childTnLst>
                              <p:par>
                                <p:cTn id="33" presetID="18" presetClass="entr" presetSubtype="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300"/>
                                        <p:tgtEl>
                                          <p:spTgt spid="4"/>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300" fill="hold"/>
                                        <p:tgtEl>
                                          <p:spTgt spid="16"/>
                                        </p:tgtEl>
                                        <p:attrNameLst>
                                          <p:attrName>ppt_w</p:attrName>
                                        </p:attrNameLst>
                                      </p:cBhvr>
                                      <p:tavLst>
                                        <p:tav tm="0">
                                          <p:val>
                                            <p:fltVal val="0"/>
                                          </p:val>
                                        </p:tav>
                                        <p:tav tm="100000">
                                          <p:val>
                                            <p:strVal val="#ppt_w"/>
                                          </p:val>
                                        </p:tav>
                                      </p:tavLst>
                                    </p:anim>
                                    <p:anim calcmode="lin" valueType="num">
                                      <p:cBhvr>
                                        <p:cTn id="40" dur="300" fill="hold"/>
                                        <p:tgtEl>
                                          <p:spTgt spid="16"/>
                                        </p:tgtEl>
                                        <p:attrNameLst>
                                          <p:attrName>ppt_h</p:attrName>
                                        </p:attrNameLst>
                                      </p:cBhvr>
                                      <p:tavLst>
                                        <p:tav tm="0">
                                          <p:val>
                                            <p:fltVal val="0"/>
                                          </p:val>
                                        </p:tav>
                                        <p:tav tm="100000">
                                          <p:val>
                                            <p:strVal val="#ppt_h"/>
                                          </p:val>
                                        </p:tav>
                                      </p:tavLst>
                                    </p:anim>
                                    <p:animEffect transition="in" filter="fade">
                                      <p:cBhvr>
                                        <p:cTn id="41" dur="300"/>
                                        <p:tgtEl>
                                          <p:spTgt spid="16"/>
                                        </p:tgtEl>
                                      </p:cBhvr>
                                    </p:animEffect>
                                  </p:childTnLst>
                                </p:cTn>
                              </p:par>
                              <p:par>
                                <p:cTn id="42" presetID="2" presetClass="entr" presetSubtype="4"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300" fill="hold"/>
                                        <p:tgtEl>
                                          <p:spTgt spid="49"/>
                                        </p:tgtEl>
                                        <p:attrNameLst>
                                          <p:attrName>ppt_x</p:attrName>
                                        </p:attrNameLst>
                                      </p:cBhvr>
                                      <p:tavLst>
                                        <p:tav tm="0">
                                          <p:val>
                                            <p:strVal val="#ppt_x"/>
                                          </p:val>
                                        </p:tav>
                                        <p:tav tm="100000">
                                          <p:val>
                                            <p:strVal val="#ppt_x"/>
                                          </p:val>
                                        </p:tav>
                                      </p:tavLst>
                                    </p:anim>
                                    <p:anim calcmode="lin" valueType="num">
                                      <p:cBhvr additive="base">
                                        <p:cTn id="45" dur="300" fill="hold"/>
                                        <p:tgtEl>
                                          <p:spTgt spid="49"/>
                                        </p:tgtEl>
                                        <p:attrNameLst>
                                          <p:attrName>ppt_y</p:attrName>
                                        </p:attrNameLst>
                                      </p:cBhvr>
                                      <p:tavLst>
                                        <p:tav tm="0">
                                          <p:val>
                                            <p:strVal val="1+#ppt_h/2"/>
                                          </p:val>
                                        </p:tav>
                                        <p:tav tm="100000">
                                          <p:val>
                                            <p:strVal val="#ppt_y"/>
                                          </p:val>
                                        </p:tav>
                                      </p:tavLst>
                                    </p:anim>
                                  </p:childTnLst>
                                </p:cTn>
                              </p:par>
                            </p:childTnLst>
                          </p:cTn>
                        </p:par>
                        <p:par>
                          <p:cTn id="46" fill="hold">
                            <p:stCondLst>
                              <p:cond delay="1800"/>
                            </p:stCondLst>
                            <p:childTnLst>
                              <p:par>
                                <p:cTn id="47" presetID="18" presetClass="entr" presetSubtype="3"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strips(upRight)">
                                      <p:cBhvr>
                                        <p:cTn id="49" dur="300"/>
                                        <p:tgtEl>
                                          <p:spTgt spid="5"/>
                                        </p:tgtEl>
                                      </p:cBhvr>
                                    </p:animEffect>
                                  </p:childTnLst>
                                </p:cTn>
                              </p:par>
                            </p:childTnLst>
                          </p:cTn>
                        </p:par>
                        <p:par>
                          <p:cTn id="50" fill="hold">
                            <p:stCondLst>
                              <p:cond delay="2100"/>
                            </p:stCondLst>
                            <p:childTnLst>
                              <p:par>
                                <p:cTn id="51" presetID="53" presetClass="entr" presetSubtype="16"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300" fill="hold"/>
                                        <p:tgtEl>
                                          <p:spTgt spid="21"/>
                                        </p:tgtEl>
                                        <p:attrNameLst>
                                          <p:attrName>ppt_w</p:attrName>
                                        </p:attrNameLst>
                                      </p:cBhvr>
                                      <p:tavLst>
                                        <p:tav tm="0">
                                          <p:val>
                                            <p:fltVal val="0"/>
                                          </p:val>
                                        </p:tav>
                                        <p:tav tm="100000">
                                          <p:val>
                                            <p:strVal val="#ppt_w"/>
                                          </p:val>
                                        </p:tav>
                                      </p:tavLst>
                                    </p:anim>
                                    <p:anim calcmode="lin" valueType="num">
                                      <p:cBhvr>
                                        <p:cTn id="54" dur="300" fill="hold"/>
                                        <p:tgtEl>
                                          <p:spTgt spid="21"/>
                                        </p:tgtEl>
                                        <p:attrNameLst>
                                          <p:attrName>ppt_h</p:attrName>
                                        </p:attrNameLst>
                                      </p:cBhvr>
                                      <p:tavLst>
                                        <p:tav tm="0">
                                          <p:val>
                                            <p:fltVal val="0"/>
                                          </p:val>
                                        </p:tav>
                                        <p:tav tm="100000">
                                          <p:val>
                                            <p:strVal val="#ppt_h"/>
                                          </p:val>
                                        </p:tav>
                                      </p:tavLst>
                                    </p:anim>
                                    <p:animEffect transition="in" filter="fade">
                                      <p:cBhvr>
                                        <p:cTn id="55" dur="300"/>
                                        <p:tgtEl>
                                          <p:spTgt spid="21"/>
                                        </p:tgtEl>
                                      </p:cBhvr>
                                    </p:animEffect>
                                  </p:childTnLst>
                                </p:cTn>
                              </p:par>
                              <p:par>
                                <p:cTn id="56" presetID="2" presetClass="entr" presetSubtype="4"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300" fill="hold"/>
                                        <p:tgtEl>
                                          <p:spTgt spid="55"/>
                                        </p:tgtEl>
                                        <p:attrNameLst>
                                          <p:attrName>ppt_x</p:attrName>
                                        </p:attrNameLst>
                                      </p:cBhvr>
                                      <p:tavLst>
                                        <p:tav tm="0">
                                          <p:val>
                                            <p:strVal val="#ppt_x"/>
                                          </p:val>
                                        </p:tav>
                                        <p:tav tm="100000">
                                          <p:val>
                                            <p:strVal val="#ppt_x"/>
                                          </p:val>
                                        </p:tav>
                                      </p:tavLst>
                                    </p:anim>
                                    <p:anim calcmode="lin" valueType="num">
                                      <p:cBhvr additive="base">
                                        <p:cTn id="59" dur="300" fill="hold"/>
                                        <p:tgtEl>
                                          <p:spTgt spid="55"/>
                                        </p:tgtEl>
                                        <p:attrNameLst>
                                          <p:attrName>ppt_y</p:attrName>
                                        </p:attrNameLst>
                                      </p:cBhvr>
                                      <p:tavLst>
                                        <p:tav tm="0">
                                          <p:val>
                                            <p:strVal val="1+#ppt_h/2"/>
                                          </p:val>
                                        </p:tav>
                                        <p:tav tm="100000">
                                          <p:val>
                                            <p:strVal val="#ppt_y"/>
                                          </p:val>
                                        </p:tav>
                                      </p:tavLst>
                                    </p:anim>
                                  </p:childTnLst>
                                </p:cTn>
                              </p:par>
                            </p:childTnLst>
                          </p:cTn>
                        </p:par>
                        <p:par>
                          <p:cTn id="60" fill="hold">
                            <p:stCondLst>
                              <p:cond delay="2400"/>
                            </p:stCondLst>
                            <p:childTnLst>
                              <p:par>
                                <p:cTn id="61" presetID="22" presetClass="entr" presetSubtype="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par>
                          <p:cTn id="64" fill="hold">
                            <p:stCondLst>
                              <p:cond delay="2900"/>
                            </p:stCondLst>
                            <p:childTnLst>
                              <p:par>
                                <p:cTn id="65" presetID="22" presetClass="entr" presetSubtype="1"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3400"/>
                            </p:stCondLst>
                            <p:childTnLst>
                              <p:par>
                                <p:cTn id="69" presetID="22" presetClass="entr" presetSubtype="1"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par>
                          <p:cTn id="72" fill="hold">
                            <p:stCondLst>
                              <p:cond delay="3900"/>
                            </p:stCondLst>
                            <p:childTnLst>
                              <p:par>
                                <p:cTn id="73" presetID="22" presetClass="entr" presetSubtype="1"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up)">
                                      <p:cBhvr>
                                        <p:cTn id="75" dur="500"/>
                                        <p:tgtEl>
                                          <p:spTgt spid="33"/>
                                        </p:tgtEl>
                                      </p:cBhvr>
                                    </p:animEffect>
                                  </p:childTnLst>
                                </p:cTn>
                              </p:par>
                            </p:childTnLst>
                          </p:cTn>
                        </p:par>
                        <p:par>
                          <p:cTn id="76" fill="hold">
                            <p:stCondLst>
                              <p:cond delay="4400"/>
                            </p:stCondLst>
                            <p:childTnLst>
                              <p:par>
                                <p:cTn id="77" presetID="2" presetClass="entr" presetSubtype="12"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700" fill="hold"/>
                                        <p:tgtEl>
                                          <p:spTgt spid="59"/>
                                        </p:tgtEl>
                                        <p:attrNameLst>
                                          <p:attrName>ppt_x</p:attrName>
                                        </p:attrNameLst>
                                      </p:cBhvr>
                                      <p:tavLst>
                                        <p:tav tm="0">
                                          <p:val>
                                            <p:strVal val="0-#ppt_w/2"/>
                                          </p:val>
                                        </p:tav>
                                        <p:tav tm="100000">
                                          <p:val>
                                            <p:strVal val="#ppt_x"/>
                                          </p:val>
                                        </p:tav>
                                      </p:tavLst>
                                    </p:anim>
                                    <p:anim calcmode="lin" valueType="num">
                                      <p:cBhvr additive="base">
                                        <p:cTn id="80" dur="700" fill="hold"/>
                                        <p:tgtEl>
                                          <p:spTgt spid="59"/>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30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500" fill="hold"/>
                                        <p:tgtEl>
                                          <p:spTgt spid="60"/>
                                        </p:tgtEl>
                                        <p:attrNameLst>
                                          <p:attrName>ppt_x</p:attrName>
                                        </p:attrNameLst>
                                      </p:cBhvr>
                                      <p:tavLst>
                                        <p:tav tm="0">
                                          <p:val>
                                            <p:strVal val="0-#ppt_w/2"/>
                                          </p:val>
                                        </p:tav>
                                        <p:tav tm="100000">
                                          <p:val>
                                            <p:strVal val="#ppt_x"/>
                                          </p:val>
                                        </p:tav>
                                      </p:tavLst>
                                    </p:anim>
                                    <p:anim calcmode="lin" valueType="num">
                                      <p:cBhvr additive="base">
                                        <p:cTn id="84" dur="500" fill="hold"/>
                                        <p:tgtEl>
                                          <p:spTgt spid="60"/>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600" fill="hold"/>
                                        <p:tgtEl>
                                          <p:spTgt spid="61"/>
                                        </p:tgtEl>
                                        <p:attrNameLst>
                                          <p:attrName>ppt_x</p:attrName>
                                        </p:attrNameLst>
                                      </p:cBhvr>
                                      <p:tavLst>
                                        <p:tav tm="0">
                                          <p:val>
                                            <p:strVal val="0-#ppt_w/2"/>
                                          </p:val>
                                        </p:tav>
                                        <p:tav tm="100000">
                                          <p:val>
                                            <p:strVal val="#ppt_x"/>
                                          </p:val>
                                        </p:tav>
                                      </p:tavLst>
                                    </p:anim>
                                    <p:anim calcmode="lin" valueType="num">
                                      <p:cBhvr additive="base">
                                        <p:cTn id="88" dur="600" fill="hold"/>
                                        <p:tgtEl>
                                          <p:spTgt spid="61"/>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20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400" fill="hold"/>
                                        <p:tgtEl>
                                          <p:spTgt spid="62"/>
                                        </p:tgtEl>
                                        <p:attrNameLst>
                                          <p:attrName>ppt_x</p:attrName>
                                        </p:attrNameLst>
                                      </p:cBhvr>
                                      <p:tavLst>
                                        <p:tav tm="0">
                                          <p:val>
                                            <p:strVal val="0-#ppt_w/2"/>
                                          </p:val>
                                        </p:tav>
                                        <p:tav tm="100000">
                                          <p:val>
                                            <p:strVal val="#ppt_x"/>
                                          </p:val>
                                        </p:tav>
                                      </p:tavLst>
                                    </p:anim>
                                    <p:anim calcmode="lin" valueType="num">
                                      <p:cBhvr additive="base">
                                        <p:cTn id="92" dur="400" fill="hold"/>
                                        <p:tgtEl>
                                          <p:spTgt spid="62"/>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500" fill="hold"/>
                                        <p:tgtEl>
                                          <p:spTgt spid="63"/>
                                        </p:tgtEl>
                                        <p:attrNameLst>
                                          <p:attrName>ppt_x</p:attrName>
                                        </p:attrNameLst>
                                      </p:cBhvr>
                                      <p:tavLst>
                                        <p:tav tm="0">
                                          <p:val>
                                            <p:strVal val="0-#ppt_w/2"/>
                                          </p:val>
                                        </p:tav>
                                        <p:tav tm="100000">
                                          <p:val>
                                            <p:strVal val="#ppt_x"/>
                                          </p:val>
                                        </p:tav>
                                      </p:tavLst>
                                    </p:anim>
                                    <p:anim calcmode="lin" valueType="num">
                                      <p:cBhvr additive="base">
                                        <p:cTn id="96" dur="500" fill="hold"/>
                                        <p:tgtEl>
                                          <p:spTgt spid="63"/>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200"/>
                                  </p:stCondLst>
                                  <p:childTnLst>
                                    <p:set>
                                      <p:cBhvr>
                                        <p:cTn id="98" dur="1" fill="hold">
                                          <p:stCondLst>
                                            <p:cond delay="0"/>
                                          </p:stCondLst>
                                        </p:cTn>
                                        <p:tgtEl>
                                          <p:spTgt spid="64"/>
                                        </p:tgtEl>
                                        <p:attrNameLst>
                                          <p:attrName>style.visibility</p:attrName>
                                        </p:attrNameLst>
                                      </p:cBhvr>
                                      <p:to>
                                        <p:strVal val="visible"/>
                                      </p:to>
                                    </p:set>
                                    <p:anim calcmode="lin" valueType="num">
                                      <p:cBhvr additive="base">
                                        <p:cTn id="99" dur="800" fill="hold"/>
                                        <p:tgtEl>
                                          <p:spTgt spid="64"/>
                                        </p:tgtEl>
                                        <p:attrNameLst>
                                          <p:attrName>ppt_x</p:attrName>
                                        </p:attrNameLst>
                                      </p:cBhvr>
                                      <p:tavLst>
                                        <p:tav tm="0">
                                          <p:val>
                                            <p:strVal val="0-#ppt_w/2"/>
                                          </p:val>
                                        </p:tav>
                                        <p:tav tm="100000">
                                          <p:val>
                                            <p:strVal val="#ppt_x"/>
                                          </p:val>
                                        </p:tav>
                                      </p:tavLst>
                                    </p:anim>
                                    <p:anim calcmode="lin" valueType="num">
                                      <p:cBhvr additive="base">
                                        <p:cTn id="100" dur="800" fill="hold"/>
                                        <p:tgtEl>
                                          <p:spTgt spid="64"/>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additive="base">
                                        <p:cTn id="103" dur="500" fill="hold"/>
                                        <p:tgtEl>
                                          <p:spTgt spid="65"/>
                                        </p:tgtEl>
                                        <p:attrNameLst>
                                          <p:attrName>ppt_x</p:attrName>
                                        </p:attrNameLst>
                                      </p:cBhvr>
                                      <p:tavLst>
                                        <p:tav tm="0">
                                          <p:val>
                                            <p:strVal val="0-#ppt_w/2"/>
                                          </p:val>
                                        </p:tav>
                                        <p:tav tm="100000">
                                          <p:val>
                                            <p:strVal val="#ppt_x"/>
                                          </p:val>
                                        </p:tav>
                                      </p:tavLst>
                                    </p:anim>
                                    <p:anim calcmode="lin" valueType="num">
                                      <p:cBhvr additive="base">
                                        <p:cTn id="104" dur="500" fill="hold"/>
                                        <p:tgtEl>
                                          <p:spTgt spid="65"/>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200"/>
                                  </p:stCondLst>
                                  <p:childTnLst>
                                    <p:set>
                                      <p:cBhvr>
                                        <p:cTn id="106" dur="1" fill="hold">
                                          <p:stCondLst>
                                            <p:cond delay="0"/>
                                          </p:stCondLst>
                                        </p:cTn>
                                        <p:tgtEl>
                                          <p:spTgt spid="66"/>
                                        </p:tgtEl>
                                        <p:attrNameLst>
                                          <p:attrName>style.visibility</p:attrName>
                                        </p:attrNameLst>
                                      </p:cBhvr>
                                      <p:to>
                                        <p:strVal val="visible"/>
                                      </p:to>
                                    </p:set>
                                    <p:anim calcmode="lin" valueType="num">
                                      <p:cBhvr additive="base">
                                        <p:cTn id="107" dur="500" fill="hold"/>
                                        <p:tgtEl>
                                          <p:spTgt spid="66"/>
                                        </p:tgtEl>
                                        <p:attrNameLst>
                                          <p:attrName>ppt_x</p:attrName>
                                        </p:attrNameLst>
                                      </p:cBhvr>
                                      <p:tavLst>
                                        <p:tav tm="0">
                                          <p:val>
                                            <p:strVal val="0-#ppt_w/2"/>
                                          </p:val>
                                        </p:tav>
                                        <p:tav tm="100000">
                                          <p:val>
                                            <p:strVal val="#ppt_x"/>
                                          </p:val>
                                        </p:tav>
                                      </p:tavLst>
                                    </p:anim>
                                    <p:anim calcmode="lin" valueType="num">
                                      <p:cBhvr additive="base">
                                        <p:cTn id="108" dur="500" fill="hold"/>
                                        <p:tgtEl>
                                          <p:spTgt spid="66"/>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600" fill="hold"/>
                                        <p:tgtEl>
                                          <p:spTgt spid="72"/>
                                        </p:tgtEl>
                                        <p:attrNameLst>
                                          <p:attrName>ppt_x</p:attrName>
                                        </p:attrNameLst>
                                      </p:cBhvr>
                                      <p:tavLst>
                                        <p:tav tm="0">
                                          <p:val>
                                            <p:strVal val="0-#ppt_w/2"/>
                                          </p:val>
                                        </p:tav>
                                        <p:tav tm="100000">
                                          <p:val>
                                            <p:strVal val="#ppt_x"/>
                                          </p:val>
                                        </p:tav>
                                      </p:tavLst>
                                    </p:anim>
                                    <p:anim calcmode="lin" valueType="num">
                                      <p:cBhvr additive="base">
                                        <p:cTn id="112" dur="600" fill="hold"/>
                                        <p:tgtEl>
                                          <p:spTgt spid="72"/>
                                        </p:tgtEl>
                                        <p:attrNameLst>
                                          <p:attrName>ppt_y</p:attrName>
                                        </p:attrNameLst>
                                      </p:cBhvr>
                                      <p:tavLst>
                                        <p:tav tm="0">
                                          <p:val>
                                            <p:strVal val="1+#ppt_h/2"/>
                                          </p:val>
                                        </p:tav>
                                        <p:tav tm="100000">
                                          <p:val>
                                            <p:strVal val="#ppt_y"/>
                                          </p:val>
                                        </p:tav>
                                      </p:tavLst>
                                    </p:anim>
                                  </p:childTnLst>
                                </p:cTn>
                              </p:par>
                              <p:par>
                                <p:cTn id="113" presetID="2" presetClass="entr" presetSubtype="12"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fill="hold"/>
                                        <p:tgtEl>
                                          <p:spTgt spid="73"/>
                                        </p:tgtEl>
                                        <p:attrNameLst>
                                          <p:attrName>ppt_x</p:attrName>
                                        </p:attrNameLst>
                                      </p:cBhvr>
                                      <p:tavLst>
                                        <p:tav tm="0">
                                          <p:val>
                                            <p:strVal val="0-#ppt_w/2"/>
                                          </p:val>
                                        </p:tav>
                                        <p:tav tm="100000">
                                          <p:val>
                                            <p:strVal val="#ppt_x"/>
                                          </p:val>
                                        </p:tav>
                                      </p:tavLst>
                                    </p:anim>
                                    <p:anim calcmode="lin" valueType="num">
                                      <p:cBhvr additive="base">
                                        <p:cTn id="116" dur="500" fill="hold"/>
                                        <p:tgtEl>
                                          <p:spTgt spid="73"/>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30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400" fill="hold"/>
                                        <p:tgtEl>
                                          <p:spTgt spid="74"/>
                                        </p:tgtEl>
                                        <p:attrNameLst>
                                          <p:attrName>ppt_x</p:attrName>
                                        </p:attrNameLst>
                                      </p:cBhvr>
                                      <p:tavLst>
                                        <p:tav tm="0">
                                          <p:val>
                                            <p:strVal val="0-#ppt_w/2"/>
                                          </p:val>
                                        </p:tav>
                                        <p:tav tm="100000">
                                          <p:val>
                                            <p:strVal val="#ppt_x"/>
                                          </p:val>
                                        </p:tav>
                                      </p:tavLst>
                                    </p:anim>
                                    <p:anim calcmode="lin" valueType="num">
                                      <p:cBhvr additive="base">
                                        <p:cTn id="120" dur="4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12"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0-#ppt_w/2"/>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59" grpId="0" animBg="1"/>
      <p:bldP spid="60" grpId="0" animBg="1"/>
      <p:bldP spid="61" grpId="0" animBg="1"/>
      <p:bldP spid="62" grpId="0" animBg="1"/>
      <p:bldP spid="63" grpId="0" animBg="1"/>
      <p:bldP spid="64" grpId="0" animBg="1"/>
      <p:bldP spid="65" grpId="0" animBg="1"/>
      <p:bldP spid="66" grpId="0" animBg="1"/>
      <p:bldP spid="72" grpId="0" animBg="1"/>
      <p:bldP spid="73" grpId="0" animBg="1"/>
      <p:bldP spid="74" grpId="0" animBg="1"/>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082527"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2" name="TextBox 31"/>
          <p:cNvSpPr txBox="1"/>
          <p:nvPr/>
        </p:nvSpPr>
        <p:spPr>
          <a:xfrm>
            <a:off x="3954735" y="3579862"/>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3" name="TextBox 32"/>
          <p:cNvSpPr txBox="1"/>
          <p:nvPr/>
        </p:nvSpPr>
        <p:spPr>
          <a:xfrm>
            <a:off x="5682927"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4" name="TextBox 33"/>
          <p:cNvSpPr txBox="1"/>
          <p:nvPr/>
        </p:nvSpPr>
        <p:spPr>
          <a:xfrm>
            <a:off x="7483127" y="3587827"/>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35" name="燕尾形箭头 34"/>
          <p:cNvSpPr/>
          <p:nvPr/>
        </p:nvSpPr>
        <p:spPr>
          <a:xfrm>
            <a:off x="1763688" y="2427734"/>
            <a:ext cx="7272808" cy="228600"/>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p:cNvGrpSpPr/>
          <p:nvPr/>
        </p:nvGrpSpPr>
        <p:grpSpPr>
          <a:xfrm>
            <a:off x="1966022" y="1807173"/>
            <a:ext cx="1525858" cy="1525858"/>
            <a:chOff x="1278794" y="3334906"/>
            <a:chExt cx="914014" cy="914014"/>
          </a:xfrm>
        </p:grpSpPr>
        <p:grpSp>
          <p:nvGrpSpPr>
            <p:cNvPr id="3" name="组合 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2060"/>
                  </a:solidFill>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2060"/>
                  </a:solidFill>
                </a:endParaRPr>
              </a:p>
            </p:txBody>
          </p:sp>
        </p:grpSp>
        <p:sp>
          <p:nvSpPr>
            <p:cNvPr id="4" name="TextBox 3"/>
            <p:cNvSpPr txBox="1"/>
            <p:nvPr/>
          </p:nvSpPr>
          <p:spPr>
            <a:xfrm>
              <a:off x="1449062" y="3742514"/>
              <a:ext cx="571526" cy="193581"/>
            </a:xfrm>
            <a:prstGeom prst="rect">
              <a:avLst/>
            </a:prstGeom>
            <a:noFill/>
          </p:spPr>
          <p:txBody>
            <a:bodyPr wrap="none" rtlCol="0">
              <a:spAutoFit/>
            </a:bodyPr>
            <a:lstStyle/>
            <a:p>
              <a:pPr algn="ctr"/>
              <a:r>
                <a:rPr lang="zh-CN" altLang="en-US" sz="1500" b="1" dirty="0">
                  <a:solidFill>
                    <a:srgbClr val="002060"/>
                  </a:solidFill>
                  <a:latin typeface="微软雅黑" pitchFamily="34" charset="-122"/>
                  <a:ea typeface="微软雅黑" pitchFamily="34" charset="-122"/>
                </a:rPr>
                <a:t>华南地区</a:t>
              </a:r>
            </a:p>
          </p:txBody>
        </p:sp>
      </p:grpSp>
      <p:grpSp>
        <p:nvGrpSpPr>
          <p:cNvPr id="7" name="组合 6"/>
          <p:cNvGrpSpPr/>
          <p:nvPr/>
        </p:nvGrpSpPr>
        <p:grpSpPr>
          <a:xfrm>
            <a:off x="3766222" y="1810883"/>
            <a:ext cx="1525858" cy="1525858"/>
            <a:chOff x="1278794" y="3334906"/>
            <a:chExt cx="914014" cy="914014"/>
          </a:xfrm>
        </p:grpSpPr>
        <p:grpSp>
          <p:nvGrpSpPr>
            <p:cNvPr id="8" name="组合 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2060"/>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2060"/>
                  </a:solidFill>
                </a:endParaRPr>
              </a:p>
            </p:txBody>
          </p:sp>
        </p:grpSp>
        <p:sp>
          <p:nvSpPr>
            <p:cNvPr id="9" name="TextBox 8"/>
            <p:cNvSpPr txBox="1"/>
            <p:nvPr/>
          </p:nvSpPr>
          <p:spPr>
            <a:xfrm>
              <a:off x="1449062" y="3740516"/>
              <a:ext cx="571526" cy="193581"/>
            </a:xfrm>
            <a:prstGeom prst="rect">
              <a:avLst/>
            </a:prstGeom>
            <a:noFill/>
          </p:spPr>
          <p:txBody>
            <a:bodyPr wrap="none" rtlCol="0">
              <a:spAutoFit/>
            </a:bodyPr>
            <a:lstStyle/>
            <a:p>
              <a:pPr algn="ctr"/>
              <a:r>
                <a:rPr lang="zh-CN" altLang="en-US" sz="1500" b="1" dirty="0">
                  <a:solidFill>
                    <a:srgbClr val="002060"/>
                  </a:solidFill>
                  <a:latin typeface="微软雅黑" pitchFamily="34" charset="-122"/>
                  <a:ea typeface="微软雅黑" pitchFamily="34" charset="-122"/>
                </a:rPr>
                <a:t>华北地区</a:t>
              </a:r>
            </a:p>
          </p:txBody>
        </p:sp>
      </p:grpSp>
      <p:grpSp>
        <p:nvGrpSpPr>
          <p:cNvPr id="12" name="组合 11"/>
          <p:cNvGrpSpPr/>
          <p:nvPr/>
        </p:nvGrpSpPr>
        <p:grpSpPr>
          <a:xfrm>
            <a:off x="5494414" y="1807173"/>
            <a:ext cx="1525858" cy="1525858"/>
            <a:chOff x="1278794" y="3334906"/>
            <a:chExt cx="914014" cy="914014"/>
          </a:xfrm>
        </p:grpSpPr>
        <p:grpSp>
          <p:nvGrpSpPr>
            <p:cNvPr id="13" name="组合 12"/>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2060"/>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2060"/>
                  </a:solidFill>
                </a:endParaRPr>
              </a:p>
            </p:txBody>
          </p:sp>
        </p:grpSp>
        <p:sp>
          <p:nvSpPr>
            <p:cNvPr id="14" name="TextBox 13"/>
            <p:cNvSpPr txBox="1"/>
            <p:nvPr/>
          </p:nvSpPr>
          <p:spPr>
            <a:xfrm>
              <a:off x="1449062" y="3742514"/>
              <a:ext cx="571526" cy="193581"/>
            </a:xfrm>
            <a:prstGeom prst="rect">
              <a:avLst/>
            </a:prstGeom>
            <a:noFill/>
          </p:spPr>
          <p:txBody>
            <a:bodyPr wrap="none" rtlCol="0">
              <a:spAutoFit/>
            </a:bodyPr>
            <a:lstStyle/>
            <a:p>
              <a:pPr algn="ctr"/>
              <a:r>
                <a:rPr lang="zh-CN" altLang="en-US" sz="1500" b="1" dirty="0">
                  <a:solidFill>
                    <a:srgbClr val="002060"/>
                  </a:solidFill>
                  <a:latin typeface="微软雅黑" pitchFamily="34" charset="-122"/>
                  <a:ea typeface="微软雅黑" pitchFamily="34" charset="-122"/>
                </a:rPr>
                <a:t>华东地区</a:t>
              </a:r>
            </a:p>
          </p:txBody>
        </p:sp>
      </p:grpSp>
      <p:grpSp>
        <p:nvGrpSpPr>
          <p:cNvPr id="17" name="组合 16"/>
          <p:cNvGrpSpPr/>
          <p:nvPr/>
        </p:nvGrpSpPr>
        <p:grpSpPr>
          <a:xfrm>
            <a:off x="7222606" y="1814048"/>
            <a:ext cx="1525858" cy="1525858"/>
            <a:chOff x="1278794" y="3334906"/>
            <a:chExt cx="914014" cy="914014"/>
          </a:xfrm>
        </p:grpSpPr>
        <p:grpSp>
          <p:nvGrpSpPr>
            <p:cNvPr id="18" name="组合 17"/>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2060"/>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02060"/>
                  </a:solidFill>
                </a:endParaRPr>
              </a:p>
            </p:txBody>
          </p:sp>
        </p:grpSp>
        <p:sp>
          <p:nvSpPr>
            <p:cNvPr id="19" name="TextBox 18"/>
            <p:cNvSpPr txBox="1"/>
            <p:nvPr/>
          </p:nvSpPr>
          <p:spPr>
            <a:xfrm>
              <a:off x="1449062" y="3738812"/>
              <a:ext cx="571526" cy="193581"/>
            </a:xfrm>
            <a:prstGeom prst="rect">
              <a:avLst/>
            </a:prstGeom>
            <a:noFill/>
          </p:spPr>
          <p:txBody>
            <a:bodyPr wrap="none" rtlCol="0">
              <a:spAutoFit/>
            </a:bodyPr>
            <a:lstStyle/>
            <a:p>
              <a:pPr algn="ctr"/>
              <a:r>
                <a:rPr lang="zh-CN" altLang="en-US" sz="1500" b="1" dirty="0">
                  <a:solidFill>
                    <a:srgbClr val="002060"/>
                  </a:solidFill>
                  <a:latin typeface="微软雅黑" pitchFamily="34" charset="-122"/>
                  <a:ea typeface="微软雅黑" pitchFamily="34" charset="-122"/>
                </a:rPr>
                <a:t>总部地区</a:t>
              </a:r>
            </a:p>
          </p:txBody>
        </p:sp>
      </p:grpSp>
      <p:sp>
        <p:nvSpPr>
          <p:cNvPr id="22" name="椭圆 21"/>
          <p:cNvSpPr/>
          <p:nvPr/>
        </p:nvSpPr>
        <p:spPr>
          <a:xfrm>
            <a:off x="2007222" y="1556846"/>
            <a:ext cx="580148" cy="580148"/>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3" name="椭圆 22"/>
          <p:cNvSpPr/>
          <p:nvPr/>
        </p:nvSpPr>
        <p:spPr>
          <a:xfrm>
            <a:off x="3803267" y="1556846"/>
            <a:ext cx="580148" cy="580148"/>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4" name="椭圆 23"/>
          <p:cNvSpPr/>
          <p:nvPr/>
        </p:nvSpPr>
        <p:spPr>
          <a:xfrm>
            <a:off x="5566421" y="1563391"/>
            <a:ext cx="580148" cy="580148"/>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5" name="椭圆 24"/>
          <p:cNvSpPr/>
          <p:nvPr/>
        </p:nvSpPr>
        <p:spPr>
          <a:xfrm>
            <a:off x="7310652" y="1563391"/>
            <a:ext cx="580148" cy="580148"/>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26" name="Freeform 34"/>
          <p:cNvSpPr>
            <a:spLocks noEditPoints="1"/>
          </p:cNvSpPr>
          <p:nvPr/>
        </p:nvSpPr>
        <p:spPr bwMode="auto">
          <a:xfrm>
            <a:off x="2183775" y="1677187"/>
            <a:ext cx="300479" cy="308387"/>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sz="1500"/>
          </a:p>
        </p:txBody>
      </p:sp>
      <p:sp>
        <p:nvSpPr>
          <p:cNvPr id="27" name="Freeform 26"/>
          <p:cNvSpPr>
            <a:spLocks noEditPoints="1"/>
          </p:cNvSpPr>
          <p:nvPr/>
        </p:nvSpPr>
        <p:spPr bwMode="auto">
          <a:xfrm>
            <a:off x="3973055" y="1693797"/>
            <a:ext cx="274888" cy="271556"/>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sz="1500"/>
          </a:p>
        </p:txBody>
      </p:sp>
      <p:sp>
        <p:nvSpPr>
          <p:cNvPr id="28" name="Freeform 35"/>
          <p:cNvSpPr>
            <a:spLocks noEditPoints="1"/>
          </p:cNvSpPr>
          <p:nvPr/>
        </p:nvSpPr>
        <p:spPr bwMode="auto">
          <a:xfrm>
            <a:off x="7452320" y="1711706"/>
            <a:ext cx="264349" cy="285900"/>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sz="1500"/>
          </a:p>
        </p:txBody>
      </p:sp>
      <p:sp>
        <p:nvSpPr>
          <p:cNvPr id="29" name="Freeform 20"/>
          <p:cNvSpPr>
            <a:spLocks noEditPoints="1"/>
          </p:cNvSpPr>
          <p:nvPr/>
        </p:nvSpPr>
        <p:spPr bwMode="auto">
          <a:xfrm>
            <a:off x="5755895" y="1672222"/>
            <a:ext cx="258595" cy="325383"/>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sz="1500"/>
          </a:p>
        </p:txBody>
      </p:sp>
      <p:sp>
        <p:nvSpPr>
          <p:cNvPr id="37" name="TextBox 36"/>
          <p:cNvSpPr txBox="1"/>
          <p:nvPr/>
        </p:nvSpPr>
        <p:spPr>
          <a:xfrm>
            <a:off x="3976034" y="267494"/>
            <a:ext cx="2900222"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经营业绩</a:t>
            </a:r>
            <a:endParaRPr lang="zh-CN" altLang="en-US" sz="3600" dirty="0">
              <a:latin typeface="微软雅黑" pitchFamily="34" charset="-122"/>
              <a:ea typeface="微软雅黑" pitchFamily="34" charset="-122"/>
            </a:endParaRPr>
          </a:p>
        </p:txBody>
      </p:sp>
    </p:spTree>
    <p:extLst>
      <p:ext uri="{BB962C8B-B14F-4D97-AF65-F5344CB8AC3E}">
        <p14:creationId xmlns:p14="http://schemas.microsoft.com/office/powerpoint/2010/main" val="60715097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14:bounceEnd="44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44000">
                                          <p:cBhvr additive="base">
                                            <p:cTn id="15"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14:bounceEnd="44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800"/>
                                </p:stCondLst>
                                <p:childTnLst>
                                  <p:par>
                                    <p:cTn id="22" presetID="2" presetClass="entr" presetSubtype="4" fill="hold" grpId="0" nodeType="afterEffect" p14:presetBounceEnd="44000">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14:bounceEnd="44000">
                                          <p:cBhvr additive="base">
                                            <p:cTn id="24" dur="500" fill="hold"/>
                                            <p:tgtEl>
                                              <p:spTgt spid="22"/>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14:bounceEnd="44000">
                                          <p:cBhvr additive="base">
                                            <p:cTn id="28" dur="500" fill="hold"/>
                                            <p:tgtEl>
                                              <p:spTgt spid="23"/>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44000">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14:bounceEnd="44000">
                                          <p:cBhvr additive="base">
                                            <p:cTn id="32" dur="500" fill="hold"/>
                                            <p:tgtEl>
                                              <p:spTgt spid="24"/>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4000">
                                      <p:stCondLst>
                                        <p:cond delay="300"/>
                                      </p:stCondLst>
                                      <p:childTnLst>
                                        <p:set>
                                          <p:cBhvr>
                                            <p:cTn id="35" dur="1" fill="hold">
                                              <p:stCondLst>
                                                <p:cond delay="0"/>
                                              </p:stCondLst>
                                            </p:cTn>
                                            <p:tgtEl>
                                              <p:spTgt spid="25"/>
                                            </p:tgtEl>
                                            <p:attrNameLst>
                                              <p:attrName>style.visibility</p:attrName>
                                            </p:attrNameLst>
                                          </p:cBhvr>
                                          <p:to>
                                            <p:strVal val="visible"/>
                                          </p:to>
                                        </p:set>
                                        <p:anim calcmode="lin" valueType="num" p14:bounceEnd="44000">
                                          <p:cBhvr additive="base">
                                            <p:cTn id="36"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 calcmode="lin" valueType="num">
                                          <p:cBhvr>
                                            <p:cTn id="48" dur="500" fill="hold"/>
                                            <p:tgtEl>
                                              <p:spTgt spid="27"/>
                                            </p:tgtEl>
                                            <p:attrNameLst>
                                              <p:attrName>style.rotation</p:attrName>
                                            </p:attrNameLst>
                                          </p:cBhvr>
                                          <p:tavLst>
                                            <p:tav tm="0">
                                              <p:val>
                                                <p:fltVal val="90"/>
                                              </p:val>
                                            </p:tav>
                                            <p:tav tm="100000">
                                              <p:val>
                                                <p:fltVal val="0"/>
                                              </p:val>
                                            </p:tav>
                                          </p:tavLst>
                                        </p:anim>
                                        <p:animEffect transition="in" filter="fade">
                                          <p:cBhvr>
                                            <p:cTn id="49" dur="500"/>
                                            <p:tgtEl>
                                              <p:spTgt spid="2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90"/>
                                              </p:val>
                                            </p:tav>
                                            <p:tav tm="100000">
                                              <p:val>
                                                <p:fltVal val="0"/>
                                              </p:val>
                                            </p:tav>
                                          </p:tavLst>
                                        </p:anim>
                                        <p:animEffect transition="in" filter="fade">
                                          <p:cBhvr>
                                            <p:cTn id="55" dur="500"/>
                                            <p:tgtEl>
                                              <p:spTgt spid="2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000"/>
                                            <p:tgtEl>
                                              <p:spTgt spid="35"/>
                                            </p:tgtEl>
                                          </p:cBhvr>
                                        </p:animEffect>
                                      </p:childTnLst>
                                    </p:cTn>
                                  </p:par>
                                </p:childTnLst>
                              </p:cTn>
                            </p:par>
                            <p:par>
                              <p:cTn id="66" fill="hold">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800"/>
                                </p:stCondLst>
                                <p:childTnLst>
                                  <p:par>
                                    <p:cTn id="22" presetID="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 calcmode="lin" valueType="num">
                                          <p:cBhvr>
                                            <p:cTn id="48" dur="500" fill="hold"/>
                                            <p:tgtEl>
                                              <p:spTgt spid="27"/>
                                            </p:tgtEl>
                                            <p:attrNameLst>
                                              <p:attrName>style.rotation</p:attrName>
                                            </p:attrNameLst>
                                          </p:cBhvr>
                                          <p:tavLst>
                                            <p:tav tm="0">
                                              <p:val>
                                                <p:fltVal val="90"/>
                                              </p:val>
                                            </p:tav>
                                            <p:tav tm="100000">
                                              <p:val>
                                                <p:fltVal val="0"/>
                                              </p:val>
                                            </p:tav>
                                          </p:tavLst>
                                        </p:anim>
                                        <p:animEffect transition="in" filter="fade">
                                          <p:cBhvr>
                                            <p:cTn id="49" dur="500"/>
                                            <p:tgtEl>
                                              <p:spTgt spid="27"/>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 calcmode="lin" valueType="num">
                                          <p:cBhvr>
                                            <p:cTn id="54" dur="500" fill="hold"/>
                                            <p:tgtEl>
                                              <p:spTgt spid="29"/>
                                            </p:tgtEl>
                                            <p:attrNameLst>
                                              <p:attrName>style.rotation</p:attrName>
                                            </p:attrNameLst>
                                          </p:cBhvr>
                                          <p:tavLst>
                                            <p:tav tm="0">
                                              <p:val>
                                                <p:fltVal val="90"/>
                                              </p:val>
                                            </p:tav>
                                            <p:tav tm="100000">
                                              <p:val>
                                                <p:fltVal val="0"/>
                                              </p:val>
                                            </p:tav>
                                          </p:tavLst>
                                        </p:anim>
                                        <p:animEffect transition="in" filter="fade">
                                          <p:cBhvr>
                                            <p:cTn id="55" dur="500"/>
                                            <p:tgtEl>
                                              <p:spTgt spid="29"/>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1000"/>
                                            <p:tgtEl>
                                              <p:spTgt spid="35"/>
                                            </p:tgtEl>
                                          </p:cBhvr>
                                        </p:animEffect>
                                      </p:childTnLst>
                                    </p:cTn>
                                  </p:par>
                                </p:childTnLst>
                              </p:cTn>
                            </p:par>
                            <p:par>
                              <p:cTn id="66" fill="hold">
                                <p:stCondLst>
                                  <p:cond delay="3000"/>
                                </p:stCondLst>
                                <p:childTnLst>
                                  <p:par>
                                    <p:cTn id="67" presetID="22" presetClass="entr" presetSubtype="2"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right)">
                                          <p:cBhvr>
                                            <p:cTn id="69" dur="500"/>
                                            <p:tgtEl>
                                              <p:spTgt spid="30"/>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500"/>
                                            <p:tgtEl>
                                              <p:spTgt spid="32"/>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34"/>
                                            </p:tgtEl>
                                            <p:attrNameLst>
                                              <p:attrName>style.visibility</p:attrName>
                                            </p:attrNameLst>
                                          </p:cBhvr>
                                          <p:to>
                                            <p:strVal val="visible"/>
                                          </p:to>
                                        </p:set>
                                        <p:animEffect transition="in" filter="wipe(right)">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animBg="1"/>
          <p:bldP spid="22" grpId="0" animBg="1"/>
          <p:bldP spid="23" grpId="0" animBg="1"/>
          <p:bldP spid="24" grpId="0" animBg="1"/>
          <p:bldP spid="25" grpId="0" animBg="1"/>
          <p:bldP spid="26" grpId="0" animBg="1"/>
          <p:bldP spid="27" grpId="0" animBg="1"/>
          <p:bldP spid="28" grpId="0" animBg="1"/>
          <p:bldP spid="2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807682" y="2427734"/>
            <a:ext cx="1122094" cy="1084449"/>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p:nvPr/>
        </p:nvGrpSpPr>
        <p:grpSpPr>
          <a:xfrm>
            <a:off x="2628382" y="2834528"/>
            <a:ext cx="1223538" cy="368530"/>
            <a:chOff x="3838575" y="2712368"/>
            <a:chExt cx="1604974" cy="368530"/>
          </a:xfrm>
        </p:grpSpPr>
        <p:cxnSp>
          <p:nvCxnSpPr>
            <p:cNvPr id="4" name="直接连接符 3"/>
            <p:cNvCxnSpPr/>
            <p:nvPr/>
          </p:nvCxnSpPr>
          <p:spPr>
            <a:xfrm>
              <a:off x="3838575" y="2892218"/>
              <a:ext cx="59318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952634" y="2911353"/>
              <a:ext cx="4909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405565" y="2712368"/>
              <a:ext cx="186017" cy="1894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807526" y="2899283"/>
              <a:ext cx="171299" cy="1744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4543202" y="2717130"/>
              <a:ext cx="316707" cy="3637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3580869" y="1563638"/>
            <a:ext cx="2702342" cy="2702342"/>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364088" y="1448616"/>
            <a:ext cx="623903" cy="623903"/>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2060"/>
                </a:solidFill>
                <a:latin typeface="微软雅黑" pitchFamily="34" charset="-122"/>
                <a:ea typeface="微软雅黑"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2060"/>
                  </a:solidFill>
                  <a:latin typeface="微软雅黑" pitchFamily="34" charset="-122"/>
                  <a:ea typeface="微软雅黑" pitchFamily="34" charset="-122"/>
                </a:rPr>
                <a:t>1</a:t>
              </a:r>
              <a:endParaRPr lang="zh-CN" altLang="en-US" sz="2500" b="1" dirty="0">
                <a:solidFill>
                  <a:srgbClr val="002060"/>
                </a:solidFill>
                <a:latin typeface="微软雅黑" pitchFamily="34" charset="-122"/>
                <a:ea typeface="微软雅黑" pitchFamily="34" charset="-122"/>
              </a:endParaRPr>
            </a:p>
          </p:txBody>
        </p:sp>
      </p:grpSp>
      <p:grpSp>
        <p:nvGrpSpPr>
          <p:cNvPr id="15" name="组合 14"/>
          <p:cNvGrpSpPr/>
          <p:nvPr/>
        </p:nvGrpSpPr>
        <p:grpSpPr>
          <a:xfrm>
            <a:off x="5909136" y="2488506"/>
            <a:ext cx="623903" cy="623903"/>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2060"/>
                </a:solidFill>
                <a:latin typeface="微软雅黑" pitchFamily="34" charset="-122"/>
                <a:ea typeface="微软雅黑"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2060"/>
                  </a:solidFill>
                  <a:latin typeface="微软雅黑" pitchFamily="34" charset="-122"/>
                  <a:ea typeface="微软雅黑" pitchFamily="34" charset="-122"/>
                </a:rPr>
                <a:t>2</a:t>
              </a:r>
              <a:endParaRPr lang="zh-CN" altLang="en-US" sz="2500" b="1" dirty="0">
                <a:solidFill>
                  <a:srgbClr val="002060"/>
                </a:solidFill>
                <a:latin typeface="微软雅黑" pitchFamily="34" charset="-122"/>
                <a:ea typeface="微软雅黑" pitchFamily="34" charset="-122"/>
              </a:endParaRPr>
            </a:p>
          </p:txBody>
        </p:sp>
      </p:grpSp>
      <p:grpSp>
        <p:nvGrpSpPr>
          <p:cNvPr id="18" name="组合 17"/>
          <p:cNvGrpSpPr/>
          <p:nvPr/>
        </p:nvGrpSpPr>
        <p:grpSpPr>
          <a:xfrm>
            <a:off x="5364088" y="3579954"/>
            <a:ext cx="623903" cy="623903"/>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2060"/>
                </a:solidFill>
                <a:latin typeface="微软雅黑" pitchFamily="34" charset="-122"/>
                <a:ea typeface="微软雅黑"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002060"/>
                  </a:solidFill>
                  <a:latin typeface="微软雅黑" pitchFamily="34" charset="-122"/>
                  <a:ea typeface="微软雅黑" pitchFamily="34" charset="-122"/>
                </a:rPr>
                <a:t>3</a:t>
              </a:r>
              <a:endParaRPr lang="zh-CN" altLang="en-US" sz="2500" b="1" dirty="0">
                <a:solidFill>
                  <a:srgbClr val="002060"/>
                </a:solidFill>
                <a:latin typeface="微软雅黑" pitchFamily="34" charset="-122"/>
                <a:ea typeface="微软雅黑" pitchFamily="34" charset="-122"/>
              </a:endParaRPr>
            </a:p>
          </p:txBody>
        </p:sp>
      </p:grpSp>
      <p:sp>
        <p:nvSpPr>
          <p:cNvPr id="21" name="TextBox 20"/>
          <p:cNvSpPr txBox="1"/>
          <p:nvPr/>
        </p:nvSpPr>
        <p:spPr>
          <a:xfrm>
            <a:off x="1951063" y="2723051"/>
            <a:ext cx="820738" cy="492443"/>
          </a:xfrm>
          <a:prstGeom prst="rect">
            <a:avLst/>
          </a:prstGeom>
          <a:noFill/>
        </p:spPr>
        <p:txBody>
          <a:bodyPr wrap="none" lIns="0" tIns="0" rIns="0" bIns="0" rtlCol="0">
            <a:spAutoFit/>
          </a:bodyPr>
          <a:lstStyle/>
          <a:p>
            <a:pPr algn="ctr"/>
            <a:r>
              <a:rPr lang="zh-CN" altLang="en-US" sz="1600" b="1" dirty="0">
                <a:solidFill>
                  <a:schemeClr val="bg1"/>
                </a:solidFill>
                <a:latin typeface="微软雅黑" pitchFamily="34" charset="-122"/>
                <a:ea typeface="微软雅黑" pitchFamily="34" charset="-122"/>
              </a:rPr>
              <a:t>点击输入</a:t>
            </a:r>
            <a:endParaRPr lang="en-US" altLang="zh-CN" sz="1600" b="1" dirty="0">
              <a:solidFill>
                <a:schemeClr val="bg1"/>
              </a:solidFill>
              <a:latin typeface="微软雅黑" pitchFamily="34" charset="-122"/>
              <a:ea typeface="微软雅黑" pitchFamily="34" charset="-122"/>
            </a:endParaRPr>
          </a:p>
          <a:p>
            <a:pPr algn="ctr"/>
            <a:r>
              <a:rPr lang="zh-CN" altLang="en-US" sz="1600" b="1" dirty="0">
                <a:solidFill>
                  <a:schemeClr val="bg1"/>
                </a:solidFill>
                <a:latin typeface="微软雅黑" pitchFamily="34" charset="-122"/>
                <a:ea typeface="微软雅黑" pitchFamily="34" charset="-122"/>
              </a:rPr>
              <a:t>主题内容</a:t>
            </a:r>
          </a:p>
        </p:txBody>
      </p:sp>
      <p:sp>
        <p:nvSpPr>
          <p:cNvPr id="22" name="TextBox 21"/>
          <p:cNvSpPr txBox="1"/>
          <p:nvPr/>
        </p:nvSpPr>
        <p:spPr>
          <a:xfrm>
            <a:off x="6259844" y="1476863"/>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itchFamily="34" charset="-122"/>
                <a:ea typeface="微软雅黑" pitchFamily="34" charset="-122"/>
              </a:rPr>
              <a:t>点击输入简要文字内容，文字内容需概括精炼，不用多余的文字修饰，言简意赅的说明分项内容</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p:sp>
        <p:nvSpPr>
          <p:cNvPr id="23" name="TextBox 22"/>
          <p:cNvSpPr txBox="1"/>
          <p:nvPr/>
        </p:nvSpPr>
        <p:spPr>
          <a:xfrm>
            <a:off x="6691892" y="2516931"/>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itchFamily="34" charset="-122"/>
                <a:ea typeface="微软雅黑" pitchFamily="34" charset="-122"/>
              </a:rPr>
              <a:t>点击输入简要文字内容，文字内容需概括精炼，不用多余的文字修饰，言简意赅的说明分项内容</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p:sp>
        <p:nvSpPr>
          <p:cNvPr id="24" name="TextBox 23"/>
          <p:cNvSpPr txBox="1"/>
          <p:nvPr/>
        </p:nvSpPr>
        <p:spPr>
          <a:xfrm>
            <a:off x="6206488" y="3631245"/>
            <a:ext cx="2200588" cy="577081"/>
          </a:xfrm>
          <a:prstGeom prst="rect">
            <a:avLst/>
          </a:prstGeom>
          <a:noFill/>
        </p:spPr>
        <p:txBody>
          <a:bodyPr wrap="square" lIns="0" tIns="0" rIns="0" bIns="0" rtlCol="0">
            <a:spAutoFit/>
          </a:bodyPr>
          <a:lstStyle/>
          <a:p>
            <a:pPr algn="just">
              <a:lnSpc>
                <a:spcPts val="1500"/>
              </a:lnSpc>
            </a:pPr>
            <a:r>
              <a:rPr lang="zh-CN" altLang="en-US" sz="1000" dirty="0">
                <a:latin typeface="微软雅黑" pitchFamily="34" charset="-122"/>
                <a:ea typeface="微软雅黑" pitchFamily="34" charset="-122"/>
              </a:rPr>
              <a:t>点击输入简要文字内容，文字内容需概括精炼，不用多余的文字修饰，言简意赅的说明分项内容</a:t>
            </a:r>
            <a:r>
              <a:rPr lang="en-US" altLang="zh-CN" sz="1000" dirty="0">
                <a:latin typeface="微软雅黑" pitchFamily="34" charset="-122"/>
                <a:ea typeface="微软雅黑" pitchFamily="34" charset="-122"/>
              </a:rPr>
              <a:t>……</a:t>
            </a:r>
            <a:r>
              <a:rPr lang="zh-CN" altLang="en-US" sz="1000" dirty="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p:sp>
        <p:nvSpPr>
          <p:cNvPr id="25" name="TextBox 24"/>
          <p:cNvSpPr txBox="1"/>
          <p:nvPr/>
        </p:nvSpPr>
        <p:spPr>
          <a:xfrm>
            <a:off x="4044025" y="2211710"/>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itchFamily="34" charset="-122"/>
                <a:ea typeface="微软雅黑" pitchFamily="34" charset="-122"/>
              </a:rPr>
              <a:t>点击输入简要文字内容，文字内容需概括精炼，不用多余的文字修饰，言简意赅的说明分项内容</a:t>
            </a:r>
            <a:r>
              <a:rPr lang="en-US" altLang="zh-CN" sz="1400" dirty="0">
                <a:latin typeface="微软雅黑" pitchFamily="34" charset="-122"/>
                <a:ea typeface="微软雅黑" pitchFamily="34" charset="-122"/>
              </a:rPr>
              <a:t>……</a:t>
            </a:r>
          </a:p>
        </p:txBody>
      </p:sp>
      <p:sp>
        <p:nvSpPr>
          <p:cNvPr id="27" name="TextBox 26"/>
          <p:cNvSpPr txBox="1"/>
          <p:nvPr/>
        </p:nvSpPr>
        <p:spPr>
          <a:xfrm>
            <a:off x="3976034" y="267494"/>
            <a:ext cx="2900222"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经营业绩</a:t>
            </a:r>
            <a:endParaRPr lang="zh-CN" altLang="en-US" sz="3600" dirty="0">
              <a:latin typeface="微软雅黑" pitchFamily="34" charset="-122"/>
              <a:ea typeface="微软雅黑" pitchFamily="34" charset="-122"/>
            </a:endParaRPr>
          </a:p>
        </p:txBody>
      </p:sp>
    </p:spTree>
    <p:extLst>
      <p:ext uri="{BB962C8B-B14F-4D97-AF65-F5344CB8AC3E}">
        <p14:creationId xmlns:p14="http://schemas.microsoft.com/office/powerpoint/2010/main" val="298133834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 presetClass="entr" presetSubtype="1" fill="hold" nodeType="afterEffect" p14:presetBounceEnd="44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44000">
                                          <p:cBhvr additive="base">
                                            <p:cTn id="22"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2"/>
                                            </p:tgtEl>
                                            <p:attrNameLst>
                                              <p:attrName>ppt_x</p:attrName>
                                              <p:attrName>ppt_y</p:attrName>
                                            </p:attrNameLst>
                                          </p:cBhvr>
                                        </p:animMotion>
                                        <p:animEffect transition="in" filter="fade">
                                          <p:cBhvr>
                                            <p:cTn id="33" dur="500"/>
                                            <p:tgtEl>
                                              <p:spTgt spid="1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Scale>
                                          <p:cBhvr>
                                            <p:cTn id="37"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15"/>
                                            </p:tgtEl>
                                            <p:attrNameLst>
                                              <p:attrName>ppt_x</p:attrName>
                                              <p:attrName>ppt_y</p:attrName>
                                            </p:attrNameLst>
                                          </p:cBhvr>
                                        </p:animMotion>
                                        <p:animEffect transition="in" filter="fade">
                                          <p:cBhvr>
                                            <p:cTn id="39" dur="500"/>
                                            <p:tgtEl>
                                              <p:spTgt spid="1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Scale>
                                          <p:cBhvr>
                                            <p:cTn id="43"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8"/>
                                            </p:tgtEl>
                                            <p:attrNameLst>
                                              <p:attrName>ppt_x</p:attrName>
                                              <p:attrName>ppt_y</p:attrName>
                                            </p:attrNameLst>
                                          </p:cBhvr>
                                        </p:animMotion>
                                        <p:animEffect transition="in" filter="fade">
                                          <p:cBhvr>
                                            <p:cTn id="45" dur="500"/>
                                            <p:tgtEl>
                                              <p:spTgt spid="1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4900"/>
                                </p:stCondLst>
                                <p:childTnLst>
                                  <p:par>
                                    <p:cTn id="57" presetID="26" presetClass="emph" presetSubtype="0" repeatCount="30000" fill="hold" nodeType="afterEffect">
                                      <p:stCondLst>
                                        <p:cond delay="0"/>
                                      </p:stCondLst>
                                      <p:childTnLst>
                                        <p:animEffect transition="out" filter="fade">
                                          <p:cBhvr>
                                            <p:cTn id="58" dur="100" tmFilter="0, 0; .2, .5; .8, .5; 1, 0"/>
                                            <p:tgtEl>
                                              <p:spTgt spid="3"/>
                                            </p:tgtEl>
                                          </p:cBhvr>
                                        </p:animEffect>
                                        <p:animScale>
                                          <p:cBhvr>
                                            <p:cTn id="59" dur="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Scale>
                                          <p:cBhvr>
                                            <p:cTn id="3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2"/>
                                            </p:tgtEl>
                                            <p:attrNameLst>
                                              <p:attrName>ppt_x</p:attrName>
                                              <p:attrName>ppt_y</p:attrName>
                                            </p:attrNameLst>
                                          </p:cBhvr>
                                        </p:animMotion>
                                        <p:animEffect transition="in" filter="fade">
                                          <p:cBhvr>
                                            <p:cTn id="33" dur="500"/>
                                            <p:tgtEl>
                                              <p:spTgt spid="12"/>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Scale>
                                          <p:cBhvr>
                                            <p:cTn id="37"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15"/>
                                            </p:tgtEl>
                                            <p:attrNameLst>
                                              <p:attrName>ppt_x</p:attrName>
                                              <p:attrName>ppt_y</p:attrName>
                                            </p:attrNameLst>
                                          </p:cBhvr>
                                        </p:animMotion>
                                        <p:animEffect transition="in" filter="fade">
                                          <p:cBhvr>
                                            <p:cTn id="39" dur="500"/>
                                            <p:tgtEl>
                                              <p:spTgt spid="15"/>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Scale>
                                          <p:cBhvr>
                                            <p:cTn id="43"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18"/>
                                            </p:tgtEl>
                                            <p:attrNameLst>
                                              <p:attrName>ppt_x</p:attrName>
                                              <p:attrName>ppt_y</p:attrName>
                                            </p:attrNameLst>
                                          </p:cBhvr>
                                        </p:animMotion>
                                        <p:animEffect transition="in" filter="fade">
                                          <p:cBhvr>
                                            <p:cTn id="45" dur="500"/>
                                            <p:tgtEl>
                                              <p:spTgt spid="1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4900"/>
                                </p:stCondLst>
                                <p:childTnLst>
                                  <p:par>
                                    <p:cTn id="57" presetID="26" presetClass="emph" presetSubtype="0" repeatCount="30000" fill="hold" nodeType="afterEffect">
                                      <p:stCondLst>
                                        <p:cond delay="0"/>
                                      </p:stCondLst>
                                      <p:childTnLst>
                                        <p:animEffect transition="out" filter="fade">
                                          <p:cBhvr>
                                            <p:cTn id="58" dur="100" tmFilter="0, 0; .2, .5; .8, .5; 1, 0"/>
                                            <p:tgtEl>
                                              <p:spTgt spid="3"/>
                                            </p:tgtEl>
                                          </p:cBhvr>
                                        </p:animEffect>
                                        <p:animScale>
                                          <p:cBhvr>
                                            <p:cTn id="59" dur="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p:bldP spid="23" grpId="0"/>
          <p:bldP spid="24" grpId="0"/>
          <p:bldP spid="2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3557270" y="1114358"/>
            <a:ext cx="3735427" cy="3735427"/>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 name="椭圆 34"/>
          <p:cNvSpPr/>
          <p:nvPr/>
        </p:nvSpPr>
        <p:spPr>
          <a:xfrm rot="18900000">
            <a:off x="5775263" y="2552552"/>
            <a:ext cx="1391998" cy="179019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rot="8100000">
            <a:off x="4075350" y="1266728"/>
            <a:ext cx="1709611" cy="2221184"/>
            <a:chOff x="4020870" y="2194485"/>
            <a:chExt cx="1102258" cy="1432090"/>
          </a:xfrm>
          <a:effectLst>
            <a:outerShdw blurRad="444500" dist="254000" dir="8100000" algn="tr" rotWithShape="0">
              <a:prstClr val="black">
                <a:alpha val="50000"/>
              </a:prstClr>
            </a:outerShdw>
          </a:effectLst>
        </p:grpSpPr>
        <p:sp>
          <p:nvSpPr>
            <p:cNvPr id="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45831" y="1022655"/>
            <a:ext cx="878384" cy="878384"/>
            <a:chOff x="2779187" y="1131590"/>
            <a:chExt cx="928717" cy="928717"/>
          </a:xfrm>
        </p:grpSpPr>
        <p:sp>
          <p:nvSpPr>
            <p:cNvPr id="6" name="椭圆 5"/>
            <p:cNvSpPr/>
            <p:nvPr/>
          </p:nvSpPr>
          <p:spPr>
            <a:xfrm>
              <a:off x="2779187" y="1131590"/>
              <a:ext cx="928717" cy="928717"/>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itchFamily="34" charset="-122"/>
                <a:ea typeface="微软雅黑" pitchFamily="34" charset="-122"/>
              </a:endParaRPr>
            </a:p>
          </p:txBody>
        </p:sp>
        <p:sp>
          <p:nvSpPr>
            <p:cNvPr id="7" name="TextBox 6"/>
            <p:cNvSpPr txBox="1"/>
            <p:nvPr/>
          </p:nvSpPr>
          <p:spPr>
            <a:xfrm>
              <a:off x="2799460" y="1347614"/>
              <a:ext cx="878001" cy="553201"/>
            </a:xfrm>
            <a:prstGeom prst="rect">
              <a:avLst/>
            </a:prstGeom>
            <a:noFill/>
          </p:spPr>
          <p:txBody>
            <a:bodyPr wrap="square" lIns="0" tIns="0" rIns="0" bIns="0" rtlCol="0">
              <a:spAutoFit/>
            </a:bodyPr>
            <a:lstStyle/>
            <a:p>
              <a:pPr algn="ctr"/>
              <a:r>
                <a:rPr lang="zh-CN" altLang="en-US" sz="1700" b="1" dirty="0">
                  <a:solidFill>
                    <a:schemeClr val="bg1"/>
                  </a:solidFill>
                  <a:latin typeface="微软雅黑" pitchFamily="34" charset="-122"/>
                  <a:ea typeface="微软雅黑" pitchFamily="34" charset="-122"/>
                </a:rPr>
                <a:t>输入</a:t>
              </a:r>
              <a:endParaRPr lang="en-US" altLang="zh-CN" sz="1700" b="1" dirty="0">
                <a:solidFill>
                  <a:schemeClr val="bg1"/>
                </a:solidFill>
                <a:latin typeface="微软雅黑" pitchFamily="34" charset="-122"/>
                <a:ea typeface="微软雅黑" pitchFamily="34" charset="-122"/>
              </a:endParaRPr>
            </a:p>
            <a:p>
              <a:pPr algn="ctr"/>
              <a:r>
                <a:rPr lang="zh-CN" altLang="en-US" sz="1700" b="1" dirty="0">
                  <a:solidFill>
                    <a:schemeClr val="bg1"/>
                  </a:solidFill>
                  <a:latin typeface="微软雅黑" pitchFamily="34" charset="-122"/>
                  <a:ea typeface="微软雅黑" pitchFamily="34" charset="-122"/>
                </a:rPr>
                <a:t>标题</a:t>
              </a:r>
            </a:p>
          </p:txBody>
        </p:sp>
      </p:grpSp>
      <p:grpSp>
        <p:nvGrpSpPr>
          <p:cNvPr id="17" name="组合 16"/>
          <p:cNvGrpSpPr/>
          <p:nvPr/>
        </p:nvGrpSpPr>
        <p:grpSpPr>
          <a:xfrm>
            <a:off x="6690763" y="3586980"/>
            <a:ext cx="850861" cy="841725"/>
            <a:chOff x="5736633" y="2828278"/>
            <a:chExt cx="938798" cy="928717"/>
          </a:xfrm>
        </p:grpSpPr>
        <p:sp>
          <p:nvSpPr>
            <p:cNvPr id="8" name="椭圆 7"/>
            <p:cNvSpPr/>
            <p:nvPr/>
          </p:nvSpPr>
          <p:spPr>
            <a:xfrm>
              <a:off x="5736633" y="2828278"/>
              <a:ext cx="928717" cy="928717"/>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itchFamily="34" charset="-122"/>
                <a:ea typeface="微软雅黑" pitchFamily="34" charset="-122"/>
              </a:endParaRPr>
            </a:p>
          </p:txBody>
        </p:sp>
        <p:sp>
          <p:nvSpPr>
            <p:cNvPr id="9" name="TextBox 8"/>
            <p:cNvSpPr txBox="1"/>
            <p:nvPr/>
          </p:nvSpPr>
          <p:spPr>
            <a:xfrm>
              <a:off x="5797430" y="3036560"/>
              <a:ext cx="878001" cy="577295"/>
            </a:xfrm>
            <a:prstGeom prst="rect">
              <a:avLst/>
            </a:prstGeom>
            <a:noFill/>
          </p:spPr>
          <p:txBody>
            <a:bodyPr wrap="square" lIns="0" tIns="0" rIns="0" bIns="0" rtlCol="0">
              <a:spAutoFit/>
            </a:bodyPr>
            <a:lstStyle/>
            <a:p>
              <a:pPr algn="ctr"/>
              <a:r>
                <a:rPr lang="zh-CN" altLang="en-US" sz="1700" b="1" dirty="0">
                  <a:solidFill>
                    <a:schemeClr val="bg1"/>
                  </a:solidFill>
                  <a:latin typeface="微软雅黑" pitchFamily="34" charset="-122"/>
                  <a:ea typeface="微软雅黑" pitchFamily="34" charset="-122"/>
                </a:rPr>
                <a:t>输入</a:t>
              </a:r>
              <a:endParaRPr lang="en-US" altLang="zh-CN" sz="1700" b="1" dirty="0">
                <a:solidFill>
                  <a:schemeClr val="bg1"/>
                </a:solidFill>
                <a:latin typeface="微软雅黑" pitchFamily="34" charset="-122"/>
                <a:ea typeface="微软雅黑" pitchFamily="34" charset="-122"/>
              </a:endParaRPr>
            </a:p>
            <a:p>
              <a:pPr algn="ctr"/>
              <a:r>
                <a:rPr lang="zh-CN" altLang="en-US" sz="1700" b="1" dirty="0">
                  <a:solidFill>
                    <a:schemeClr val="bg1"/>
                  </a:solidFill>
                  <a:latin typeface="微软雅黑" pitchFamily="34" charset="-122"/>
                  <a:ea typeface="微软雅黑" pitchFamily="34" charset="-122"/>
                </a:rPr>
                <a:t>标题</a:t>
              </a:r>
            </a:p>
          </p:txBody>
        </p:sp>
      </p:grpSp>
      <p:sp>
        <p:nvSpPr>
          <p:cNvPr id="10" name="TextBox 9"/>
          <p:cNvSpPr txBox="1"/>
          <p:nvPr/>
        </p:nvSpPr>
        <p:spPr>
          <a:xfrm>
            <a:off x="1979712" y="1947133"/>
            <a:ext cx="1440160" cy="123969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100" dirty="0">
                <a:solidFill>
                  <a:schemeClr val="tx1"/>
                </a:solidFill>
              </a:rPr>
              <a:t>点击输入简要文字内容，文字内容需概括精炼，不用多余的文字修饰，言简意赅的说明分项内容。</a:t>
            </a:r>
            <a:endParaRPr lang="en-US" altLang="zh-CN" sz="1100" dirty="0">
              <a:solidFill>
                <a:schemeClr val="tx1"/>
              </a:solidFill>
            </a:endParaRPr>
          </a:p>
        </p:txBody>
      </p:sp>
      <p:sp>
        <p:nvSpPr>
          <p:cNvPr id="11" name="TextBox 10"/>
          <p:cNvSpPr txBox="1"/>
          <p:nvPr/>
        </p:nvSpPr>
        <p:spPr>
          <a:xfrm>
            <a:off x="7524328" y="2643758"/>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100" dirty="0">
                <a:solidFill>
                  <a:schemeClr val="tx1"/>
                </a:solidFill>
              </a:rPr>
              <a:t>点击输入简要文字内容，文字内容需概括精炼，不用多余的文字修饰。</a:t>
            </a:r>
            <a:endParaRPr lang="en-US" altLang="zh-CN" sz="1100" dirty="0">
              <a:solidFill>
                <a:schemeClr val="tx1"/>
              </a:solidFill>
            </a:endParaRPr>
          </a:p>
        </p:txBody>
      </p:sp>
      <p:sp>
        <p:nvSpPr>
          <p:cNvPr id="12" name="TextBox 11"/>
          <p:cNvSpPr txBox="1"/>
          <p:nvPr/>
        </p:nvSpPr>
        <p:spPr>
          <a:xfrm>
            <a:off x="4246683" y="2002118"/>
            <a:ext cx="1017626" cy="707886"/>
          </a:xfrm>
          <a:prstGeom prst="rect">
            <a:avLst/>
          </a:prstGeom>
          <a:noFill/>
        </p:spPr>
        <p:txBody>
          <a:bodyPr wrap="square">
            <a:spAutoFit/>
          </a:bodyPr>
          <a:lstStyle/>
          <a:p>
            <a:pPr algn="ctr" fontAlgn="auto">
              <a:spcBef>
                <a:spcPts val="0"/>
              </a:spcBef>
              <a:spcAft>
                <a:spcPts val="0"/>
              </a:spcAft>
              <a:defRPr/>
            </a:pPr>
            <a:r>
              <a:rPr lang="en-US" altLang="zh-CN" sz="2000" b="1" dirty="0">
                <a:solidFill>
                  <a:srgbClr val="002060"/>
                </a:solidFill>
                <a:latin typeface="微软雅黑" pitchFamily="34" charset="-122"/>
                <a:ea typeface="微软雅黑" pitchFamily="34" charset="-122"/>
              </a:rPr>
              <a:t>1000</a:t>
            </a:r>
            <a:r>
              <a:rPr lang="zh-CN" altLang="en-US" sz="2000" b="1" dirty="0">
                <a:solidFill>
                  <a:srgbClr val="002060"/>
                </a:solidFill>
                <a:latin typeface="微软雅黑" pitchFamily="34" charset="-122"/>
                <a:ea typeface="微软雅黑" pitchFamily="34" charset="-122"/>
              </a:rPr>
              <a:t>万</a:t>
            </a:r>
          </a:p>
        </p:txBody>
      </p:sp>
      <p:sp>
        <p:nvSpPr>
          <p:cNvPr id="14" name="TextBox 13"/>
          <p:cNvSpPr txBox="1"/>
          <p:nvPr/>
        </p:nvSpPr>
        <p:spPr>
          <a:xfrm>
            <a:off x="6084168" y="3385324"/>
            <a:ext cx="974984" cy="338554"/>
          </a:xfrm>
          <a:prstGeom prst="rect">
            <a:avLst/>
          </a:prstGeom>
          <a:noFill/>
        </p:spPr>
        <p:txBody>
          <a:bodyPr wrap="square">
            <a:spAutoFit/>
          </a:bodyPr>
          <a:lstStyle/>
          <a:p>
            <a:pPr algn="ctr" fontAlgn="auto">
              <a:spcBef>
                <a:spcPts val="0"/>
              </a:spcBef>
              <a:spcAft>
                <a:spcPts val="0"/>
              </a:spcAft>
              <a:defRPr/>
            </a:pPr>
            <a:r>
              <a:rPr lang="en-US" altLang="zh-CN" sz="1600" b="1" dirty="0">
                <a:solidFill>
                  <a:schemeClr val="bg1"/>
                </a:solidFill>
                <a:latin typeface="微软雅黑" pitchFamily="34" charset="-122"/>
                <a:ea typeface="微软雅黑" pitchFamily="34" charset="-122"/>
              </a:rPr>
              <a:t>600</a:t>
            </a:r>
            <a:r>
              <a:rPr lang="zh-CN" altLang="en-US" sz="1600" b="1" dirty="0">
                <a:solidFill>
                  <a:schemeClr val="bg1"/>
                </a:solidFill>
                <a:latin typeface="微软雅黑" pitchFamily="34" charset="-122"/>
                <a:ea typeface="微软雅黑" pitchFamily="34" charset="-122"/>
              </a:rPr>
              <a:t>万</a:t>
            </a:r>
          </a:p>
        </p:txBody>
      </p:sp>
      <p:sp>
        <p:nvSpPr>
          <p:cNvPr id="19" name="TextBox 18"/>
          <p:cNvSpPr txBox="1"/>
          <p:nvPr/>
        </p:nvSpPr>
        <p:spPr>
          <a:xfrm>
            <a:off x="4091982" y="267494"/>
            <a:ext cx="237626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资金预算</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285406566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4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44000">
                                          <p:cBhvr additive="base">
                                            <p:cTn id="12" dur="500" fill="hold"/>
                                            <p:tgtEl>
                                              <p:spTgt spid="3"/>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1000"/>
                                            <p:tgtEl>
                                              <p:spTgt spid="1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10" grpId="0"/>
          <p:bldP spid="11" grpId="0"/>
          <p:bldP spid="12"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1000"/>
                                            <p:tgtEl>
                                              <p:spTgt spid="1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10" grpId="0"/>
          <p:bldP spid="11" grpId="0"/>
          <p:bldP spid="12" grpId="0"/>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 name="直接箭头连接符 121"/>
          <p:cNvCxnSpPr/>
          <p:nvPr/>
        </p:nvCxnSpPr>
        <p:spPr>
          <a:xfrm>
            <a:off x="4572000" y="3791666"/>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p:nvPr/>
        </p:nvCxnSpPr>
        <p:spPr>
          <a:xfrm flipH="1">
            <a:off x="3754760" y="1347614"/>
            <a:ext cx="8172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接箭头连接符 124"/>
          <p:cNvCxnSpPr/>
          <p:nvPr/>
        </p:nvCxnSpPr>
        <p:spPr>
          <a:xfrm flipH="1">
            <a:off x="3754760" y="2969204"/>
            <a:ext cx="8172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flipH="1">
            <a:off x="3754760" y="4626559"/>
            <a:ext cx="8172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a:off x="4572000" y="2156726"/>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482968" y="596176"/>
            <a:ext cx="0" cy="48558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6" name="组合 95"/>
          <p:cNvGrpSpPr/>
          <p:nvPr/>
        </p:nvGrpSpPr>
        <p:grpSpPr>
          <a:xfrm>
            <a:off x="4105904" y="945900"/>
            <a:ext cx="754128" cy="761754"/>
            <a:chOff x="2889188" y="1494971"/>
            <a:chExt cx="1360493" cy="1374251"/>
          </a:xfrm>
        </p:grpSpPr>
        <p:grpSp>
          <p:nvGrpSpPr>
            <p:cNvPr id="97" name="组合 96"/>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100" name="椭圆 9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98" name="TextBox 97"/>
            <p:cNvSpPr txBox="1"/>
            <p:nvPr/>
          </p:nvSpPr>
          <p:spPr>
            <a:xfrm>
              <a:off x="3116759" y="1592152"/>
              <a:ext cx="902857" cy="1277070"/>
            </a:xfrm>
            <a:prstGeom prst="rect">
              <a:avLst/>
            </a:prstGeom>
            <a:noFill/>
          </p:spPr>
          <p:txBody>
            <a:bodyPr wrap="none" rtlCol="0">
              <a:spAutoFit/>
            </a:bodyPr>
            <a:lstStyle/>
            <a:p>
              <a:pPr algn="ctr"/>
              <a:r>
                <a:rPr lang="en-US" altLang="zh-CN" sz="4000" b="1" dirty="0">
                  <a:solidFill>
                    <a:srgbClr val="002060"/>
                  </a:solidFill>
                  <a:latin typeface="微软雅黑" pitchFamily="34" charset="-122"/>
                  <a:ea typeface="造字工房劲黑（非商用）常规体" pitchFamily="50" charset="-122"/>
                </a:rPr>
                <a:t>1</a:t>
              </a:r>
              <a:endParaRPr lang="zh-CN" altLang="en-US" sz="4000" b="1" dirty="0">
                <a:solidFill>
                  <a:srgbClr val="002060"/>
                </a:solidFill>
                <a:latin typeface="微软雅黑" pitchFamily="34" charset="-122"/>
                <a:ea typeface="造字工房劲黑（非商用）常规体" pitchFamily="50" charset="-122"/>
              </a:endParaRPr>
            </a:p>
          </p:txBody>
        </p:sp>
      </p:grpSp>
      <p:grpSp>
        <p:nvGrpSpPr>
          <p:cNvPr id="101" name="组合 100"/>
          <p:cNvGrpSpPr/>
          <p:nvPr/>
        </p:nvGrpSpPr>
        <p:grpSpPr>
          <a:xfrm>
            <a:off x="4105904" y="2592140"/>
            <a:ext cx="754128" cy="761754"/>
            <a:chOff x="2889188" y="1494971"/>
            <a:chExt cx="1360493" cy="1374251"/>
          </a:xfrm>
        </p:grpSpPr>
        <p:grpSp>
          <p:nvGrpSpPr>
            <p:cNvPr id="102" name="组合 101"/>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105" name="椭圆 10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103" name="TextBox 102"/>
            <p:cNvSpPr txBox="1"/>
            <p:nvPr/>
          </p:nvSpPr>
          <p:spPr>
            <a:xfrm>
              <a:off x="3116759" y="1592152"/>
              <a:ext cx="902857" cy="1277070"/>
            </a:xfrm>
            <a:prstGeom prst="rect">
              <a:avLst/>
            </a:prstGeom>
            <a:noFill/>
          </p:spPr>
          <p:txBody>
            <a:bodyPr wrap="none" rtlCol="0">
              <a:spAutoFit/>
            </a:bodyPr>
            <a:lstStyle/>
            <a:p>
              <a:pPr algn="ctr"/>
              <a:r>
                <a:rPr lang="en-US" altLang="zh-CN" sz="4000" b="1" dirty="0">
                  <a:solidFill>
                    <a:srgbClr val="002060"/>
                  </a:solidFill>
                  <a:latin typeface="微软雅黑" pitchFamily="34" charset="-122"/>
                  <a:ea typeface="造字工房劲黑（非商用）常规体" pitchFamily="50" charset="-122"/>
                </a:rPr>
                <a:t>3</a:t>
              </a:r>
              <a:endParaRPr lang="zh-CN" altLang="en-US" sz="4000" b="1" dirty="0">
                <a:solidFill>
                  <a:srgbClr val="002060"/>
                </a:solidFill>
                <a:latin typeface="微软雅黑" pitchFamily="34" charset="-122"/>
                <a:ea typeface="造字工房劲黑（非商用）常规体" pitchFamily="50" charset="-122"/>
              </a:endParaRPr>
            </a:p>
          </p:txBody>
        </p:sp>
      </p:grpSp>
      <p:grpSp>
        <p:nvGrpSpPr>
          <p:cNvPr id="106" name="组合 105"/>
          <p:cNvGrpSpPr/>
          <p:nvPr/>
        </p:nvGrpSpPr>
        <p:grpSpPr>
          <a:xfrm>
            <a:off x="4105904" y="3412039"/>
            <a:ext cx="754128" cy="761754"/>
            <a:chOff x="2889188" y="1494971"/>
            <a:chExt cx="1360493" cy="1374251"/>
          </a:xfrm>
        </p:grpSpPr>
        <p:grpSp>
          <p:nvGrpSpPr>
            <p:cNvPr id="107" name="组合 106"/>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110" name="椭圆 10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108" name="TextBox 107"/>
            <p:cNvSpPr txBox="1"/>
            <p:nvPr/>
          </p:nvSpPr>
          <p:spPr>
            <a:xfrm>
              <a:off x="3116759" y="1592152"/>
              <a:ext cx="902857" cy="1277070"/>
            </a:xfrm>
            <a:prstGeom prst="rect">
              <a:avLst/>
            </a:prstGeom>
            <a:noFill/>
          </p:spPr>
          <p:txBody>
            <a:bodyPr wrap="none" rtlCol="0">
              <a:spAutoFit/>
            </a:bodyPr>
            <a:lstStyle/>
            <a:p>
              <a:pPr algn="ctr"/>
              <a:r>
                <a:rPr lang="en-US" altLang="zh-CN" sz="4000" b="1" dirty="0">
                  <a:solidFill>
                    <a:srgbClr val="002060"/>
                  </a:solidFill>
                  <a:latin typeface="微软雅黑" pitchFamily="34" charset="-122"/>
                  <a:ea typeface="造字工房劲黑（非商用）常规体" pitchFamily="50" charset="-122"/>
                </a:rPr>
                <a:t>4</a:t>
              </a:r>
              <a:endParaRPr lang="zh-CN" altLang="en-US" sz="4000" b="1" dirty="0">
                <a:solidFill>
                  <a:srgbClr val="002060"/>
                </a:solidFill>
                <a:latin typeface="微软雅黑" pitchFamily="34" charset="-122"/>
                <a:ea typeface="造字工房劲黑（非商用）常规体" pitchFamily="50" charset="-122"/>
              </a:endParaRPr>
            </a:p>
          </p:txBody>
        </p:sp>
      </p:grpSp>
      <p:grpSp>
        <p:nvGrpSpPr>
          <p:cNvPr id="111" name="组合 110"/>
          <p:cNvGrpSpPr/>
          <p:nvPr/>
        </p:nvGrpSpPr>
        <p:grpSpPr>
          <a:xfrm>
            <a:off x="4105904" y="4258268"/>
            <a:ext cx="754128" cy="761754"/>
            <a:chOff x="2889188" y="1494971"/>
            <a:chExt cx="1360493" cy="1374251"/>
          </a:xfrm>
        </p:grpSpPr>
        <p:grpSp>
          <p:nvGrpSpPr>
            <p:cNvPr id="112" name="组合 111"/>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114" name="同心圆 1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115" name="椭圆 1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113" name="TextBox 112"/>
            <p:cNvSpPr txBox="1"/>
            <p:nvPr/>
          </p:nvSpPr>
          <p:spPr>
            <a:xfrm>
              <a:off x="3116759" y="1592152"/>
              <a:ext cx="902857" cy="1277070"/>
            </a:xfrm>
            <a:prstGeom prst="rect">
              <a:avLst/>
            </a:prstGeom>
            <a:noFill/>
          </p:spPr>
          <p:txBody>
            <a:bodyPr wrap="none" rtlCol="0">
              <a:spAutoFit/>
            </a:bodyPr>
            <a:lstStyle/>
            <a:p>
              <a:pPr algn="ctr"/>
              <a:r>
                <a:rPr lang="en-US" altLang="zh-CN" sz="4000" b="1" dirty="0">
                  <a:solidFill>
                    <a:srgbClr val="002060"/>
                  </a:solidFill>
                  <a:latin typeface="微软雅黑" pitchFamily="34" charset="-122"/>
                  <a:ea typeface="造字工房劲黑（非商用）常规体" pitchFamily="50" charset="-122"/>
                </a:rPr>
                <a:t>5</a:t>
              </a:r>
              <a:endParaRPr lang="zh-CN" altLang="en-US" sz="4000" b="1" dirty="0">
                <a:solidFill>
                  <a:srgbClr val="002060"/>
                </a:solidFill>
                <a:latin typeface="微软雅黑" pitchFamily="34" charset="-122"/>
                <a:ea typeface="造字工房劲黑（非商用）常规体" pitchFamily="50" charset="-122"/>
              </a:endParaRPr>
            </a:p>
          </p:txBody>
        </p:sp>
      </p:grpSp>
      <p:sp>
        <p:nvSpPr>
          <p:cNvPr id="4" name="TextBox 6"/>
          <p:cNvSpPr txBox="1">
            <a:spLocks noChangeArrowheads="1"/>
          </p:cNvSpPr>
          <p:nvPr/>
        </p:nvSpPr>
        <p:spPr bwMode="auto">
          <a:xfrm>
            <a:off x="2195736" y="1131590"/>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latin typeface="微软雅黑" pitchFamily="34" charset="-122"/>
                <a:ea typeface="微软雅黑" pitchFamily="34" charset="-122"/>
              </a:rPr>
              <a:t>企业简介</a:t>
            </a:r>
          </a:p>
        </p:txBody>
      </p:sp>
      <p:sp>
        <p:nvSpPr>
          <p:cNvPr id="5" name="TextBox 6"/>
          <p:cNvSpPr txBox="1">
            <a:spLocks noChangeArrowheads="1"/>
          </p:cNvSpPr>
          <p:nvPr/>
        </p:nvSpPr>
        <p:spPr bwMode="auto">
          <a:xfrm>
            <a:off x="4879030" y="195667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latin typeface="微软雅黑" pitchFamily="34" charset="-122"/>
                <a:ea typeface="微软雅黑" pitchFamily="34" charset="-122"/>
              </a:rPr>
              <a:t>企业荣誉</a:t>
            </a:r>
          </a:p>
        </p:txBody>
      </p:sp>
      <p:sp>
        <p:nvSpPr>
          <p:cNvPr id="6" name="TextBox 6"/>
          <p:cNvSpPr txBox="1">
            <a:spLocks noChangeArrowheads="1"/>
          </p:cNvSpPr>
          <p:nvPr/>
        </p:nvSpPr>
        <p:spPr bwMode="auto">
          <a:xfrm>
            <a:off x="2123728" y="2698315"/>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latin typeface="微软雅黑" pitchFamily="34" charset="-122"/>
                <a:ea typeface="微软雅黑" pitchFamily="34" charset="-122"/>
              </a:rPr>
              <a:t>企业团队</a:t>
            </a:r>
          </a:p>
        </p:txBody>
      </p:sp>
      <p:sp>
        <p:nvSpPr>
          <p:cNvPr id="7" name="TextBox 6"/>
          <p:cNvSpPr txBox="1">
            <a:spLocks noChangeArrowheads="1"/>
          </p:cNvSpPr>
          <p:nvPr/>
        </p:nvSpPr>
        <p:spPr bwMode="auto">
          <a:xfrm>
            <a:off x="4910167" y="358904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000" b="1" dirty="0">
                <a:latin typeface="微软雅黑" pitchFamily="34" charset="-122"/>
                <a:ea typeface="微软雅黑" pitchFamily="34" charset="-122"/>
              </a:rPr>
              <a:t>企业产品</a:t>
            </a:r>
            <a:endParaRPr lang="zh-CN" sz="2000" b="1" dirty="0">
              <a:latin typeface="微软雅黑" pitchFamily="34" charset="-122"/>
              <a:ea typeface="微软雅黑" pitchFamily="34" charset="-122"/>
            </a:endParaRPr>
          </a:p>
        </p:txBody>
      </p:sp>
      <p:sp>
        <p:nvSpPr>
          <p:cNvPr id="41" name="TextBox 40"/>
          <p:cNvSpPr txBox="1">
            <a:spLocks noChangeArrowheads="1"/>
          </p:cNvSpPr>
          <p:nvPr/>
        </p:nvSpPr>
        <p:spPr bwMode="auto">
          <a:xfrm>
            <a:off x="2123728" y="4371950"/>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latin typeface="微软雅黑" pitchFamily="34" charset="-122"/>
                <a:ea typeface="微软雅黑" pitchFamily="34" charset="-122"/>
              </a:rPr>
              <a:t>企业客户</a:t>
            </a:r>
          </a:p>
        </p:txBody>
      </p:sp>
      <p:grpSp>
        <p:nvGrpSpPr>
          <p:cNvPr id="13" name="组合 12"/>
          <p:cNvGrpSpPr/>
          <p:nvPr/>
        </p:nvGrpSpPr>
        <p:grpSpPr>
          <a:xfrm>
            <a:off x="3563888" y="284294"/>
            <a:ext cx="2016224" cy="534553"/>
            <a:chOff x="3563888" y="284294"/>
            <a:chExt cx="2016224" cy="534553"/>
          </a:xfrm>
        </p:grpSpPr>
        <p:grpSp>
          <p:nvGrpSpPr>
            <p:cNvPr id="92" name="组合 91"/>
            <p:cNvGrpSpPr/>
            <p:nvPr/>
          </p:nvGrpSpPr>
          <p:grpSpPr>
            <a:xfrm>
              <a:off x="3733846" y="284294"/>
              <a:ext cx="1676308" cy="534553"/>
              <a:chOff x="4304043" y="1286668"/>
              <a:chExt cx="3837944" cy="2757793"/>
            </a:xfrm>
            <a:effectLst>
              <a:outerShdw blurRad="381000" dist="254000" dir="8100000" algn="tr" rotWithShape="0">
                <a:prstClr val="black">
                  <a:alpha val="40000"/>
                </a:prstClr>
              </a:outerShdw>
            </a:effectLst>
          </p:grpSpPr>
          <p:sp>
            <p:nvSpPr>
              <p:cNvPr id="94" name="圆角矩形 9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3563888" y="402218"/>
              <a:ext cx="2016224" cy="369332"/>
            </a:xfrm>
            <a:prstGeom prst="rect">
              <a:avLst/>
            </a:prstGeom>
            <a:noFill/>
          </p:spPr>
          <p:txBody>
            <a:bodyPr wrap="square" lIns="0" tIns="0" rIns="0" bIns="0" rtlCol="0">
              <a:spAutoFit/>
            </a:bodyPr>
            <a:lstStyle/>
            <a:p>
              <a:pPr algn="ctr"/>
              <a:r>
                <a:rPr lang="zh-CN" altLang="en-US" sz="2400" b="1" dirty="0">
                  <a:latin typeface="微软雅黑" pitchFamily="34" charset="-122"/>
                  <a:ea typeface="微软雅黑" pitchFamily="34" charset="-122"/>
                </a:rPr>
                <a:t>目 录 页</a:t>
              </a:r>
              <a:endParaRPr lang="zh-CN" altLang="en-US" sz="1050" dirty="0">
                <a:latin typeface="微软雅黑" pitchFamily="34" charset="-122"/>
                <a:ea typeface="微软雅黑" pitchFamily="34" charset="-122"/>
              </a:endParaRPr>
            </a:p>
          </p:txBody>
        </p:sp>
      </p:grpSp>
      <p:grpSp>
        <p:nvGrpSpPr>
          <p:cNvPr id="116" name="组合 115"/>
          <p:cNvGrpSpPr/>
          <p:nvPr/>
        </p:nvGrpSpPr>
        <p:grpSpPr>
          <a:xfrm>
            <a:off x="4105904" y="1768624"/>
            <a:ext cx="754128" cy="761754"/>
            <a:chOff x="2889188" y="1494971"/>
            <a:chExt cx="1360493" cy="1374251"/>
          </a:xfrm>
        </p:grpSpPr>
        <p:grpSp>
          <p:nvGrpSpPr>
            <p:cNvPr id="117" name="组合 116"/>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120" name="椭圆 1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118" name="TextBox 117"/>
            <p:cNvSpPr txBox="1"/>
            <p:nvPr/>
          </p:nvSpPr>
          <p:spPr>
            <a:xfrm>
              <a:off x="3116759" y="1592152"/>
              <a:ext cx="902857" cy="1277070"/>
            </a:xfrm>
            <a:prstGeom prst="rect">
              <a:avLst/>
            </a:prstGeom>
            <a:noFill/>
          </p:spPr>
          <p:txBody>
            <a:bodyPr wrap="none" rtlCol="0">
              <a:spAutoFit/>
            </a:bodyPr>
            <a:lstStyle/>
            <a:p>
              <a:pPr algn="ctr"/>
              <a:r>
                <a:rPr lang="en-US" altLang="zh-CN" sz="4000" b="1" dirty="0">
                  <a:solidFill>
                    <a:srgbClr val="002060"/>
                  </a:solidFill>
                  <a:latin typeface="微软雅黑" pitchFamily="34" charset="-122"/>
                  <a:ea typeface="造字工房劲黑（非商用）常规体" pitchFamily="50" charset="-122"/>
                </a:rPr>
                <a:t>2</a:t>
              </a:r>
              <a:endParaRPr lang="zh-CN" altLang="en-US" sz="4000" b="1" dirty="0">
                <a:solidFill>
                  <a:srgbClr val="002060"/>
                </a:solidFill>
                <a:latin typeface="微软雅黑" pitchFamily="34" charset="-122"/>
                <a:ea typeface="造字工房劲黑（非商用）常规体" pitchFamily="50" charset="-122"/>
              </a:endParaRPr>
            </a:p>
          </p:txBody>
        </p:sp>
      </p:grpSp>
    </p:spTree>
    <p:extLst>
      <p:ext uri="{BB962C8B-B14F-4D97-AF65-F5344CB8AC3E}">
        <p14:creationId xmlns:p14="http://schemas.microsoft.com/office/powerpoint/2010/main" val="2072148222"/>
      </p:ext>
    </p:extLst>
  </p:cSld>
  <p:clrMapOvr>
    <a:masterClrMapping/>
  </p:clrMapOvr>
  <mc:AlternateContent xmlns:mc="http://schemas.openxmlformats.org/markup-compatibility/2006" xmlns:p14="http://schemas.microsoft.com/office/powerpoint/2010/main">
    <mc:Choice Requires="p14">
      <p:transition spd="slow" p14:dur="1600" advClick="0" advTm="6000">
        <p:blinds dir="vert"/>
      </p:transition>
    </mc:Choice>
    <mc:Fallback xmlns="">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500" fill="hold"/>
                                        <p:tgtEl>
                                          <p:spTgt spid="96"/>
                                        </p:tgtEl>
                                        <p:attrNameLst>
                                          <p:attrName>ppt_x</p:attrName>
                                        </p:attrNameLst>
                                      </p:cBhvr>
                                      <p:tavLst>
                                        <p:tav tm="0">
                                          <p:val>
                                            <p:strVal val="#ppt_x"/>
                                          </p:val>
                                        </p:tav>
                                        <p:tav tm="100000">
                                          <p:val>
                                            <p:strVal val="#ppt_x"/>
                                          </p:val>
                                        </p:tav>
                                      </p:tavLst>
                                    </p:anim>
                                    <p:anim calcmode="lin" valueType="num">
                                      <p:cBhvr additive="base">
                                        <p:cTn id="17" dur="500" fill="hold"/>
                                        <p:tgtEl>
                                          <p:spTgt spid="96"/>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16"/>
                                        </p:tgtEl>
                                        <p:attrNameLst>
                                          <p:attrName>style.visibility</p:attrName>
                                        </p:attrNameLst>
                                      </p:cBhvr>
                                      <p:to>
                                        <p:strVal val="visible"/>
                                      </p:to>
                                    </p:set>
                                    <p:anim calcmode="lin" valueType="num">
                                      <p:cBhvr additive="base">
                                        <p:cTn id="20" dur="500" fill="hold"/>
                                        <p:tgtEl>
                                          <p:spTgt spid="116"/>
                                        </p:tgtEl>
                                        <p:attrNameLst>
                                          <p:attrName>ppt_x</p:attrName>
                                        </p:attrNameLst>
                                      </p:cBhvr>
                                      <p:tavLst>
                                        <p:tav tm="0">
                                          <p:val>
                                            <p:strVal val="#ppt_x"/>
                                          </p:val>
                                        </p:tav>
                                        <p:tav tm="100000">
                                          <p:val>
                                            <p:strVal val="#ppt_x"/>
                                          </p:val>
                                        </p:tav>
                                      </p:tavLst>
                                    </p:anim>
                                    <p:anim calcmode="lin" valueType="num">
                                      <p:cBhvr additive="base">
                                        <p:cTn id="21" dur="500" fill="hold"/>
                                        <p:tgtEl>
                                          <p:spTgt spid="116"/>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101"/>
                                        </p:tgtEl>
                                        <p:attrNameLst>
                                          <p:attrName>style.visibility</p:attrName>
                                        </p:attrNameLst>
                                      </p:cBhvr>
                                      <p:to>
                                        <p:strVal val="visible"/>
                                      </p:to>
                                    </p:set>
                                    <p:anim calcmode="lin" valueType="num">
                                      <p:cBhvr additive="base">
                                        <p:cTn id="24" dur="500" fill="hold"/>
                                        <p:tgtEl>
                                          <p:spTgt spid="101"/>
                                        </p:tgtEl>
                                        <p:attrNameLst>
                                          <p:attrName>ppt_x</p:attrName>
                                        </p:attrNameLst>
                                      </p:cBhvr>
                                      <p:tavLst>
                                        <p:tav tm="0">
                                          <p:val>
                                            <p:strVal val="#ppt_x"/>
                                          </p:val>
                                        </p:tav>
                                        <p:tav tm="100000">
                                          <p:val>
                                            <p:strVal val="#ppt_x"/>
                                          </p:val>
                                        </p:tav>
                                      </p:tavLst>
                                    </p:anim>
                                    <p:anim calcmode="lin" valueType="num">
                                      <p:cBhvr additive="base">
                                        <p:cTn id="25" dur="500" fill="hold"/>
                                        <p:tgtEl>
                                          <p:spTgt spid="101"/>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additive="base">
                                        <p:cTn id="28" dur="500" fill="hold"/>
                                        <p:tgtEl>
                                          <p:spTgt spid="106"/>
                                        </p:tgtEl>
                                        <p:attrNameLst>
                                          <p:attrName>ppt_x</p:attrName>
                                        </p:attrNameLst>
                                      </p:cBhvr>
                                      <p:tavLst>
                                        <p:tav tm="0">
                                          <p:val>
                                            <p:strVal val="#ppt_x"/>
                                          </p:val>
                                        </p:tav>
                                        <p:tav tm="100000">
                                          <p:val>
                                            <p:strVal val="#ppt_x"/>
                                          </p:val>
                                        </p:tav>
                                      </p:tavLst>
                                    </p:anim>
                                    <p:anim calcmode="lin" valueType="num">
                                      <p:cBhvr additive="base">
                                        <p:cTn id="29" dur="500" fill="hold"/>
                                        <p:tgtEl>
                                          <p:spTgt spid="106"/>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111"/>
                                        </p:tgtEl>
                                        <p:attrNameLst>
                                          <p:attrName>style.visibility</p:attrName>
                                        </p:attrNameLst>
                                      </p:cBhvr>
                                      <p:to>
                                        <p:strVal val="visible"/>
                                      </p:to>
                                    </p:set>
                                    <p:anim calcmode="lin" valueType="num">
                                      <p:cBhvr additive="base">
                                        <p:cTn id="32" dur="500" fill="hold"/>
                                        <p:tgtEl>
                                          <p:spTgt spid="111"/>
                                        </p:tgtEl>
                                        <p:attrNameLst>
                                          <p:attrName>ppt_x</p:attrName>
                                        </p:attrNameLst>
                                      </p:cBhvr>
                                      <p:tavLst>
                                        <p:tav tm="0">
                                          <p:val>
                                            <p:strVal val="#ppt_x"/>
                                          </p:val>
                                        </p:tav>
                                        <p:tav tm="100000">
                                          <p:val>
                                            <p:strVal val="#ppt_x"/>
                                          </p:val>
                                        </p:tav>
                                      </p:tavLst>
                                    </p:anim>
                                    <p:anim calcmode="lin" valueType="num">
                                      <p:cBhvr additive="base">
                                        <p:cTn id="33" dur="500" fill="hold"/>
                                        <p:tgtEl>
                                          <p:spTgt spid="111"/>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2" presetClass="entr" presetSubtype="2" fill="hold" nodeType="after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wipe(right)">
                                      <p:cBhvr>
                                        <p:cTn id="37" dur="500"/>
                                        <p:tgtEl>
                                          <p:spTgt spid="121"/>
                                        </p:tgtEl>
                                      </p:cBhvr>
                                    </p:animEffect>
                                  </p:childTnLst>
                                </p:cTn>
                              </p:par>
                              <p:par>
                                <p:cTn id="38" presetID="22" presetClass="entr" presetSubtype="2" fill="hold" nodeType="withEffect">
                                  <p:stCondLst>
                                    <p:cond delay="0"/>
                                  </p:stCondLst>
                                  <p:childTnLst>
                                    <p:set>
                                      <p:cBhvr>
                                        <p:cTn id="39" dur="1" fill="hold">
                                          <p:stCondLst>
                                            <p:cond delay="0"/>
                                          </p:stCondLst>
                                        </p:cTn>
                                        <p:tgtEl>
                                          <p:spTgt spid="125"/>
                                        </p:tgtEl>
                                        <p:attrNameLst>
                                          <p:attrName>style.visibility</p:attrName>
                                        </p:attrNameLst>
                                      </p:cBhvr>
                                      <p:to>
                                        <p:strVal val="visible"/>
                                      </p:to>
                                    </p:set>
                                    <p:animEffect transition="in" filter="wipe(right)">
                                      <p:cBhvr>
                                        <p:cTn id="40" dur="500"/>
                                        <p:tgtEl>
                                          <p:spTgt spid="125"/>
                                        </p:tgtEl>
                                      </p:cBhvr>
                                    </p:animEffect>
                                  </p:childTnLst>
                                </p:cTn>
                              </p:par>
                              <p:par>
                                <p:cTn id="41" presetID="22" presetClass="entr" presetSubtype="2" fill="hold"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wipe(right)">
                                      <p:cBhvr>
                                        <p:cTn id="43" dur="500"/>
                                        <p:tgtEl>
                                          <p:spTgt spid="126"/>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wipe(left)">
                                      <p:cBhvr>
                                        <p:cTn id="47" dur="500"/>
                                        <p:tgtEl>
                                          <p:spTgt spid="127"/>
                                        </p:tgtEl>
                                      </p:cBhvr>
                                    </p:animEffect>
                                  </p:childTnLst>
                                </p:cTn>
                              </p:par>
                              <p:par>
                                <p:cTn id="48" presetID="22" presetClass="entr" presetSubtype="8" fill="hold" nodeType="withEffect">
                                  <p:stCondLst>
                                    <p:cond delay="0"/>
                                  </p:stCondLst>
                                  <p:childTnLst>
                                    <p:set>
                                      <p:cBhvr>
                                        <p:cTn id="49" dur="1" fill="hold">
                                          <p:stCondLst>
                                            <p:cond delay="0"/>
                                          </p:stCondLst>
                                        </p:cTn>
                                        <p:tgtEl>
                                          <p:spTgt spid="122"/>
                                        </p:tgtEl>
                                        <p:attrNameLst>
                                          <p:attrName>style.visibility</p:attrName>
                                        </p:attrNameLst>
                                      </p:cBhvr>
                                      <p:to>
                                        <p:strVal val="visible"/>
                                      </p:to>
                                    </p:set>
                                    <p:animEffect transition="in" filter="wipe(left)">
                                      <p:cBhvr>
                                        <p:cTn id="50" dur="500"/>
                                        <p:tgtEl>
                                          <p:spTgt spid="122"/>
                                        </p:tgtEl>
                                      </p:cBhvr>
                                    </p:animEffect>
                                  </p:childTnLst>
                                </p:cTn>
                              </p:par>
                            </p:childTnLst>
                          </p:cTn>
                        </p:par>
                        <p:par>
                          <p:cTn id="51" fill="hold">
                            <p:stCondLst>
                              <p:cond delay="2500"/>
                            </p:stCondLst>
                            <p:childTnLst>
                              <p:par>
                                <p:cTn id="52" presetID="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0-#ppt_w/2"/>
                                          </p:val>
                                        </p:tav>
                                        <p:tav tm="100000">
                                          <p:val>
                                            <p:strVal val="#ppt_x"/>
                                          </p:val>
                                        </p:tav>
                                      </p:tavLst>
                                    </p:anim>
                                    <p:anim calcmode="lin" valueType="num">
                                      <p:cBhvr additive="base">
                                        <p:cTn id="55" dur="500" fill="hold"/>
                                        <p:tgtEl>
                                          <p:spTgt spid="4"/>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0-#ppt_w/2"/>
                                          </p:val>
                                        </p:tav>
                                        <p:tav tm="100000">
                                          <p:val>
                                            <p:strVal val="#ppt_x"/>
                                          </p:val>
                                        </p:tav>
                                      </p:tavLst>
                                    </p:anim>
                                    <p:anim calcmode="lin" valueType="num">
                                      <p:cBhvr additive="base">
                                        <p:cTn id="59" dur="500" fill="hold"/>
                                        <p:tgtEl>
                                          <p:spTgt spid="6"/>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0-#ppt_w/2"/>
                                          </p:val>
                                        </p:tav>
                                        <p:tav tm="100000">
                                          <p:val>
                                            <p:strVal val="#ppt_x"/>
                                          </p:val>
                                        </p:tav>
                                      </p:tavLst>
                                    </p:anim>
                                    <p:anim calcmode="lin" valueType="num">
                                      <p:cBhvr additive="base">
                                        <p:cTn id="63" dur="500" fill="hold"/>
                                        <p:tgtEl>
                                          <p:spTgt spid="41"/>
                                        </p:tgtEl>
                                        <p:attrNameLst>
                                          <p:attrName>ppt_y</p:attrName>
                                        </p:attrNameLst>
                                      </p:cBhvr>
                                      <p:tavLst>
                                        <p:tav tm="0">
                                          <p:val>
                                            <p:strVal val="#ppt_y"/>
                                          </p:val>
                                        </p:tav>
                                        <p:tav tm="100000">
                                          <p:val>
                                            <p:strVal val="#ppt_y"/>
                                          </p:val>
                                        </p:tav>
                                      </p:tavLst>
                                    </p:anim>
                                  </p:childTnLst>
                                </p:cTn>
                              </p:par>
                            </p:childTnLst>
                          </p:cTn>
                        </p:par>
                        <p:par>
                          <p:cTn id="64" fill="hold">
                            <p:stCondLst>
                              <p:cond delay="3000"/>
                            </p:stCondLst>
                            <p:childTnLst>
                              <p:par>
                                <p:cTn id="65" presetID="2" presetClass="entr" presetSubtype="2"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1+#ppt_w/2"/>
                                          </p:val>
                                        </p:tav>
                                        <p:tav tm="100000">
                                          <p:val>
                                            <p:strVal val="#ppt_x"/>
                                          </p:val>
                                        </p:tav>
                                      </p:tavLst>
                                    </p:anim>
                                    <p:anim calcmode="lin" valueType="num">
                                      <p:cBhvr additive="base">
                                        <p:cTn id="7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pic>
        <p:nvPicPr>
          <p:cNvPr id="1028" name="Picture 4" descr="F:\0PPT素材\背景及图片\白麻子.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4828355" y="2162071"/>
            <a:ext cx="136447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企业荣誉</a:t>
            </a:r>
          </a:p>
        </p:txBody>
      </p:sp>
      <p:sp>
        <p:nvSpPr>
          <p:cNvPr id="116" name="TextBox 115"/>
          <p:cNvSpPr txBox="1"/>
          <p:nvPr/>
        </p:nvSpPr>
        <p:spPr>
          <a:xfrm>
            <a:off x="4828355" y="2561232"/>
            <a:ext cx="1592808" cy="338554"/>
          </a:xfrm>
          <a:prstGeom prst="rect">
            <a:avLst/>
          </a:prstGeom>
          <a:noFill/>
        </p:spPr>
        <p:txBody>
          <a:bodyPr wrap="none" rtlCol="0">
            <a:spAutoFit/>
          </a:bodyPr>
          <a:lstStyle/>
          <a:p>
            <a:r>
              <a:rPr lang="en-US" altLang="zh-CN" sz="1600" dirty="0">
                <a:solidFill>
                  <a:srgbClr val="002060"/>
                </a:solidFill>
              </a:rPr>
              <a:t>Enterprise honor</a:t>
            </a:r>
            <a:endParaRPr lang="zh-CN" altLang="en-US" sz="1600" dirty="0">
              <a:solidFill>
                <a:srgbClr val="002060"/>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1"/>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50684" y="2185262"/>
              <a:ext cx="564578" cy="830997"/>
            </a:xfrm>
            <a:prstGeom prst="rect">
              <a:avLst/>
            </a:prstGeom>
            <a:grpFill/>
          </p:spPr>
          <p:txBody>
            <a:bodyPr wrap="non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2</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ustDataLst>
      <p:tags r:id="rId1"/>
    </p:custDataLst>
    <p:extLst>
      <p:ext uri="{BB962C8B-B14F-4D97-AF65-F5344CB8AC3E}">
        <p14:creationId xmlns:p14="http://schemas.microsoft.com/office/powerpoint/2010/main" val="3942928504"/>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04247" y="1563637"/>
            <a:ext cx="2265433" cy="464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275606"/>
            <a:ext cx="461415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907705" y="3976774"/>
            <a:ext cx="5328592" cy="665310"/>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itchFamily="34" charset="-122"/>
                <a:ea typeface="微软雅黑 Light" pitchFamily="34" charset="-122"/>
              </a:rPr>
              <a:t>……</a:t>
            </a:r>
          </a:p>
        </p:txBody>
      </p:sp>
      <p:sp>
        <p:nvSpPr>
          <p:cNvPr id="8" name="TextBox 7"/>
          <p:cNvSpPr txBox="1"/>
          <p:nvPr/>
        </p:nvSpPr>
        <p:spPr>
          <a:xfrm>
            <a:off x="3995936" y="195486"/>
            <a:ext cx="201622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社会荣誉</a:t>
            </a:r>
          </a:p>
        </p:txBody>
      </p:sp>
    </p:spTree>
    <p:extLst>
      <p:ext uri="{BB962C8B-B14F-4D97-AF65-F5344CB8AC3E}">
        <p14:creationId xmlns:p14="http://schemas.microsoft.com/office/powerpoint/2010/main" val="1896163550"/>
      </p:ext>
    </p:extLst>
  </p:cSld>
  <p:clrMapOvr>
    <a:masterClrMapping/>
  </p:clrMapOvr>
  <p:transition spd="slow" advTm="4126">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5605"/>
                                        </p:tgtEl>
                                        <p:attrNameLst>
                                          <p:attrName>style.visibility</p:attrName>
                                        </p:attrNameLst>
                                      </p:cBhvr>
                                      <p:to>
                                        <p:strVal val="visible"/>
                                      </p:to>
                                    </p:set>
                                    <p:animEffect>
                                      <p:cBhvr>
                                        <p:cTn id="7" dur="1000"/>
                                        <p:tgtEl>
                                          <p:spTgt spid="25605"/>
                                        </p:tgtEl>
                                      </p:cBhvr>
                                    </p:animEffect>
                                    <p:anim calcmode="lin" valueType="num">
                                      <p:cBhvr>
                                        <p:cTn id="8" dur="1000" fill="hold"/>
                                        <p:tgtEl>
                                          <p:spTgt spid="25605"/>
                                        </p:tgtEl>
                                        <p:attrNameLst>
                                          <p:attrName>ppt_x</p:attrName>
                                        </p:attrNameLst>
                                      </p:cBhvr>
                                      <p:tavLst>
                                        <p:tav tm="0">
                                          <p:val>
                                            <p:strVal val="#ppt_x"/>
                                          </p:val>
                                        </p:tav>
                                        <p:tav tm="100000">
                                          <p:val>
                                            <p:strVal val="#ppt_x"/>
                                          </p:val>
                                        </p:tav>
                                      </p:tavLst>
                                    </p:anim>
                                    <p:anim calcmode="lin" valueType="num">
                                      <p:cBhvr>
                                        <p:cTn id="9" dur="1000" fill="hold"/>
                                        <p:tgtEl>
                                          <p:spTgt spid="256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5606"/>
                                        </p:tgtEl>
                                        <p:attrNameLst>
                                          <p:attrName>style.visibility</p:attrName>
                                        </p:attrNameLst>
                                      </p:cBhvr>
                                      <p:to>
                                        <p:strVal val="visible"/>
                                      </p:to>
                                    </p:set>
                                    <p:anim calcmode="lin" valueType="num">
                                      <p:cBhvr>
                                        <p:cTn id="13" dur="500" fill="hold"/>
                                        <p:tgtEl>
                                          <p:spTgt spid="25606"/>
                                        </p:tgtEl>
                                        <p:attrNameLst>
                                          <p:attrName>ppt_w</p:attrName>
                                        </p:attrNameLst>
                                      </p:cBhvr>
                                      <p:tavLst>
                                        <p:tav tm="0">
                                          <p:val>
                                            <p:fltVal val="0"/>
                                          </p:val>
                                        </p:tav>
                                        <p:tav tm="100000">
                                          <p:val>
                                            <p:strVal val="#ppt_w"/>
                                          </p:val>
                                        </p:tav>
                                      </p:tavLst>
                                    </p:anim>
                                    <p:anim calcmode="lin" valueType="num">
                                      <p:cBhvr>
                                        <p:cTn id="14" dur="500" fill="hold"/>
                                        <p:tgtEl>
                                          <p:spTgt spid="25606"/>
                                        </p:tgtEl>
                                        <p:attrNameLst>
                                          <p:attrName>ppt_h</p:attrName>
                                        </p:attrNameLst>
                                      </p:cBhvr>
                                      <p:tavLst>
                                        <p:tav tm="0">
                                          <p:val>
                                            <p:fltVal val="0"/>
                                          </p:val>
                                        </p:tav>
                                        <p:tav tm="100000">
                                          <p:val>
                                            <p:strVal val="#ppt_h"/>
                                          </p:val>
                                        </p:tav>
                                      </p:tavLst>
                                    </p:anim>
                                    <p:animEffect transition="in" filter="fade">
                                      <p:cBhvr>
                                        <p:cTn id="15" dur="500"/>
                                        <p:tgtEl>
                                          <p:spTgt spid="25606"/>
                                        </p:tgtEl>
                                      </p:cBhvr>
                                    </p:animEffect>
                                  </p:childTnLst>
                                </p:cTn>
                              </p:par>
                            </p:childTnLst>
                          </p:cTn>
                        </p:par>
                        <p:par>
                          <p:cTn id="16" fill="hold">
                            <p:stCondLst>
                              <p:cond delay="15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7"/>
                                        </p:tgtEl>
                                        <p:attrNameLst>
                                          <p:attrName>style.visibility</p:attrName>
                                        </p:attrNameLst>
                                      </p:cBhvr>
                                      <p:to>
                                        <p:strVal val="visible"/>
                                      </p:to>
                                    </p:set>
                                    <p:animEffect transition="in" filter="wipe(left)">
                                      <p:cBhvr>
                                        <p:cTn id="19" dur="50"/>
                                        <p:tgtEl>
                                          <p:spTgt spid="7"/>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7"/>
                                        </p:tgtEl>
                                      </p:cBhvr>
                                      <p:to x="80000" y="100000"/>
                                    </p:animScale>
                                    <p:anim by="(#ppt_w*0.10)" calcmode="lin" valueType="num">
                                      <p:cBhvr>
                                        <p:cTn id="22" dur="25" autoRev="1" fill="hold">
                                          <p:stCondLst>
                                            <p:cond delay="0"/>
                                          </p:stCondLst>
                                        </p:cTn>
                                        <p:tgtEl>
                                          <p:spTgt spid="7"/>
                                        </p:tgtEl>
                                        <p:attrNameLst>
                                          <p:attrName>ppt_x</p:attrName>
                                        </p:attrNameLst>
                                      </p:cBhvr>
                                    </p:anim>
                                    <p:anim by="(-#ppt_w*0.10)" calcmode="lin" valueType="num">
                                      <p:cBhvr>
                                        <p:cTn id="23" dur="25" autoRev="1" fill="hold">
                                          <p:stCondLst>
                                            <p:cond delay="0"/>
                                          </p:stCondLst>
                                        </p:cTn>
                                        <p:tgtEl>
                                          <p:spTgt spid="7"/>
                                        </p:tgtEl>
                                        <p:attrNameLst>
                                          <p:attrName>ppt_y</p:attrName>
                                        </p:attrNameLst>
                                      </p:cBhvr>
                                    </p:anim>
                                    <p:animRot by="-480000">
                                      <p:cBhvr>
                                        <p:cTn id="24" dur="25" autoRev="1"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1" name="组合 12"/>
          <p:cNvGrpSpPr>
            <a:grpSpLocks/>
          </p:cNvGrpSpPr>
          <p:nvPr/>
        </p:nvGrpSpPr>
        <p:grpSpPr bwMode="auto">
          <a:xfrm>
            <a:off x="5454626" y="1131590"/>
            <a:ext cx="1419361" cy="889078"/>
            <a:chOff x="0" y="0"/>
            <a:chExt cx="2246788" cy="1405986"/>
          </a:xfrm>
          <a:solidFill>
            <a:schemeClr val="tx1"/>
          </a:solidFill>
        </p:grpSpPr>
        <p:sp>
          <p:nvSpPr>
            <p:cNvPr id="23583" name="矩形 33"/>
            <p:cNvSpPr>
              <a:spLocks/>
            </p:cNvSpPr>
            <p:nvPr/>
          </p:nvSpPr>
          <p:spPr bwMode="auto">
            <a:xfrm>
              <a:off x="0" y="0"/>
              <a:ext cx="2246788" cy="1405986"/>
            </a:xfrm>
            <a:prstGeom prst="rect">
              <a:avLst/>
            </a:prstGeom>
            <a:grpFill/>
            <a:ln w="9525">
              <a:solidFill>
                <a:schemeClr val="bg1"/>
              </a:solidFill>
              <a:miter lim="800000"/>
              <a:headEnd/>
              <a:tailEnd/>
            </a:ln>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endParaRPr lang="zh-CN" altLang="en-US" sz="1100">
                <a:latin typeface="微软雅黑" pitchFamily="34" charset="-122"/>
                <a:sym typeface="微软雅黑" pitchFamily="34" charset="-122"/>
              </a:endParaRPr>
            </a:p>
          </p:txBody>
        </p:sp>
        <p:sp>
          <p:nvSpPr>
            <p:cNvPr id="23584" name="TextBox 46"/>
            <p:cNvSpPr>
              <a:spLocks noChangeArrowheads="1"/>
            </p:cNvSpPr>
            <p:nvPr/>
          </p:nvSpPr>
          <p:spPr bwMode="auto">
            <a:xfrm>
              <a:off x="127112" y="82503"/>
              <a:ext cx="2020154" cy="13234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r>
                <a:rPr lang="en-US" altLang="zh-CN" sz="1200" dirty="0">
                  <a:latin typeface="微软雅黑" pitchFamily="34" charset="-122"/>
                </a:rPr>
                <a:t>2011</a:t>
              </a:r>
              <a:r>
                <a:rPr lang="zh-CN" altLang="en-US" sz="1200" dirty="0">
                  <a:latin typeface="微软雅黑" pitchFamily="34" charset="-122"/>
                </a:rPr>
                <a:t>年，被评为全市先进文明单位；城市建设特别贡献奖。</a:t>
              </a:r>
              <a:endParaRPr lang="zh-CN" altLang="en-US" sz="1000" dirty="0">
                <a:ea typeface="宋体" pitchFamily="2" charset="-122"/>
              </a:endParaRPr>
            </a:p>
          </p:txBody>
        </p:sp>
      </p:grpSp>
      <p:grpSp>
        <p:nvGrpSpPr>
          <p:cNvPr id="24584" name="组合 13"/>
          <p:cNvGrpSpPr>
            <a:grpSpLocks/>
          </p:cNvGrpSpPr>
          <p:nvPr/>
        </p:nvGrpSpPr>
        <p:grpSpPr bwMode="auto">
          <a:xfrm>
            <a:off x="5454626" y="2083389"/>
            <a:ext cx="1419361" cy="889078"/>
            <a:chOff x="0" y="0"/>
            <a:chExt cx="2246788" cy="1405986"/>
          </a:xfrm>
          <a:solidFill>
            <a:schemeClr val="tx1"/>
          </a:solidFill>
        </p:grpSpPr>
        <p:sp>
          <p:nvSpPr>
            <p:cNvPr id="23581" name="矩形 37"/>
            <p:cNvSpPr>
              <a:spLocks/>
            </p:cNvSpPr>
            <p:nvPr/>
          </p:nvSpPr>
          <p:spPr bwMode="auto">
            <a:xfrm>
              <a:off x="0" y="0"/>
              <a:ext cx="2246788" cy="1405986"/>
            </a:xfrm>
            <a:prstGeom prst="rect">
              <a:avLst/>
            </a:prstGeom>
            <a:grpFill/>
            <a:ln w="9525">
              <a:solidFill>
                <a:schemeClr val="bg1"/>
              </a:solidFill>
              <a:miter lim="800000"/>
              <a:headEnd/>
              <a:tailEnd/>
            </a:ln>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endParaRPr lang="zh-CN" altLang="en-US" sz="1100">
                <a:latin typeface="微软雅黑" pitchFamily="34" charset="-122"/>
                <a:sym typeface="微软雅黑" pitchFamily="34" charset="-122"/>
              </a:endParaRPr>
            </a:p>
          </p:txBody>
        </p:sp>
        <p:sp>
          <p:nvSpPr>
            <p:cNvPr id="23582" name="TextBox 47"/>
            <p:cNvSpPr>
              <a:spLocks noChangeArrowheads="1"/>
            </p:cNvSpPr>
            <p:nvPr/>
          </p:nvSpPr>
          <p:spPr bwMode="auto">
            <a:xfrm>
              <a:off x="127112" y="298635"/>
              <a:ext cx="2020154" cy="1015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r>
                <a:rPr lang="en-US" altLang="zh-CN" sz="1200">
                  <a:latin typeface="微软雅黑" pitchFamily="34" charset="-122"/>
                </a:rPr>
                <a:t>2010</a:t>
              </a:r>
              <a:r>
                <a:rPr lang="zh-CN" altLang="en-US" sz="1200">
                  <a:latin typeface="微软雅黑" pitchFamily="34" charset="-122"/>
                </a:rPr>
                <a:t>年，全国行业一百强第</a:t>
              </a:r>
              <a:r>
                <a:rPr lang="en-US" altLang="zh-CN" sz="1200">
                  <a:latin typeface="微软雅黑" pitchFamily="34" charset="-122"/>
                </a:rPr>
                <a:t>19</a:t>
              </a:r>
              <a:r>
                <a:rPr lang="zh-CN" altLang="en-US" sz="1200">
                  <a:latin typeface="微软雅黑" pitchFamily="34" charset="-122"/>
                </a:rPr>
                <a:t>名；</a:t>
              </a:r>
              <a:endParaRPr lang="zh-CN" altLang="en-US" sz="1000">
                <a:ea typeface="宋体" pitchFamily="2" charset="-122"/>
              </a:endParaRPr>
            </a:p>
          </p:txBody>
        </p:sp>
      </p:grpSp>
      <p:grpSp>
        <p:nvGrpSpPr>
          <p:cNvPr id="24587" name="组合 14"/>
          <p:cNvGrpSpPr>
            <a:grpSpLocks/>
          </p:cNvGrpSpPr>
          <p:nvPr/>
        </p:nvGrpSpPr>
        <p:grpSpPr bwMode="auto">
          <a:xfrm>
            <a:off x="5454626" y="3003798"/>
            <a:ext cx="1419361" cy="889078"/>
            <a:chOff x="0" y="0"/>
            <a:chExt cx="2246788" cy="1405986"/>
          </a:xfrm>
          <a:solidFill>
            <a:schemeClr val="tx1"/>
          </a:solidFill>
        </p:grpSpPr>
        <p:sp>
          <p:nvSpPr>
            <p:cNvPr id="23579" name="矩形 40"/>
            <p:cNvSpPr>
              <a:spLocks/>
            </p:cNvSpPr>
            <p:nvPr/>
          </p:nvSpPr>
          <p:spPr bwMode="auto">
            <a:xfrm>
              <a:off x="0" y="0"/>
              <a:ext cx="2246788" cy="1405986"/>
            </a:xfrm>
            <a:prstGeom prst="rect">
              <a:avLst/>
            </a:prstGeom>
            <a:grpFill/>
            <a:ln w="9525">
              <a:solidFill>
                <a:schemeClr val="bg1"/>
              </a:solidFill>
              <a:miter lim="800000"/>
              <a:headEnd/>
              <a:tailEnd/>
            </a:ln>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endParaRPr lang="zh-CN" altLang="en-US" sz="1100">
                <a:latin typeface="微软雅黑" pitchFamily="34" charset="-122"/>
                <a:sym typeface="微软雅黑" pitchFamily="34" charset="-122"/>
              </a:endParaRPr>
            </a:p>
          </p:txBody>
        </p:sp>
        <p:sp>
          <p:nvSpPr>
            <p:cNvPr id="23580" name="TextBox 56"/>
            <p:cNvSpPr>
              <a:spLocks noChangeArrowheads="1"/>
            </p:cNvSpPr>
            <p:nvPr/>
          </p:nvSpPr>
          <p:spPr bwMode="auto">
            <a:xfrm>
              <a:off x="127112" y="246307"/>
              <a:ext cx="2020154" cy="1015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r>
                <a:rPr lang="en-US" altLang="zh-CN" sz="1200">
                  <a:latin typeface="微软雅黑" pitchFamily="34" charset="-122"/>
                </a:rPr>
                <a:t>2015</a:t>
              </a:r>
              <a:r>
                <a:rPr lang="zh-CN" altLang="en-US" sz="1200">
                  <a:latin typeface="微软雅黑" pitchFamily="34" charset="-122"/>
                </a:rPr>
                <a:t>年，</a:t>
              </a:r>
              <a:r>
                <a:rPr lang="en-US" altLang="zh-CN" sz="1200">
                  <a:latin typeface="微软雅黑" pitchFamily="34" charset="-122"/>
                </a:rPr>
                <a:t>XXXX</a:t>
              </a:r>
              <a:r>
                <a:rPr lang="zh-CN" altLang="en-US" sz="1200">
                  <a:latin typeface="微软雅黑" pitchFamily="34" charset="-122"/>
                </a:rPr>
                <a:t>省“守合同，重信用”企业</a:t>
              </a:r>
              <a:endParaRPr lang="zh-CN" altLang="en-US" sz="1000">
                <a:ea typeface="宋体" pitchFamily="2" charset="-122"/>
              </a:endParaRPr>
            </a:p>
          </p:txBody>
        </p:sp>
      </p:grpSp>
      <p:grpSp>
        <p:nvGrpSpPr>
          <p:cNvPr id="24590" name="组合 9"/>
          <p:cNvGrpSpPr>
            <a:grpSpLocks/>
          </p:cNvGrpSpPr>
          <p:nvPr/>
        </p:nvGrpSpPr>
        <p:grpSpPr bwMode="auto">
          <a:xfrm>
            <a:off x="3779912" y="1131590"/>
            <a:ext cx="1419361" cy="889078"/>
            <a:chOff x="0" y="0"/>
            <a:chExt cx="2246788" cy="1405986"/>
          </a:xfrm>
          <a:solidFill>
            <a:schemeClr val="tx1"/>
          </a:solidFill>
        </p:grpSpPr>
        <p:sp>
          <p:nvSpPr>
            <p:cNvPr id="23577" name="矩形 27"/>
            <p:cNvSpPr>
              <a:spLocks/>
            </p:cNvSpPr>
            <p:nvPr/>
          </p:nvSpPr>
          <p:spPr bwMode="auto">
            <a:xfrm>
              <a:off x="0" y="0"/>
              <a:ext cx="2246788" cy="1405986"/>
            </a:xfrm>
            <a:prstGeom prst="rect">
              <a:avLst/>
            </a:prstGeom>
            <a:grpFill/>
            <a:ln w="9525">
              <a:solidFill>
                <a:schemeClr val="bg1"/>
              </a:solidFill>
              <a:miter lim="800000"/>
              <a:headEnd/>
              <a:tailEnd/>
            </a:ln>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endParaRPr lang="zh-CN" altLang="en-US" sz="1100">
                <a:latin typeface="微软雅黑" pitchFamily="34" charset="-122"/>
                <a:sym typeface="微软雅黑" pitchFamily="34" charset="-122"/>
              </a:endParaRPr>
            </a:p>
          </p:txBody>
        </p:sp>
        <p:sp>
          <p:nvSpPr>
            <p:cNvPr id="23578" name="TextBox 43"/>
            <p:cNvSpPr>
              <a:spLocks noChangeArrowheads="1"/>
            </p:cNvSpPr>
            <p:nvPr/>
          </p:nvSpPr>
          <p:spPr bwMode="auto">
            <a:xfrm>
              <a:off x="142878" y="390280"/>
              <a:ext cx="2020154" cy="70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eaLnBrk="1" hangingPunct="1">
                <a:spcBef>
                  <a:spcPct val="0"/>
                </a:spcBef>
                <a:buFontTx/>
                <a:buNone/>
              </a:pPr>
              <a:r>
                <a:rPr lang="zh-CN" altLang="en-US" sz="1100" b="1" i="1" dirty="0">
                  <a:latin typeface="微软雅黑" pitchFamily="34" charset="-122"/>
                </a:rPr>
                <a:t>某某省十强广告运营商</a:t>
              </a:r>
              <a:endParaRPr lang="zh-CN" altLang="en-US" sz="1000" dirty="0">
                <a:ea typeface="宋体" pitchFamily="2" charset="-122"/>
              </a:endParaRPr>
            </a:p>
          </p:txBody>
        </p:sp>
      </p:grpSp>
      <p:grpSp>
        <p:nvGrpSpPr>
          <p:cNvPr id="24593" name="组合 11"/>
          <p:cNvGrpSpPr>
            <a:grpSpLocks/>
          </p:cNvGrpSpPr>
          <p:nvPr/>
        </p:nvGrpSpPr>
        <p:grpSpPr bwMode="auto">
          <a:xfrm>
            <a:off x="3779913" y="2083386"/>
            <a:ext cx="1419362" cy="889068"/>
            <a:chOff x="0" y="0"/>
            <a:chExt cx="2246788" cy="1405986"/>
          </a:xfrm>
          <a:solidFill>
            <a:schemeClr val="tx1"/>
          </a:solidFill>
        </p:grpSpPr>
        <p:sp>
          <p:nvSpPr>
            <p:cNvPr id="23575" name="矩形 36"/>
            <p:cNvSpPr>
              <a:spLocks/>
            </p:cNvSpPr>
            <p:nvPr/>
          </p:nvSpPr>
          <p:spPr bwMode="auto">
            <a:xfrm>
              <a:off x="0" y="0"/>
              <a:ext cx="2246788" cy="1405986"/>
            </a:xfrm>
            <a:prstGeom prst="rect">
              <a:avLst/>
            </a:prstGeom>
            <a:grpFill/>
            <a:ln w="9525">
              <a:solidFill>
                <a:schemeClr val="bg1"/>
              </a:solidFill>
              <a:miter lim="800000"/>
              <a:headEnd/>
              <a:tailEnd/>
            </a:ln>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endParaRPr lang="zh-CN" altLang="en-US" sz="1100">
                <a:latin typeface="微软雅黑" pitchFamily="34" charset="-122"/>
                <a:sym typeface="微软雅黑" pitchFamily="34" charset="-122"/>
              </a:endParaRPr>
            </a:p>
          </p:txBody>
        </p:sp>
        <p:sp>
          <p:nvSpPr>
            <p:cNvPr id="23576" name="TextBox 44"/>
            <p:cNvSpPr>
              <a:spLocks noChangeArrowheads="1"/>
            </p:cNvSpPr>
            <p:nvPr/>
          </p:nvSpPr>
          <p:spPr bwMode="auto">
            <a:xfrm>
              <a:off x="142878" y="106117"/>
              <a:ext cx="2020154" cy="12081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r>
                <a:rPr lang="en-US" altLang="zh-CN" sz="1200" dirty="0">
                  <a:latin typeface="微软雅黑" pitchFamily="34" charset="-122"/>
                </a:rPr>
                <a:t>2006</a:t>
              </a:r>
              <a:r>
                <a:rPr lang="zh-CN" altLang="en-US" sz="1200" dirty="0">
                  <a:latin typeface="微软雅黑" pitchFamily="34" charset="-122"/>
                </a:rPr>
                <a:t>年，</a:t>
              </a:r>
              <a:r>
                <a:rPr lang="en-US" altLang="zh-CN" sz="1200" dirty="0">
                  <a:latin typeface="微软雅黑" pitchFamily="34" charset="-122"/>
                </a:rPr>
                <a:t>XXXXX</a:t>
              </a:r>
              <a:r>
                <a:rPr lang="zh-CN" altLang="en-US" sz="1200" dirty="0">
                  <a:latin typeface="微软雅黑" pitchFamily="34" charset="-122"/>
                </a:rPr>
                <a:t>特别创新奖；全市先进文明单位；</a:t>
              </a:r>
              <a:endParaRPr lang="zh-CN" altLang="en-US" sz="1000" dirty="0">
                <a:ea typeface="宋体" pitchFamily="2" charset="-122"/>
              </a:endParaRPr>
            </a:p>
          </p:txBody>
        </p:sp>
      </p:grpSp>
      <p:grpSp>
        <p:nvGrpSpPr>
          <p:cNvPr id="24596" name="组合 10"/>
          <p:cNvGrpSpPr>
            <a:grpSpLocks/>
          </p:cNvGrpSpPr>
          <p:nvPr/>
        </p:nvGrpSpPr>
        <p:grpSpPr bwMode="auto">
          <a:xfrm>
            <a:off x="3779912" y="3003798"/>
            <a:ext cx="1419361" cy="889078"/>
            <a:chOff x="0" y="0"/>
            <a:chExt cx="2246788" cy="1405986"/>
          </a:xfrm>
          <a:solidFill>
            <a:schemeClr val="tx1"/>
          </a:solidFill>
        </p:grpSpPr>
        <p:sp>
          <p:nvSpPr>
            <p:cNvPr id="23573" name="矩形 39"/>
            <p:cNvSpPr>
              <a:spLocks/>
            </p:cNvSpPr>
            <p:nvPr/>
          </p:nvSpPr>
          <p:spPr bwMode="auto">
            <a:xfrm>
              <a:off x="0" y="0"/>
              <a:ext cx="2246788" cy="1405986"/>
            </a:xfrm>
            <a:prstGeom prst="rect">
              <a:avLst/>
            </a:prstGeom>
            <a:grpFill/>
            <a:ln w="9525">
              <a:solidFill>
                <a:schemeClr val="bg1"/>
              </a:solidFill>
              <a:miter lim="800000"/>
              <a:headEnd/>
              <a:tailEnd/>
            </a:ln>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endParaRPr lang="zh-CN" altLang="en-US" sz="1100">
                <a:latin typeface="微软雅黑" pitchFamily="34" charset="-122"/>
                <a:sym typeface="微软雅黑" pitchFamily="34" charset="-122"/>
              </a:endParaRPr>
            </a:p>
          </p:txBody>
        </p:sp>
        <p:sp>
          <p:nvSpPr>
            <p:cNvPr id="23574" name="TextBox 45"/>
            <p:cNvSpPr>
              <a:spLocks noChangeArrowheads="1"/>
            </p:cNvSpPr>
            <p:nvPr/>
          </p:nvSpPr>
          <p:spPr bwMode="auto">
            <a:xfrm>
              <a:off x="142878" y="200985"/>
              <a:ext cx="2020154" cy="1015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r>
                <a:rPr lang="en-US" altLang="zh-CN" sz="1200">
                  <a:latin typeface="微软雅黑" pitchFamily="34" charset="-122"/>
                </a:rPr>
                <a:t>《</a:t>
              </a:r>
              <a:r>
                <a:rPr lang="zh-CN" altLang="en-US" sz="1200">
                  <a:latin typeface="微软雅黑" pitchFamily="34" charset="-122"/>
                </a:rPr>
                <a:t>今日中国</a:t>
              </a:r>
              <a:r>
                <a:rPr lang="en-US" altLang="zh-CN" sz="1200">
                  <a:latin typeface="微软雅黑" pitchFamily="34" charset="-122"/>
                </a:rPr>
                <a:t>》</a:t>
              </a:r>
              <a:r>
                <a:rPr lang="zh-CN" altLang="en-US" sz="1200">
                  <a:latin typeface="微软雅黑" pitchFamily="34" charset="-122"/>
                </a:rPr>
                <a:t>杂志社某某市记者站</a:t>
              </a:r>
              <a:endParaRPr lang="zh-CN" altLang="en-US" sz="1000">
                <a:ea typeface="宋体" pitchFamily="2" charset="-122"/>
              </a:endParaRPr>
            </a:p>
          </p:txBody>
        </p:sp>
      </p:grpSp>
      <p:grpSp>
        <p:nvGrpSpPr>
          <p:cNvPr id="24599" name="组合 3"/>
          <p:cNvGrpSpPr>
            <a:grpSpLocks/>
          </p:cNvGrpSpPr>
          <p:nvPr/>
        </p:nvGrpSpPr>
        <p:grpSpPr bwMode="auto">
          <a:xfrm>
            <a:off x="2123728" y="1131590"/>
            <a:ext cx="1419361" cy="889078"/>
            <a:chOff x="0" y="0"/>
            <a:chExt cx="2246788" cy="1405986"/>
          </a:xfrm>
          <a:solidFill>
            <a:schemeClr val="tx1"/>
          </a:solidFill>
        </p:grpSpPr>
        <p:sp>
          <p:nvSpPr>
            <p:cNvPr id="23571" name="矩形 4"/>
            <p:cNvSpPr>
              <a:spLocks/>
            </p:cNvSpPr>
            <p:nvPr/>
          </p:nvSpPr>
          <p:spPr bwMode="auto">
            <a:xfrm>
              <a:off x="0" y="0"/>
              <a:ext cx="2246788" cy="1405986"/>
            </a:xfrm>
            <a:prstGeom prst="rect">
              <a:avLst/>
            </a:prstGeom>
            <a:grpFill/>
            <a:ln w="9525">
              <a:solidFill>
                <a:schemeClr val="bg1"/>
              </a:solidFill>
              <a:miter lim="800000"/>
              <a:headEnd/>
              <a:tailEnd/>
            </a:ln>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eaLnBrk="1" hangingPunct="1">
                <a:spcBef>
                  <a:spcPct val="0"/>
                </a:spcBef>
                <a:buFontTx/>
                <a:buNone/>
              </a:pPr>
              <a:endParaRPr lang="zh-CN" altLang="en-US" sz="1100" b="1" i="1">
                <a:latin typeface="微软雅黑" pitchFamily="34" charset="-122"/>
                <a:sym typeface="微软雅黑" pitchFamily="34" charset="-122"/>
              </a:endParaRPr>
            </a:p>
          </p:txBody>
        </p:sp>
        <p:sp>
          <p:nvSpPr>
            <p:cNvPr id="23572" name="TextBox 5"/>
            <p:cNvSpPr>
              <a:spLocks noChangeArrowheads="1"/>
            </p:cNvSpPr>
            <p:nvPr/>
          </p:nvSpPr>
          <p:spPr bwMode="auto">
            <a:xfrm>
              <a:off x="127113" y="221004"/>
              <a:ext cx="2020154" cy="1022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r>
                <a:rPr lang="en-US" altLang="zh-CN" sz="1200">
                  <a:latin typeface="微软雅黑" pitchFamily="34" charset="-122"/>
                  <a:sym typeface="微软雅黑" pitchFamily="34" charset="-122"/>
                </a:rPr>
                <a:t>2012</a:t>
              </a:r>
              <a:r>
                <a:rPr lang="zh-CN" altLang="en-US" sz="1200">
                  <a:latin typeface="微软雅黑" pitchFamily="34" charset="-122"/>
                  <a:sym typeface="微软雅黑" pitchFamily="34" charset="-122"/>
                </a:rPr>
                <a:t>某某市大运会户外广告独家运营商</a:t>
              </a:r>
            </a:p>
          </p:txBody>
        </p:sp>
      </p:grpSp>
      <p:grpSp>
        <p:nvGrpSpPr>
          <p:cNvPr id="24602" name="组合 7"/>
          <p:cNvGrpSpPr>
            <a:grpSpLocks/>
          </p:cNvGrpSpPr>
          <p:nvPr/>
        </p:nvGrpSpPr>
        <p:grpSpPr bwMode="auto">
          <a:xfrm>
            <a:off x="2123728" y="2083389"/>
            <a:ext cx="1419361" cy="889078"/>
            <a:chOff x="0" y="0"/>
            <a:chExt cx="2246788" cy="1405986"/>
          </a:xfrm>
          <a:solidFill>
            <a:schemeClr val="tx1"/>
          </a:solidFill>
        </p:grpSpPr>
        <p:sp>
          <p:nvSpPr>
            <p:cNvPr id="23569" name="矩形 35"/>
            <p:cNvSpPr>
              <a:spLocks/>
            </p:cNvSpPr>
            <p:nvPr/>
          </p:nvSpPr>
          <p:spPr bwMode="auto">
            <a:xfrm>
              <a:off x="0" y="0"/>
              <a:ext cx="2246788" cy="1405986"/>
            </a:xfrm>
            <a:prstGeom prst="rect">
              <a:avLst/>
            </a:prstGeom>
            <a:grpFill/>
            <a:ln w="9525">
              <a:solidFill>
                <a:schemeClr val="bg1"/>
              </a:solidFill>
              <a:miter lim="800000"/>
              <a:headEnd/>
              <a:tailEnd/>
            </a:ln>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endParaRPr lang="zh-CN" altLang="en-US" sz="1100">
                <a:latin typeface="微软雅黑" pitchFamily="34" charset="-122"/>
                <a:sym typeface="微软雅黑" pitchFamily="34" charset="-122"/>
              </a:endParaRPr>
            </a:p>
          </p:txBody>
        </p:sp>
        <p:sp>
          <p:nvSpPr>
            <p:cNvPr id="23570" name="TextBox 41"/>
            <p:cNvSpPr>
              <a:spLocks noChangeArrowheads="1"/>
            </p:cNvSpPr>
            <p:nvPr/>
          </p:nvSpPr>
          <p:spPr bwMode="auto">
            <a:xfrm>
              <a:off x="127112" y="388153"/>
              <a:ext cx="2020154" cy="70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r>
                <a:rPr lang="zh-CN" altLang="en-US" sz="1200">
                  <a:latin typeface="微软雅黑" pitchFamily="34" charset="-122"/>
                </a:rPr>
                <a:t>某某市公益广告优秀合作商</a:t>
              </a:r>
              <a:endParaRPr lang="zh-CN" altLang="en-US" sz="1000">
                <a:ea typeface="宋体" pitchFamily="2" charset="-122"/>
              </a:endParaRPr>
            </a:p>
          </p:txBody>
        </p:sp>
      </p:grpSp>
      <p:grpSp>
        <p:nvGrpSpPr>
          <p:cNvPr id="24605" name="组合 8"/>
          <p:cNvGrpSpPr>
            <a:grpSpLocks/>
          </p:cNvGrpSpPr>
          <p:nvPr/>
        </p:nvGrpSpPr>
        <p:grpSpPr bwMode="auto">
          <a:xfrm>
            <a:off x="2123728" y="3003798"/>
            <a:ext cx="1419361" cy="889078"/>
            <a:chOff x="0" y="0"/>
            <a:chExt cx="2246788" cy="1405986"/>
          </a:xfrm>
          <a:solidFill>
            <a:schemeClr val="tx1"/>
          </a:solidFill>
        </p:grpSpPr>
        <p:sp>
          <p:nvSpPr>
            <p:cNvPr id="23567" name="矩形 38"/>
            <p:cNvSpPr>
              <a:spLocks/>
            </p:cNvSpPr>
            <p:nvPr/>
          </p:nvSpPr>
          <p:spPr bwMode="auto">
            <a:xfrm>
              <a:off x="0" y="0"/>
              <a:ext cx="2246788" cy="1405986"/>
            </a:xfrm>
            <a:prstGeom prst="rect">
              <a:avLst/>
            </a:prstGeom>
            <a:grpFill/>
            <a:ln w="9525">
              <a:solidFill>
                <a:schemeClr val="bg1"/>
              </a:solidFill>
              <a:miter lim="800000"/>
              <a:headEnd/>
              <a:tailEnd/>
            </a:ln>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endParaRPr lang="zh-CN" altLang="en-US" sz="1100">
                <a:latin typeface="微软雅黑" pitchFamily="34" charset="-122"/>
                <a:sym typeface="微软雅黑" pitchFamily="34" charset="-122"/>
              </a:endParaRPr>
            </a:p>
          </p:txBody>
        </p:sp>
        <p:sp>
          <p:nvSpPr>
            <p:cNvPr id="23568" name="TextBox 42"/>
            <p:cNvSpPr>
              <a:spLocks noChangeArrowheads="1"/>
            </p:cNvSpPr>
            <p:nvPr/>
          </p:nvSpPr>
          <p:spPr bwMode="auto">
            <a:xfrm>
              <a:off x="127112" y="390280"/>
              <a:ext cx="2020154" cy="7078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ctr">
                <a:spcBef>
                  <a:spcPct val="0"/>
                </a:spcBef>
                <a:buFontTx/>
                <a:buNone/>
              </a:pPr>
              <a:r>
                <a:rPr lang="zh-CN" altLang="en-US" sz="1200">
                  <a:latin typeface="微软雅黑" pitchFamily="34" charset="-122"/>
                </a:rPr>
                <a:t>国家一级资质广告企业</a:t>
              </a:r>
              <a:endParaRPr lang="zh-CN" altLang="en-US" sz="1000">
                <a:ea typeface="宋体" pitchFamily="2" charset="-122"/>
              </a:endParaRPr>
            </a:p>
          </p:txBody>
        </p:sp>
      </p:grpSp>
      <p:pic>
        <p:nvPicPr>
          <p:cNvPr id="1026" name="Picture 2" descr="C:\Users\Administrator\Desktop\PNG图片\图片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991" y="1131590"/>
            <a:ext cx="2395537" cy="448627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907705" y="4066680"/>
            <a:ext cx="5328592" cy="665310"/>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itchFamily="34" charset="-122"/>
                <a:ea typeface="微软雅黑 Light" pitchFamily="34" charset="-122"/>
              </a:rPr>
              <a:t>……</a:t>
            </a:r>
          </a:p>
        </p:txBody>
      </p:sp>
      <p:sp>
        <p:nvSpPr>
          <p:cNvPr id="35" name="TextBox 34"/>
          <p:cNvSpPr txBox="1"/>
          <p:nvPr/>
        </p:nvSpPr>
        <p:spPr>
          <a:xfrm>
            <a:off x="3995936" y="195486"/>
            <a:ext cx="201622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行业荣誉</a:t>
            </a:r>
          </a:p>
        </p:txBody>
      </p:sp>
    </p:spTree>
    <p:extLst>
      <p:ext uri="{BB962C8B-B14F-4D97-AF65-F5344CB8AC3E}">
        <p14:creationId xmlns:p14="http://schemas.microsoft.com/office/powerpoint/2010/main" val="1765360469"/>
      </p:ext>
    </p:extLst>
  </p:cSld>
  <p:clrMapOvr>
    <a:masterClrMapping/>
  </p:clrMapOvr>
  <p:transition spd="slow" advTm="641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par>
                                <p:cTn id="7" presetID="64" presetClass="path" presetSubtype="0" fill="hold" nodeType="withEffect">
                                  <p:stCondLst>
                                    <p:cond delay="0"/>
                                  </p:stCondLst>
                                  <p:childTnLst>
                                    <p:animMotion origin="layout" path="M -2.72798E-6 0 L 0.35177 0.24398 " pathEditMode="relative" rAng="0" ptsTypes="AA">
                                      <p:cBhvr>
                                        <p:cTn id="8" dur="500" spd="-99900" fill="hold"/>
                                        <p:tgtEl>
                                          <p:spTgt spid="24581"/>
                                        </p:tgtEl>
                                        <p:attrNameLst>
                                          <p:attrName>ppt_x,ppt_y</p:attrName>
                                        </p:attrNameLst>
                                      </p:cBhvr>
                                      <p:rCtr x="1758800" y="1219900"/>
                                    </p:animMotion>
                                  </p:childTnLst>
                                </p:cTn>
                              </p:par>
                              <p:par>
                                <p:cTn id="9" presetID="1" presetClass="entr" presetSubtype="0" fill="hold" nodeType="withEffect">
                                  <p:stCondLst>
                                    <p:cond delay="200"/>
                                  </p:stCondLst>
                                  <p:childTnLst>
                                    <p:set>
                                      <p:cBhvr>
                                        <p:cTn id="10" dur="1" fill="hold">
                                          <p:stCondLst>
                                            <p:cond delay="0"/>
                                          </p:stCondLst>
                                        </p:cTn>
                                        <p:tgtEl>
                                          <p:spTgt spid="24584"/>
                                        </p:tgtEl>
                                        <p:attrNameLst>
                                          <p:attrName>style.visibility</p:attrName>
                                        </p:attrNameLst>
                                      </p:cBhvr>
                                      <p:to>
                                        <p:strVal val="visible"/>
                                      </p:to>
                                    </p:set>
                                  </p:childTnLst>
                                </p:cTn>
                              </p:par>
                              <p:par>
                                <p:cTn id="11" presetID="64" presetClass="path" presetSubtype="0" fill="hold" nodeType="withEffect">
                                  <p:stCondLst>
                                    <p:cond delay="200"/>
                                  </p:stCondLst>
                                  <p:childTnLst>
                                    <p:animMotion origin="layout" path="M -2.72798E-6 3.33333E-6 L 0.35177 3.33333E-6 " pathEditMode="relative" rAng="0" ptsTypes="AA">
                                      <p:cBhvr>
                                        <p:cTn id="12" dur="500" spd="-99900" fill="hold"/>
                                        <p:tgtEl>
                                          <p:spTgt spid="24584"/>
                                        </p:tgtEl>
                                        <p:attrNameLst>
                                          <p:attrName>ppt_x,ppt_y</p:attrName>
                                        </p:attrNameLst>
                                      </p:cBhvr>
                                      <p:rCtr x="1758800" y="0"/>
                                    </p:animMotion>
                                  </p:childTnLst>
                                </p:cTn>
                              </p:par>
                              <p:par>
                                <p:cTn id="13" presetID="1" presetClass="entr" presetSubtype="0" fill="hold" nodeType="withEffect">
                                  <p:stCondLst>
                                    <p:cond delay="400"/>
                                  </p:stCondLst>
                                  <p:childTnLst>
                                    <p:set>
                                      <p:cBhvr>
                                        <p:cTn id="14" dur="1" fill="hold">
                                          <p:stCondLst>
                                            <p:cond delay="0"/>
                                          </p:stCondLst>
                                        </p:cTn>
                                        <p:tgtEl>
                                          <p:spTgt spid="24587"/>
                                        </p:tgtEl>
                                        <p:attrNameLst>
                                          <p:attrName>style.visibility</p:attrName>
                                        </p:attrNameLst>
                                      </p:cBhvr>
                                      <p:to>
                                        <p:strVal val="visible"/>
                                      </p:to>
                                    </p:set>
                                  </p:childTnLst>
                                </p:cTn>
                              </p:par>
                              <p:par>
                                <p:cTn id="15" presetID="64" presetClass="path" presetSubtype="0" fill="hold" nodeType="withEffect">
                                  <p:stCondLst>
                                    <p:cond delay="400"/>
                                  </p:stCondLst>
                                  <p:childTnLst>
                                    <p:animMotion origin="layout" path="M -2.72798E-6 -2.96296E-6 L 0.35177 -0.24398 " pathEditMode="relative" rAng="0" ptsTypes="AA">
                                      <p:cBhvr>
                                        <p:cTn id="16" dur="500" spd="-99900" fill="hold"/>
                                        <p:tgtEl>
                                          <p:spTgt spid="24587"/>
                                        </p:tgtEl>
                                        <p:attrNameLst>
                                          <p:attrName>ppt_x,ppt_y</p:attrName>
                                        </p:attrNameLst>
                                      </p:cBhvr>
                                      <p:rCtr x="1758800" y="-1219800"/>
                                    </p:animMotion>
                                  </p:childTnLst>
                                </p:cTn>
                              </p:par>
                            </p:childTnLst>
                          </p:cTn>
                        </p:par>
                        <p:par>
                          <p:cTn id="17" fill="hold" nodeType="afterGroup">
                            <p:stCondLst>
                              <p:cond delay="900"/>
                            </p:stCondLst>
                            <p:childTnLst>
                              <p:par>
                                <p:cTn id="18" presetID="1" presetClass="entr" presetSubtype="0" fill="hold" nodeType="afterEffect">
                                  <p:stCondLst>
                                    <p:cond delay="0"/>
                                  </p:stCondLst>
                                  <p:childTnLst>
                                    <p:set>
                                      <p:cBhvr>
                                        <p:cTn id="19" dur="1" fill="hold">
                                          <p:stCondLst>
                                            <p:cond delay="0"/>
                                          </p:stCondLst>
                                        </p:cTn>
                                        <p:tgtEl>
                                          <p:spTgt spid="24590"/>
                                        </p:tgtEl>
                                        <p:attrNameLst>
                                          <p:attrName>style.visibility</p:attrName>
                                        </p:attrNameLst>
                                      </p:cBhvr>
                                      <p:to>
                                        <p:strVal val="visible"/>
                                      </p:to>
                                    </p:set>
                                  </p:childTnLst>
                                </p:cTn>
                              </p:par>
                              <p:par>
                                <p:cTn id="20" presetID="64" presetClass="path" presetSubtype="0" fill="hold" nodeType="withEffect">
                                  <p:stCondLst>
                                    <p:cond delay="0"/>
                                  </p:stCondLst>
                                  <p:childTnLst>
                                    <p:animMotion origin="layout" path="M 8.37778E-7 0 L 0.54534 0.24398 " pathEditMode="relative" rAng="0" ptsTypes="AA">
                                      <p:cBhvr>
                                        <p:cTn id="21" dur="500" spd="-99900" fill="hold"/>
                                        <p:tgtEl>
                                          <p:spTgt spid="24590"/>
                                        </p:tgtEl>
                                        <p:attrNameLst>
                                          <p:attrName>ppt_x,ppt_y</p:attrName>
                                        </p:attrNameLst>
                                      </p:cBhvr>
                                      <p:rCtr x="2726700" y="1219900"/>
                                    </p:animMotion>
                                  </p:childTnLst>
                                </p:cTn>
                              </p:par>
                              <p:par>
                                <p:cTn id="22" presetID="1" presetClass="entr" presetSubtype="0" fill="hold" nodeType="withEffect">
                                  <p:stCondLst>
                                    <p:cond delay="200"/>
                                  </p:stCondLst>
                                  <p:childTnLst>
                                    <p:set>
                                      <p:cBhvr>
                                        <p:cTn id="23" dur="1" fill="hold">
                                          <p:stCondLst>
                                            <p:cond delay="0"/>
                                          </p:stCondLst>
                                        </p:cTn>
                                        <p:tgtEl>
                                          <p:spTgt spid="24593"/>
                                        </p:tgtEl>
                                        <p:attrNameLst>
                                          <p:attrName>style.visibility</p:attrName>
                                        </p:attrNameLst>
                                      </p:cBhvr>
                                      <p:to>
                                        <p:strVal val="visible"/>
                                      </p:to>
                                    </p:set>
                                  </p:childTnLst>
                                </p:cTn>
                              </p:par>
                              <p:par>
                                <p:cTn id="24" presetID="64" presetClass="path" presetSubtype="0" fill="hold" nodeType="withEffect">
                                  <p:stCondLst>
                                    <p:cond delay="200"/>
                                  </p:stCondLst>
                                  <p:childTnLst>
                                    <p:animMotion origin="layout" path="M 8.37778E-7 2.96296E-6 L 0.54534 0.00069 " pathEditMode="relative" rAng="0" ptsTypes="AA">
                                      <p:cBhvr>
                                        <p:cTn id="25" dur="500" spd="-99900" fill="hold"/>
                                        <p:tgtEl>
                                          <p:spTgt spid="24593"/>
                                        </p:tgtEl>
                                        <p:attrNameLst>
                                          <p:attrName>ppt_x,ppt_y</p:attrName>
                                        </p:attrNameLst>
                                      </p:cBhvr>
                                      <p:rCtr x="2726700" y="2300"/>
                                    </p:animMotion>
                                  </p:childTnLst>
                                </p:cTn>
                              </p:par>
                              <p:par>
                                <p:cTn id="26" presetID="1" presetClass="entr" presetSubtype="0" fill="hold" nodeType="withEffect">
                                  <p:stCondLst>
                                    <p:cond delay="400"/>
                                  </p:stCondLst>
                                  <p:childTnLst>
                                    <p:set>
                                      <p:cBhvr>
                                        <p:cTn id="27" dur="1" fill="hold">
                                          <p:stCondLst>
                                            <p:cond delay="0"/>
                                          </p:stCondLst>
                                        </p:cTn>
                                        <p:tgtEl>
                                          <p:spTgt spid="24596"/>
                                        </p:tgtEl>
                                        <p:attrNameLst>
                                          <p:attrName>style.visibility</p:attrName>
                                        </p:attrNameLst>
                                      </p:cBhvr>
                                      <p:to>
                                        <p:strVal val="visible"/>
                                      </p:to>
                                    </p:set>
                                  </p:childTnLst>
                                </p:cTn>
                              </p:par>
                              <p:par>
                                <p:cTn id="28" presetID="64" presetClass="path" presetSubtype="0" fill="hold" nodeType="withEffect">
                                  <p:stCondLst>
                                    <p:cond delay="400"/>
                                  </p:stCondLst>
                                  <p:childTnLst>
                                    <p:animMotion origin="layout" path="M 8.37778E-7 -2.96296E-6 L 0.54534 -0.24629 " pathEditMode="relative" rAng="0" ptsTypes="AA">
                                      <p:cBhvr>
                                        <p:cTn id="29" dur="500" spd="-99900" fill="hold"/>
                                        <p:tgtEl>
                                          <p:spTgt spid="24596"/>
                                        </p:tgtEl>
                                        <p:attrNameLst>
                                          <p:attrName>ppt_x,ppt_y</p:attrName>
                                        </p:attrNameLst>
                                      </p:cBhvr>
                                      <p:rCtr x="2726700" y="-1231400"/>
                                    </p:animMotion>
                                  </p:childTnLst>
                                </p:cTn>
                              </p:par>
                            </p:childTnLst>
                          </p:cTn>
                        </p:par>
                        <p:par>
                          <p:cTn id="30" fill="hold" nodeType="afterGroup">
                            <p:stCondLst>
                              <p:cond delay="1800"/>
                            </p:stCondLst>
                            <p:childTnLst>
                              <p:par>
                                <p:cTn id="31" presetID="1" presetClass="entr" presetSubtype="0" fill="hold" nodeType="afterEffect">
                                  <p:stCondLst>
                                    <p:cond delay="0"/>
                                  </p:stCondLst>
                                  <p:childTnLst>
                                    <p:set>
                                      <p:cBhvr>
                                        <p:cTn id="32" dur="1" fill="hold">
                                          <p:stCondLst>
                                            <p:cond delay="0"/>
                                          </p:stCondLst>
                                        </p:cTn>
                                        <p:tgtEl>
                                          <p:spTgt spid="24599"/>
                                        </p:tgtEl>
                                        <p:attrNameLst>
                                          <p:attrName>style.visibility</p:attrName>
                                        </p:attrNameLst>
                                      </p:cBhvr>
                                      <p:to>
                                        <p:strVal val="visible"/>
                                      </p:to>
                                    </p:set>
                                  </p:childTnLst>
                                </p:cTn>
                              </p:par>
                              <p:par>
                                <p:cTn id="33" presetID="64" presetClass="path" presetSubtype="0" fill="hold" nodeType="withEffect">
                                  <p:stCondLst>
                                    <p:cond delay="0"/>
                                  </p:stCondLst>
                                  <p:childTnLst>
                                    <p:animMotion origin="layout" path="M -4.7886E-6 0 L 0.74009 0.24398 " pathEditMode="relative" rAng="0" ptsTypes="AA">
                                      <p:cBhvr>
                                        <p:cTn id="34" dur="500" spd="-99900" fill="hold"/>
                                        <p:tgtEl>
                                          <p:spTgt spid="24599"/>
                                        </p:tgtEl>
                                        <p:attrNameLst>
                                          <p:attrName>ppt_x,ppt_y</p:attrName>
                                        </p:attrNameLst>
                                      </p:cBhvr>
                                      <p:rCtr x="3699800" y="1219900"/>
                                    </p:animMotion>
                                  </p:childTnLst>
                                </p:cTn>
                              </p:par>
                              <p:par>
                                <p:cTn id="35" presetID="1" presetClass="entr" presetSubtype="0" fill="hold" nodeType="withEffect">
                                  <p:stCondLst>
                                    <p:cond delay="200"/>
                                  </p:stCondLst>
                                  <p:childTnLst>
                                    <p:set>
                                      <p:cBhvr>
                                        <p:cTn id="36" dur="1" fill="hold">
                                          <p:stCondLst>
                                            <p:cond delay="0"/>
                                          </p:stCondLst>
                                        </p:cTn>
                                        <p:tgtEl>
                                          <p:spTgt spid="24602"/>
                                        </p:tgtEl>
                                        <p:attrNameLst>
                                          <p:attrName>style.visibility</p:attrName>
                                        </p:attrNameLst>
                                      </p:cBhvr>
                                      <p:to>
                                        <p:strVal val="visible"/>
                                      </p:to>
                                    </p:set>
                                  </p:childTnLst>
                                </p:cTn>
                              </p:par>
                              <p:par>
                                <p:cTn id="37" presetID="64" presetClass="path" presetSubtype="0" fill="hold" nodeType="withEffect">
                                  <p:stCondLst>
                                    <p:cond delay="200"/>
                                  </p:stCondLst>
                                  <p:childTnLst>
                                    <p:animMotion origin="layout" path="M -4.7886E-6 3.33333E-6 L 0.74009 0.00069 " pathEditMode="relative" rAng="0" ptsTypes="AA">
                                      <p:cBhvr>
                                        <p:cTn id="38" dur="500" spd="-99900" fill="hold"/>
                                        <p:tgtEl>
                                          <p:spTgt spid="24602"/>
                                        </p:tgtEl>
                                        <p:attrNameLst>
                                          <p:attrName>ppt_x,ppt_y</p:attrName>
                                        </p:attrNameLst>
                                      </p:cBhvr>
                                      <p:rCtr x="3699800" y="2300"/>
                                    </p:animMotion>
                                  </p:childTnLst>
                                </p:cTn>
                              </p:par>
                              <p:par>
                                <p:cTn id="39" presetID="1" presetClass="entr" presetSubtype="0" fill="hold" nodeType="withEffect">
                                  <p:stCondLst>
                                    <p:cond delay="400"/>
                                  </p:stCondLst>
                                  <p:childTnLst>
                                    <p:set>
                                      <p:cBhvr>
                                        <p:cTn id="40" dur="1" fill="hold">
                                          <p:stCondLst>
                                            <p:cond delay="0"/>
                                          </p:stCondLst>
                                        </p:cTn>
                                        <p:tgtEl>
                                          <p:spTgt spid="24605"/>
                                        </p:tgtEl>
                                        <p:attrNameLst>
                                          <p:attrName>style.visibility</p:attrName>
                                        </p:attrNameLst>
                                      </p:cBhvr>
                                      <p:to>
                                        <p:strVal val="visible"/>
                                      </p:to>
                                    </p:set>
                                  </p:childTnLst>
                                </p:cTn>
                              </p:par>
                              <p:par>
                                <p:cTn id="41" presetID="64" presetClass="path" presetSubtype="0" fill="hold" nodeType="withEffect">
                                  <p:stCondLst>
                                    <p:cond delay="400"/>
                                  </p:stCondLst>
                                  <p:childTnLst>
                                    <p:animMotion origin="layout" path="M -4.7886E-6 -2.96296E-6 L 0.74009 -0.24629 " pathEditMode="relative" rAng="0" ptsTypes="AA">
                                      <p:cBhvr>
                                        <p:cTn id="42" dur="500" spd="-99900" fill="hold"/>
                                        <p:tgtEl>
                                          <p:spTgt spid="24605"/>
                                        </p:tgtEl>
                                        <p:attrNameLst>
                                          <p:attrName>ppt_x,ppt_y</p:attrName>
                                        </p:attrNameLst>
                                      </p:cBhvr>
                                      <p:rCtr x="3699800" y="-1231400"/>
                                    </p:animMotion>
                                  </p:childTnLst>
                                </p:cTn>
                              </p:par>
                            </p:childTnLst>
                          </p:cTn>
                        </p:par>
                        <p:par>
                          <p:cTn id="43" fill="hold">
                            <p:stCondLst>
                              <p:cond delay="2700"/>
                            </p:stCondLst>
                            <p:childTnLst>
                              <p:par>
                                <p:cTn id="44" presetID="42" presetClass="entr" presetSubtype="0"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1000"/>
                                        <p:tgtEl>
                                          <p:spTgt spid="1026"/>
                                        </p:tgtEl>
                                      </p:cBhvr>
                                    </p:animEffect>
                                    <p:anim calcmode="lin" valueType="num">
                                      <p:cBhvr>
                                        <p:cTn id="47" dur="1000" fill="hold"/>
                                        <p:tgtEl>
                                          <p:spTgt spid="1026"/>
                                        </p:tgtEl>
                                        <p:attrNameLst>
                                          <p:attrName>ppt_x</p:attrName>
                                        </p:attrNameLst>
                                      </p:cBhvr>
                                      <p:tavLst>
                                        <p:tav tm="0">
                                          <p:val>
                                            <p:strVal val="#ppt_x"/>
                                          </p:val>
                                        </p:tav>
                                        <p:tav tm="100000">
                                          <p:val>
                                            <p:strVal val="#ppt_x"/>
                                          </p:val>
                                        </p:tav>
                                      </p:tavLst>
                                    </p:anim>
                                    <p:anim calcmode="lin" valueType="num">
                                      <p:cBhvr>
                                        <p:cTn id="48" dur="1000" fill="hold"/>
                                        <p:tgtEl>
                                          <p:spTgt spid="1026"/>
                                        </p:tgtEl>
                                        <p:attrNameLst>
                                          <p:attrName>ppt_y</p:attrName>
                                        </p:attrNameLst>
                                      </p:cBhvr>
                                      <p:tavLst>
                                        <p:tav tm="0">
                                          <p:val>
                                            <p:strVal val="#ppt_y+.1"/>
                                          </p:val>
                                        </p:tav>
                                        <p:tav tm="100000">
                                          <p:val>
                                            <p:strVal val="#ppt_y"/>
                                          </p:val>
                                        </p:tav>
                                      </p:tavLst>
                                    </p:anim>
                                  </p:childTnLst>
                                </p:cTn>
                              </p:par>
                            </p:childTnLst>
                          </p:cTn>
                        </p:par>
                        <p:par>
                          <p:cTn id="49" fill="hold">
                            <p:stCondLst>
                              <p:cond delay="3700"/>
                            </p:stCondLst>
                            <p:childTnLst>
                              <p:par>
                                <p:cTn id="50" presetID="22" presetClass="entr" presetSubtype="8" fill="hold" grpId="0" nodeType="afterEffect">
                                  <p:stCondLst>
                                    <p:cond delay="0"/>
                                  </p:stCondLst>
                                  <p:iterate type="lt">
                                    <p:tmPct val="30000"/>
                                  </p:iterate>
                                  <p:childTnLst>
                                    <p:set>
                                      <p:cBhvr>
                                        <p:cTn id="51" dur="1" fill="hold">
                                          <p:stCondLst>
                                            <p:cond delay="0"/>
                                          </p:stCondLst>
                                        </p:cTn>
                                        <p:tgtEl>
                                          <p:spTgt spid="34"/>
                                        </p:tgtEl>
                                        <p:attrNameLst>
                                          <p:attrName>style.visibility</p:attrName>
                                        </p:attrNameLst>
                                      </p:cBhvr>
                                      <p:to>
                                        <p:strVal val="visible"/>
                                      </p:to>
                                    </p:set>
                                    <p:animEffect transition="in" filter="wipe(left)">
                                      <p:cBhvr>
                                        <p:cTn id="52" dur="50"/>
                                        <p:tgtEl>
                                          <p:spTgt spid="34"/>
                                        </p:tgtEl>
                                      </p:cBhvr>
                                    </p:animEffect>
                                  </p:childTnLst>
                                </p:cTn>
                              </p:par>
                              <p:par>
                                <p:cTn id="53" presetID="36" presetClass="emph" presetSubtype="0" fill="hold" grpId="1" nodeType="withEffect">
                                  <p:stCondLst>
                                    <p:cond delay="0"/>
                                  </p:stCondLst>
                                  <p:iterate type="lt">
                                    <p:tmPct val="30000"/>
                                  </p:iterate>
                                  <p:childTnLst>
                                    <p:animScale>
                                      <p:cBhvr>
                                        <p:cTn id="54" dur="25" autoRev="1" fill="hold">
                                          <p:stCondLst>
                                            <p:cond delay="0"/>
                                          </p:stCondLst>
                                        </p:cTn>
                                        <p:tgtEl>
                                          <p:spTgt spid="34"/>
                                        </p:tgtEl>
                                      </p:cBhvr>
                                      <p:to x="80000" y="100000"/>
                                    </p:animScale>
                                    <p:anim by="(#ppt_w*0.10)" calcmode="lin" valueType="num">
                                      <p:cBhvr>
                                        <p:cTn id="55" dur="25" autoRev="1" fill="hold">
                                          <p:stCondLst>
                                            <p:cond delay="0"/>
                                          </p:stCondLst>
                                        </p:cTn>
                                        <p:tgtEl>
                                          <p:spTgt spid="34"/>
                                        </p:tgtEl>
                                        <p:attrNameLst>
                                          <p:attrName>ppt_x</p:attrName>
                                        </p:attrNameLst>
                                      </p:cBhvr>
                                    </p:anim>
                                    <p:anim by="(-#ppt_w*0.10)" calcmode="lin" valueType="num">
                                      <p:cBhvr>
                                        <p:cTn id="56" dur="25" autoRev="1" fill="hold">
                                          <p:stCondLst>
                                            <p:cond delay="0"/>
                                          </p:stCondLst>
                                        </p:cTn>
                                        <p:tgtEl>
                                          <p:spTgt spid="34"/>
                                        </p:tgtEl>
                                        <p:attrNameLst>
                                          <p:attrName>ppt_y</p:attrName>
                                        </p:attrNameLst>
                                      </p:cBhvr>
                                    </p:anim>
                                    <p:animRot by="-480000">
                                      <p:cBhvr>
                                        <p:cTn id="57" dur="25" autoRev="1" fill="hold">
                                          <p:stCondLst>
                                            <p:cond delay="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pic>
        <p:nvPicPr>
          <p:cNvPr id="1028" name="Picture 4" descr="F:\0PPT素材\背景及图片\白麻子.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4828355" y="2162071"/>
            <a:ext cx="136447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企业团队</a:t>
            </a:r>
          </a:p>
        </p:txBody>
      </p:sp>
      <p:sp>
        <p:nvSpPr>
          <p:cNvPr id="116" name="TextBox 115"/>
          <p:cNvSpPr txBox="1"/>
          <p:nvPr/>
        </p:nvSpPr>
        <p:spPr>
          <a:xfrm>
            <a:off x="4828355" y="2561232"/>
            <a:ext cx="1518493" cy="338554"/>
          </a:xfrm>
          <a:prstGeom prst="rect">
            <a:avLst/>
          </a:prstGeom>
          <a:noFill/>
        </p:spPr>
        <p:txBody>
          <a:bodyPr wrap="none" rtlCol="0">
            <a:spAutoFit/>
          </a:bodyPr>
          <a:lstStyle/>
          <a:p>
            <a:r>
              <a:rPr lang="en-US" altLang="zh-CN" sz="1600" dirty="0">
                <a:solidFill>
                  <a:srgbClr val="002060"/>
                </a:solidFill>
              </a:rPr>
              <a:t>Enterprise team</a:t>
            </a:r>
            <a:endParaRPr lang="zh-CN" altLang="en-US" sz="1600" dirty="0">
              <a:solidFill>
                <a:srgbClr val="002060"/>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1"/>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50684" y="2185262"/>
              <a:ext cx="564578" cy="830997"/>
            </a:xfrm>
            <a:prstGeom prst="rect">
              <a:avLst/>
            </a:prstGeom>
            <a:grpFill/>
          </p:spPr>
          <p:txBody>
            <a:bodyPr wrap="non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3</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ustDataLst>
      <p:tags r:id="rId1"/>
    </p:custDataLst>
    <p:extLst>
      <p:ext uri="{BB962C8B-B14F-4D97-AF65-F5344CB8AC3E}">
        <p14:creationId xmlns:p14="http://schemas.microsoft.com/office/powerpoint/2010/main" val="364148025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45" name="Picture 37"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848480"/>
            <a:ext cx="7452320" cy="4315558"/>
          </a:xfrm>
          <a:prstGeom prst="rect">
            <a:avLst/>
          </a:prstGeom>
          <a:noFill/>
          <a:extLst>
            <a:ext uri="{909E8E84-426E-40DD-AFC4-6F175D3DCCD1}">
              <a14:hiddenFill xmlns:a14="http://schemas.microsoft.com/office/drawing/2010/main">
                <a:solidFill>
                  <a:srgbClr val="FFFFFF"/>
                </a:solidFill>
              </a14:hiddenFill>
            </a:ext>
          </a:extLst>
        </p:spPr>
      </p:pic>
      <p:pic>
        <p:nvPicPr>
          <p:cNvPr id="145446" name="Picture 38"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780" y="1785773"/>
            <a:ext cx="4564239" cy="3378265"/>
          </a:xfrm>
          <a:prstGeom prst="rect">
            <a:avLst/>
          </a:prstGeom>
          <a:noFill/>
          <a:extLst>
            <a:ext uri="{909E8E84-426E-40DD-AFC4-6F175D3DCCD1}">
              <a14:hiddenFill xmlns:a14="http://schemas.microsoft.com/office/drawing/2010/main">
                <a:solidFill>
                  <a:srgbClr val="FFFFFF"/>
                </a:solidFill>
              </a14:hiddenFill>
            </a:ext>
          </a:extLst>
        </p:spPr>
      </p:pic>
      <p:sp>
        <p:nvSpPr>
          <p:cNvPr id="145448" name="Rectangle 40" descr="2"/>
          <p:cNvSpPr>
            <a:spLocks noChangeArrowheads="1"/>
          </p:cNvSpPr>
          <p:nvPr/>
        </p:nvSpPr>
        <p:spPr bwMode="gray">
          <a:xfrm>
            <a:off x="1806626" y="975785"/>
            <a:ext cx="1569562" cy="923279"/>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none" lIns="91391" tIns="45695" rIns="91391" bIns="45695">
            <a:spAutoFit/>
          </a:bodyPr>
          <a:lstStyle>
            <a:lvl1pPr defTabSz="576263" eaLnBrk="0" hangingPunct="0">
              <a:defRPr>
                <a:solidFill>
                  <a:schemeClr val="tx1"/>
                </a:solidFill>
                <a:latin typeface="Arial" pitchFamily="34" charset="0"/>
              </a:defRPr>
            </a:lvl1pPr>
            <a:lvl2pPr marL="576263" defTabSz="576263" eaLnBrk="0" hangingPunct="0">
              <a:defRPr>
                <a:solidFill>
                  <a:schemeClr val="tx1"/>
                </a:solidFill>
                <a:latin typeface="Arial" pitchFamily="34" charset="0"/>
              </a:defRPr>
            </a:lvl2pPr>
            <a:lvl3pPr marL="1150938" defTabSz="576263" eaLnBrk="0" hangingPunct="0">
              <a:defRPr>
                <a:solidFill>
                  <a:schemeClr val="tx1"/>
                </a:solidFill>
                <a:latin typeface="Arial" pitchFamily="34" charset="0"/>
              </a:defRPr>
            </a:lvl3pPr>
            <a:lvl4pPr marL="1727200" defTabSz="576263" eaLnBrk="0" hangingPunct="0">
              <a:defRPr>
                <a:solidFill>
                  <a:schemeClr val="tx1"/>
                </a:solidFill>
                <a:latin typeface="Arial" pitchFamily="34" charset="0"/>
              </a:defRPr>
            </a:lvl4pPr>
            <a:lvl5pPr marL="2303463" defTabSz="576263" eaLnBrk="0" hangingPunct="0">
              <a:defRPr>
                <a:solidFill>
                  <a:schemeClr val="tx1"/>
                </a:solidFill>
                <a:latin typeface="Arial" pitchFamily="34" charset="0"/>
              </a:defRPr>
            </a:lvl5pPr>
            <a:lvl6pPr marL="2760663" algn="ctr" defTabSz="576263" eaLnBrk="0" fontAlgn="base" hangingPunct="0">
              <a:spcBef>
                <a:spcPct val="0"/>
              </a:spcBef>
              <a:spcAft>
                <a:spcPct val="0"/>
              </a:spcAft>
              <a:defRPr>
                <a:solidFill>
                  <a:schemeClr val="tx1"/>
                </a:solidFill>
                <a:latin typeface="Arial" pitchFamily="34" charset="0"/>
              </a:defRPr>
            </a:lvl6pPr>
            <a:lvl7pPr marL="3217863" algn="ctr" defTabSz="576263" eaLnBrk="0" fontAlgn="base" hangingPunct="0">
              <a:spcBef>
                <a:spcPct val="0"/>
              </a:spcBef>
              <a:spcAft>
                <a:spcPct val="0"/>
              </a:spcAft>
              <a:defRPr>
                <a:solidFill>
                  <a:schemeClr val="tx1"/>
                </a:solidFill>
                <a:latin typeface="Arial" pitchFamily="34" charset="0"/>
              </a:defRPr>
            </a:lvl7pPr>
            <a:lvl8pPr marL="3675063" algn="ctr" defTabSz="576263" eaLnBrk="0" fontAlgn="base" hangingPunct="0">
              <a:spcBef>
                <a:spcPct val="0"/>
              </a:spcBef>
              <a:spcAft>
                <a:spcPct val="0"/>
              </a:spcAft>
              <a:defRPr>
                <a:solidFill>
                  <a:schemeClr val="tx1"/>
                </a:solidFill>
                <a:latin typeface="Arial" pitchFamily="34" charset="0"/>
              </a:defRPr>
            </a:lvl8pPr>
            <a:lvl9pPr marL="4132263" algn="ctr" defTabSz="576263" eaLnBrk="0" fontAlgn="base" hangingPunct="0">
              <a:spcBef>
                <a:spcPct val="0"/>
              </a:spcBef>
              <a:spcAft>
                <a:spcPct val="0"/>
              </a:spcAft>
              <a:defRPr>
                <a:solidFill>
                  <a:schemeClr val="tx1"/>
                </a:solidFill>
                <a:latin typeface="Arial" pitchFamily="34" charset="0"/>
              </a:defRPr>
            </a:lvl9pPr>
          </a:lstStyle>
          <a:p>
            <a:pPr eaLnBrk="1" hangingPunct="1"/>
            <a:r>
              <a:rPr lang="zh-CN" altLang="en-US" sz="5400" dirty="0">
                <a:solidFill>
                  <a:srgbClr val="000000"/>
                </a:solidFill>
                <a:latin typeface="叶根友毛笔行书简体" pitchFamily="2" charset="-122"/>
                <a:ea typeface="叶根友毛笔行书简体" pitchFamily="2" charset="-122"/>
              </a:rPr>
              <a:t>团队</a:t>
            </a:r>
          </a:p>
        </p:txBody>
      </p:sp>
      <p:sp>
        <p:nvSpPr>
          <p:cNvPr id="145449" name="Rectangle 41" descr="2"/>
          <p:cNvSpPr>
            <a:spLocks noChangeArrowheads="1"/>
          </p:cNvSpPr>
          <p:nvPr/>
        </p:nvSpPr>
        <p:spPr bwMode="gray">
          <a:xfrm>
            <a:off x="3285692" y="1310957"/>
            <a:ext cx="877064" cy="507781"/>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none" lIns="91391" tIns="45695" rIns="91391" bIns="45695">
            <a:spAutoFit/>
          </a:bodyPr>
          <a:lstStyle>
            <a:lvl1pPr defTabSz="576263" eaLnBrk="0" hangingPunct="0">
              <a:defRPr>
                <a:solidFill>
                  <a:schemeClr val="tx1"/>
                </a:solidFill>
                <a:latin typeface="Arial" pitchFamily="34" charset="0"/>
              </a:defRPr>
            </a:lvl1pPr>
            <a:lvl2pPr marL="576263" defTabSz="576263" eaLnBrk="0" hangingPunct="0">
              <a:defRPr>
                <a:solidFill>
                  <a:schemeClr val="tx1"/>
                </a:solidFill>
                <a:latin typeface="Arial" pitchFamily="34" charset="0"/>
              </a:defRPr>
            </a:lvl2pPr>
            <a:lvl3pPr marL="1150938" defTabSz="576263" eaLnBrk="0" hangingPunct="0">
              <a:defRPr>
                <a:solidFill>
                  <a:schemeClr val="tx1"/>
                </a:solidFill>
                <a:latin typeface="Arial" pitchFamily="34" charset="0"/>
              </a:defRPr>
            </a:lvl3pPr>
            <a:lvl4pPr marL="1727200" defTabSz="576263" eaLnBrk="0" hangingPunct="0">
              <a:defRPr>
                <a:solidFill>
                  <a:schemeClr val="tx1"/>
                </a:solidFill>
                <a:latin typeface="Arial" pitchFamily="34" charset="0"/>
              </a:defRPr>
            </a:lvl4pPr>
            <a:lvl5pPr marL="2303463" defTabSz="576263" eaLnBrk="0" hangingPunct="0">
              <a:defRPr>
                <a:solidFill>
                  <a:schemeClr val="tx1"/>
                </a:solidFill>
                <a:latin typeface="Arial" pitchFamily="34" charset="0"/>
              </a:defRPr>
            </a:lvl5pPr>
            <a:lvl6pPr marL="2760663" algn="ctr" defTabSz="576263" eaLnBrk="0" fontAlgn="base" hangingPunct="0">
              <a:spcBef>
                <a:spcPct val="0"/>
              </a:spcBef>
              <a:spcAft>
                <a:spcPct val="0"/>
              </a:spcAft>
              <a:defRPr>
                <a:solidFill>
                  <a:schemeClr val="tx1"/>
                </a:solidFill>
                <a:latin typeface="Arial" pitchFamily="34" charset="0"/>
              </a:defRPr>
            </a:lvl6pPr>
            <a:lvl7pPr marL="3217863" algn="ctr" defTabSz="576263" eaLnBrk="0" fontAlgn="base" hangingPunct="0">
              <a:spcBef>
                <a:spcPct val="0"/>
              </a:spcBef>
              <a:spcAft>
                <a:spcPct val="0"/>
              </a:spcAft>
              <a:defRPr>
                <a:solidFill>
                  <a:schemeClr val="tx1"/>
                </a:solidFill>
                <a:latin typeface="Arial" pitchFamily="34" charset="0"/>
              </a:defRPr>
            </a:lvl7pPr>
            <a:lvl8pPr marL="3675063" algn="ctr" defTabSz="576263" eaLnBrk="0" fontAlgn="base" hangingPunct="0">
              <a:spcBef>
                <a:spcPct val="0"/>
              </a:spcBef>
              <a:spcAft>
                <a:spcPct val="0"/>
              </a:spcAft>
              <a:defRPr>
                <a:solidFill>
                  <a:schemeClr val="tx1"/>
                </a:solidFill>
                <a:latin typeface="Arial" pitchFamily="34" charset="0"/>
              </a:defRPr>
            </a:lvl8pPr>
            <a:lvl9pPr marL="4132263" algn="ctr" defTabSz="576263" eaLnBrk="0" fontAlgn="base" hangingPunct="0">
              <a:spcBef>
                <a:spcPct val="0"/>
              </a:spcBef>
              <a:spcAft>
                <a:spcPct val="0"/>
              </a:spcAft>
              <a:defRPr>
                <a:solidFill>
                  <a:schemeClr val="tx1"/>
                </a:solidFill>
                <a:latin typeface="Arial" pitchFamily="34" charset="0"/>
              </a:defRPr>
            </a:lvl9pPr>
          </a:lstStyle>
          <a:p>
            <a:pPr eaLnBrk="1" hangingPunct="1"/>
            <a:r>
              <a:rPr lang="zh-CN" altLang="en-US" sz="2700">
                <a:solidFill>
                  <a:srgbClr val="000000"/>
                </a:solidFill>
                <a:latin typeface="方正正大黑简体" pitchFamily="2" charset="-122"/>
                <a:ea typeface="方正正大黑简体" pitchFamily="2" charset="-122"/>
              </a:rPr>
              <a:t>力量</a:t>
            </a:r>
          </a:p>
        </p:txBody>
      </p:sp>
      <p:sp>
        <p:nvSpPr>
          <p:cNvPr id="145451" name="Rectangle 43" descr="2"/>
          <p:cNvSpPr>
            <a:spLocks noChangeArrowheads="1"/>
          </p:cNvSpPr>
          <p:nvPr/>
        </p:nvSpPr>
        <p:spPr bwMode="gray">
          <a:xfrm>
            <a:off x="1821744" y="1880497"/>
            <a:ext cx="2986616" cy="230782"/>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none" lIns="91391" tIns="45695" rIns="91391" bIns="45695">
            <a:spAutoFit/>
          </a:bodyPr>
          <a:lstStyle>
            <a:lvl1pPr defTabSz="576263" eaLnBrk="0" hangingPunct="0">
              <a:defRPr>
                <a:solidFill>
                  <a:schemeClr val="tx1"/>
                </a:solidFill>
                <a:latin typeface="Arial" pitchFamily="34" charset="0"/>
              </a:defRPr>
            </a:lvl1pPr>
            <a:lvl2pPr marL="576263" defTabSz="576263" eaLnBrk="0" hangingPunct="0">
              <a:defRPr>
                <a:solidFill>
                  <a:schemeClr val="tx1"/>
                </a:solidFill>
                <a:latin typeface="Arial" pitchFamily="34" charset="0"/>
              </a:defRPr>
            </a:lvl2pPr>
            <a:lvl3pPr marL="1150938" defTabSz="576263" eaLnBrk="0" hangingPunct="0">
              <a:defRPr>
                <a:solidFill>
                  <a:schemeClr val="tx1"/>
                </a:solidFill>
                <a:latin typeface="Arial" pitchFamily="34" charset="0"/>
              </a:defRPr>
            </a:lvl3pPr>
            <a:lvl4pPr marL="1727200" defTabSz="576263" eaLnBrk="0" hangingPunct="0">
              <a:defRPr>
                <a:solidFill>
                  <a:schemeClr val="tx1"/>
                </a:solidFill>
                <a:latin typeface="Arial" pitchFamily="34" charset="0"/>
              </a:defRPr>
            </a:lvl4pPr>
            <a:lvl5pPr marL="2303463" defTabSz="576263" eaLnBrk="0" hangingPunct="0">
              <a:defRPr>
                <a:solidFill>
                  <a:schemeClr val="tx1"/>
                </a:solidFill>
                <a:latin typeface="Arial" pitchFamily="34" charset="0"/>
              </a:defRPr>
            </a:lvl5pPr>
            <a:lvl6pPr marL="2760663" algn="ctr" defTabSz="576263" eaLnBrk="0" fontAlgn="base" hangingPunct="0">
              <a:spcBef>
                <a:spcPct val="0"/>
              </a:spcBef>
              <a:spcAft>
                <a:spcPct val="0"/>
              </a:spcAft>
              <a:defRPr>
                <a:solidFill>
                  <a:schemeClr val="tx1"/>
                </a:solidFill>
                <a:latin typeface="Arial" pitchFamily="34" charset="0"/>
              </a:defRPr>
            </a:lvl6pPr>
            <a:lvl7pPr marL="3217863" algn="ctr" defTabSz="576263" eaLnBrk="0" fontAlgn="base" hangingPunct="0">
              <a:spcBef>
                <a:spcPct val="0"/>
              </a:spcBef>
              <a:spcAft>
                <a:spcPct val="0"/>
              </a:spcAft>
              <a:defRPr>
                <a:solidFill>
                  <a:schemeClr val="tx1"/>
                </a:solidFill>
                <a:latin typeface="Arial" pitchFamily="34" charset="0"/>
              </a:defRPr>
            </a:lvl7pPr>
            <a:lvl8pPr marL="3675063" algn="ctr" defTabSz="576263" eaLnBrk="0" fontAlgn="base" hangingPunct="0">
              <a:spcBef>
                <a:spcPct val="0"/>
              </a:spcBef>
              <a:spcAft>
                <a:spcPct val="0"/>
              </a:spcAft>
              <a:defRPr>
                <a:solidFill>
                  <a:schemeClr val="tx1"/>
                </a:solidFill>
                <a:latin typeface="Arial" pitchFamily="34" charset="0"/>
              </a:defRPr>
            </a:lvl8pPr>
            <a:lvl9pPr marL="4132263" algn="ctr" defTabSz="576263" eaLnBrk="0" fontAlgn="base" hangingPunct="0">
              <a:spcBef>
                <a:spcPct val="0"/>
              </a:spcBef>
              <a:spcAft>
                <a:spcPct val="0"/>
              </a:spcAft>
              <a:defRPr>
                <a:solidFill>
                  <a:schemeClr val="tx1"/>
                </a:solidFill>
                <a:latin typeface="Arial" pitchFamily="34" charset="0"/>
              </a:defRPr>
            </a:lvl9pPr>
          </a:lstStyle>
          <a:p>
            <a:pPr algn="l" eaLnBrk="1" hangingPunct="1"/>
            <a:r>
              <a:rPr lang="zh-CN" altLang="en-US" sz="900">
                <a:solidFill>
                  <a:srgbClr val="000000"/>
                </a:solidFill>
                <a:ea typeface="宋体" pitchFamily="2" charset="-122"/>
              </a:rPr>
              <a:t>合作</a:t>
            </a:r>
            <a:r>
              <a:rPr lang="en-US" altLang="zh-CN" sz="900">
                <a:solidFill>
                  <a:srgbClr val="000000"/>
                </a:solidFill>
                <a:ea typeface="宋体" pitchFamily="2" charset="-122"/>
              </a:rPr>
              <a:t>/</a:t>
            </a:r>
            <a:r>
              <a:rPr lang="zh-CN" altLang="en-US" sz="900">
                <a:solidFill>
                  <a:srgbClr val="000000"/>
                </a:solidFill>
                <a:ea typeface="宋体" pitchFamily="2" charset="-122"/>
              </a:rPr>
              <a:t>团结</a:t>
            </a:r>
            <a:r>
              <a:rPr lang="en-US" altLang="zh-CN" sz="900">
                <a:solidFill>
                  <a:srgbClr val="000000"/>
                </a:solidFill>
                <a:ea typeface="宋体" pitchFamily="2" charset="-122"/>
              </a:rPr>
              <a:t>-</a:t>
            </a:r>
            <a:r>
              <a:rPr lang="zh-CN" altLang="en-US" sz="900">
                <a:solidFill>
                  <a:srgbClr val="000000"/>
                </a:solidFill>
                <a:ea typeface="宋体" pitchFamily="2" charset="-122"/>
              </a:rPr>
              <a:t>发展</a:t>
            </a:r>
            <a:r>
              <a:rPr lang="en-US" altLang="zh-CN" sz="900">
                <a:solidFill>
                  <a:srgbClr val="000000"/>
                </a:solidFill>
                <a:ea typeface="宋体" pitchFamily="2" charset="-122"/>
              </a:rPr>
              <a:t>/</a:t>
            </a:r>
            <a:r>
              <a:rPr lang="zh-CN" altLang="en-US" sz="900">
                <a:solidFill>
                  <a:srgbClr val="000000"/>
                </a:solidFill>
                <a:ea typeface="宋体" pitchFamily="2" charset="-122"/>
              </a:rPr>
              <a:t>共赢   没有完美的个人</a:t>
            </a:r>
            <a:r>
              <a:rPr lang="en-US" altLang="zh-CN" sz="900">
                <a:solidFill>
                  <a:srgbClr val="000000"/>
                </a:solidFill>
                <a:ea typeface="宋体" pitchFamily="2" charset="-122"/>
              </a:rPr>
              <a:t>, </a:t>
            </a:r>
            <a:r>
              <a:rPr lang="zh-CN" altLang="en-US" sz="900">
                <a:solidFill>
                  <a:srgbClr val="000000"/>
                </a:solidFill>
                <a:ea typeface="宋体" pitchFamily="2" charset="-122"/>
              </a:rPr>
              <a:t>只有完美的团队</a:t>
            </a:r>
          </a:p>
        </p:txBody>
      </p:sp>
      <p:sp>
        <p:nvSpPr>
          <p:cNvPr id="145452" name="Rectangle 44" descr="2"/>
          <p:cNvSpPr>
            <a:spLocks noChangeArrowheads="1"/>
          </p:cNvSpPr>
          <p:nvPr/>
        </p:nvSpPr>
        <p:spPr bwMode="gray">
          <a:xfrm>
            <a:off x="1806627" y="2069503"/>
            <a:ext cx="3485454" cy="64628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lIns="91391" tIns="45695" rIns="91391" bIns="45695">
            <a:spAutoFit/>
          </a:bodyPr>
          <a:lstStyle>
            <a:lvl1pPr defTabSz="576263" eaLnBrk="0" hangingPunct="0">
              <a:defRPr>
                <a:solidFill>
                  <a:schemeClr val="tx1"/>
                </a:solidFill>
                <a:latin typeface="Arial" pitchFamily="34" charset="0"/>
              </a:defRPr>
            </a:lvl1pPr>
            <a:lvl2pPr marL="576263" defTabSz="576263" eaLnBrk="0" hangingPunct="0">
              <a:defRPr>
                <a:solidFill>
                  <a:schemeClr val="tx1"/>
                </a:solidFill>
                <a:latin typeface="Arial" pitchFamily="34" charset="0"/>
              </a:defRPr>
            </a:lvl2pPr>
            <a:lvl3pPr marL="1150938" defTabSz="576263" eaLnBrk="0" hangingPunct="0">
              <a:defRPr>
                <a:solidFill>
                  <a:schemeClr val="tx1"/>
                </a:solidFill>
                <a:latin typeface="Arial" pitchFamily="34" charset="0"/>
              </a:defRPr>
            </a:lvl3pPr>
            <a:lvl4pPr marL="1727200" defTabSz="576263" eaLnBrk="0" hangingPunct="0">
              <a:defRPr>
                <a:solidFill>
                  <a:schemeClr val="tx1"/>
                </a:solidFill>
                <a:latin typeface="Arial" pitchFamily="34" charset="0"/>
              </a:defRPr>
            </a:lvl4pPr>
            <a:lvl5pPr marL="2303463" defTabSz="576263" eaLnBrk="0" hangingPunct="0">
              <a:defRPr>
                <a:solidFill>
                  <a:schemeClr val="tx1"/>
                </a:solidFill>
                <a:latin typeface="Arial" pitchFamily="34" charset="0"/>
              </a:defRPr>
            </a:lvl5pPr>
            <a:lvl6pPr marL="2760663" algn="ctr" defTabSz="576263" eaLnBrk="0" fontAlgn="base" hangingPunct="0">
              <a:spcBef>
                <a:spcPct val="0"/>
              </a:spcBef>
              <a:spcAft>
                <a:spcPct val="0"/>
              </a:spcAft>
              <a:defRPr>
                <a:solidFill>
                  <a:schemeClr val="tx1"/>
                </a:solidFill>
                <a:latin typeface="Arial" pitchFamily="34" charset="0"/>
              </a:defRPr>
            </a:lvl6pPr>
            <a:lvl7pPr marL="3217863" algn="ctr" defTabSz="576263" eaLnBrk="0" fontAlgn="base" hangingPunct="0">
              <a:spcBef>
                <a:spcPct val="0"/>
              </a:spcBef>
              <a:spcAft>
                <a:spcPct val="0"/>
              </a:spcAft>
              <a:defRPr>
                <a:solidFill>
                  <a:schemeClr val="tx1"/>
                </a:solidFill>
                <a:latin typeface="Arial" pitchFamily="34" charset="0"/>
              </a:defRPr>
            </a:lvl7pPr>
            <a:lvl8pPr marL="3675063" algn="ctr" defTabSz="576263" eaLnBrk="0" fontAlgn="base" hangingPunct="0">
              <a:spcBef>
                <a:spcPct val="0"/>
              </a:spcBef>
              <a:spcAft>
                <a:spcPct val="0"/>
              </a:spcAft>
              <a:defRPr>
                <a:solidFill>
                  <a:schemeClr val="tx1"/>
                </a:solidFill>
                <a:latin typeface="Arial" pitchFamily="34" charset="0"/>
              </a:defRPr>
            </a:lvl8pPr>
            <a:lvl9pPr marL="4132263" algn="ctr" defTabSz="576263" eaLnBrk="0" fontAlgn="base" hangingPunct="0">
              <a:spcBef>
                <a:spcPct val="0"/>
              </a:spcBef>
              <a:spcAft>
                <a:spcPct val="0"/>
              </a:spcAft>
              <a:defRPr>
                <a:solidFill>
                  <a:schemeClr val="tx1"/>
                </a:solidFill>
                <a:latin typeface="Arial" pitchFamily="34" charset="0"/>
              </a:defRPr>
            </a:lvl9pPr>
          </a:lstStyle>
          <a:p>
            <a:pPr algn="l" eaLnBrk="1" hangingPunct="1"/>
            <a:r>
              <a:rPr lang="en-US" altLang="zh-CN" sz="900" dirty="0">
                <a:solidFill>
                  <a:srgbClr val="000000"/>
                </a:solidFill>
                <a:ea typeface="宋体" pitchFamily="2" charset="-122"/>
              </a:rPr>
              <a:t>Dedicated service to the world Create our future together</a:t>
            </a:r>
          </a:p>
          <a:p>
            <a:pPr algn="l" eaLnBrk="1" hangingPunct="1"/>
            <a:r>
              <a:rPr lang="en-US" altLang="zh-CN" sz="900" dirty="0">
                <a:solidFill>
                  <a:srgbClr val="000000"/>
                </a:solidFill>
                <a:ea typeface="宋体" pitchFamily="2" charset="-122"/>
              </a:rPr>
              <a:t>Create our future together Dedicated service to the world Create our future together Dedicated service to the world Create our future together</a:t>
            </a:r>
            <a:endParaRPr lang="zh-CN" altLang="en-US" sz="900" dirty="0">
              <a:solidFill>
                <a:srgbClr val="000000"/>
              </a:solidFill>
              <a:ea typeface="宋体" pitchFamily="2" charset="-122"/>
            </a:endParaRPr>
          </a:p>
        </p:txBody>
      </p:sp>
      <p:sp>
        <p:nvSpPr>
          <p:cNvPr id="9" name="TextBox 8"/>
          <p:cNvSpPr txBox="1"/>
          <p:nvPr/>
        </p:nvSpPr>
        <p:spPr>
          <a:xfrm>
            <a:off x="3923928" y="195486"/>
            <a:ext cx="2627948"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团队精神</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295389091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5445"/>
                                        </p:tgtEl>
                                        <p:attrNameLst>
                                          <p:attrName>style.visibility</p:attrName>
                                        </p:attrNameLst>
                                      </p:cBhvr>
                                      <p:to>
                                        <p:strVal val="visible"/>
                                      </p:to>
                                    </p:set>
                                    <p:animEffect transition="in" filter="fade">
                                      <p:cBhvr>
                                        <p:cTn id="7" dur="1000"/>
                                        <p:tgtEl>
                                          <p:spTgt spid="145445"/>
                                        </p:tgtEl>
                                      </p:cBhvr>
                                    </p:animEffect>
                                  </p:childTnLst>
                                </p:cTn>
                              </p:par>
                            </p:childTnLst>
                          </p:cTn>
                        </p:par>
                        <p:par>
                          <p:cTn id="8" fill="hold" nodeType="afterGroup">
                            <p:stCondLst>
                              <p:cond delay="1000"/>
                            </p:stCondLst>
                            <p:childTnLst>
                              <p:par>
                                <p:cTn id="9" presetID="12" presetClass="entr" presetSubtype="4" fill="hold" nodeType="afterEffect">
                                  <p:stCondLst>
                                    <p:cond delay="0"/>
                                  </p:stCondLst>
                                  <p:childTnLst>
                                    <p:set>
                                      <p:cBhvr>
                                        <p:cTn id="10" dur="1" fill="hold">
                                          <p:stCondLst>
                                            <p:cond delay="0"/>
                                          </p:stCondLst>
                                        </p:cTn>
                                        <p:tgtEl>
                                          <p:spTgt spid="145446"/>
                                        </p:tgtEl>
                                        <p:attrNameLst>
                                          <p:attrName>style.visibility</p:attrName>
                                        </p:attrNameLst>
                                      </p:cBhvr>
                                      <p:to>
                                        <p:strVal val="visible"/>
                                      </p:to>
                                    </p:set>
                                    <p:animEffect transition="in" filter="slide(fromBottom)">
                                      <p:cBhvr>
                                        <p:cTn id="11" dur="2000"/>
                                        <p:tgtEl>
                                          <p:spTgt spid="145446"/>
                                        </p:tgtEl>
                                      </p:cBhvr>
                                    </p:animEffect>
                                  </p:childTnLst>
                                </p:cTn>
                              </p:par>
                            </p:childTnLst>
                          </p:cTn>
                        </p:par>
                        <p:par>
                          <p:cTn id="12" fill="hold" nodeType="afterGroup">
                            <p:stCondLst>
                              <p:cond delay="3000"/>
                            </p:stCondLst>
                            <p:childTnLst>
                              <p:par>
                                <p:cTn id="13" presetID="23" presetClass="entr" presetSubtype="528" fill="hold" nodeType="afterEffect">
                                  <p:stCondLst>
                                    <p:cond delay="0"/>
                                  </p:stCondLst>
                                  <p:iterate type="lt">
                                    <p:tmPct val="60000"/>
                                  </p:iterate>
                                  <p:childTnLst>
                                    <p:set>
                                      <p:cBhvr>
                                        <p:cTn id="14" dur="1" fill="hold">
                                          <p:stCondLst>
                                            <p:cond delay="0"/>
                                          </p:stCondLst>
                                        </p:cTn>
                                        <p:tgtEl>
                                          <p:spTgt spid="145448"/>
                                        </p:tgtEl>
                                        <p:attrNameLst>
                                          <p:attrName>style.visibility</p:attrName>
                                        </p:attrNameLst>
                                      </p:cBhvr>
                                      <p:to>
                                        <p:strVal val="visible"/>
                                      </p:to>
                                    </p:set>
                                    <p:anim calcmode="lin" valueType="num">
                                      <p:cBhvr>
                                        <p:cTn id="15" dur="500" fill="hold"/>
                                        <p:tgtEl>
                                          <p:spTgt spid="145448"/>
                                        </p:tgtEl>
                                        <p:attrNameLst>
                                          <p:attrName>ppt_w</p:attrName>
                                        </p:attrNameLst>
                                      </p:cBhvr>
                                      <p:tavLst>
                                        <p:tav tm="0">
                                          <p:val>
                                            <p:fltVal val="0"/>
                                          </p:val>
                                        </p:tav>
                                        <p:tav tm="100000">
                                          <p:val>
                                            <p:strVal val="#ppt_w"/>
                                          </p:val>
                                        </p:tav>
                                      </p:tavLst>
                                    </p:anim>
                                    <p:anim calcmode="lin" valueType="num">
                                      <p:cBhvr>
                                        <p:cTn id="16" dur="500" fill="hold"/>
                                        <p:tgtEl>
                                          <p:spTgt spid="145448"/>
                                        </p:tgtEl>
                                        <p:attrNameLst>
                                          <p:attrName>ppt_h</p:attrName>
                                        </p:attrNameLst>
                                      </p:cBhvr>
                                      <p:tavLst>
                                        <p:tav tm="0">
                                          <p:val>
                                            <p:fltVal val="0"/>
                                          </p:val>
                                        </p:tav>
                                        <p:tav tm="100000">
                                          <p:val>
                                            <p:strVal val="#ppt_h"/>
                                          </p:val>
                                        </p:tav>
                                      </p:tavLst>
                                    </p:anim>
                                    <p:anim calcmode="lin" valueType="num">
                                      <p:cBhvr>
                                        <p:cTn id="17" dur="500" fill="hold"/>
                                        <p:tgtEl>
                                          <p:spTgt spid="145448"/>
                                        </p:tgtEl>
                                        <p:attrNameLst>
                                          <p:attrName>ppt_x</p:attrName>
                                        </p:attrNameLst>
                                      </p:cBhvr>
                                      <p:tavLst>
                                        <p:tav tm="0">
                                          <p:val>
                                            <p:fltVal val="0.5"/>
                                          </p:val>
                                        </p:tav>
                                        <p:tav tm="100000">
                                          <p:val>
                                            <p:strVal val="#ppt_x"/>
                                          </p:val>
                                        </p:tav>
                                      </p:tavLst>
                                    </p:anim>
                                    <p:anim calcmode="lin" valueType="num">
                                      <p:cBhvr>
                                        <p:cTn id="18" dur="500" fill="hold"/>
                                        <p:tgtEl>
                                          <p:spTgt spid="145448"/>
                                        </p:tgtEl>
                                        <p:attrNameLst>
                                          <p:attrName>ppt_y</p:attrName>
                                        </p:attrNameLst>
                                      </p:cBhvr>
                                      <p:tavLst>
                                        <p:tav tm="0">
                                          <p:val>
                                            <p:fltVal val="0.5"/>
                                          </p:val>
                                        </p:tav>
                                        <p:tav tm="100000">
                                          <p:val>
                                            <p:strVal val="#ppt_y"/>
                                          </p:val>
                                        </p:tav>
                                      </p:tavLst>
                                    </p:anim>
                                  </p:childTnLst>
                                </p:cTn>
                              </p:par>
                            </p:childTnLst>
                          </p:cTn>
                        </p:par>
                        <p:par>
                          <p:cTn id="19" fill="hold" nodeType="afterGroup">
                            <p:stCondLst>
                              <p:cond delay="3800"/>
                            </p:stCondLst>
                            <p:childTnLst>
                              <p:par>
                                <p:cTn id="20" presetID="23" presetClass="entr" presetSubtype="528" fill="hold" nodeType="afterEffect">
                                  <p:stCondLst>
                                    <p:cond delay="0"/>
                                  </p:stCondLst>
                                  <p:iterate type="lt">
                                    <p:tmPct val="60000"/>
                                  </p:iterate>
                                  <p:childTnLst>
                                    <p:set>
                                      <p:cBhvr>
                                        <p:cTn id="21" dur="1" fill="hold">
                                          <p:stCondLst>
                                            <p:cond delay="0"/>
                                          </p:stCondLst>
                                        </p:cTn>
                                        <p:tgtEl>
                                          <p:spTgt spid="145449"/>
                                        </p:tgtEl>
                                        <p:attrNameLst>
                                          <p:attrName>style.visibility</p:attrName>
                                        </p:attrNameLst>
                                      </p:cBhvr>
                                      <p:to>
                                        <p:strVal val="visible"/>
                                      </p:to>
                                    </p:set>
                                    <p:anim calcmode="lin" valueType="num">
                                      <p:cBhvr>
                                        <p:cTn id="22" dur="500" fill="hold"/>
                                        <p:tgtEl>
                                          <p:spTgt spid="145449"/>
                                        </p:tgtEl>
                                        <p:attrNameLst>
                                          <p:attrName>ppt_w</p:attrName>
                                        </p:attrNameLst>
                                      </p:cBhvr>
                                      <p:tavLst>
                                        <p:tav tm="0">
                                          <p:val>
                                            <p:fltVal val="0"/>
                                          </p:val>
                                        </p:tav>
                                        <p:tav tm="100000">
                                          <p:val>
                                            <p:strVal val="#ppt_w"/>
                                          </p:val>
                                        </p:tav>
                                      </p:tavLst>
                                    </p:anim>
                                    <p:anim calcmode="lin" valueType="num">
                                      <p:cBhvr>
                                        <p:cTn id="23" dur="500" fill="hold"/>
                                        <p:tgtEl>
                                          <p:spTgt spid="145449"/>
                                        </p:tgtEl>
                                        <p:attrNameLst>
                                          <p:attrName>ppt_h</p:attrName>
                                        </p:attrNameLst>
                                      </p:cBhvr>
                                      <p:tavLst>
                                        <p:tav tm="0">
                                          <p:val>
                                            <p:fltVal val="0"/>
                                          </p:val>
                                        </p:tav>
                                        <p:tav tm="100000">
                                          <p:val>
                                            <p:strVal val="#ppt_h"/>
                                          </p:val>
                                        </p:tav>
                                      </p:tavLst>
                                    </p:anim>
                                    <p:anim calcmode="lin" valueType="num">
                                      <p:cBhvr>
                                        <p:cTn id="24" dur="500" fill="hold"/>
                                        <p:tgtEl>
                                          <p:spTgt spid="145449"/>
                                        </p:tgtEl>
                                        <p:attrNameLst>
                                          <p:attrName>ppt_x</p:attrName>
                                        </p:attrNameLst>
                                      </p:cBhvr>
                                      <p:tavLst>
                                        <p:tav tm="0">
                                          <p:val>
                                            <p:fltVal val="0.5"/>
                                          </p:val>
                                        </p:tav>
                                        <p:tav tm="100000">
                                          <p:val>
                                            <p:strVal val="#ppt_x"/>
                                          </p:val>
                                        </p:tav>
                                      </p:tavLst>
                                    </p:anim>
                                    <p:anim calcmode="lin" valueType="num">
                                      <p:cBhvr>
                                        <p:cTn id="25" dur="500" fill="hold"/>
                                        <p:tgtEl>
                                          <p:spTgt spid="145449"/>
                                        </p:tgtEl>
                                        <p:attrNameLst>
                                          <p:attrName>ppt_y</p:attrName>
                                        </p:attrNameLst>
                                      </p:cBhvr>
                                      <p:tavLst>
                                        <p:tav tm="0">
                                          <p:val>
                                            <p:fltVal val="0.5"/>
                                          </p:val>
                                        </p:tav>
                                        <p:tav tm="100000">
                                          <p:val>
                                            <p:strVal val="#ppt_y"/>
                                          </p:val>
                                        </p:tav>
                                      </p:tavLst>
                                    </p:anim>
                                  </p:childTnLst>
                                </p:cTn>
                              </p:par>
                            </p:childTnLst>
                          </p:cTn>
                        </p:par>
                        <p:par>
                          <p:cTn id="26" fill="hold" nodeType="afterGroup">
                            <p:stCondLst>
                              <p:cond delay="460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145451"/>
                                        </p:tgtEl>
                                        <p:attrNameLst>
                                          <p:attrName>style.visibility</p:attrName>
                                        </p:attrNameLst>
                                      </p:cBhvr>
                                      <p:to>
                                        <p:strVal val="visible"/>
                                      </p:to>
                                    </p:set>
                                    <p:anim calcmode="discrete" valueType="clr">
                                      <p:cBhvr override="childStyle">
                                        <p:cTn id="29" dur="80"/>
                                        <p:tgtEl>
                                          <p:spTgt spid="14545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45451"/>
                                        </p:tgtEl>
                                        <p:attrNameLst>
                                          <p:attrName>fillcolor</p:attrName>
                                        </p:attrNameLst>
                                      </p:cBhvr>
                                      <p:tavLst>
                                        <p:tav tm="0">
                                          <p:val>
                                            <p:clrVal>
                                              <a:schemeClr val="accent2"/>
                                            </p:clrVal>
                                          </p:val>
                                        </p:tav>
                                        <p:tav tm="50000">
                                          <p:val>
                                            <p:clrVal>
                                              <a:schemeClr val="hlink"/>
                                            </p:clrVal>
                                          </p:val>
                                        </p:tav>
                                      </p:tavLst>
                                    </p:anim>
                                    <p:set>
                                      <p:cBhvr>
                                        <p:cTn id="31" dur="80"/>
                                        <p:tgtEl>
                                          <p:spTgt spid="145451"/>
                                        </p:tgtEl>
                                        <p:attrNameLst>
                                          <p:attrName>fill.type</p:attrName>
                                        </p:attrNameLst>
                                      </p:cBhvr>
                                      <p:to>
                                        <p:strVal val="solid"/>
                                      </p:to>
                                    </p:set>
                                  </p:childTnLst>
                                </p:cTn>
                              </p:par>
                            </p:childTnLst>
                          </p:cTn>
                        </p:par>
                        <p:par>
                          <p:cTn id="32" fill="hold" nodeType="afterGroup">
                            <p:stCondLst>
                              <p:cond delay="5680"/>
                            </p:stCondLst>
                            <p:childTnLst>
                              <p:par>
                                <p:cTn id="33" presetID="18" presetClass="entr" presetSubtype="6" fill="hold" grpId="0" nodeType="afterEffect">
                                  <p:stCondLst>
                                    <p:cond delay="0"/>
                                  </p:stCondLst>
                                  <p:childTnLst>
                                    <p:set>
                                      <p:cBhvr>
                                        <p:cTn id="34" dur="1" fill="hold">
                                          <p:stCondLst>
                                            <p:cond delay="0"/>
                                          </p:stCondLst>
                                        </p:cTn>
                                        <p:tgtEl>
                                          <p:spTgt spid="145452"/>
                                        </p:tgtEl>
                                        <p:attrNameLst>
                                          <p:attrName>style.visibility</p:attrName>
                                        </p:attrNameLst>
                                      </p:cBhvr>
                                      <p:to>
                                        <p:strVal val="visible"/>
                                      </p:to>
                                    </p:set>
                                    <p:animEffect transition="in" filter="strips(downRight)">
                                      <p:cBhvr>
                                        <p:cTn id="35" dur="1000"/>
                                        <p:tgtEl>
                                          <p:spTgt spid="145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992878" y="1058753"/>
            <a:ext cx="1361207" cy="1475633"/>
            <a:chOff x="764788" y="1059582"/>
            <a:chExt cx="1558144" cy="1689124"/>
          </a:xfrm>
          <a:effectLst>
            <a:outerShdw blurRad="228600" dist="101600" dir="8400000" sx="105000" sy="105000" algn="tr" rotWithShape="0">
              <a:prstClr val="black">
                <a:alpha val="40000"/>
              </a:prstClr>
            </a:outerShdw>
          </a:effectLst>
        </p:grpSpPr>
        <p:sp>
          <p:nvSpPr>
            <p:cNvPr id="19"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0"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22" name="矩形 9"/>
          <p:cNvSpPr>
            <a:spLocks noChangeArrowheads="1"/>
          </p:cNvSpPr>
          <p:nvPr/>
        </p:nvSpPr>
        <p:spPr bwMode="auto">
          <a:xfrm>
            <a:off x="3493227" y="1134372"/>
            <a:ext cx="1124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cap="all" dirty="0">
                <a:latin typeface="微软雅黑" pitchFamily="34" charset="-122"/>
                <a:ea typeface="微软雅黑" pitchFamily="34" charset="-122"/>
                <a:cs typeface="+mj-cs"/>
              </a:rPr>
              <a:t>黎董</a:t>
            </a:r>
          </a:p>
        </p:txBody>
      </p:sp>
      <p:sp>
        <p:nvSpPr>
          <p:cNvPr id="23" name="TextBox 22"/>
          <p:cNvSpPr txBox="1"/>
          <p:nvPr/>
        </p:nvSpPr>
        <p:spPr>
          <a:xfrm>
            <a:off x="3761424" y="1951371"/>
            <a:ext cx="5347080" cy="972574"/>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a:lnSpc>
                <a:spcPct val="130000"/>
              </a:lnSpc>
            </a:pPr>
            <a:r>
              <a:rPr lang="zh-CN" altLang="en-US" sz="1100" dirty="0">
                <a:solidFill>
                  <a:srgbClr val="484848"/>
                </a:solidFill>
                <a:latin typeface="微软雅黑" pitchFamily="34" charset="-122"/>
                <a:ea typeface="微软雅黑" pitchFamily="34" charset="-122"/>
              </a:rPr>
              <a:t>哈佛大学博士学位，有十余年行业经验，是某领域领军人物，杰出的人大代表。</a:t>
            </a:r>
            <a:r>
              <a:rPr lang="en-US" altLang="zh-CN" sz="1100" dirty="0">
                <a:solidFill>
                  <a:srgbClr val="484848"/>
                </a:solidFill>
                <a:latin typeface="微软雅黑" pitchFamily="34" charset="-122"/>
                <a:ea typeface="微软雅黑" pitchFamily="34" charset="-122"/>
              </a:rPr>
              <a:t>1992</a:t>
            </a:r>
            <a:r>
              <a:rPr lang="zh-CN" altLang="en-US" sz="1100" dirty="0">
                <a:solidFill>
                  <a:srgbClr val="484848"/>
                </a:solidFill>
                <a:latin typeface="微软雅黑" pitchFamily="34" charset="-122"/>
                <a:ea typeface="微软雅黑" pitchFamily="34" charset="-122"/>
              </a:rPr>
              <a:t>年在某公司担任中层管理；</a:t>
            </a:r>
            <a:r>
              <a:rPr lang="en-US" altLang="zh-CN" sz="1100" dirty="0">
                <a:solidFill>
                  <a:srgbClr val="484848"/>
                </a:solidFill>
                <a:latin typeface="微软雅黑" pitchFamily="34" charset="-122"/>
                <a:ea typeface="微软雅黑" pitchFamily="34" charset="-122"/>
              </a:rPr>
              <a:t>2003</a:t>
            </a:r>
            <a:r>
              <a:rPr lang="zh-CN" altLang="en-US" sz="1100" dirty="0">
                <a:solidFill>
                  <a:srgbClr val="484848"/>
                </a:solidFill>
                <a:latin typeface="微软雅黑" pitchFamily="34" charset="-122"/>
                <a:ea typeface="微软雅黑" pitchFamily="34" charset="-122"/>
              </a:rPr>
              <a:t>年任某公司执</a:t>
            </a:r>
            <a:r>
              <a:rPr lang="en-US" altLang="zh-CN" sz="1100" dirty="0">
                <a:solidFill>
                  <a:srgbClr val="484848"/>
                </a:solidFill>
                <a:latin typeface="微软雅黑" pitchFamily="34" charset="-122"/>
                <a:ea typeface="微软雅黑" pitchFamily="34" charset="-122"/>
              </a:rPr>
              <a:t>COO</a:t>
            </a:r>
            <a:r>
              <a:rPr lang="zh-CN" altLang="en-US" sz="1100" dirty="0">
                <a:solidFill>
                  <a:srgbClr val="484848"/>
                </a:solidFill>
                <a:latin typeface="微软雅黑" pitchFamily="34" charset="-122"/>
                <a:ea typeface="微软雅黑" pitchFamily="34" charset="-122"/>
              </a:rPr>
              <a:t>；</a:t>
            </a:r>
            <a:r>
              <a:rPr lang="en-US" altLang="zh-CN" sz="1100" dirty="0">
                <a:solidFill>
                  <a:srgbClr val="484848"/>
                </a:solidFill>
                <a:latin typeface="微软雅黑" pitchFamily="34" charset="-122"/>
                <a:ea typeface="微软雅黑" pitchFamily="34" charset="-122"/>
              </a:rPr>
              <a:t>2007</a:t>
            </a:r>
            <a:r>
              <a:rPr lang="zh-CN" altLang="en-US" sz="1100" dirty="0">
                <a:solidFill>
                  <a:srgbClr val="484848"/>
                </a:solidFill>
                <a:latin typeface="微软雅黑" pitchFamily="34" charset="-122"/>
                <a:ea typeface="微软雅黑" pitchFamily="34" charset="-122"/>
              </a:rPr>
              <a:t>年担任某公司执行总裁。曾于</a:t>
            </a:r>
            <a:r>
              <a:rPr lang="en-US" altLang="zh-CN" sz="1100" dirty="0">
                <a:solidFill>
                  <a:srgbClr val="484848"/>
                </a:solidFill>
                <a:latin typeface="微软雅黑" pitchFamily="34" charset="-122"/>
                <a:ea typeface="微软雅黑" pitchFamily="34" charset="-122"/>
              </a:rPr>
              <a:t>2006</a:t>
            </a:r>
            <a:r>
              <a:rPr lang="zh-CN" altLang="en-US" sz="1100" dirty="0">
                <a:solidFill>
                  <a:srgbClr val="484848"/>
                </a:solidFill>
                <a:latin typeface="微软雅黑" pitchFamily="34" charset="-122"/>
                <a:ea typeface="微软雅黑" pitchFamily="34" charset="-122"/>
              </a:rPr>
              <a:t>年、</a:t>
            </a:r>
            <a:r>
              <a:rPr lang="en-US" altLang="zh-CN" sz="1100" dirty="0">
                <a:solidFill>
                  <a:srgbClr val="484848"/>
                </a:solidFill>
                <a:latin typeface="微软雅黑" pitchFamily="34" charset="-122"/>
                <a:ea typeface="微软雅黑" pitchFamily="34" charset="-122"/>
              </a:rPr>
              <a:t>2008</a:t>
            </a:r>
            <a:r>
              <a:rPr lang="zh-CN" altLang="en-US" sz="1100" dirty="0">
                <a:solidFill>
                  <a:srgbClr val="484848"/>
                </a:solidFill>
                <a:latin typeface="微软雅黑" pitchFamily="34" charset="-122"/>
                <a:ea typeface="微软雅黑" pitchFamily="34" charset="-122"/>
              </a:rPr>
              <a:t>年、</a:t>
            </a:r>
            <a:r>
              <a:rPr lang="en-US" altLang="zh-CN" sz="1100" dirty="0">
                <a:solidFill>
                  <a:srgbClr val="484848"/>
                </a:solidFill>
                <a:latin typeface="微软雅黑" pitchFamily="34" charset="-122"/>
                <a:ea typeface="微软雅黑" pitchFamily="34" charset="-122"/>
              </a:rPr>
              <a:t>2012</a:t>
            </a:r>
            <a:r>
              <a:rPr lang="zh-CN" altLang="en-US" sz="1100" dirty="0">
                <a:solidFill>
                  <a:srgbClr val="484848"/>
                </a:solidFill>
                <a:latin typeface="微软雅黑" pitchFamily="34" charset="-122"/>
                <a:ea typeface="微软雅黑" pitchFamily="34" charset="-122"/>
              </a:rPr>
              <a:t>年分别获得某某奖项。后面还可以填写你的文字后面还可以填写你的文字。</a:t>
            </a:r>
          </a:p>
        </p:txBody>
      </p:sp>
      <p:grpSp>
        <p:nvGrpSpPr>
          <p:cNvPr id="24" name="组合 23"/>
          <p:cNvGrpSpPr/>
          <p:nvPr/>
        </p:nvGrpSpPr>
        <p:grpSpPr>
          <a:xfrm>
            <a:off x="1992878" y="3043173"/>
            <a:ext cx="1361207" cy="1475633"/>
            <a:chOff x="2782280" y="1059582"/>
            <a:chExt cx="1558144" cy="1689124"/>
          </a:xfrm>
          <a:effectLst>
            <a:outerShdw blurRad="228600" dist="101600" dir="8400000" sx="105000" sy="105000" algn="tr" rotWithShape="0">
              <a:prstClr val="black">
                <a:alpha val="40000"/>
              </a:prstClr>
            </a:outerShdw>
          </a:effectLst>
        </p:grpSpPr>
        <p:sp>
          <p:nvSpPr>
            <p:cNvPr id="25"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6"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27" name="组合 26"/>
          <p:cNvGrpSpPr/>
          <p:nvPr/>
        </p:nvGrpSpPr>
        <p:grpSpPr>
          <a:xfrm>
            <a:off x="3531060" y="1545811"/>
            <a:ext cx="1184956" cy="377867"/>
            <a:chOff x="814328" y="3219334"/>
            <a:chExt cx="1356392" cy="432536"/>
          </a:xfrm>
        </p:grpSpPr>
        <p:grpSp>
          <p:nvGrpSpPr>
            <p:cNvPr id="28" name="组合 27"/>
            <p:cNvGrpSpPr/>
            <p:nvPr/>
          </p:nvGrpSpPr>
          <p:grpSpPr>
            <a:xfrm>
              <a:off x="814328" y="3219334"/>
              <a:ext cx="1356392" cy="432536"/>
              <a:chOff x="2173927" y="3285519"/>
              <a:chExt cx="1721136" cy="548848"/>
            </a:xfrm>
          </p:grpSpPr>
          <p:grpSp>
            <p:nvGrpSpPr>
              <p:cNvPr id="30" name="组合 2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33" name="圆角矩形 3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31" name="椭圆 3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29" name="TextBox 28"/>
            <p:cNvSpPr txBox="1"/>
            <p:nvPr/>
          </p:nvSpPr>
          <p:spPr>
            <a:xfrm>
              <a:off x="1224127" y="3331794"/>
              <a:ext cx="787838" cy="21138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solidFill>
                    <a:srgbClr val="002060"/>
                  </a:solidFill>
                </a:rPr>
                <a:t>董事长</a:t>
              </a:r>
            </a:p>
          </p:txBody>
        </p:sp>
      </p:grpSp>
      <p:sp>
        <p:nvSpPr>
          <p:cNvPr id="41" name="矩形 9"/>
          <p:cNvSpPr>
            <a:spLocks noChangeArrowheads="1"/>
          </p:cNvSpPr>
          <p:nvPr/>
        </p:nvSpPr>
        <p:spPr bwMode="auto">
          <a:xfrm>
            <a:off x="3493227" y="3006580"/>
            <a:ext cx="1124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cap="all" dirty="0">
                <a:latin typeface="微软雅黑" pitchFamily="34" charset="-122"/>
                <a:ea typeface="微软雅黑" pitchFamily="34" charset="-122"/>
                <a:cs typeface="+mj-cs"/>
              </a:rPr>
              <a:t>黄总</a:t>
            </a:r>
            <a:endParaRPr lang="zh-CN" altLang="en-US" sz="1600" b="1" cap="all" dirty="0">
              <a:latin typeface="微软雅黑" pitchFamily="34" charset="-122"/>
              <a:ea typeface="微软雅黑" pitchFamily="34" charset="-122"/>
            </a:endParaRPr>
          </a:p>
        </p:txBody>
      </p:sp>
      <p:sp>
        <p:nvSpPr>
          <p:cNvPr id="42" name="TextBox 41"/>
          <p:cNvSpPr txBox="1"/>
          <p:nvPr/>
        </p:nvSpPr>
        <p:spPr>
          <a:xfrm>
            <a:off x="3911660" y="3849796"/>
            <a:ext cx="5131057" cy="972574"/>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a:lnSpc>
                <a:spcPct val="130000"/>
              </a:lnSpc>
            </a:pPr>
            <a:r>
              <a:rPr lang="zh-CN" altLang="en-US" sz="1100" dirty="0">
                <a:solidFill>
                  <a:srgbClr val="484848"/>
                </a:solidFill>
                <a:latin typeface="微软雅黑" pitchFamily="34" charset="-122"/>
                <a:ea typeface="微软雅黑" pitchFamily="34" charset="-122"/>
              </a:rPr>
              <a:t>剑桥大学博士学位，有十余年行业经验，是某领域领军人物。曾经参加过原子弹的研究；</a:t>
            </a:r>
            <a:r>
              <a:rPr lang="en-US" altLang="zh-CN" sz="1100" dirty="0">
                <a:solidFill>
                  <a:srgbClr val="484848"/>
                </a:solidFill>
                <a:latin typeface="微软雅黑" pitchFamily="34" charset="-122"/>
                <a:ea typeface="微软雅黑" pitchFamily="34" charset="-122"/>
              </a:rPr>
              <a:t>2003</a:t>
            </a:r>
            <a:r>
              <a:rPr lang="zh-CN" altLang="en-US" sz="1100" dirty="0">
                <a:solidFill>
                  <a:srgbClr val="484848"/>
                </a:solidFill>
                <a:latin typeface="微软雅黑" pitchFamily="34" charset="-122"/>
                <a:ea typeface="微软雅黑" pitchFamily="34" charset="-122"/>
              </a:rPr>
              <a:t>年任某公司执</a:t>
            </a:r>
            <a:r>
              <a:rPr lang="en-US" altLang="zh-CN" sz="1100" dirty="0">
                <a:solidFill>
                  <a:srgbClr val="484848"/>
                </a:solidFill>
                <a:latin typeface="微软雅黑" pitchFamily="34" charset="-122"/>
                <a:ea typeface="微软雅黑" pitchFamily="34" charset="-122"/>
              </a:rPr>
              <a:t>COO</a:t>
            </a:r>
            <a:r>
              <a:rPr lang="zh-CN" altLang="en-US" sz="1100" dirty="0">
                <a:solidFill>
                  <a:srgbClr val="484848"/>
                </a:solidFill>
                <a:latin typeface="微软雅黑" pitchFamily="34" charset="-122"/>
                <a:ea typeface="微软雅黑" pitchFamily="34" charset="-122"/>
              </a:rPr>
              <a:t>；</a:t>
            </a:r>
            <a:r>
              <a:rPr lang="en-US" altLang="zh-CN" sz="1100" dirty="0">
                <a:solidFill>
                  <a:srgbClr val="484848"/>
                </a:solidFill>
                <a:latin typeface="微软雅黑" pitchFamily="34" charset="-122"/>
                <a:ea typeface="微软雅黑" pitchFamily="34" charset="-122"/>
              </a:rPr>
              <a:t>2007</a:t>
            </a:r>
            <a:r>
              <a:rPr lang="zh-CN" altLang="en-US" sz="1100" dirty="0">
                <a:solidFill>
                  <a:srgbClr val="484848"/>
                </a:solidFill>
                <a:latin typeface="微软雅黑" pitchFamily="34" charset="-122"/>
                <a:ea typeface="微软雅黑" pitchFamily="34" charset="-122"/>
              </a:rPr>
              <a:t>年担任某公司执行总裁。曾于</a:t>
            </a:r>
            <a:r>
              <a:rPr lang="en-US" altLang="zh-CN" sz="1100" dirty="0">
                <a:solidFill>
                  <a:srgbClr val="484848"/>
                </a:solidFill>
                <a:latin typeface="微软雅黑" pitchFamily="34" charset="-122"/>
                <a:ea typeface="微软雅黑" pitchFamily="34" charset="-122"/>
              </a:rPr>
              <a:t>2006</a:t>
            </a:r>
            <a:r>
              <a:rPr lang="zh-CN" altLang="en-US" sz="1100" dirty="0">
                <a:solidFill>
                  <a:srgbClr val="484848"/>
                </a:solidFill>
                <a:latin typeface="微软雅黑" pitchFamily="34" charset="-122"/>
                <a:ea typeface="微软雅黑" pitchFamily="34" charset="-122"/>
              </a:rPr>
              <a:t>年、</a:t>
            </a:r>
            <a:r>
              <a:rPr lang="en-US" altLang="zh-CN" sz="1100" dirty="0">
                <a:solidFill>
                  <a:srgbClr val="484848"/>
                </a:solidFill>
                <a:latin typeface="微软雅黑" pitchFamily="34" charset="-122"/>
                <a:ea typeface="微软雅黑" pitchFamily="34" charset="-122"/>
              </a:rPr>
              <a:t>2008</a:t>
            </a:r>
            <a:r>
              <a:rPr lang="zh-CN" altLang="en-US" sz="1100" dirty="0">
                <a:solidFill>
                  <a:srgbClr val="484848"/>
                </a:solidFill>
                <a:latin typeface="微软雅黑" pitchFamily="34" charset="-122"/>
                <a:ea typeface="微软雅黑" pitchFamily="34" charset="-122"/>
              </a:rPr>
              <a:t>年、</a:t>
            </a:r>
            <a:r>
              <a:rPr lang="en-US" altLang="zh-CN" sz="1100" dirty="0">
                <a:solidFill>
                  <a:srgbClr val="484848"/>
                </a:solidFill>
                <a:latin typeface="微软雅黑" pitchFamily="34" charset="-122"/>
                <a:ea typeface="微软雅黑" pitchFamily="34" charset="-122"/>
              </a:rPr>
              <a:t>2012</a:t>
            </a:r>
            <a:r>
              <a:rPr lang="zh-CN" altLang="en-US" sz="1100" dirty="0">
                <a:solidFill>
                  <a:srgbClr val="484848"/>
                </a:solidFill>
                <a:latin typeface="微软雅黑" pitchFamily="34" charset="-122"/>
                <a:ea typeface="微软雅黑" pitchFamily="34" charset="-122"/>
              </a:rPr>
              <a:t>年分别获得某某奖项。后面还可以填写你的文字后面还可以填写你的文字。</a:t>
            </a:r>
          </a:p>
        </p:txBody>
      </p:sp>
      <p:grpSp>
        <p:nvGrpSpPr>
          <p:cNvPr id="43" name="组合 42"/>
          <p:cNvGrpSpPr/>
          <p:nvPr/>
        </p:nvGrpSpPr>
        <p:grpSpPr>
          <a:xfrm>
            <a:off x="3531060" y="3418019"/>
            <a:ext cx="1184956" cy="377867"/>
            <a:chOff x="814328" y="3219334"/>
            <a:chExt cx="1356392" cy="432536"/>
          </a:xfrm>
        </p:grpSpPr>
        <p:grpSp>
          <p:nvGrpSpPr>
            <p:cNvPr id="44" name="组合 43"/>
            <p:cNvGrpSpPr/>
            <p:nvPr/>
          </p:nvGrpSpPr>
          <p:grpSpPr>
            <a:xfrm>
              <a:off x="814328" y="3219334"/>
              <a:ext cx="1356392" cy="432536"/>
              <a:chOff x="2173927" y="3285519"/>
              <a:chExt cx="1721136" cy="548848"/>
            </a:xfrm>
          </p:grpSpPr>
          <p:grpSp>
            <p:nvGrpSpPr>
              <p:cNvPr id="46" name="组合 45"/>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49" name="圆角矩形 48"/>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47" name="椭圆 46"/>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45" name="TextBox 44"/>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solidFill>
                    <a:srgbClr val="002060"/>
                  </a:solidFill>
                </a:rPr>
                <a:t>总经理</a:t>
              </a:r>
            </a:p>
          </p:txBody>
        </p:sp>
      </p:grpSp>
      <p:sp>
        <p:nvSpPr>
          <p:cNvPr id="50" name="TextBox 49"/>
          <p:cNvSpPr txBox="1"/>
          <p:nvPr/>
        </p:nvSpPr>
        <p:spPr>
          <a:xfrm>
            <a:off x="4428986" y="289560"/>
            <a:ext cx="201622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公司简介</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304544203"/>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2"/>
                                        </p:tgtEl>
                                        <p:attrNameLst>
                                          <p:attrName>style.visibility</p:attrName>
                                        </p:attrNameLst>
                                      </p:cBhvr>
                                      <p:to>
                                        <p:strVal val="visible"/>
                                      </p:to>
                                    </p:set>
                                    <p:anim by="(-#ppt_w*2)" calcmode="lin" valueType="num">
                                      <p:cBhvr rctx="PPT">
                                        <p:cTn id="19" dur="250" autoRev="1" fill="hold">
                                          <p:stCondLst>
                                            <p:cond delay="0"/>
                                          </p:stCondLst>
                                        </p:cTn>
                                        <p:tgtEl>
                                          <p:spTgt spid="22"/>
                                        </p:tgtEl>
                                        <p:attrNameLst>
                                          <p:attrName>ppt_w</p:attrName>
                                        </p:attrNameLst>
                                      </p:cBhvr>
                                    </p:anim>
                                    <p:anim by="(#ppt_w*0.50)" calcmode="lin" valueType="num">
                                      <p:cBhvr>
                                        <p:cTn id="20" dur="250" decel="50000" autoRev="1" fill="hold">
                                          <p:stCondLst>
                                            <p:cond delay="0"/>
                                          </p:stCondLst>
                                        </p:cTn>
                                        <p:tgtEl>
                                          <p:spTgt spid="22"/>
                                        </p:tgtEl>
                                        <p:attrNameLst>
                                          <p:attrName>ppt_x</p:attrName>
                                        </p:attrNameLst>
                                      </p:cBhvr>
                                    </p:anim>
                                    <p:anim from="(-#ppt_h/2)" to="(#ppt_y)" calcmode="lin" valueType="num">
                                      <p:cBhvr>
                                        <p:cTn id="21" dur="500" fill="hold">
                                          <p:stCondLst>
                                            <p:cond delay="0"/>
                                          </p:stCondLst>
                                        </p:cTn>
                                        <p:tgtEl>
                                          <p:spTgt spid="22"/>
                                        </p:tgtEl>
                                        <p:attrNameLst>
                                          <p:attrName>ppt_y</p:attrName>
                                        </p:attrNameLst>
                                      </p:cBhvr>
                                    </p:anim>
                                    <p:animRot by="21600000">
                                      <p:cBhvr>
                                        <p:cTn id="22" dur="500" fill="hold">
                                          <p:stCondLst>
                                            <p:cond delay="0"/>
                                          </p:stCondLst>
                                        </p:cTn>
                                        <p:tgtEl>
                                          <p:spTgt spid="22"/>
                                        </p:tgtEl>
                                        <p:attrNameLst>
                                          <p:attrName>r</p:attrName>
                                        </p:attrNameLst>
                                      </p:cBhvr>
                                    </p:animRot>
                                  </p:childTnLst>
                                </p:cTn>
                              </p:par>
                            </p:childTnLst>
                          </p:cTn>
                        </p:par>
                        <p:par>
                          <p:cTn id="23" fill="hold">
                            <p:stCondLst>
                              <p:cond delay="155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205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23"/>
                                        </p:tgtEl>
                                        <p:attrNameLst>
                                          <p:attrName>style.visibility</p:attrName>
                                        </p:attrNameLst>
                                      </p:cBhvr>
                                      <p:to>
                                        <p:strVal val="visible"/>
                                      </p:to>
                                    </p:set>
                                    <p:animEffect transition="in" filter="wipe(left)">
                                      <p:cBhvr>
                                        <p:cTn id="30" dur="50"/>
                                        <p:tgtEl>
                                          <p:spTgt spid="23"/>
                                        </p:tgtEl>
                                      </p:cBhvr>
                                    </p:animEffect>
                                  </p:childTnLst>
                                </p:cTn>
                              </p:par>
                              <p:par>
                                <p:cTn id="31" presetID="36" presetClass="emph" presetSubtype="0" fill="hold" grpId="1" nodeType="withEffect">
                                  <p:stCondLst>
                                    <p:cond delay="0"/>
                                  </p:stCondLst>
                                  <p:iterate type="lt">
                                    <p:tmPct val="30000"/>
                                  </p:iterate>
                                  <p:childTnLst>
                                    <p:animScale>
                                      <p:cBhvr>
                                        <p:cTn id="32" dur="25" autoRev="1" fill="hold">
                                          <p:stCondLst>
                                            <p:cond delay="0"/>
                                          </p:stCondLst>
                                        </p:cTn>
                                        <p:tgtEl>
                                          <p:spTgt spid="23"/>
                                        </p:tgtEl>
                                      </p:cBhvr>
                                      <p:to x="80000" y="100000"/>
                                    </p:animScale>
                                    <p:anim by="(#ppt_w*0.10)" calcmode="lin" valueType="num">
                                      <p:cBhvr>
                                        <p:cTn id="33" dur="25" autoRev="1" fill="hold">
                                          <p:stCondLst>
                                            <p:cond delay="0"/>
                                          </p:stCondLst>
                                        </p:cTn>
                                        <p:tgtEl>
                                          <p:spTgt spid="23"/>
                                        </p:tgtEl>
                                        <p:attrNameLst>
                                          <p:attrName>ppt_x</p:attrName>
                                        </p:attrNameLst>
                                      </p:cBhvr>
                                    </p:anim>
                                    <p:anim by="(-#ppt_w*0.10)" calcmode="lin" valueType="num">
                                      <p:cBhvr>
                                        <p:cTn id="34" dur="25" autoRev="1" fill="hold">
                                          <p:stCondLst>
                                            <p:cond delay="0"/>
                                          </p:stCondLst>
                                        </p:cTn>
                                        <p:tgtEl>
                                          <p:spTgt spid="23"/>
                                        </p:tgtEl>
                                        <p:attrNameLst>
                                          <p:attrName>ppt_y</p:attrName>
                                        </p:attrNameLst>
                                      </p:cBhvr>
                                    </p:anim>
                                    <p:animRot by="-480000">
                                      <p:cBhvr>
                                        <p:cTn id="35" dur="25" autoRev="1" fill="hold">
                                          <p:stCondLst>
                                            <p:cond delay="0"/>
                                          </p:stCondLst>
                                        </p:cTn>
                                        <p:tgtEl>
                                          <p:spTgt spid="23"/>
                                        </p:tgtEl>
                                        <p:attrNameLst>
                                          <p:attrName>r</p:attrName>
                                        </p:attrNameLst>
                                      </p:cBhvr>
                                    </p:animRot>
                                  </p:childTnLst>
                                </p:cTn>
                              </p:par>
                            </p:childTnLst>
                          </p:cTn>
                        </p:par>
                        <p:par>
                          <p:cTn id="36" fill="hold">
                            <p:stCondLst>
                              <p:cond delay="4050"/>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41"/>
                                        </p:tgtEl>
                                        <p:attrNameLst>
                                          <p:attrName>style.visibility</p:attrName>
                                        </p:attrNameLst>
                                      </p:cBhvr>
                                      <p:to>
                                        <p:strVal val="visible"/>
                                      </p:to>
                                    </p:set>
                                    <p:anim by="(-#ppt_w*2)" calcmode="lin" valueType="num">
                                      <p:cBhvr rctx="PPT">
                                        <p:cTn id="39" dur="250" autoRev="1" fill="hold">
                                          <p:stCondLst>
                                            <p:cond delay="0"/>
                                          </p:stCondLst>
                                        </p:cTn>
                                        <p:tgtEl>
                                          <p:spTgt spid="41"/>
                                        </p:tgtEl>
                                        <p:attrNameLst>
                                          <p:attrName>ppt_w</p:attrName>
                                        </p:attrNameLst>
                                      </p:cBhvr>
                                    </p:anim>
                                    <p:anim by="(#ppt_w*0.50)" calcmode="lin" valueType="num">
                                      <p:cBhvr>
                                        <p:cTn id="40" dur="250" decel="50000" autoRev="1" fill="hold">
                                          <p:stCondLst>
                                            <p:cond delay="0"/>
                                          </p:stCondLst>
                                        </p:cTn>
                                        <p:tgtEl>
                                          <p:spTgt spid="41"/>
                                        </p:tgtEl>
                                        <p:attrNameLst>
                                          <p:attrName>ppt_x</p:attrName>
                                        </p:attrNameLst>
                                      </p:cBhvr>
                                    </p:anim>
                                    <p:anim from="(-#ppt_h/2)" to="(#ppt_y)" calcmode="lin" valueType="num">
                                      <p:cBhvr>
                                        <p:cTn id="41" dur="500" fill="hold">
                                          <p:stCondLst>
                                            <p:cond delay="0"/>
                                          </p:stCondLst>
                                        </p:cTn>
                                        <p:tgtEl>
                                          <p:spTgt spid="41"/>
                                        </p:tgtEl>
                                        <p:attrNameLst>
                                          <p:attrName>ppt_y</p:attrName>
                                        </p:attrNameLst>
                                      </p:cBhvr>
                                    </p:anim>
                                    <p:animRot by="21600000">
                                      <p:cBhvr>
                                        <p:cTn id="42" dur="500" fill="hold">
                                          <p:stCondLst>
                                            <p:cond delay="0"/>
                                          </p:stCondLst>
                                        </p:cTn>
                                        <p:tgtEl>
                                          <p:spTgt spid="41"/>
                                        </p:tgtEl>
                                        <p:attrNameLst>
                                          <p:attrName>r</p:attrName>
                                        </p:attrNameLst>
                                      </p:cBhvr>
                                    </p:animRot>
                                  </p:childTnLst>
                                </p:cTn>
                              </p:par>
                            </p:childTnLst>
                          </p:cTn>
                        </p:par>
                        <p:par>
                          <p:cTn id="43" fill="hold">
                            <p:stCondLst>
                              <p:cond delay="4600"/>
                            </p:stCondLst>
                            <p:childTnLst>
                              <p:par>
                                <p:cTn id="44" presetID="22" presetClass="entr" presetSubtype="8"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left)">
                                      <p:cBhvr>
                                        <p:cTn id="46" dur="500"/>
                                        <p:tgtEl>
                                          <p:spTgt spid="43"/>
                                        </p:tgtEl>
                                      </p:cBhvr>
                                    </p:animEffect>
                                  </p:childTnLst>
                                </p:cTn>
                              </p:par>
                            </p:childTnLst>
                          </p:cTn>
                        </p:par>
                        <p:par>
                          <p:cTn id="47" fill="hold">
                            <p:stCondLst>
                              <p:cond delay="510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42"/>
                                        </p:tgtEl>
                                        <p:attrNameLst>
                                          <p:attrName>style.visibility</p:attrName>
                                        </p:attrNameLst>
                                      </p:cBhvr>
                                      <p:to>
                                        <p:strVal val="visible"/>
                                      </p:to>
                                    </p:set>
                                    <p:animEffect transition="in" filter="wipe(left)">
                                      <p:cBhvr>
                                        <p:cTn id="50" dur="50"/>
                                        <p:tgtEl>
                                          <p:spTgt spid="42"/>
                                        </p:tgtEl>
                                      </p:cBhvr>
                                    </p:animEffect>
                                  </p:childTnLst>
                                </p:cTn>
                              </p:par>
                              <p:par>
                                <p:cTn id="51" presetID="36" presetClass="emph" presetSubtype="0" fill="hold" grpId="1" nodeType="withEffect">
                                  <p:stCondLst>
                                    <p:cond delay="0"/>
                                  </p:stCondLst>
                                  <p:iterate type="lt">
                                    <p:tmPct val="30000"/>
                                  </p:iterate>
                                  <p:childTnLst>
                                    <p:animScale>
                                      <p:cBhvr>
                                        <p:cTn id="52" dur="25" autoRev="1" fill="hold">
                                          <p:stCondLst>
                                            <p:cond delay="0"/>
                                          </p:stCondLst>
                                        </p:cTn>
                                        <p:tgtEl>
                                          <p:spTgt spid="42"/>
                                        </p:tgtEl>
                                      </p:cBhvr>
                                      <p:to x="80000" y="100000"/>
                                    </p:animScale>
                                    <p:anim by="(#ppt_w*0.10)" calcmode="lin" valueType="num">
                                      <p:cBhvr>
                                        <p:cTn id="53" dur="25" autoRev="1" fill="hold">
                                          <p:stCondLst>
                                            <p:cond delay="0"/>
                                          </p:stCondLst>
                                        </p:cTn>
                                        <p:tgtEl>
                                          <p:spTgt spid="42"/>
                                        </p:tgtEl>
                                        <p:attrNameLst>
                                          <p:attrName>ppt_x</p:attrName>
                                        </p:attrNameLst>
                                      </p:cBhvr>
                                    </p:anim>
                                    <p:anim by="(-#ppt_w*0.10)" calcmode="lin" valueType="num">
                                      <p:cBhvr>
                                        <p:cTn id="54" dur="25" autoRev="1" fill="hold">
                                          <p:stCondLst>
                                            <p:cond delay="0"/>
                                          </p:stCondLst>
                                        </p:cTn>
                                        <p:tgtEl>
                                          <p:spTgt spid="42"/>
                                        </p:tgtEl>
                                        <p:attrNameLst>
                                          <p:attrName>ppt_y</p:attrName>
                                        </p:attrNameLst>
                                      </p:cBhvr>
                                    </p:anim>
                                    <p:animRot by="-480000">
                                      <p:cBhvr>
                                        <p:cTn id="55" dur="25" autoRev="1" fill="hold">
                                          <p:stCondLst>
                                            <p:cond delay="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3" grpId="1"/>
      <p:bldP spid="41" grpId="0"/>
      <p:bldP spid="42" grpId="0"/>
      <p:bldP spid="4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3969" y="3916938"/>
            <a:ext cx="1255976" cy="923330"/>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3920193" y="3916938"/>
            <a:ext cx="1255976" cy="923330"/>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9" name="TextBox 18"/>
          <p:cNvSpPr txBox="1"/>
          <p:nvPr/>
        </p:nvSpPr>
        <p:spPr>
          <a:xfrm>
            <a:off x="5927136" y="3916938"/>
            <a:ext cx="1255976" cy="923330"/>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25" name="TextBox 24"/>
          <p:cNvSpPr txBox="1"/>
          <p:nvPr/>
        </p:nvSpPr>
        <p:spPr>
          <a:xfrm>
            <a:off x="7664610" y="3916938"/>
            <a:ext cx="1255976" cy="923330"/>
          </a:xfrm>
          <a:prstGeom prst="rect">
            <a:avLst/>
          </a:prstGeom>
          <a:noFill/>
        </p:spPr>
        <p:txBody>
          <a:bodyPr wrap="square" lIns="0" tIns="0" rIns="0" bIns="0" rtlCol="0">
            <a:spAutoFit/>
          </a:bodyPr>
          <a:lstStyle/>
          <a:p>
            <a:pPr algn="just">
              <a:lnSpc>
                <a:spcPts val="1200"/>
              </a:lnSpc>
            </a:pPr>
            <a:r>
              <a:rPr lang="zh-CN" altLang="en-US" sz="1100"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100" dirty="0">
                <a:solidFill>
                  <a:schemeClr val="tx1">
                    <a:lumMod val="75000"/>
                    <a:lumOff val="25000"/>
                  </a:schemeClr>
                </a:solidFill>
                <a:latin typeface="微软雅黑" pitchFamily="34" charset="-122"/>
                <a:ea typeface="微软雅黑" pitchFamily="34" charset="-122"/>
              </a:rPr>
              <a:t>……</a:t>
            </a:r>
            <a:r>
              <a:rPr lang="zh-CN" altLang="en-US" sz="1100" dirty="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grpSp>
        <p:nvGrpSpPr>
          <p:cNvPr id="34" name="组合 33"/>
          <p:cNvGrpSpPr/>
          <p:nvPr/>
        </p:nvGrpSpPr>
        <p:grpSpPr>
          <a:xfrm>
            <a:off x="1844977" y="1275606"/>
            <a:ext cx="1358871" cy="1473100"/>
            <a:chOff x="764788" y="1059582"/>
            <a:chExt cx="1558144" cy="1689124"/>
          </a:xfrm>
          <a:effectLst>
            <a:outerShdw blurRad="228600" dist="101600" dir="8400000" sx="105000" sy="105000" algn="tr" rotWithShape="0">
              <a:prstClr val="black">
                <a:alpha val="40000"/>
              </a:prstClr>
            </a:outerShdw>
          </a:effectLst>
        </p:grpSpPr>
        <p:sp>
          <p:nvSpPr>
            <p:cNvPr id="6"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6"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5" name="组合 34"/>
          <p:cNvGrpSpPr/>
          <p:nvPr/>
        </p:nvGrpSpPr>
        <p:grpSpPr>
          <a:xfrm>
            <a:off x="3861201" y="1275606"/>
            <a:ext cx="1358871" cy="1473100"/>
            <a:chOff x="2782280" y="1059582"/>
            <a:chExt cx="1558144" cy="1689124"/>
          </a:xfrm>
          <a:effectLst>
            <a:outerShdw blurRad="228600" dist="101600" dir="8400000" sx="105000" sy="105000" algn="tr" rotWithShape="0">
              <a:prstClr val="black">
                <a:alpha val="40000"/>
              </a:prstClr>
            </a:outerShdw>
          </a:effectLst>
        </p:grpSpPr>
        <p:sp>
          <p:nvSpPr>
            <p:cNvPr id="12"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7"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6" name="组合 35"/>
          <p:cNvGrpSpPr/>
          <p:nvPr/>
        </p:nvGrpSpPr>
        <p:grpSpPr>
          <a:xfrm>
            <a:off x="5868144" y="1275606"/>
            <a:ext cx="1358871" cy="1473100"/>
            <a:chOff x="4799772" y="1059582"/>
            <a:chExt cx="1558144" cy="1689124"/>
          </a:xfrm>
          <a:effectLst>
            <a:outerShdw blurRad="228600" dist="101600" dir="8400000" sx="105000" sy="105000" algn="tr" rotWithShape="0">
              <a:prstClr val="black">
                <a:alpha val="40000"/>
              </a:prstClr>
            </a:outerShdw>
          </a:effectLst>
        </p:grpSpPr>
        <p:sp>
          <p:nvSpPr>
            <p:cNvPr id="18"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8"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grpSp>
        <p:nvGrpSpPr>
          <p:cNvPr id="37" name="组合 36"/>
          <p:cNvGrpSpPr/>
          <p:nvPr/>
        </p:nvGrpSpPr>
        <p:grpSpPr>
          <a:xfrm>
            <a:off x="7605617" y="1275606"/>
            <a:ext cx="1358871" cy="1473100"/>
            <a:chOff x="6817263" y="1059582"/>
            <a:chExt cx="1558144" cy="1689124"/>
          </a:xfrm>
          <a:effectLst>
            <a:outerShdw blurRad="228600" dist="101600" dir="8400000" sx="105000" sy="105000" algn="tr" rotWithShape="0">
              <a:prstClr val="black">
                <a:alpha val="40000"/>
              </a:prstClr>
            </a:outerShdw>
          </a:effectLst>
        </p:grpSpPr>
        <p:sp>
          <p:nvSpPr>
            <p:cNvPr id="24" name="椭圆 8"/>
            <p:cNvSpPr/>
            <p:nvPr/>
          </p:nvSpPr>
          <p:spPr>
            <a:xfrm>
              <a:off x="6887326"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29" name="椭圆 8"/>
            <p:cNvSpPr/>
            <p:nvPr/>
          </p:nvSpPr>
          <p:spPr>
            <a:xfrm>
              <a:off x="6817263"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grpSp>
      <p:sp>
        <p:nvSpPr>
          <p:cNvPr id="30" name="矩形 29"/>
          <p:cNvSpPr>
            <a:spLocks noChangeArrowheads="1"/>
          </p:cNvSpPr>
          <p:nvPr/>
        </p:nvSpPr>
        <p:spPr bwMode="auto">
          <a:xfrm>
            <a:off x="2111088" y="2875538"/>
            <a:ext cx="894716" cy="2684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黄副总</a:t>
            </a:r>
            <a:endParaRPr lang="en-US" altLang="zh-CN" sz="1600" b="1" cap="all" dirty="0">
              <a:latin typeface="微软雅黑" pitchFamily="34" charset="-122"/>
              <a:ea typeface="微软雅黑" pitchFamily="34" charset="-122"/>
              <a:cs typeface="+mj-cs"/>
            </a:endParaRPr>
          </a:p>
        </p:txBody>
      </p:sp>
      <p:sp>
        <p:nvSpPr>
          <p:cNvPr id="31" name="矩形 30"/>
          <p:cNvSpPr>
            <a:spLocks noChangeArrowheads="1"/>
          </p:cNvSpPr>
          <p:nvPr/>
        </p:nvSpPr>
        <p:spPr bwMode="auto">
          <a:xfrm>
            <a:off x="4127312" y="2875538"/>
            <a:ext cx="894716" cy="2684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韦副经理</a:t>
            </a:r>
            <a:endParaRPr lang="en-US" altLang="zh-CN" sz="1600" b="1" cap="all" dirty="0">
              <a:latin typeface="微软雅黑" pitchFamily="34" charset="-122"/>
              <a:ea typeface="微软雅黑" pitchFamily="34" charset="-122"/>
              <a:cs typeface="+mj-cs"/>
            </a:endParaRPr>
          </a:p>
        </p:txBody>
      </p:sp>
      <p:sp>
        <p:nvSpPr>
          <p:cNvPr id="32" name="矩形 31"/>
          <p:cNvSpPr>
            <a:spLocks noChangeArrowheads="1"/>
          </p:cNvSpPr>
          <p:nvPr/>
        </p:nvSpPr>
        <p:spPr bwMode="auto">
          <a:xfrm>
            <a:off x="6134255" y="2875538"/>
            <a:ext cx="894716" cy="2684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金厂长</a:t>
            </a:r>
            <a:endParaRPr lang="en-US" altLang="zh-CN" sz="1600" b="1" cap="all" dirty="0">
              <a:latin typeface="微软雅黑" pitchFamily="34" charset="-122"/>
              <a:ea typeface="微软雅黑" pitchFamily="34" charset="-122"/>
              <a:cs typeface="+mj-cs"/>
            </a:endParaRPr>
          </a:p>
        </p:txBody>
      </p:sp>
      <p:sp>
        <p:nvSpPr>
          <p:cNvPr id="33" name="矩形 32"/>
          <p:cNvSpPr>
            <a:spLocks noChangeArrowheads="1"/>
          </p:cNvSpPr>
          <p:nvPr/>
        </p:nvSpPr>
        <p:spPr bwMode="auto">
          <a:xfrm>
            <a:off x="7871729" y="2875538"/>
            <a:ext cx="894716" cy="2684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1600" b="1" cap="all" dirty="0">
                <a:latin typeface="微软雅黑" pitchFamily="34" charset="-122"/>
                <a:ea typeface="微软雅黑" pitchFamily="34" charset="-122"/>
                <a:cs typeface="+mj-cs"/>
              </a:rPr>
              <a:t>林科长</a:t>
            </a:r>
            <a:endParaRPr lang="en-US" altLang="zh-CN" sz="1600" b="1" cap="all" dirty="0">
              <a:latin typeface="微软雅黑" pitchFamily="34" charset="-122"/>
              <a:ea typeface="微软雅黑" pitchFamily="34" charset="-122"/>
              <a:cs typeface="+mj-cs"/>
            </a:endParaRPr>
          </a:p>
        </p:txBody>
      </p:sp>
      <p:grpSp>
        <p:nvGrpSpPr>
          <p:cNvPr id="50" name="组合 49"/>
          <p:cNvGrpSpPr/>
          <p:nvPr/>
        </p:nvGrpSpPr>
        <p:grpSpPr>
          <a:xfrm>
            <a:off x="1894517" y="3274652"/>
            <a:ext cx="1182920" cy="377218"/>
            <a:chOff x="814328" y="3219334"/>
            <a:chExt cx="1356392" cy="432536"/>
          </a:xfrm>
        </p:grpSpPr>
        <p:grpSp>
          <p:nvGrpSpPr>
            <p:cNvPr id="39" name="组合 38"/>
            <p:cNvGrpSpPr/>
            <p:nvPr/>
          </p:nvGrpSpPr>
          <p:grpSpPr>
            <a:xfrm>
              <a:off x="814328" y="3219334"/>
              <a:ext cx="1356392" cy="432536"/>
              <a:chOff x="2173927" y="3285519"/>
              <a:chExt cx="1721136" cy="548848"/>
            </a:xfrm>
          </p:grpSpPr>
          <p:grpSp>
            <p:nvGrpSpPr>
              <p:cNvPr id="40" name="组合 3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43" name="圆角矩形 4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41" name="椭圆 4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44" name="TextBox 4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solidFill>
                    <a:srgbClr val="002060"/>
                  </a:solidFill>
                </a:rPr>
                <a:t>副总</a:t>
              </a:r>
            </a:p>
          </p:txBody>
        </p:sp>
      </p:grpSp>
      <p:grpSp>
        <p:nvGrpSpPr>
          <p:cNvPr id="51" name="组合 50"/>
          <p:cNvGrpSpPr/>
          <p:nvPr/>
        </p:nvGrpSpPr>
        <p:grpSpPr>
          <a:xfrm>
            <a:off x="3920193" y="3270183"/>
            <a:ext cx="1182920" cy="377218"/>
            <a:chOff x="814328" y="3219334"/>
            <a:chExt cx="1356392" cy="432536"/>
          </a:xfrm>
        </p:grpSpPr>
        <p:grpSp>
          <p:nvGrpSpPr>
            <p:cNvPr id="52" name="组合 51"/>
            <p:cNvGrpSpPr/>
            <p:nvPr/>
          </p:nvGrpSpPr>
          <p:grpSpPr>
            <a:xfrm>
              <a:off x="814328" y="3219334"/>
              <a:ext cx="1356392" cy="432536"/>
              <a:chOff x="2173927" y="3285519"/>
              <a:chExt cx="1721136" cy="548848"/>
            </a:xfrm>
          </p:grpSpPr>
          <p:grpSp>
            <p:nvGrpSpPr>
              <p:cNvPr id="54" name="组合 5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6" name="圆角矩形 5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57" name="圆角矩形 5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55" name="椭圆 5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53" name="TextBox 52"/>
            <p:cNvSpPr txBox="1"/>
            <p:nvPr/>
          </p:nvSpPr>
          <p:spPr>
            <a:xfrm>
              <a:off x="1224127" y="3331791"/>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solidFill>
                    <a:srgbClr val="002060"/>
                  </a:solidFill>
                </a:rPr>
                <a:t>副经理</a:t>
              </a:r>
            </a:p>
          </p:txBody>
        </p:sp>
      </p:grpSp>
      <p:grpSp>
        <p:nvGrpSpPr>
          <p:cNvPr id="58" name="组合 57"/>
          <p:cNvGrpSpPr/>
          <p:nvPr/>
        </p:nvGrpSpPr>
        <p:grpSpPr>
          <a:xfrm>
            <a:off x="5969020" y="3270182"/>
            <a:ext cx="1182920" cy="377218"/>
            <a:chOff x="814328" y="3219334"/>
            <a:chExt cx="1356392" cy="432536"/>
          </a:xfrm>
        </p:grpSpPr>
        <p:grpSp>
          <p:nvGrpSpPr>
            <p:cNvPr id="59" name="组合 58"/>
            <p:cNvGrpSpPr/>
            <p:nvPr/>
          </p:nvGrpSpPr>
          <p:grpSpPr>
            <a:xfrm>
              <a:off x="814328" y="3219334"/>
              <a:ext cx="1356392" cy="432536"/>
              <a:chOff x="2173927" y="3285519"/>
              <a:chExt cx="1721136" cy="548848"/>
            </a:xfrm>
          </p:grpSpPr>
          <p:grpSp>
            <p:nvGrpSpPr>
              <p:cNvPr id="61" name="组合 6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64" name="圆角矩形 6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62" name="椭圆 61"/>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60" name="TextBox 59"/>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solidFill>
                    <a:srgbClr val="002060"/>
                  </a:solidFill>
                </a:rPr>
                <a:t>厂长</a:t>
              </a:r>
            </a:p>
          </p:txBody>
        </p:sp>
      </p:grpSp>
      <p:grpSp>
        <p:nvGrpSpPr>
          <p:cNvPr id="65" name="组合 64"/>
          <p:cNvGrpSpPr/>
          <p:nvPr/>
        </p:nvGrpSpPr>
        <p:grpSpPr>
          <a:xfrm>
            <a:off x="7706494" y="3256589"/>
            <a:ext cx="1182920" cy="377218"/>
            <a:chOff x="814328" y="3219334"/>
            <a:chExt cx="1356392" cy="432536"/>
          </a:xfrm>
        </p:grpSpPr>
        <p:grpSp>
          <p:nvGrpSpPr>
            <p:cNvPr id="66" name="组合 65"/>
            <p:cNvGrpSpPr/>
            <p:nvPr/>
          </p:nvGrpSpPr>
          <p:grpSpPr>
            <a:xfrm>
              <a:off x="814328" y="3219334"/>
              <a:ext cx="1356392" cy="432536"/>
              <a:chOff x="2173927" y="3285519"/>
              <a:chExt cx="1721136" cy="548848"/>
            </a:xfrm>
          </p:grpSpPr>
          <p:grpSp>
            <p:nvGrpSpPr>
              <p:cNvPr id="68" name="组合 6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70" name="圆角矩形 6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71" name="圆角矩形 7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69" name="椭圆 68"/>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67" name="TextBox 6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200" dirty="0">
                  <a:solidFill>
                    <a:srgbClr val="002060"/>
                  </a:solidFill>
                </a:rPr>
                <a:t>科长</a:t>
              </a:r>
            </a:p>
          </p:txBody>
        </p:sp>
      </p:grpSp>
      <p:sp>
        <p:nvSpPr>
          <p:cNvPr id="72" name="TextBox 71"/>
          <p:cNvSpPr txBox="1"/>
          <p:nvPr/>
        </p:nvSpPr>
        <p:spPr>
          <a:xfrm>
            <a:off x="3563888" y="195486"/>
            <a:ext cx="201622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项目成员</a:t>
            </a:r>
            <a:endParaRPr lang="zh-CN" altLang="en-US" sz="3600" dirty="0">
              <a:latin typeface="微软雅黑" pitchFamily="34" charset="-122"/>
              <a:ea typeface="微软雅黑" pitchFamily="34" charset="-122"/>
            </a:endParaRPr>
          </a:p>
        </p:txBody>
      </p:sp>
    </p:spTree>
    <p:extLst>
      <p:ext uri="{BB962C8B-B14F-4D97-AF65-F5344CB8AC3E}">
        <p14:creationId xmlns:p14="http://schemas.microsoft.com/office/powerpoint/2010/main" val="202165408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anim calcmode="lin" valueType="num">
                                      <p:cBhvr>
                                        <p:cTn id="23" dur="500" fill="hold"/>
                                        <p:tgtEl>
                                          <p:spTgt spid="37"/>
                                        </p:tgtEl>
                                        <p:attrNameLst>
                                          <p:attrName>ppt_x</p:attrName>
                                        </p:attrNameLst>
                                      </p:cBhvr>
                                      <p:tavLst>
                                        <p:tav tm="0">
                                          <p:val>
                                            <p:strVal val="#ppt_x"/>
                                          </p:val>
                                        </p:tav>
                                        <p:tav tm="100000">
                                          <p:val>
                                            <p:strVal val="#ppt_x"/>
                                          </p:val>
                                        </p:tav>
                                      </p:tavLst>
                                    </p:anim>
                                    <p:anim calcmode="lin" valueType="num">
                                      <p:cBhvr>
                                        <p:cTn id="24" dur="5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800"/>
                            </p:stCondLst>
                            <p:childTnLst>
                              <p:par>
                                <p:cTn id="26" presetID="12" presetClass="entr" presetSubtype="4"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p:tgtEl>
                                          <p:spTgt spid="30"/>
                                        </p:tgtEl>
                                        <p:attrNameLst>
                                          <p:attrName>ppt_y</p:attrName>
                                        </p:attrNameLst>
                                      </p:cBhvr>
                                      <p:tavLst>
                                        <p:tav tm="0">
                                          <p:val>
                                            <p:strVal val="#ppt_y+#ppt_h*1.125000"/>
                                          </p:val>
                                        </p:tav>
                                        <p:tav tm="100000">
                                          <p:val>
                                            <p:strVal val="#ppt_y"/>
                                          </p:val>
                                        </p:tav>
                                      </p:tavLst>
                                    </p:anim>
                                    <p:animEffect transition="in" filter="wipe(up)">
                                      <p:cBhvr>
                                        <p:cTn id="29" dur="500"/>
                                        <p:tgtEl>
                                          <p:spTgt spid="30"/>
                                        </p:tgtEl>
                                      </p:cBhvr>
                                    </p:animEffect>
                                  </p:childTnLst>
                                </p:cTn>
                              </p:par>
                              <p:par>
                                <p:cTn id="30" presetID="12" presetClass="entr" presetSubtype="4"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p:tgtEl>
                                          <p:spTgt spid="31"/>
                                        </p:tgtEl>
                                        <p:attrNameLst>
                                          <p:attrName>ppt_y</p:attrName>
                                        </p:attrNameLst>
                                      </p:cBhvr>
                                      <p:tavLst>
                                        <p:tav tm="0">
                                          <p:val>
                                            <p:strVal val="#ppt_y+#ppt_h*1.125000"/>
                                          </p:val>
                                        </p:tav>
                                        <p:tav tm="100000">
                                          <p:val>
                                            <p:strVal val="#ppt_y"/>
                                          </p:val>
                                        </p:tav>
                                      </p:tavLst>
                                    </p:anim>
                                    <p:animEffect transition="in" filter="wipe(up)">
                                      <p:cBhvr>
                                        <p:cTn id="33" dur="500"/>
                                        <p:tgtEl>
                                          <p:spTgt spid="31"/>
                                        </p:tgtEl>
                                      </p:cBhvr>
                                    </p:animEffect>
                                  </p:childTnLst>
                                </p:cTn>
                              </p:par>
                              <p:par>
                                <p:cTn id="34" presetID="12" presetClass="entr" presetSubtype="4" fill="hold" grpId="0" nodeType="withEffect">
                                  <p:stCondLst>
                                    <p:cond delay="2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ppt_y</p:attrName>
                                        </p:attrNameLst>
                                      </p:cBhvr>
                                      <p:tavLst>
                                        <p:tav tm="0">
                                          <p:val>
                                            <p:strVal val="#ppt_y+#ppt_h*1.125000"/>
                                          </p:val>
                                        </p:tav>
                                        <p:tav tm="100000">
                                          <p:val>
                                            <p:strVal val="#ppt_y"/>
                                          </p:val>
                                        </p:tav>
                                      </p:tavLst>
                                    </p:anim>
                                    <p:animEffect transition="in" filter="wipe(up)">
                                      <p:cBhvr>
                                        <p:cTn id="37" dur="500"/>
                                        <p:tgtEl>
                                          <p:spTgt spid="32"/>
                                        </p:tgtEl>
                                      </p:cBhvr>
                                    </p:animEffect>
                                  </p:childTnLst>
                                </p:cTn>
                              </p:par>
                              <p:par>
                                <p:cTn id="38" presetID="12" presetClass="entr" presetSubtype="4" fill="hold" grpId="0" nodeType="withEffect">
                                  <p:stCondLst>
                                    <p:cond delay="30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p:tgtEl>
                                          <p:spTgt spid="33"/>
                                        </p:tgtEl>
                                        <p:attrNameLst>
                                          <p:attrName>ppt_y</p:attrName>
                                        </p:attrNameLst>
                                      </p:cBhvr>
                                      <p:tavLst>
                                        <p:tav tm="0">
                                          <p:val>
                                            <p:strVal val="#ppt_y+#ppt_h*1.125000"/>
                                          </p:val>
                                        </p:tav>
                                        <p:tav tm="100000">
                                          <p:val>
                                            <p:strVal val="#ppt_y"/>
                                          </p:val>
                                        </p:tav>
                                      </p:tavLst>
                                    </p:anim>
                                    <p:animEffect transition="in" filter="wipe(up)">
                                      <p:cBhvr>
                                        <p:cTn id="41" dur="500"/>
                                        <p:tgtEl>
                                          <p:spTgt spid="33"/>
                                        </p:tgtEl>
                                      </p:cBhvr>
                                    </p:animEffect>
                                  </p:childTnLst>
                                </p:cTn>
                              </p:par>
                            </p:childTnLst>
                          </p:cTn>
                        </p:par>
                        <p:par>
                          <p:cTn id="42" fill="hold">
                            <p:stCondLst>
                              <p:cond delay="1600"/>
                            </p:stCondLst>
                            <p:childTnLst>
                              <p:par>
                                <p:cTn id="43" presetID="53" presetClass="entr" presetSubtype="16"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p:cTn id="45" dur="500" fill="hold"/>
                                        <p:tgtEl>
                                          <p:spTgt spid="50"/>
                                        </p:tgtEl>
                                        <p:attrNameLst>
                                          <p:attrName>ppt_w</p:attrName>
                                        </p:attrNameLst>
                                      </p:cBhvr>
                                      <p:tavLst>
                                        <p:tav tm="0">
                                          <p:val>
                                            <p:fltVal val="0"/>
                                          </p:val>
                                        </p:tav>
                                        <p:tav tm="100000">
                                          <p:val>
                                            <p:strVal val="#ppt_w"/>
                                          </p:val>
                                        </p:tav>
                                      </p:tavLst>
                                    </p:anim>
                                    <p:anim calcmode="lin" valueType="num">
                                      <p:cBhvr>
                                        <p:cTn id="46" dur="500" fill="hold"/>
                                        <p:tgtEl>
                                          <p:spTgt spid="50"/>
                                        </p:tgtEl>
                                        <p:attrNameLst>
                                          <p:attrName>ppt_h</p:attrName>
                                        </p:attrNameLst>
                                      </p:cBhvr>
                                      <p:tavLst>
                                        <p:tav tm="0">
                                          <p:val>
                                            <p:fltVal val="0"/>
                                          </p:val>
                                        </p:tav>
                                        <p:tav tm="100000">
                                          <p:val>
                                            <p:strVal val="#ppt_h"/>
                                          </p:val>
                                        </p:tav>
                                      </p:tavLst>
                                    </p:anim>
                                    <p:animEffect transition="in" filter="fade">
                                      <p:cBhvr>
                                        <p:cTn id="47" dur="500"/>
                                        <p:tgtEl>
                                          <p:spTgt spid="50"/>
                                        </p:tgtEl>
                                      </p:cBhvr>
                                    </p:animEffect>
                                  </p:childTnLst>
                                </p:cTn>
                              </p:par>
                              <p:par>
                                <p:cTn id="48" presetID="12" presetClass="entr" presetSubtype="1" fill="hold" grpId="0" nodeType="withEffect">
                                  <p:stCondLst>
                                    <p:cond delay="10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p:tgtEl>
                                          <p:spTgt spid="7"/>
                                        </p:tgtEl>
                                        <p:attrNameLst>
                                          <p:attrName>ppt_y</p:attrName>
                                        </p:attrNameLst>
                                      </p:cBhvr>
                                      <p:tavLst>
                                        <p:tav tm="0">
                                          <p:val>
                                            <p:strVal val="#ppt_y-#ppt_h*1.125000"/>
                                          </p:val>
                                        </p:tav>
                                        <p:tav tm="100000">
                                          <p:val>
                                            <p:strVal val="#ppt_y"/>
                                          </p:val>
                                        </p:tav>
                                      </p:tavLst>
                                    </p:anim>
                                    <p:animEffect transition="in" filter="wipe(down)">
                                      <p:cBhvr>
                                        <p:cTn id="51" dur="500"/>
                                        <p:tgtEl>
                                          <p:spTgt spid="7"/>
                                        </p:tgtEl>
                                      </p:cBhvr>
                                    </p:animEffect>
                                  </p:childTnLst>
                                </p:cTn>
                              </p:par>
                              <p:par>
                                <p:cTn id="52" presetID="53" presetClass="entr" presetSubtype="16" fill="hold" nodeType="withEffect">
                                  <p:stCondLst>
                                    <p:cond delay="20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par>
                                <p:cTn id="57" presetID="12" presetClass="entr" presetSubtype="1" fill="hold" grpId="0" nodeType="withEffect">
                                  <p:stCondLst>
                                    <p:cond delay="3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p:tgtEl>
                                          <p:spTgt spid="13"/>
                                        </p:tgtEl>
                                        <p:attrNameLst>
                                          <p:attrName>ppt_y</p:attrName>
                                        </p:attrNameLst>
                                      </p:cBhvr>
                                      <p:tavLst>
                                        <p:tav tm="0">
                                          <p:val>
                                            <p:strVal val="#ppt_y-#ppt_h*1.125000"/>
                                          </p:val>
                                        </p:tav>
                                        <p:tav tm="100000">
                                          <p:val>
                                            <p:strVal val="#ppt_y"/>
                                          </p:val>
                                        </p:tav>
                                      </p:tavLst>
                                    </p:anim>
                                    <p:animEffect transition="in" filter="wipe(down)">
                                      <p:cBhvr>
                                        <p:cTn id="60" dur="500"/>
                                        <p:tgtEl>
                                          <p:spTgt spid="13"/>
                                        </p:tgtEl>
                                      </p:cBhvr>
                                    </p:animEffect>
                                  </p:childTnLst>
                                </p:cTn>
                              </p:par>
                              <p:par>
                                <p:cTn id="61" presetID="53" presetClass="entr" presetSubtype="16" fill="hold" nodeType="withEffect">
                                  <p:stCondLst>
                                    <p:cond delay="400"/>
                                  </p:stCondLst>
                                  <p:childTnLst>
                                    <p:set>
                                      <p:cBhvr>
                                        <p:cTn id="62" dur="1" fill="hold">
                                          <p:stCondLst>
                                            <p:cond delay="0"/>
                                          </p:stCondLst>
                                        </p:cTn>
                                        <p:tgtEl>
                                          <p:spTgt spid="58"/>
                                        </p:tgtEl>
                                        <p:attrNameLst>
                                          <p:attrName>style.visibility</p:attrName>
                                        </p:attrNameLst>
                                      </p:cBhvr>
                                      <p:to>
                                        <p:strVal val="visible"/>
                                      </p:to>
                                    </p:set>
                                    <p:anim calcmode="lin" valueType="num">
                                      <p:cBhvr>
                                        <p:cTn id="63" dur="500" fill="hold"/>
                                        <p:tgtEl>
                                          <p:spTgt spid="58"/>
                                        </p:tgtEl>
                                        <p:attrNameLst>
                                          <p:attrName>ppt_w</p:attrName>
                                        </p:attrNameLst>
                                      </p:cBhvr>
                                      <p:tavLst>
                                        <p:tav tm="0">
                                          <p:val>
                                            <p:fltVal val="0"/>
                                          </p:val>
                                        </p:tav>
                                        <p:tav tm="100000">
                                          <p:val>
                                            <p:strVal val="#ppt_w"/>
                                          </p:val>
                                        </p:tav>
                                      </p:tavLst>
                                    </p:anim>
                                    <p:anim calcmode="lin" valueType="num">
                                      <p:cBhvr>
                                        <p:cTn id="64" dur="500" fill="hold"/>
                                        <p:tgtEl>
                                          <p:spTgt spid="58"/>
                                        </p:tgtEl>
                                        <p:attrNameLst>
                                          <p:attrName>ppt_h</p:attrName>
                                        </p:attrNameLst>
                                      </p:cBhvr>
                                      <p:tavLst>
                                        <p:tav tm="0">
                                          <p:val>
                                            <p:fltVal val="0"/>
                                          </p:val>
                                        </p:tav>
                                        <p:tav tm="100000">
                                          <p:val>
                                            <p:strVal val="#ppt_h"/>
                                          </p:val>
                                        </p:tav>
                                      </p:tavLst>
                                    </p:anim>
                                    <p:animEffect transition="in" filter="fade">
                                      <p:cBhvr>
                                        <p:cTn id="65" dur="500"/>
                                        <p:tgtEl>
                                          <p:spTgt spid="58"/>
                                        </p:tgtEl>
                                      </p:cBhvr>
                                    </p:animEffect>
                                  </p:childTnLst>
                                </p:cTn>
                              </p:par>
                              <p:par>
                                <p:cTn id="66" presetID="12" presetClass="entr" presetSubtype="1" fill="hold" grpId="0" nodeType="withEffect">
                                  <p:stCondLst>
                                    <p:cond delay="50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ppt_y</p:attrName>
                                        </p:attrNameLst>
                                      </p:cBhvr>
                                      <p:tavLst>
                                        <p:tav tm="0">
                                          <p:val>
                                            <p:strVal val="#ppt_y-#ppt_h*1.125000"/>
                                          </p:val>
                                        </p:tav>
                                        <p:tav tm="100000">
                                          <p:val>
                                            <p:strVal val="#ppt_y"/>
                                          </p:val>
                                        </p:tav>
                                      </p:tavLst>
                                    </p:anim>
                                    <p:animEffect transition="in" filter="wipe(down)">
                                      <p:cBhvr>
                                        <p:cTn id="69" dur="500"/>
                                        <p:tgtEl>
                                          <p:spTgt spid="19"/>
                                        </p:tgtEl>
                                      </p:cBhvr>
                                    </p:animEffect>
                                  </p:childTnLst>
                                </p:cTn>
                              </p:par>
                              <p:par>
                                <p:cTn id="70" presetID="53" presetClass="entr" presetSubtype="16" fill="hold" nodeType="withEffect">
                                  <p:stCondLst>
                                    <p:cond delay="600"/>
                                  </p:stCondLst>
                                  <p:childTnLst>
                                    <p:set>
                                      <p:cBhvr>
                                        <p:cTn id="71" dur="1" fill="hold">
                                          <p:stCondLst>
                                            <p:cond delay="0"/>
                                          </p:stCondLst>
                                        </p:cTn>
                                        <p:tgtEl>
                                          <p:spTgt spid="65"/>
                                        </p:tgtEl>
                                        <p:attrNameLst>
                                          <p:attrName>style.visibility</p:attrName>
                                        </p:attrNameLst>
                                      </p:cBhvr>
                                      <p:to>
                                        <p:strVal val="visible"/>
                                      </p:to>
                                    </p:set>
                                    <p:anim calcmode="lin" valueType="num">
                                      <p:cBhvr>
                                        <p:cTn id="72" dur="500" fill="hold"/>
                                        <p:tgtEl>
                                          <p:spTgt spid="65"/>
                                        </p:tgtEl>
                                        <p:attrNameLst>
                                          <p:attrName>ppt_w</p:attrName>
                                        </p:attrNameLst>
                                      </p:cBhvr>
                                      <p:tavLst>
                                        <p:tav tm="0">
                                          <p:val>
                                            <p:fltVal val="0"/>
                                          </p:val>
                                        </p:tav>
                                        <p:tav tm="100000">
                                          <p:val>
                                            <p:strVal val="#ppt_w"/>
                                          </p:val>
                                        </p:tav>
                                      </p:tavLst>
                                    </p:anim>
                                    <p:anim calcmode="lin" valueType="num">
                                      <p:cBhvr>
                                        <p:cTn id="73" dur="500" fill="hold"/>
                                        <p:tgtEl>
                                          <p:spTgt spid="65"/>
                                        </p:tgtEl>
                                        <p:attrNameLst>
                                          <p:attrName>ppt_h</p:attrName>
                                        </p:attrNameLst>
                                      </p:cBhvr>
                                      <p:tavLst>
                                        <p:tav tm="0">
                                          <p:val>
                                            <p:fltVal val="0"/>
                                          </p:val>
                                        </p:tav>
                                        <p:tav tm="100000">
                                          <p:val>
                                            <p:strVal val="#ppt_h"/>
                                          </p:val>
                                        </p:tav>
                                      </p:tavLst>
                                    </p:anim>
                                    <p:animEffect transition="in" filter="fade">
                                      <p:cBhvr>
                                        <p:cTn id="74" dur="500"/>
                                        <p:tgtEl>
                                          <p:spTgt spid="65"/>
                                        </p:tgtEl>
                                      </p:cBhvr>
                                    </p:animEffect>
                                  </p:childTnLst>
                                </p:cTn>
                              </p:par>
                              <p:par>
                                <p:cTn id="75" presetID="12" presetClass="entr" presetSubtype="1" fill="hold" grpId="0" nodeType="withEffect">
                                  <p:stCondLst>
                                    <p:cond delay="70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p:tgtEl>
                                          <p:spTgt spid="25"/>
                                        </p:tgtEl>
                                        <p:attrNameLst>
                                          <p:attrName>ppt_y</p:attrName>
                                        </p:attrNameLst>
                                      </p:cBhvr>
                                      <p:tavLst>
                                        <p:tav tm="0">
                                          <p:val>
                                            <p:strVal val="#ppt_y-#ppt_h*1.125000"/>
                                          </p:val>
                                        </p:tav>
                                        <p:tav tm="100000">
                                          <p:val>
                                            <p:strVal val="#ppt_y"/>
                                          </p:val>
                                        </p:tav>
                                      </p:tavLst>
                                    </p:anim>
                                    <p:animEffect transition="in" filter="wipe(down)">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9" grpId="0"/>
      <p:bldP spid="25"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组合 157"/>
          <p:cNvGrpSpPr/>
          <p:nvPr/>
        </p:nvGrpSpPr>
        <p:grpSpPr>
          <a:xfrm rot="5400000">
            <a:off x="1436791" y="4333087"/>
            <a:ext cx="1148243" cy="225632"/>
            <a:chOff x="352124" y="3681535"/>
            <a:chExt cx="1648774" cy="432383"/>
          </a:xfrm>
        </p:grpSpPr>
        <p:grpSp>
          <p:nvGrpSpPr>
            <p:cNvPr id="159" name="组合 15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61" name="圆角矩形 16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162" name="圆角矩形 16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160" name="TextBox 159"/>
            <p:cNvSpPr txBox="1"/>
            <p:nvPr/>
          </p:nvSpPr>
          <p:spPr>
            <a:xfrm rot="16200000">
              <a:off x="1062073" y="3123619"/>
              <a:ext cx="329433" cy="154821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电子开发部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163" name="组合 162"/>
          <p:cNvGrpSpPr/>
          <p:nvPr/>
        </p:nvGrpSpPr>
        <p:grpSpPr>
          <a:xfrm rot="5400000">
            <a:off x="1722876" y="4331143"/>
            <a:ext cx="1152131" cy="225633"/>
            <a:chOff x="352124" y="3681535"/>
            <a:chExt cx="1654129" cy="432383"/>
          </a:xfrm>
        </p:grpSpPr>
        <p:grpSp>
          <p:nvGrpSpPr>
            <p:cNvPr id="164" name="组合 16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66" name="圆角矩形 16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167" name="圆角矩形 16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165" name="TextBox 164"/>
            <p:cNvSpPr txBox="1"/>
            <p:nvPr/>
          </p:nvSpPr>
          <p:spPr>
            <a:xfrm rot="16200000">
              <a:off x="1067431" y="3123623"/>
              <a:ext cx="329431" cy="1548213"/>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化工开发部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168" name="组合 167"/>
          <p:cNvGrpSpPr/>
          <p:nvPr/>
        </p:nvGrpSpPr>
        <p:grpSpPr>
          <a:xfrm rot="5400000">
            <a:off x="2232967" y="4111539"/>
            <a:ext cx="708018" cy="225632"/>
            <a:chOff x="352124" y="3681535"/>
            <a:chExt cx="1356787" cy="432383"/>
          </a:xfrm>
        </p:grpSpPr>
        <p:grpSp>
          <p:nvGrpSpPr>
            <p:cNvPr id="169" name="组合 16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71" name="圆角矩形 17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172" name="圆角矩形 17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170" name="TextBox 169"/>
            <p:cNvSpPr txBox="1"/>
            <p:nvPr/>
          </p:nvSpPr>
          <p:spPr>
            <a:xfrm rot="16200000">
              <a:off x="926058"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采购部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173" name="组合 172"/>
          <p:cNvGrpSpPr/>
          <p:nvPr/>
        </p:nvGrpSpPr>
        <p:grpSpPr>
          <a:xfrm rot="5400000">
            <a:off x="2520999" y="4109967"/>
            <a:ext cx="708018" cy="225632"/>
            <a:chOff x="352124" y="3681535"/>
            <a:chExt cx="1356787" cy="432383"/>
          </a:xfrm>
        </p:grpSpPr>
        <p:grpSp>
          <p:nvGrpSpPr>
            <p:cNvPr id="174" name="组合 17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76" name="圆角矩形 17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177" name="圆角矩形 17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175" name="TextBox 174"/>
            <p:cNvSpPr txBox="1"/>
            <p:nvPr/>
          </p:nvSpPr>
          <p:spPr>
            <a:xfrm rot="16200000">
              <a:off x="771236" y="3588084"/>
              <a:ext cx="329433" cy="61928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仓库</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178" name="组合 177"/>
          <p:cNvGrpSpPr/>
          <p:nvPr/>
        </p:nvGrpSpPr>
        <p:grpSpPr>
          <a:xfrm rot="5400000">
            <a:off x="2809031" y="4109967"/>
            <a:ext cx="708018" cy="225632"/>
            <a:chOff x="352124" y="3681535"/>
            <a:chExt cx="1356787" cy="432383"/>
          </a:xfrm>
        </p:grpSpPr>
        <p:grpSp>
          <p:nvGrpSpPr>
            <p:cNvPr id="179" name="组合 17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81" name="圆角矩形 18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182" name="圆角矩形 18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180" name="TextBox 179"/>
            <p:cNvSpPr txBox="1"/>
            <p:nvPr/>
          </p:nvSpPr>
          <p:spPr>
            <a:xfrm rot="16200000">
              <a:off x="926058"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生管部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183" name="组合 182"/>
          <p:cNvGrpSpPr/>
          <p:nvPr/>
        </p:nvGrpSpPr>
        <p:grpSpPr>
          <a:xfrm rot="5400000">
            <a:off x="3097063" y="4114076"/>
            <a:ext cx="708018" cy="225632"/>
            <a:chOff x="352124" y="3681535"/>
            <a:chExt cx="1356787" cy="432383"/>
          </a:xfrm>
        </p:grpSpPr>
        <p:grpSp>
          <p:nvGrpSpPr>
            <p:cNvPr id="184" name="组合 18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86" name="圆角矩形 18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187" name="圆角矩形 18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185" name="TextBox 184"/>
            <p:cNvSpPr txBox="1"/>
            <p:nvPr/>
          </p:nvSpPr>
          <p:spPr>
            <a:xfrm rot="16200000">
              <a:off x="926058"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电子厂</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188" name="组合 187"/>
          <p:cNvGrpSpPr/>
          <p:nvPr/>
        </p:nvGrpSpPr>
        <p:grpSpPr>
          <a:xfrm rot="5400000">
            <a:off x="3385095" y="4112348"/>
            <a:ext cx="708018" cy="225632"/>
            <a:chOff x="352124" y="3681535"/>
            <a:chExt cx="1356787" cy="432383"/>
          </a:xfrm>
        </p:grpSpPr>
        <p:grpSp>
          <p:nvGrpSpPr>
            <p:cNvPr id="189" name="组合 18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91" name="圆角矩形 19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192" name="圆角矩形 19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190" name="TextBox 189"/>
            <p:cNvSpPr txBox="1"/>
            <p:nvPr/>
          </p:nvSpPr>
          <p:spPr>
            <a:xfrm rot="16200000">
              <a:off x="926058"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生技部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278" name="组合 277"/>
          <p:cNvGrpSpPr/>
          <p:nvPr/>
        </p:nvGrpSpPr>
        <p:grpSpPr>
          <a:xfrm rot="5400000">
            <a:off x="3673127" y="4114076"/>
            <a:ext cx="708018" cy="225632"/>
            <a:chOff x="352124" y="3681535"/>
            <a:chExt cx="1356787" cy="432383"/>
          </a:xfrm>
        </p:grpSpPr>
        <p:grpSp>
          <p:nvGrpSpPr>
            <p:cNvPr id="279" name="组合 27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81" name="圆角矩形 28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282" name="圆角矩形 28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280" name="TextBox 279"/>
            <p:cNvSpPr txBox="1"/>
            <p:nvPr/>
          </p:nvSpPr>
          <p:spPr>
            <a:xfrm rot="16200000">
              <a:off x="926058"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质管部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283" name="组合 282"/>
          <p:cNvGrpSpPr/>
          <p:nvPr/>
        </p:nvGrpSpPr>
        <p:grpSpPr>
          <a:xfrm rot="5400000">
            <a:off x="3955081" y="4114729"/>
            <a:ext cx="708018" cy="225632"/>
            <a:chOff x="352124" y="3681535"/>
            <a:chExt cx="1356787" cy="432383"/>
          </a:xfrm>
        </p:grpSpPr>
        <p:grpSp>
          <p:nvGrpSpPr>
            <p:cNvPr id="284" name="组合 28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86" name="圆角矩形 28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287" name="圆角矩形 28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285" name="TextBox 284"/>
            <p:cNvSpPr txBox="1"/>
            <p:nvPr/>
          </p:nvSpPr>
          <p:spPr>
            <a:xfrm rot="16200000">
              <a:off x="926058"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质检部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288" name="组合 287"/>
          <p:cNvGrpSpPr/>
          <p:nvPr/>
        </p:nvGrpSpPr>
        <p:grpSpPr>
          <a:xfrm rot="5400000">
            <a:off x="4306042" y="4120934"/>
            <a:ext cx="708021" cy="225633"/>
            <a:chOff x="352124" y="3681535"/>
            <a:chExt cx="1356787" cy="432383"/>
          </a:xfrm>
        </p:grpSpPr>
        <p:grpSp>
          <p:nvGrpSpPr>
            <p:cNvPr id="289" name="组合 28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91" name="圆角矩形 29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292" name="圆角矩形 291"/>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290" name="TextBox 289"/>
            <p:cNvSpPr txBox="1"/>
            <p:nvPr/>
          </p:nvSpPr>
          <p:spPr>
            <a:xfrm rot="16200000">
              <a:off x="926055" y="3433265"/>
              <a:ext cx="329431" cy="92892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行政部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293" name="组合 292"/>
          <p:cNvGrpSpPr/>
          <p:nvPr/>
        </p:nvGrpSpPr>
        <p:grpSpPr>
          <a:xfrm rot="5400000">
            <a:off x="4468247" y="4340205"/>
            <a:ext cx="1134002" cy="225632"/>
            <a:chOff x="352124" y="3681535"/>
            <a:chExt cx="1648098" cy="432383"/>
          </a:xfrm>
        </p:grpSpPr>
        <p:grpSp>
          <p:nvGrpSpPr>
            <p:cNvPr id="294" name="组合 29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96" name="圆角矩形 29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297" name="圆角矩形 29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295" name="TextBox 294"/>
            <p:cNvSpPr txBox="1"/>
            <p:nvPr/>
          </p:nvSpPr>
          <p:spPr>
            <a:xfrm rot="16200000">
              <a:off x="1061397" y="3123619"/>
              <a:ext cx="329433" cy="154821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人力资源部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298" name="组合 297"/>
          <p:cNvGrpSpPr/>
          <p:nvPr/>
        </p:nvGrpSpPr>
        <p:grpSpPr>
          <a:xfrm rot="5400000">
            <a:off x="4976984" y="4123330"/>
            <a:ext cx="708018" cy="225632"/>
            <a:chOff x="352124" y="3681535"/>
            <a:chExt cx="1356787" cy="432383"/>
          </a:xfrm>
        </p:grpSpPr>
        <p:grpSp>
          <p:nvGrpSpPr>
            <p:cNvPr id="299" name="组合 29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01" name="圆角矩形 30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02" name="圆角矩形 30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00" name="TextBox 299"/>
            <p:cNvSpPr txBox="1"/>
            <p:nvPr/>
          </p:nvSpPr>
          <p:spPr>
            <a:xfrm rot="16200000">
              <a:off x="762569"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法务部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303" name="组合 302"/>
          <p:cNvGrpSpPr/>
          <p:nvPr/>
        </p:nvGrpSpPr>
        <p:grpSpPr>
          <a:xfrm rot="5400000">
            <a:off x="5329311" y="4125778"/>
            <a:ext cx="708018" cy="225632"/>
            <a:chOff x="352124" y="3681535"/>
            <a:chExt cx="1356787" cy="432383"/>
          </a:xfrm>
        </p:grpSpPr>
        <p:grpSp>
          <p:nvGrpSpPr>
            <p:cNvPr id="304" name="组合 30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06" name="圆角矩形 30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07" name="圆角矩形 30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05" name="TextBox 304"/>
            <p:cNvSpPr txBox="1"/>
            <p:nvPr/>
          </p:nvSpPr>
          <p:spPr>
            <a:xfrm rot="16200000">
              <a:off x="757878"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总务室</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308" name="组合 307"/>
          <p:cNvGrpSpPr/>
          <p:nvPr/>
        </p:nvGrpSpPr>
        <p:grpSpPr>
          <a:xfrm rot="5400000">
            <a:off x="5617343" y="4124206"/>
            <a:ext cx="708018" cy="225632"/>
            <a:chOff x="352124" y="3681535"/>
            <a:chExt cx="1356787" cy="432383"/>
          </a:xfrm>
        </p:grpSpPr>
        <p:grpSp>
          <p:nvGrpSpPr>
            <p:cNvPr id="309" name="组合 30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11" name="圆角矩形 31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12" name="圆角矩形 31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10" name="TextBox 309"/>
            <p:cNvSpPr txBox="1"/>
            <p:nvPr/>
          </p:nvSpPr>
          <p:spPr>
            <a:xfrm rot="16200000">
              <a:off x="760891"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电脑室</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313" name="组合 312"/>
          <p:cNvGrpSpPr/>
          <p:nvPr/>
        </p:nvGrpSpPr>
        <p:grpSpPr>
          <a:xfrm rot="5400000">
            <a:off x="5905375" y="4124206"/>
            <a:ext cx="708018" cy="225632"/>
            <a:chOff x="352124" y="3681535"/>
            <a:chExt cx="1356787" cy="432383"/>
          </a:xfrm>
        </p:grpSpPr>
        <p:grpSp>
          <p:nvGrpSpPr>
            <p:cNvPr id="314" name="组合 31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16" name="圆角矩形 31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17" name="圆角矩形 31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15" name="TextBox 314"/>
            <p:cNvSpPr txBox="1"/>
            <p:nvPr/>
          </p:nvSpPr>
          <p:spPr>
            <a:xfrm rot="16200000">
              <a:off x="915713" y="3278440"/>
              <a:ext cx="329433" cy="123857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文管中心</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318" name="组合 317"/>
          <p:cNvGrpSpPr/>
          <p:nvPr/>
        </p:nvGrpSpPr>
        <p:grpSpPr>
          <a:xfrm rot="5400000">
            <a:off x="6183798" y="4128310"/>
            <a:ext cx="708020" cy="225633"/>
            <a:chOff x="352124" y="3681535"/>
            <a:chExt cx="1356787" cy="432383"/>
          </a:xfrm>
        </p:grpSpPr>
        <p:grpSp>
          <p:nvGrpSpPr>
            <p:cNvPr id="319" name="组合 31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21" name="圆角矩形 32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22" name="圆角矩形 32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20" name="TextBox 319"/>
            <p:cNvSpPr txBox="1"/>
            <p:nvPr/>
          </p:nvSpPr>
          <p:spPr>
            <a:xfrm rot="16200000">
              <a:off x="907847" y="3278439"/>
              <a:ext cx="329431" cy="1238572"/>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会计</a:t>
              </a:r>
              <a:r>
                <a:rPr lang="zh-CN" altLang="en-US" sz="1050" b="0" dirty="0">
                  <a:solidFill>
                    <a:schemeClr val="tx1">
                      <a:lumMod val="75000"/>
                      <a:lumOff val="25000"/>
                    </a:schemeClr>
                  </a:solidFill>
                  <a:cs typeface="宋体" pitchFamily="2" charset="-122"/>
                </a:rPr>
                <a:t>出纳</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323" name="组合 322"/>
          <p:cNvGrpSpPr/>
          <p:nvPr/>
        </p:nvGrpSpPr>
        <p:grpSpPr>
          <a:xfrm rot="5400000">
            <a:off x="6481439" y="4126587"/>
            <a:ext cx="708018" cy="225632"/>
            <a:chOff x="352124" y="3681535"/>
            <a:chExt cx="1356787" cy="432383"/>
          </a:xfrm>
        </p:grpSpPr>
        <p:grpSp>
          <p:nvGrpSpPr>
            <p:cNvPr id="324" name="组合 32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26" name="圆角矩形 32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27" name="圆角矩形 32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25" name="TextBox 324"/>
            <p:cNvSpPr txBox="1"/>
            <p:nvPr/>
          </p:nvSpPr>
          <p:spPr>
            <a:xfrm rot="16200000">
              <a:off x="756328"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证券部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328" name="组合 327"/>
          <p:cNvGrpSpPr/>
          <p:nvPr/>
        </p:nvGrpSpPr>
        <p:grpSpPr>
          <a:xfrm rot="5400000">
            <a:off x="6630818" y="4277731"/>
            <a:ext cx="1006851" cy="225632"/>
            <a:chOff x="352124" y="3681535"/>
            <a:chExt cx="1356787" cy="432383"/>
          </a:xfrm>
        </p:grpSpPr>
        <p:grpSp>
          <p:nvGrpSpPr>
            <p:cNvPr id="329" name="组合 32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31" name="圆角矩形 33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32" name="圆角矩形 33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30" name="TextBox 329"/>
            <p:cNvSpPr txBox="1"/>
            <p:nvPr/>
          </p:nvSpPr>
          <p:spPr>
            <a:xfrm rot="16200000">
              <a:off x="826689" y="3337818"/>
              <a:ext cx="329433" cy="111981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900" b="0" dirty="0">
                  <a:solidFill>
                    <a:schemeClr val="tx1">
                      <a:lumMod val="75000"/>
                      <a:lumOff val="25000"/>
                    </a:schemeClr>
                  </a:solidFill>
                  <a:cs typeface="宋体" pitchFamily="2" charset="-122"/>
                </a:rPr>
                <a:t>股份制办公室</a:t>
              </a:r>
              <a:endParaRPr lang="zh-CN" altLang="zh-CN" sz="900" b="0" dirty="0">
                <a:solidFill>
                  <a:schemeClr val="tx1">
                    <a:lumMod val="75000"/>
                    <a:lumOff val="25000"/>
                  </a:schemeClr>
                </a:solidFill>
                <a:latin typeface="Arial" pitchFamily="34" charset="0"/>
                <a:cs typeface="宋体" pitchFamily="2" charset="-122"/>
              </a:endParaRPr>
            </a:p>
          </p:txBody>
        </p:sp>
      </p:grpSp>
      <p:grpSp>
        <p:nvGrpSpPr>
          <p:cNvPr id="333" name="组合 332"/>
          <p:cNvGrpSpPr/>
          <p:nvPr/>
        </p:nvGrpSpPr>
        <p:grpSpPr>
          <a:xfrm rot="5400000">
            <a:off x="7007555" y="4159035"/>
            <a:ext cx="807913" cy="225632"/>
            <a:chOff x="314026" y="3681535"/>
            <a:chExt cx="1548218" cy="432383"/>
          </a:xfrm>
        </p:grpSpPr>
        <p:grpSp>
          <p:nvGrpSpPr>
            <p:cNvPr id="334" name="组合 33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36" name="圆角矩形 33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37" name="圆角矩形 33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35" name="TextBox 334"/>
            <p:cNvSpPr txBox="1"/>
            <p:nvPr/>
          </p:nvSpPr>
          <p:spPr>
            <a:xfrm rot="16200000">
              <a:off x="923418" y="3123619"/>
              <a:ext cx="329433" cy="1548218"/>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对外投资部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338" name="组合 337"/>
          <p:cNvGrpSpPr/>
          <p:nvPr/>
        </p:nvGrpSpPr>
        <p:grpSpPr>
          <a:xfrm rot="5400000">
            <a:off x="7345534" y="4135176"/>
            <a:ext cx="708018" cy="225632"/>
            <a:chOff x="352124" y="3681535"/>
            <a:chExt cx="1356787" cy="432383"/>
          </a:xfrm>
        </p:grpSpPr>
        <p:grpSp>
          <p:nvGrpSpPr>
            <p:cNvPr id="339" name="组合 33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41" name="圆角矩形 34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42" name="圆角矩形 341"/>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40" name="TextBox 339"/>
            <p:cNvSpPr txBox="1"/>
            <p:nvPr/>
          </p:nvSpPr>
          <p:spPr>
            <a:xfrm rot="16200000">
              <a:off x="894691" y="3278440"/>
              <a:ext cx="329433" cy="123857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商务中心</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343" name="组合 342"/>
          <p:cNvGrpSpPr/>
          <p:nvPr/>
        </p:nvGrpSpPr>
        <p:grpSpPr>
          <a:xfrm rot="5400000">
            <a:off x="7633566" y="4131976"/>
            <a:ext cx="708018" cy="225632"/>
            <a:chOff x="352124" y="3681535"/>
            <a:chExt cx="1356787" cy="432383"/>
          </a:xfrm>
        </p:grpSpPr>
        <p:grpSp>
          <p:nvGrpSpPr>
            <p:cNvPr id="344" name="组合 34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46" name="圆角矩形 34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47" name="圆角矩形 34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45" name="TextBox 344"/>
            <p:cNvSpPr txBox="1"/>
            <p:nvPr/>
          </p:nvSpPr>
          <p:spPr>
            <a:xfrm rot="16200000">
              <a:off x="926058"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销售部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348" name="组合 347"/>
          <p:cNvGrpSpPr/>
          <p:nvPr/>
        </p:nvGrpSpPr>
        <p:grpSpPr>
          <a:xfrm rot="5400000">
            <a:off x="7704088" y="4340646"/>
            <a:ext cx="1133125" cy="225632"/>
            <a:chOff x="352124" y="3681535"/>
            <a:chExt cx="1627900" cy="432383"/>
          </a:xfrm>
        </p:grpSpPr>
        <p:grpSp>
          <p:nvGrpSpPr>
            <p:cNvPr id="349" name="组合 34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51" name="圆角矩形 35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52" name="圆角矩形 35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50" name="TextBox 349"/>
            <p:cNvSpPr txBox="1"/>
            <p:nvPr/>
          </p:nvSpPr>
          <p:spPr>
            <a:xfrm rot="16200000">
              <a:off x="1041199" y="3123619"/>
              <a:ext cx="329433" cy="154821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售后服务部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353" name="组合 352"/>
          <p:cNvGrpSpPr/>
          <p:nvPr/>
        </p:nvGrpSpPr>
        <p:grpSpPr>
          <a:xfrm rot="5400000">
            <a:off x="8209631" y="4130541"/>
            <a:ext cx="708018" cy="225632"/>
            <a:chOff x="352124" y="3681535"/>
            <a:chExt cx="1356787" cy="432383"/>
          </a:xfrm>
        </p:grpSpPr>
        <p:grpSp>
          <p:nvGrpSpPr>
            <p:cNvPr id="354" name="组合 35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56" name="圆角矩形 35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57" name="圆角矩形 35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55" name="TextBox 354"/>
            <p:cNvSpPr txBox="1"/>
            <p:nvPr/>
          </p:nvSpPr>
          <p:spPr>
            <a:xfrm rot="16200000">
              <a:off x="926058"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外贸部</a:t>
              </a:r>
              <a:endParaRPr lang="zh-CN" altLang="zh-CN" sz="2000" b="0" dirty="0">
                <a:solidFill>
                  <a:schemeClr val="tx1">
                    <a:lumMod val="75000"/>
                    <a:lumOff val="25000"/>
                  </a:schemeClr>
                </a:solidFill>
                <a:latin typeface="Arial" pitchFamily="34" charset="0"/>
                <a:cs typeface="宋体" pitchFamily="2" charset="-122"/>
              </a:endParaRPr>
            </a:p>
          </p:txBody>
        </p:sp>
      </p:grpSp>
      <p:grpSp>
        <p:nvGrpSpPr>
          <p:cNvPr id="358" name="组合 357"/>
          <p:cNvGrpSpPr/>
          <p:nvPr/>
        </p:nvGrpSpPr>
        <p:grpSpPr>
          <a:xfrm rot="5400000">
            <a:off x="8497663" y="4128969"/>
            <a:ext cx="708018" cy="225632"/>
            <a:chOff x="352124" y="3681535"/>
            <a:chExt cx="1356787" cy="432383"/>
          </a:xfrm>
        </p:grpSpPr>
        <p:grpSp>
          <p:nvGrpSpPr>
            <p:cNvPr id="359" name="组合 35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61" name="圆角矩形 36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sp>
            <p:nvSpPr>
              <p:cNvPr id="362" name="圆角矩形 36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endParaRPr>
              </a:p>
            </p:txBody>
          </p:sp>
        </p:grpSp>
        <p:sp>
          <p:nvSpPr>
            <p:cNvPr id="360" name="TextBox 359"/>
            <p:cNvSpPr txBox="1"/>
            <p:nvPr/>
          </p:nvSpPr>
          <p:spPr>
            <a:xfrm rot="16200000">
              <a:off x="926058" y="3433262"/>
              <a:ext cx="329433" cy="928931"/>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50" b="0" dirty="0">
                  <a:solidFill>
                    <a:schemeClr val="tx1">
                      <a:lumMod val="75000"/>
                      <a:lumOff val="25000"/>
                    </a:schemeClr>
                  </a:solidFill>
                  <a:cs typeface="宋体" pitchFamily="2" charset="-122"/>
                </a:rPr>
                <a:t>加工部</a:t>
              </a:r>
              <a:endParaRPr lang="zh-CN" altLang="zh-CN" sz="2000" b="0" dirty="0">
                <a:solidFill>
                  <a:schemeClr val="tx1">
                    <a:lumMod val="75000"/>
                    <a:lumOff val="25000"/>
                  </a:schemeClr>
                </a:solidFill>
                <a:latin typeface="Arial" pitchFamily="34" charset="0"/>
                <a:cs typeface="宋体" pitchFamily="2" charset="-122"/>
              </a:endParaRPr>
            </a:p>
          </p:txBody>
        </p:sp>
      </p:grpSp>
      <p:cxnSp>
        <p:nvCxnSpPr>
          <p:cNvPr id="363" name="直接连接符 362"/>
          <p:cNvCxnSpPr/>
          <p:nvPr/>
        </p:nvCxnSpPr>
        <p:spPr>
          <a:xfrm>
            <a:off x="3060500" y="1851670"/>
            <a:ext cx="455308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a:off x="2153480" y="2354992"/>
            <a:ext cx="195961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nvCxnSpPr>
        <p:spPr>
          <a:xfrm>
            <a:off x="5098585" y="2379274"/>
            <a:ext cx="98558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6722632" y="2379274"/>
            <a:ext cx="192696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5570504" y="1303511"/>
            <a:ext cx="9608" cy="107152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a:off x="7596336" y="1851670"/>
            <a:ext cx="0"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a:off x="3061120" y="1851670"/>
            <a:ext cx="0" cy="5233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a:off x="2156624" y="2354992"/>
            <a:ext cx="0" cy="129352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2734452" y="2375034"/>
            <a:ext cx="9688" cy="127683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3453681" y="2354992"/>
            <a:ext cx="2922" cy="129352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4102567" y="2375034"/>
            <a:ext cx="0" cy="127348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a:off x="5098673" y="2379274"/>
            <a:ext cx="14374" cy="12692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a:off x="6129649" y="2379274"/>
            <a:ext cx="0" cy="12756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a:off x="6702737" y="2379274"/>
            <a:ext cx="0" cy="12692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a:off x="7234547" y="2379274"/>
            <a:ext cx="0" cy="12847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a:off x="7994694" y="2417001"/>
            <a:ext cx="1" cy="123152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a:off x="8654885" y="2379274"/>
            <a:ext cx="0" cy="12817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7190981" y="1928753"/>
            <a:ext cx="882548" cy="281434"/>
            <a:chOff x="814328" y="3219334"/>
            <a:chExt cx="1356392" cy="432536"/>
          </a:xfrm>
        </p:grpSpPr>
        <p:grpSp>
          <p:nvGrpSpPr>
            <p:cNvPr id="104" name="组合 10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6" name="圆角矩形 10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7" name="圆角矩形 10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5" name="TextBox 104"/>
            <p:cNvSpPr txBox="1"/>
            <p:nvPr/>
          </p:nvSpPr>
          <p:spPr>
            <a:xfrm>
              <a:off x="989727" y="3330002"/>
              <a:ext cx="1060393" cy="26016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100" dirty="0">
                  <a:solidFill>
                    <a:schemeClr val="tx1">
                      <a:lumMod val="75000"/>
                      <a:lumOff val="25000"/>
                    </a:schemeClr>
                  </a:solidFill>
                  <a:cs typeface="宋体" pitchFamily="2" charset="-122"/>
                </a:rPr>
                <a:t>经营副总</a:t>
              </a:r>
              <a:endParaRPr lang="zh-CN" altLang="zh-CN" sz="1100" dirty="0">
                <a:solidFill>
                  <a:schemeClr val="tx1">
                    <a:lumMod val="75000"/>
                    <a:lumOff val="25000"/>
                  </a:schemeClr>
                </a:solidFill>
                <a:cs typeface="宋体" pitchFamily="2" charset="-122"/>
              </a:endParaRPr>
            </a:p>
          </p:txBody>
        </p:sp>
      </p:grpSp>
      <p:grpSp>
        <p:nvGrpSpPr>
          <p:cNvPr id="93" name="组合 92"/>
          <p:cNvGrpSpPr/>
          <p:nvPr/>
        </p:nvGrpSpPr>
        <p:grpSpPr>
          <a:xfrm>
            <a:off x="2675982" y="1995686"/>
            <a:ext cx="707813" cy="225713"/>
            <a:chOff x="814328" y="3219334"/>
            <a:chExt cx="1356392" cy="432536"/>
          </a:xfrm>
        </p:grpSpPr>
        <p:grpSp>
          <p:nvGrpSpPr>
            <p:cNvPr id="94" name="组合 9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6" name="圆角矩形 9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7" name="圆角矩形 9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95" name="TextBox 94"/>
            <p:cNvSpPr txBox="1"/>
            <p:nvPr/>
          </p:nvSpPr>
          <p:spPr>
            <a:xfrm>
              <a:off x="814330" y="3232928"/>
              <a:ext cx="1320597" cy="32438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100" dirty="0">
                  <a:solidFill>
                    <a:schemeClr val="tx1">
                      <a:lumMod val="75000"/>
                      <a:lumOff val="25000"/>
                    </a:schemeClr>
                  </a:solidFill>
                  <a:cs typeface="宋体" pitchFamily="2" charset="-122"/>
                </a:rPr>
                <a:t>生产副总</a:t>
              </a:r>
              <a:endParaRPr lang="zh-CN" altLang="zh-CN" sz="1100" dirty="0">
                <a:solidFill>
                  <a:schemeClr val="tx1">
                    <a:lumMod val="75000"/>
                    <a:lumOff val="25000"/>
                  </a:schemeClr>
                </a:solidFill>
                <a:cs typeface="宋体" pitchFamily="2" charset="-122"/>
              </a:endParaRPr>
            </a:p>
          </p:txBody>
        </p:sp>
      </p:grpSp>
      <p:cxnSp>
        <p:nvCxnSpPr>
          <p:cNvPr id="399" name="直接连接符 398"/>
          <p:cNvCxnSpPr/>
          <p:nvPr/>
        </p:nvCxnSpPr>
        <p:spPr>
          <a:xfrm>
            <a:off x="2033448" y="3648521"/>
            <a:ext cx="242118"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a:off x="2578457" y="3648521"/>
            <a:ext cx="31199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a:off x="3156573" y="3648521"/>
            <a:ext cx="55133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a:off x="3977094" y="3648521"/>
            <a:ext cx="30742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a:off x="4644008" y="3653755"/>
            <a:ext cx="100551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a:off x="5995590" y="3651912"/>
            <a:ext cx="295924" cy="2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a:off x="6550754" y="3654013"/>
            <a:ext cx="277020" cy="2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a:off x="7088981" y="3656047"/>
            <a:ext cx="36333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a:off x="7704887" y="3652006"/>
            <a:ext cx="53952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a:off x="8500920" y="3658897"/>
            <a:ext cx="35862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a:off x="1979712" y="3693279"/>
            <a:ext cx="123" cy="1076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a:off x="2348618" y="3697884"/>
            <a:ext cx="123" cy="1076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a:off x="2578580" y="3648521"/>
            <a:ext cx="0" cy="1570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a:off x="2890448" y="3648521"/>
            <a:ext cx="0" cy="1524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a:off x="3156573" y="3652140"/>
            <a:ext cx="0" cy="14878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a:off x="3707904" y="3648521"/>
            <a:ext cx="0" cy="15700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a:off x="3995936" y="3652140"/>
            <a:ext cx="0" cy="1793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a:off x="4284518" y="3652140"/>
            <a:ext cx="0" cy="15587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a:off x="4942650" y="3652140"/>
            <a:ext cx="0" cy="16048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a:off x="5286180" y="3661024"/>
            <a:ext cx="0" cy="1469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a:off x="4644131" y="3664021"/>
            <a:ext cx="0" cy="1463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a:off x="5946476" y="3709586"/>
            <a:ext cx="123" cy="1076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a:off x="6300069" y="3704981"/>
            <a:ext cx="123" cy="1076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a:off x="5649519" y="3652140"/>
            <a:ext cx="0" cy="1628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a:off x="6876133" y="3709742"/>
            <a:ext cx="123" cy="1076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a:off x="7088981" y="3661024"/>
            <a:ext cx="0" cy="15175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a:off x="6551466" y="3707517"/>
            <a:ext cx="123" cy="1076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a:off x="7704887" y="3661024"/>
            <a:ext cx="0" cy="1609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a:off x="7994728" y="3709743"/>
            <a:ext cx="123" cy="1076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a:off x="7452320" y="3661024"/>
            <a:ext cx="0" cy="15874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a:off x="8244408" y="3651870"/>
            <a:ext cx="0" cy="17270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a:off x="8859542" y="3664021"/>
            <a:ext cx="0" cy="16976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a:off x="8500920" y="3664021"/>
            <a:ext cx="0" cy="16754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rot="5400000">
            <a:off x="1800919" y="3026743"/>
            <a:ext cx="708018" cy="225632"/>
            <a:chOff x="352124" y="3681535"/>
            <a:chExt cx="1356787" cy="432383"/>
          </a:xfrm>
        </p:grpSpPr>
        <p:grpSp>
          <p:nvGrpSpPr>
            <p:cNvPr id="109" name="组合 10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1" name="圆角矩形 11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2" name="圆角矩形 11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0" name="TextBox 10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研发部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13" name="组合 112"/>
          <p:cNvGrpSpPr/>
          <p:nvPr/>
        </p:nvGrpSpPr>
        <p:grpSpPr>
          <a:xfrm rot="5400000">
            <a:off x="2376983" y="3022860"/>
            <a:ext cx="708018" cy="225632"/>
            <a:chOff x="352124" y="3681535"/>
            <a:chExt cx="1356787" cy="432383"/>
          </a:xfrm>
        </p:grpSpPr>
        <p:grpSp>
          <p:nvGrpSpPr>
            <p:cNvPr id="114" name="组合 11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6" name="圆角矩形 11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7" name="圆角矩形 11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15" name="TextBox 11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资料部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18" name="组合 117"/>
          <p:cNvGrpSpPr/>
          <p:nvPr/>
        </p:nvGrpSpPr>
        <p:grpSpPr>
          <a:xfrm rot="5400000">
            <a:off x="3097063" y="3026743"/>
            <a:ext cx="708018" cy="225632"/>
            <a:chOff x="352124" y="3681535"/>
            <a:chExt cx="1356787" cy="432383"/>
          </a:xfrm>
        </p:grpSpPr>
        <p:grpSp>
          <p:nvGrpSpPr>
            <p:cNvPr id="119" name="组合 11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1" name="圆角矩形 12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2" name="圆角矩形 12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0" name="TextBox 11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生产部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23" name="组合 122"/>
          <p:cNvGrpSpPr/>
          <p:nvPr/>
        </p:nvGrpSpPr>
        <p:grpSpPr>
          <a:xfrm rot="5400000">
            <a:off x="3745134" y="3023736"/>
            <a:ext cx="708018" cy="225632"/>
            <a:chOff x="352124" y="3681535"/>
            <a:chExt cx="1356787" cy="432383"/>
          </a:xfrm>
        </p:grpSpPr>
        <p:grpSp>
          <p:nvGrpSpPr>
            <p:cNvPr id="124" name="组合 12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6" name="圆角矩形 12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7" name="圆角矩形 12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5" name="TextBox 12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质管部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28" name="组合 127"/>
          <p:cNvGrpSpPr/>
          <p:nvPr/>
        </p:nvGrpSpPr>
        <p:grpSpPr>
          <a:xfrm rot="5400000">
            <a:off x="4620913" y="3153690"/>
            <a:ext cx="972687" cy="225632"/>
            <a:chOff x="352124" y="3681535"/>
            <a:chExt cx="1566121" cy="432383"/>
          </a:xfrm>
        </p:grpSpPr>
        <p:grpSp>
          <p:nvGrpSpPr>
            <p:cNvPr id="129" name="组合 12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1" name="圆角矩形 13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2" name="圆角矩形 13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0" name="TextBox 129"/>
            <p:cNvSpPr txBox="1"/>
            <p:nvPr/>
          </p:nvSpPr>
          <p:spPr>
            <a:xfrm rot="16200000">
              <a:off x="1016282" y="3160482"/>
              <a:ext cx="329433" cy="1474493"/>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000" b="0" dirty="0">
                  <a:solidFill>
                    <a:schemeClr val="tx1">
                      <a:lumMod val="75000"/>
                      <a:lumOff val="25000"/>
                    </a:schemeClr>
                  </a:solidFill>
                  <a:cs typeface="宋体" pitchFamily="2" charset="-122"/>
                </a:rPr>
                <a:t>行政人事部</a:t>
              </a:r>
              <a:endParaRPr lang="zh-CN" altLang="zh-CN" b="0" dirty="0">
                <a:solidFill>
                  <a:schemeClr val="tx1">
                    <a:lumMod val="75000"/>
                    <a:lumOff val="25000"/>
                  </a:schemeClr>
                </a:solidFill>
                <a:latin typeface="Arial" pitchFamily="34" charset="0"/>
                <a:cs typeface="宋体" pitchFamily="2" charset="-122"/>
              </a:endParaRPr>
            </a:p>
          </p:txBody>
        </p:sp>
      </p:grpSp>
      <p:grpSp>
        <p:nvGrpSpPr>
          <p:cNvPr id="133" name="组合 132"/>
          <p:cNvGrpSpPr/>
          <p:nvPr/>
        </p:nvGrpSpPr>
        <p:grpSpPr>
          <a:xfrm rot="5400000">
            <a:off x="5626800" y="3019510"/>
            <a:ext cx="977135" cy="225632"/>
            <a:chOff x="352124" y="3681535"/>
            <a:chExt cx="1356787" cy="432383"/>
          </a:xfrm>
        </p:grpSpPr>
        <p:grpSp>
          <p:nvGrpSpPr>
            <p:cNvPr id="134" name="组合 13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6" name="圆角矩形 13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7" name="圆角矩形 13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35" name="TextBox 134"/>
            <p:cNvSpPr txBox="1"/>
            <p:nvPr/>
          </p:nvSpPr>
          <p:spPr>
            <a:xfrm rot="16200000">
              <a:off x="861188" y="3313495"/>
              <a:ext cx="329432" cy="116846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信息管理部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38" name="组合 137"/>
          <p:cNvGrpSpPr/>
          <p:nvPr/>
        </p:nvGrpSpPr>
        <p:grpSpPr>
          <a:xfrm rot="5400000">
            <a:off x="6347031" y="3026743"/>
            <a:ext cx="708018" cy="225632"/>
            <a:chOff x="352124" y="3681535"/>
            <a:chExt cx="1356787" cy="432383"/>
          </a:xfrm>
        </p:grpSpPr>
        <p:grpSp>
          <p:nvGrpSpPr>
            <p:cNvPr id="139" name="组合 13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1" name="圆角矩形 14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2" name="圆角矩形 14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0" name="TextBox 13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财务部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43" name="组合 142"/>
          <p:cNvGrpSpPr/>
          <p:nvPr/>
        </p:nvGrpSpPr>
        <p:grpSpPr>
          <a:xfrm rot="5400000">
            <a:off x="6881838" y="3023736"/>
            <a:ext cx="708018" cy="225632"/>
            <a:chOff x="352124" y="3681535"/>
            <a:chExt cx="1356787" cy="432383"/>
          </a:xfrm>
        </p:grpSpPr>
        <p:grpSp>
          <p:nvGrpSpPr>
            <p:cNvPr id="144" name="组合 14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6" name="圆角矩形 14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7" name="圆角矩形 14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45" name="TextBox 14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股份部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48" name="组合 147"/>
          <p:cNvGrpSpPr/>
          <p:nvPr/>
        </p:nvGrpSpPr>
        <p:grpSpPr>
          <a:xfrm rot="5400000">
            <a:off x="7633567" y="3025241"/>
            <a:ext cx="708018" cy="225632"/>
            <a:chOff x="352124" y="3681535"/>
            <a:chExt cx="1356787" cy="432383"/>
          </a:xfrm>
        </p:grpSpPr>
        <p:grpSp>
          <p:nvGrpSpPr>
            <p:cNvPr id="149" name="组合 14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1" name="圆角矩形 15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2" name="圆角矩形 15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50" name="TextBox 149"/>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营销部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153" name="组合 152"/>
          <p:cNvGrpSpPr/>
          <p:nvPr/>
        </p:nvGrpSpPr>
        <p:grpSpPr>
          <a:xfrm rot="5400000">
            <a:off x="8291247" y="3026743"/>
            <a:ext cx="708018" cy="225632"/>
            <a:chOff x="352124" y="3681535"/>
            <a:chExt cx="1356787" cy="432383"/>
          </a:xfrm>
        </p:grpSpPr>
        <p:grpSp>
          <p:nvGrpSpPr>
            <p:cNvPr id="154" name="组合 15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6" name="圆角矩形 15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7" name="圆角矩形 15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55" name="TextBox 154"/>
            <p:cNvSpPr txBox="1"/>
            <p:nvPr/>
          </p:nvSpPr>
          <p:spPr>
            <a:xfrm rot="16200000">
              <a:off x="812131" y="3547189"/>
              <a:ext cx="329432" cy="7010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100" b="0" dirty="0">
                  <a:solidFill>
                    <a:schemeClr val="tx1">
                      <a:lumMod val="75000"/>
                      <a:lumOff val="25000"/>
                    </a:schemeClr>
                  </a:solidFill>
                  <a:cs typeface="宋体" pitchFamily="2" charset="-122"/>
                </a:rPr>
                <a:t>国际部</a:t>
              </a:r>
              <a:endParaRPr lang="zh-CN" altLang="zh-CN" sz="1800" b="0" dirty="0">
                <a:solidFill>
                  <a:schemeClr val="tx1">
                    <a:lumMod val="75000"/>
                    <a:lumOff val="25000"/>
                  </a:schemeClr>
                </a:solidFill>
                <a:latin typeface="Arial" pitchFamily="34" charset="0"/>
                <a:cs typeface="宋体" pitchFamily="2" charset="-122"/>
              </a:endParaRPr>
            </a:p>
          </p:txBody>
        </p:sp>
      </p:grpSp>
      <p:grpSp>
        <p:nvGrpSpPr>
          <p:cNvPr id="83" name="组合 82"/>
          <p:cNvGrpSpPr/>
          <p:nvPr/>
        </p:nvGrpSpPr>
        <p:grpSpPr>
          <a:xfrm>
            <a:off x="4948690" y="984354"/>
            <a:ext cx="1351502" cy="430978"/>
            <a:chOff x="814328" y="3219334"/>
            <a:chExt cx="1356392" cy="432536"/>
          </a:xfrm>
        </p:grpSpPr>
        <p:grpSp>
          <p:nvGrpSpPr>
            <p:cNvPr id="84" name="组合 8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86" name="圆角矩形 8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87" name="圆角矩形 8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85" name="TextBox 84"/>
            <p:cNvSpPr txBox="1"/>
            <p:nvPr/>
          </p:nvSpPr>
          <p:spPr>
            <a:xfrm>
              <a:off x="1020410" y="3331793"/>
              <a:ext cx="953343" cy="27800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800" dirty="0">
                  <a:solidFill>
                    <a:schemeClr val="tx1"/>
                  </a:solidFill>
                  <a:cs typeface="宋体" pitchFamily="2" charset="-122"/>
                </a:rPr>
                <a:t>董事会</a:t>
              </a:r>
              <a:endParaRPr lang="zh-CN" altLang="zh-CN" sz="1800" dirty="0">
                <a:solidFill>
                  <a:schemeClr val="tx1"/>
                </a:solidFill>
                <a:cs typeface="宋体" pitchFamily="2" charset="-122"/>
              </a:endParaRPr>
            </a:p>
          </p:txBody>
        </p:sp>
      </p:grpSp>
      <p:grpSp>
        <p:nvGrpSpPr>
          <p:cNvPr id="88" name="组合 87"/>
          <p:cNvGrpSpPr/>
          <p:nvPr/>
        </p:nvGrpSpPr>
        <p:grpSpPr>
          <a:xfrm>
            <a:off x="5222643" y="1545548"/>
            <a:ext cx="707813" cy="225713"/>
            <a:chOff x="814328" y="3219334"/>
            <a:chExt cx="1356392" cy="432536"/>
          </a:xfrm>
        </p:grpSpPr>
        <p:grpSp>
          <p:nvGrpSpPr>
            <p:cNvPr id="89" name="组合 8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1" name="圆角矩形 9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92" name="圆角矩形 9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90" name="TextBox 89"/>
            <p:cNvSpPr txBox="1"/>
            <p:nvPr/>
          </p:nvSpPr>
          <p:spPr>
            <a:xfrm>
              <a:off x="871796" y="3232928"/>
              <a:ext cx="1281997" cy="32438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100" dirty="0">
                  <a:solidFill>
                    <a:srgbClr val="002060"/>
                  </a:solidFill>
                  <a:cs typeface="宋体" pitchFamily="2" charset="-122"/>
                </a:rPr>
                <a:t>总经理</a:t>
              </a:r>
              <a:endParaRPr lang="zh-CN" altLang="zh-CN" sz="1100" dirty="0">
                <a:solidFill>
                  <a:srgbClr val="002060"/>
                </a:solidFill>
                <a:cs typeface="宋体" pitchFamily="2" charset="-122"/>
              </a:endParaRPr>
            </a:p>
          </p:txBody>
        </p:sp>
      </p:grpSp>
      <p:grpSp>
        <p:nvGrpSpPr>
          <p:cNvPr id="98" name="组合 97"/>
          <p:cNvGrpSpPr/>
          <p:nvPr/>
        </p:nvGrpSpPr>
        <p:grpSpPr>
          <a:xfrm>
            <a:off x="5280249" y="1991567"/>
            <a:ext cx="707813" cy="225713"/>
            <a:chOff x="814328" y="3219334"/>
            <a:chExt cx="1356392" cy="432536"/>
          </a:xfrm>
        </p:grpSpPr>
        <p:grpSp>
          <p:nvGrpSpPr>
            <p:cNvPr id="99" name="组合 9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1" name="圆角矩形 10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02" name="圆角矩形 10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00" name="TextBox 99"/>
            <p:cNvSpPr txBox="1"/>
            <p:nvPr/>
          </p:nvSpPr>
          <p:spPr>
            <a:xfrm>
              <a:off x="908793" y="3240822"/>
              <a:ext cx="1182234" cy="324387"/>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100" dirty="0">
                  <a:solidFill>
                    <a:schemeClr val="tx1">
                      <a:lumMod val="75000"/>
                      <a:lumOff val="25000"/>
                    </a:schemeClr>
                  </a:solidFill>
                  <a:cs typeface="宋体" pitchFamily="2" charset="-122"/>
                </a:rPr>
                <a:t>行政副总</a:t>
              </a:r>
              <a:endParaRPr lang="zh-CN" altLang="zh-CN" sz="1100" dirty="0">
                <a:solidFill>
                  <a:schemeClr val="tx1">
                    <a:lumMod val="75000"/>
                    <a:lumOff val="25000"/>
                  </a:schemeClr>
                </a:solidFill>
                <a:cs typeface="宋体" pitchFamily="2" charset="-122"/>
              </a:endParaRPr>
            </a:p>
          </p:txBody>
        </p:sp>
      </p:grpSp>
      <p:cxnSp>
        <p:nvCxnSpPr>
          <p:cNvPr id="464" name="直接连接符 463"/>
          <p:cNvCxnSpPr/>
          <p:nvPr/>
        </p:nvCxnSpPr>
        <p:spPr>
          <a:xfrm>
            <a:off x="3453681" y="3700375"/>
            <a:ext cx="123" cy="1076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5" name="TextBox 464"/>
          <p:cNvSpPr txBox="1"/>
          <p:nvPr/>
        </p:nvSpPr>
        <p:spPr>
          <a:xfrm>
            <a:off x="4283968" y="195486"/>
            <a:ext cx="201622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组织架构</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128231645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anim calcmode="lin" valueType="num">
                                      <p:cBhvr>
                                        <p:cTn id="10" dur="500" fill="hold"/>
                                        <p:tgtEl>
                                          <p:spTgt spid="83"/>
                                        </p:tgtEl>
                                        <p:attrNameLst>
                                          <p:attrName>ppt_x</p:attrName>
                                        </p:attrNameLst>
                                      </p:cBhvr>
                                      <p:tavLst>
                                        <p:tav tm="0">
                                          <p:val>
                                            <p:fltVal val="0.5"/>
                                          </p:val>
                                        </p:tav>
                                        <p:tav tm="100000">
                                          <p:val>
                                            <p:strVal val="#ppt_x"/>
                                          </p:val>
                                        </p:tav>
                                      </p:tavLst>
                                    </p:anim>
                                    <p:anim calcmode="lin" valueType="num">
                                      <p:cBhvr>
                                        <p:cTn id="11" dur="500" fill="hold"/>
                                        <p:tgtEl>
                                          <p:spTgt spid="8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anim calcmode="lin" valueType="num">
                                      <p:cBhvr>
                                        <p:cTn id="18" dur="500" fill="hold"/>
                                        <p:tgtEl>
                                          <p:spTgt spid="88"/>
                                        </p:tgtEl>
                                        <p:attrNameLst>
                                          <p:attrName>ppt_x</p:attrName>
                                        </p:attrNameLst>
                                      </p:cBhvr>
                                      <p:tavLst>
                                        <p:tav tm="0">
                                          <p:val>
                                            <p:fltVal val="0.5"/>
                                          </p:val>
                                        </p:tav>
                                        <p:tav tm="100000">
                                          <p:val>
                                            <p:strVal val="#ppt_x"/>
                                          </p:val>
                                        </p:tav>
                                      </p:tavLst>
                                    </p:anim>
                                    <p:anim calcmode="lin" valueType="num">
                                      <p:cBhvr>
                                        <p:cTn id="19" dur="500" fill="hold"/>
                                        <p:tgtEl>
                                          <p:spTgt spid="88"/>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374"/>
                                        </p:tgtEl>
                                        <p:attrNameLst>
                                          <p:attrName>style.visibility</p:attrName>
                                        </p:attrNameLst>
                                      </p:cBhvr>
                                      <p:to>
                                        <p:strVal val="visible"/>
                                      </p:to>
                                    </p:set>
                                    <p:animEffect transition="in" filter="wipe(up)">
                                      <p:cBhvr>
                                        <p:cTn id="23" dur="500"/>
                                        <p:tgtEl>
                                          <p:spTgt spid="374"/>
                                        </p:tgtEl>
                                      </p:cBhvr>
                                    </p:animEffect>
                                  </p:childTnLst>
                                </p:cTn>
                              </p:par>
                            </p:childTnLst>
                          </p:cTn>
                        </p:par>
                        <p:par>
                          <p:cTn id="24" fill="hold">
                            <p:stCondLst>
                              <p:cond delay="1500"/>
                            </p:stCondLst>
                            <p:childTnLst>
                              <p:par>
                                <p:cTn id="25" presetID="16" presetClass="entr" presetSubtype="37" fill="hold" nodeType="afterEffect">
                                  <p:stCondLst>
                                    <p:cond delay="0"/>
                                  </p:stCondLst>
                                  <p:childTnLst>
                                    <p:set>
                                      <p:cBhvr>
                                        <p:cTn id="26" dur="1" fill="hold">
                                          <p:stCondLst>
                                            <p:cond delay="0"/>
                                          </p:stCondLst>
                                        </p:cTn>
                                        <p:tgtEl>
                                          <p:spTgt spid="363"/>
                                        </p:tgtEl>
                                        <p:attrNameLst>
                                          <p:attrName>style.visibility</p:attrName>
                                        </p:attrNameLst>
                                      </p:cBhvr>
                                      <p:to>
                                        <p:strVal val="visible"/>
                                      </p:to>
                                    </p:set>
                                    <p:animEffect transition="in" filter="barn(outVertical)">
                                      <p:cBhvr>
                                        <p:cTn id="27" dur="500"/>
                                        <p:tgtEl>
                                          <p:spTgt spid="363"/>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382"/>
                                        </p:tgtEl>
                                        <p:attrNameLst>
                                          <p:attrName>style.visibility</p:attrName>
                                        </p:attrNameLst>
                                      </p:cBhvr>
                                      <p:to>
                                        <p:strVal val="visible"/>
                                      </p:to>
                                    </p:set>
                                    <p:animEffect transition="in" filter="wipe(up)">
                                      <p:cBhvr>
                                        <p:cTn id="31" dur="500"/>
                                        <p:tgtEl>
                                          <p:spTgt spid="382"/>
                                        </p:tgtEl>
                                      </p:cBhvr>
                                    </p:animEffect>
                                  </p:childTnLst>
                                </p:cTn>
                              </p:par>
                              <p:par>
                                <p:cTn id="32" presetID="22" presetClass="entr" presetSubtype="1" fill="hold" nodeType="withEffect">
                                  <p:stCondLst>
                                    <p:cond delay="0"/>
                                  </p:stCondLst>
                                  <p:childTnLst>
                                    <p:set>
                                      <p:cBhvr>
                                        <p:cTn id="33" dur="1" fill="hold">
                                          <p:stCondLst>
                                            <p:cond delay="0"/>
                                          </p:stCondLst>
                                        </p:cTn>
                                        <p:tgtEl>
                                          <p:spTgt spid="379"/>
                                        </p:tgtEl>
                                        <p:attrNameLst>
                                          <p:attrName>style.visibility</p:attrName>
                                        </p:attrNameLst>
                                      </p:cBhvr>
                                      <p:to>
                                        <p:strVal val="visible"/>
                                      </p:to>
                                    </p:set>
                                    <p:animEffect transition="in" filter="wipe(up)">
                                      <p:cBhvr>
                                        <p:cTn id="34" dur="500"/>
                                        <p:tgtEl>
                                          <p:spTgt spid="379"/>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par>
                                <p:cTn id="41" presetID="53" presetClass="entr" presetSubtype="16"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 calcmode="lin" valueType="num">
                                      <p:cBhvr>
                                        <p:cTn id="48" dur="500" fill="hold"/>
                                        <p:tgtEl>
                                          <p:spTgt spid="98"/>
                                        </p:tgtEl>
                                        <p:attrNameLst>
                                          <p:attrName>ppt_w</p:attrName>
                                        </p:attrNameLst>
                                      </p:cBhvr>
                                      <p:tavLst>
                                        <p:tav tm="0">
                                          <p:val>
                                            <p:fltVal val="0"/>
                                          </p:val>
                                        </p:tav>
                                        <p:tav tm="100000">
                                          <p:val>
                                            <p:strVal val="#ppt_w"/>
                                          </p:val>
                                        </p:tav>
                                      </p:tavLst>
                                    </p:anim>
                                    <p:anim calcmode="lin" valueType="num">
                                      <p:cBhvr>
                                        <p:cTn id="49" dur="500" fill="hold"/>
                                        <p:tgtEl>
                                          <p:spTgt spid="98"/>
                                        </p:tgtEl>
                                        <p:attrNameLst>
                                          <p:attrName>ppt_h</p:attrName>
                                        </p:attrNameLst>
                                      </p:cBhvr>
                                      <p:tavLst>
                                        <p:tav tm="0">
                                          <p:val>
                                            <p:fltVal val="0"/>
                                          </p:val>
                                        </p:tav>
                                        <p:tav tm="100000">
                                          <p:val>
                                            <p:strVal val="#ppt_h"/>
                                          </p:val>
                                        </p:tav>
                                      </p:tavLst>
                                    </p:anim>
                                    <p:animEffect transition="in" filter="fade">
                                      <p:cBhvr>
                                        <p:cTn id="50" dur="500"/>
                                        <p:tgtEl>
                                          <p:spTgt spid="98"/>
                                        </p:tgtEl>
                                      </p:cBhvr>
                                    </p:animEffect>
                                  </p:childTnLst>
                                </p:cTn>
                              </p:par>
                            </p:childTnLst>
                          </p:cTn>
                        </p:par>
                        <p:par>
                          <p:cTn id="51" fill="hold">
                            <p:stCondLst>
                              <p:cond delay="3000"/>
                            </p:stCondLst>
                            <p:childTnLst>
                              <p:par>
                                <p:cTn id="52" presetID="16" presetClass="entr" presetSubtype="37" fill="hold" nodeType="afterEffect">
                                  <p:stCondLst>
                                    <p:cond delay="0"/>
                                  </p:stCondLst>
                                  <p:childTnLst>
                                    <p:set>
                                      <p:cBhvr>
                                        <p:cTn id="53" dur="1" fill="hold">
                                          <p:stCondLst>
                                            <p:cond delay="0"/>
                                          </p:stCondLst>
                                        </p:cTn>
                                        <p:tgtEl>
                                          <p:spTgt spid="367"/>
                                        </p:tgtEl>
                                        <p:attrNameLst>
                                          <p:attrName>style.visibility</p:attrName>
                                        </p:attrNameLst>
                                      </p:cBhvr>
                                      <p:to>
                                        <p:strVal val="visible"/>
                                      </p:to>
                                    </p:set>
                                    <p:animEffect transition="in" filter="barn(outVertical)">
                                      <p:cBhvr>
                                        <p:cTn id="54" dur="500"/>
                                        <p:tgtEl>
                                          <p:spTgt spid="367"/>
                                        </p:tgtEl>
                                      </p:cBhvr>
                                    </p:animEffect>
                                  </p:childTnLst>
                                </p:cTn>
                              </p:par>
                              <p:par>
                                <p:cTn id="55" presetID="16" presetClass="entr" presetSubtype="37" fill="hold" nodeType="withEffect">
                                  <p:stCondLst>
                                    <p:cond delay="0"/>
                                  </p:stCondLst>
                                  <p:childTnLst>
                                    <p:set>
                                      <p:cBhvr>
                                        <p:cTn id="56" dur="1" fill="hold">
                                          <p:stCondLst>
                                            <p:cond delay="0"/>
                                          </p:stCondLst>
                                        </p:cTn>
                                        <p:tgtEl>
                                          <p:spTgt spid="369"/>
                                        </p:tgtEl>
                                        <p:attrNameLst>
                                          <p:attrName>style.visibility</p:attrName>
                                        </p:attrNameLst>
                                      </p:cBhvr>
                                      <p:to>
                                        <p:strVal val="visible"/>
                                      </p:to>
                                    </p:set>
                                    <p:animEffect transition="in" filter="barn(outVertical)">
                                      <p:cBhvr>
                                        <p:cTn id="57" dur="500"/>
                                        <p:tgtEl>
                                          <p:spTgt spid="369"/>
                                        </p:tgtEl>
                                      </p:cBhvr>
                                    </p:animEffect>
                                  </p:childTnLst>
                                </p:cTn>
                              </p:par>
                              <p:par>
                                <p:cTn id="58" presetID="16" presetClass="entr" presetSubtype="37" fill="hold" nodeType="withEffect">
                                  <p:stCondLst>
                                    <p:cond delay="0"/>
                                  </p:stCondLst>
                                  <p:childTnLst>
                                    <p:set>
                                      <p:cBhvr>
                                        <p:cTn id="59" dur="1" fill="hold">
                                          <p:stCondLst>
                                            <p:cond delay="0"/>
                                          </p:stCondLst>
                                        </p:cTn>
                                        <p:tgtEl>
                                          <p:spTgt spid="372"/>
                                        </p:tgtEl>
                                        <p:attrNameLst>
                                          <p:attrName>style.visibility</p:attrName>
                                        </p:attrNameLst>
                                      </p:cBhvr>
                                      <p:to>
                                        <p:strVal val="visible"/>
                                      </p:to>
                                    </p:set>
                                    <p:animEffect transition="in" filter="barn(outVertical)">
                                      <p:cBhvr>
                                        <p:cTn id="60" dur="500"/>
                                        <p:tgtEl>
                                          <p:spTgt spid="372"/>
                                        </p:tgtEl>
                                      </p:cBhvr>
                                    </p:animEffect>
                                  </p:childTnLst>
                                </p:cTn>
                              </p:par>
                            </p:childTnLst>
                          </p:cTn>
                        </p:par>
                        <p:par>
                          <p:cTn id="61" fill="hold">
                            <p:stCondLst>
                              <p:cond delay="3500"/>
                            </p:stCondLst>
                            <p:childTnLst>
                              <p:par>
                                <p:cTn id="62" presetID="22" presetClass="entr" presetSubtype="1" fill="hold" nodeType="afterEffect">
                                  <p:stCondLst>
                                    <p:cond delay="0"/>
                                  </p:stCondLst>
                                  <p:childTnLst>
                                    <p:set>
                                      <p:cBhvr>
                                        <p:cTn id="63" dur="1" fill="hold">
                                          <p:stCondLst>
                                            <p:cond delay="0"/>
                                          </p:stCondLst>
                                        </p:cTn>
                                        <p:tgtEl>
                                          <p:spTgt spid="383"/>
                                        </p:tgtEl>
                                        <p:attrNameLst>
                                          <p:attrName>style.visibility</p:attrName>
                                        </p:attrNameLst>
                                      </p:cBhvr>
                                      <p:to>
                                        <p:strVal val="visible"/>
                                      </p:to>
                                    </p:set>
                                    <p:animEffect transition="in" filter="wipe(up)">
                                      <p:cBhvr>
                                        <p:cTn id="64" dur="500"/>
                                        <p:tgtEl>
                                          <p:spTgt spid="383"/>
                                        </p:tgtEl>
                                      </p:cBhvr>
                                    </p:animEffect>
                                  </p:childTnLst>
                                </p:cTn>
                              </p:par>
                              <p:par>
                                <p:cTn id="65" presetID="22" presetClass="entr" presetSubtype="1" fill="hold" nodeType="withEffect">
                                  <p:stCondLst>
                                    <p:cond delay="0"/>
                                  </p:stCondLst>
                                  <p:childTnLst>
                                    <p:set>
                                      <p:cBhvr>
                                        <p:cTn id="66" dur="1" fill="hold">
                                          <p:stCondLst>
                                            <p:cond delay="0"/>
                                          </p:stCondLst>
                                        </p:cTn>
                                        <p:tgtEl>
                                          <p:spTgt spid="388"/>
                                        </p:tgtEl>
                                        <p:attrNameLst>
                                          <p:attrName>style.visibility</p:attrName>
                                        </p:attrNameLst>
                                      </p:cBhvr>
                                      <p:to>
                                        <p:strVal val="visible"/>
                                      </p:to>
                                    </p:set>
                                    <p:animEffect transition="in" filter="wipe(up)">
                                      <p:cBhvr>
                                        <p:cTn id="67" dur="500"/>
                                        <p:tgtEl>
                                          <p:spTgt spid="388"/>
                                        </p:tgtEl>
                                      </p:cBhvr>
                                    </p:animEffect>
                                  </p:childTnLst>
                                </p:cTn>
                              </p:par>
                              <p:par>
                                <p:cTn id="68" presetID="22" presetClass="entr" presetSubtype="1" fill="hold" nodeType="withEffect">
                                  <p:stCondLst>
                                    <p:cond delay="0"/>
                                  </p:stCondLst>
                                  <p:childTnLst>
                                    <p:set>
                                      <p:cBhvr>
                                        <p:cTn id="69" dur="1" fill="hold">
                                          <p:stCondLst>
                                            <p:cond delay="0"/>
                                          </p:stCondLst>
                                        </p:cTn>
                                        <p:tgtEl>
                                          <p:spTgt spid="389"/>
                                        </p:tgtEl>
                                        <p:attrNameLst>
                                          <p:attrName>style.visibility</p:attrName>
                                        </p:attrNameLst>
                                      </p:cBhvr>
                                      <p:to>
                                        <p:strVal val="visible"/>
                                      </p:to>
                                    </p:set>
                                    <p:animEffect transition="in" filter="wipe(up)">
                                      <p:cBhvr>
                                        <p:cTn id="70" dur="500"/>
                                        <p:tgtEl>
                                          <p:spTgt spid="389"/>
                                        </p:tgtEl>
                                      </p:cBhvr>
                                    </p:animEffect>
                                  </p:childTnLst>
                                </p:cTn>
                              </p:par>
                              <p:par>
                                <p:cTn id="71" presetID="22" presetClass="entr" presetSubtype="1" fill="hold" nodeType="withEffect">
                                  <p:stCondLst>
                                    <p:cond delay="0"/>
                                  </p:stCondLst>
                                  <p:childTnLst>
                                    <p:set>
                                      <p:cBhvr>
                                        <p:cTn id="72" dur="1" fill="hold">
                                          <p:stCondLst>
                                            <p:cond delay="0"/>
                                          </p:stCondLst>
                                        </p:cTn>
                                        <p:tgtEl>
                                          <p:spTgt spid="390"/>
                                        </p:tgtEl>
                                        <p:attrNameLst>
                                          <p:attrName>style.visibility</p:attrName>
                                        </p:attrNameLst>
                                      </p:cBhvr>
                                      <p:to>
                                        <p:strVal val="visible"/>
                                      </p:to>
                                    </p:set>
                                    <p:animEffect transition="in" filter="wipe(up)">
                                      <p:cBhvr>
                                        <p:cTn id="73" dur="500"/>
                                        <p:tgtEl>
                                          <p:spTgt spid="390"/>
                                        </p:tgtEl>
                                      </p:cBhvr>
                                    </p:animEffect>
                                  </p:childTnLst>
                                </p:cTn>
                              </p:par>
                              <p:par>
                                <p:cTn id="74" presetID="22" presetClass="entr" presetSubtype="1" fill="hold" nodeType="withEffect">
                                  <p:stCondLst>
                                    <p:cond delay="0"/>
                                  </p:stCondLst>
                                  <p:childTnLst>
                                    <p:set>
                                      <p:cBhvr>
                                        <p:cTn id="75" dur="1" fill="hold">
                                          <p:stCondLst>
                                            <p:cond delay="0"/>
                                          </p:stCondLst>
                                        </p:cTn>
                                        <p:tgtEl>
                                          <p:spTgt spid="392"/>
                                        </p:tgtEl>
                                        <p:attrNameLst>
                                          <p:attrName>style.visibility</p:attrName>
                                        </p:attrNameLst>
                                      </p:cBhvr>
                                      <p:to>
                                        <p:strVal val="visible"/>
                                      </p:to>
                                    </p:set>
                                    <p:animEffect transition="in" filter="wipe(up)">
                                      <p:cBhvr>
                                        <p:cTn id="76" dur="500"/>
                                        <p:tgtEl>
                                          <p:spTgt spid="392"/>
                                        </p:tgtEl>
                                      </p:cBhvr>
                                    </p:animEffect>
                                  </p:childTnLst>
                                </p:cTn>
                              </p:par>
                              <p:par>
                                <p:cTn id="77" presetID="22" presetClass="entr" presetSubtype="1" fill="hold" nodeType="withEffect">
                                  <p:stCondLst>
                                    <p:cond delay="0"/>
                                  </p:stCondLst>
                                  <p:childTnLst>
                                    <p:set>
                                      <p:cBhvr>
                                        <p:cTn id="78" dur="1" fill="hold">
                                          <p:stCondLst>
                                            <p:cond delay="0"/>
                                          </p:stCondLst>
                                        </p:cTn>
                                        <p:tgtEl>
                                          <p:spTgt spid="391"/>
                                        </p:tgtEl>
                                        <p:attrNameLst>
                                          <p:attrName>style.visibility</p:attrName>
                                        </p:attrNameLst>
                                      </p:cBhvr>
                                      <p:to>
                                        <p:strVal val="visible"/>
                                      </p:to>
                                    </p:set>
                                    <p:animEffect transition="in" filter="wipe(up)">
                                      <p:cBhvr>
                                        <p:cTn id="79" dur="500"/>
                                        <p:tgtEl>
                                          <p:spTgt spid="391"/>
                                        </p:tgtEl>
                                      </p:cBhvr>
                                    </p:animEffect>
                                  </p:childTnLst>
                                </p:cTn>
                              </p:par>
                              <p:par>
                                <p:cTn id="80" presetID="22" presetClass="entr" presetSubtype="1" fill="hold" nodeType="withEffect">
                                  <p:stCondLst>
                                    <p:cond delay="0"/>
                                  </p:stCondLst>
                                  <p:childTnLst>
                                    <p:set>
                                      <p:cBhvr>
                                        <p:cTn id="81" dur="1" fill="hold">
                                          <p:stCondLst>
                                            <p:cond delay="0"/>
                                          </p:stCondLst>
                                        </p:cTn>
                                        <p:tgtEl>
                                          <p:spTgt spid="394"/>
                                        </p:tgtEl>
                                        <p:attrNameLst>
                                          <p:attrName>style.visibility</p:attrName>
                                        </p:attrNameLst>
                                      </p:cBhvr>
                                      <p:to>
                                        <p:strVal val="visible"/>
                                      </p:to>
                                    </p:set>
                                    <p:animEffect transition="in" filter="wipe(up)">
                                      <p:cBhvr>
                                        <p:cTn id="82" dur="500"/>
                                        <p:tgtEl>
                                          <p:spTgt spid="394"/>
                                        </p:tgtEl>
                                      </p:cBhvr>
                                    </p:animEffect>
                                  </p:childTnLst>
                                </p:cTn>
                              </p:par>
                              <p:par>
                                <p:cTn id="83" presetID="22" presetClass="entr" presetSubtype="1" fill="hold" nodeType="withEffect">
                                  <p:stCondLst>
                                    <p:cond delay="0"/>
                                  </p:stCondLst>
                                  <p:childTnLst>
                                    <p:set>
                                      <p:cBhvr>
                                        <p:cTn id="84" dur="1" fill="hold">
                                          <p:stCondLst>
                                            <p:cond delay="0"/>
                                          </p:stCondLst>
                                        </p:cTn>
                                        <p:tgtEl>
                                          <p:spTgt spid="395"/>
                                        </p:tgtEl>
                                        <p:attrNameLst>
                                          <p:attrName>style.visibility</p:attrName>
                                        </p:attrNameLst>
                                      </p:cBhvr>
                                      <p:to>
                                        <p:strVal val="visible"/>
                                      </p:to>
                                    </p:set>
                                    <p:animEffect transition="in" filter="wipe(up)">
                                      <p:cBhvr>
                                        <p:cTn id="85" dur="500"/>
                                        <p:tgtEl>
                                          <p:spTgt spid="395"/>
                                        </p:tgtEl>
                                      </p:cBhvr>
                                    </p:animEffect>
                                  </p:childTnLst>
                                </p:cTn>
                              </p:par>
                              <p:par>
                                <p:cTn id="86" presetID="22" presetClass="entr" presetSubtype="1" fill="hold" nodeType="withEffect">
                                  <p:stCondLst>
                                    <p:cond delay="0"/>
                                  </p:stCondLst>
                                  <p:childTnLst>
                                    <p:set>
                                      <p:cBhvr>
                                        <p:cTn id="87" dur="1" fill="hold">
                                          <p:stCondLst>
                                            <p:cond delay="0"/>
                                          </p:stCondLst>
                                        </p:cTn>
                                        <p:tgtEl>
                                          <p:spTgt spid="396"/>
                                        </p:tgtEl>
                                        <p:attrNameLst>
                                          <p:attrName>style.visibility</p:attrName>
                                        </p:attrNameLst>
                                      </p:cBhvr>
                                      <p:to>
                                        <p:strVal val="visible"/>
                                      </p:to>
                                    </p:set>
                                    <p:animEffect transition="in" filter="wipe(up)">
                                      <p:cBhvr>
                                        <p:cTn id="88" dur="500"/>
                                        <p:tgtEl>
                                          <p:spTgt spid="396"/>
                                        </p:tgtEl>
                                      </p:cBhvr>
                                    </p:animEffect>
                                  </p:childTnLst>
                                </p:cTn>
                              </p:par>
                              <p:par>
                                <p:cTn id="89" presetID="22" presetClass="entr" presetSubtype="1" fill="hold" nodeType="withEffect">
                                  <p:stCondLst>
                                    <p:cond delay="0"/>
                                  </p:stCondLst>
                                  <p:childTnLst>
                                    <p:set>
                                      <p:cBhvr>
                                        <p:cTn id="90" dur="1" fill="hold">
                                          <p:stCondLst>
                                            <p:cond delay="0"/>
                                          </p:stCondLst>
                                        </p:cTn>
                                        <p:tgtEl>
                                          <p:spTgt spid="397"/>
                                        </p:tgtEl>
                                        <p:attrNameLst>
                                          <p:attrName>style.visibility</p:attrName>
                                        </p:attrNameLst>
                                      </p:cBhvr>
                                      <p:to>
                                        <p:strVal val="visible"/>
                                      </p:to>
                                    </p:set>
                                    <p:animEffect transition="in" filter="wipe(up)">
                                      <p:cBhvr>
                                        <p:cTn id="91" dur="500"/>
                                        <p:tgtEl>
                                          <p:spTgt spid="397"/>
                                        </p:tgtEl>
                                      </p:cBhvr>
                                    </p:animEffect>
                                  </p:childTnLst>
                                </p:cTn>
                              </p:par>
                            </p:childTnLst>
                          </p:cTn>
                        </p:par>
                        <p:par>
                          <p:cTn id="92" fill="hold">
                            <p:stCondLst>
                              <p:cond delay="4000"/>
                            </p:stCondLst>
                            <p:childTnLst>
                              <p:par>
                                <p:cTn id="93" presetID="42" presetClass="entr" presetSubtype="0" fill="hold"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anim calcmode="lin" valueType="num">
                                      <p:cBhvr>
                                        <p:cTn id="96" dur="500" fill="hold"/>
                                        <p:tgtEl>
                                          <p:spTgt spid="108"/>
                                        </p:tgtEl>
                                        <p:attrNameLst>
                                          <p:attrName>ppt_x</p:attrName>
                                        </p:attrNameLst>
                                      </p:cBhvr>
                                      <p:tavLst>
                                        <p:tav tm="0">
                                          <p:val>
                                            <p:strVal val="#ppt_x"/>
                                          </p:val>
                                        </p:tav>
                                        <p:tav tm="100000">
                                          <p:val>
                                            <p:strVal val="#ppt_x"/>
                                          </p:val>
                                        </p:tav>
                                      </p:tavLst>
                                    </p:anim>
                                    <p:anim calcmode="lin" valueType="num">
                                      <p:cBhvr>
                                        <p:cTn id="97" dur="500" fill="hold"/>
                                        <p:tgtEl>
                                          <p:spTgt spid="10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fade">
                                      <p:cBhvr>
                                        <p:cTn id="100" dur="500"/>
                                        <p:tgtEl>
                                          <p:spTgt spid="113"/>
                                        </p:tgtEl>
                                      </p:cBhvr>
                                    </p:animEffect>
                                    <p:anim calcmode="lin" valueType="num">
                                      <p:cBhvr>
                                        <p:cTn id="101" dur="500" fill="hold"/>
                                        <p:tgtEl>
                                          <p:spTgt spid="113"/>
                                        </p:tgtEl>
                                        <p:attrNameLst>
                                          <p:attrName>ppt_x</p:attrName>
                                        </p:attrNameLst>
                                      </p:cBhvr>
                                      <p:tavLst>
                                        <p:tav tm="0">
                                          <p:val>
                                            <p:strVal val="#ppt_x"/>
                                          </p:val>
                                        </p:tav>
                                        <p:tav tm="100000">
                                          <p:val>
                                            <p:strVal val="#ppt_x"/>
                                          </p:val>
                                        </p:tav>
                                      </p:tavLst>
                                    </p:anim>
                                    <p:anim calcmode="lin" valueType="num">
                                      <p:cBhvr>
                                        <p:cTn id="102" dur="500" fill="hold"/>
                                        <p:tgtEl>
                                          <p:spTgt spid="113"/>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18"/>
                                        </p:tgtEl>
                                        <p:attrNameLst>
                                          <p:attrName>style.visibility</p:attrName>
                                        </p:attrNameLst>
                                      </p:cBhvr>
                                      <p:to>
                                        <p:strVal val="visible"/>
                                      </p:to>
                                    </p:set>
                                    <p:animEffect transition="in" filter="fade">
                                      <p:cBhvr>
                                        <p:cTn id="105" dur="500"/>
                                        <p:tgtEl>
                                          <p:spTgt spid="118"/>
                                        </p:tgtEl>
                                      </p:cBhvr>
                                    </p:animEffect>
                                    <p:anim calcmode="lin" valueType="num">
                                      <p:cBhvr>
                                        <p:cTn id="106" dur="500" fill="hold"/>
                                        <p:tgtEl>
                                          <p:spTgt spid="118"/>
                                        </p:tgtEl>
                                        <p:attrNameLst>
                                          <p:attrName>ppt_x</p:attrName>
                                        </p:attrNameLst>
                                      </p:cBhvr>
                                      <p:tavLst>
                                        <p:tav tm="0">
                                          <p:val>
                                            <p:strVal val="#ppt_x"/>
                                          </p:val>
                                        </p:tav>
                                        <p:tav tm="100000">
                                          <p:val>
                                            <p:strVal val="#ppt_x"/>
                                          </p:val>
                                        </p:tav>
                                      </p:tavLst>
                                    </p:anim>
                                    <p:anim calcmode="lin" valueType="num">
                                      <p:cBhvr>
                                        <p:cTn id="107" dur="500" fill="hold"/>
                                        <p:tgtEl>
                                          <p:spTgt spid="118"/>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anim calcmode="lin" valueType="num">
                                      <p:cBhvr>
                                        <p:cTn id="111" dur="500" fill="hold"/>
                                        <p:tgtEl>
                                          <p:spTgt spid="123"/>
                                        </p:tgtEl>
                                        <p:attrNameLst>
                                          <p:attrName>ppt_x</p:attrName>
                                        </p:attrNameLst>
                                      </p:cBhvr>
                                      <p:tavLst>
                                        <p:tav tm="0">
                                          <p:val>
                                            <p:strVal val="#ppt_x"/>
                                          </p:val>
                                        </p:tav>
                                        <p:tav tm="100000">
                                          <p:val>
                                            <p:strVal val="#ppt_x"/>
                                          </p:val>
                                        </p:tav>
                                      </p:tavLst>
                                    </p:anim>
                                    <p:anim calcmode="lin" valueType="num">
                                      <p:cBhvr>
                                        <p:cTn id="112" dur="500" fill="hold"/>
                                        <p:tgtEl>
                                          <p:spTgt spid="123"/>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500"/>
                                        <p:tgtEl>
                                          <p:spTgt spid="128"/>
                                        </p:tgtEl>
                                      </p:cBhvr>
                                    </p:animEffect>
                                    <p:anim calcmode="lin" valueType="num">
                                      <p:cBhvr>
                                        <p:cTn id="116" dur="500" fill="hold"/>
                                        <p:tgtEl>
                                          <p:spTgt spid="128"/>
                                        </p:tgtEl>
                                        <p:attrNameLst>
                                          <p:attrName>ppt_x</p:attrName>
                                        </p:attrNameLst>
                                      </p:cBhvr>
                                      <p:tavLst>
                                        <p:tav tm="0">
                                          <p:val>
                                            <p:strVal val="#ppt_x"/>
                                          </p:val>
                                        </p:tav>
                                        <p:tav tm="100000">
                                          <p:val>
                                            <p:strVal val="#ppt_x"/>
                                          </p:val>
                                        </p:tav>
                                      </p:tavLst>
                                    </p:anim>
                                    <p:anim calcmode="lin" valueType="num">
                                      <p:cBhvr>
                                        <p:cTn id="117" dur="500" fill="hold"/>
                                        <p:tgtEl>
                                          <p:spTgt spid="128"/>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133"/>
                                        </p:tgtEl>
                                        <p:attrNameLst>
                                          <p:attrName>style.visibility</p:attrName>
                                        </p:attrNameLst>
                                      </p:cBhvr>
                                      <p:to>
                                        <p:strVal val="visible"/>
                                      </p:to>
                                    </p:set>
                                    <p:animEffect transition="in" filter="fade">
                                      <p:cBhvr>
                                        <p:cTn id="120" dur="500"/>
                                        <p:tgtEl>
                                          <p:spTgt spid="133"/>
                                        </p:tgtEl>
                                      </p:cBhvr>
                                    </p:animEffect>
                                    <p:anim calcmode="lin" valueType="num">
                                      <p:cBhvr>
                                        <p:cTn id="121" dur="500" fill="hold"/>
                                        <p:tgtEl>
                                          <p:spTgt spid="133"/>
                                        </p:tgtEl>
                                        <p:attrNameLst>
                                          <p:attrName>ppt_x</p:attrName>
                                        </p:attrNameLst>
                                      </p:cBhvr>
                                      <p:tavLst>
                                        <p:tav tm="0">
                                          <p:val>
                                            <p:strVal val="#ppt_x"/>
                                          </p:val>
                                        </p:tav>
                                        <p:tav tm="100000">
                                          <p:val>
                                            <p:strVal val="#ppt_x"/>
                                          </p:val>
                                        </p:tav>
                                      </p:tavLst>
                                    </p:anim>
                                    <p:anim calcmode="lin" valueType="num">
                                      <p:cBhvr>
                                        <p:cTn id="122" dur="500" fill="hold"/>
                                        <p:tgtEl>
                                          <p:spTgt spid="133"/>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138"/>
                                        </p:tgtEl>
                                        <p:attrNameLst>
                                          <p:attrName>style.visibility</p:attrName>
                                        </p:attrNameLst>
                                      </p:cBhvr>
                                      <p:to>
                                        <p:strVal val="visible"/>
                                      </p:to>
                                    </p:set>
                                    <p:animEffect transition="in" filter="fade">
                                      <p:cBhvr>
                                        <p:cTn id="125" dur="500"/>
                                        <p:tgtEl>
                                          <p:spTgt spid="138"/>
                                        </p:tgtEl>
                                      </p:cBhvr>
                                    </p:animEffect>
                                    <p:anim calcmode="lin" valueType="num">
                                      <p:cBhvr>
                                        <p:cTn id="126" dur="500" fill="hold"/>
                                        <p:tgtEl>
                                          <p:spTgt spid="138"/>
                                        </p:tgtEl>
                                        <p:attrNameLst>
                                          <p:attrName>ppt_x</p:attrName>
                                        </p:attrNameLst>
                                      </p:cBhvr>
                                      <p:tavLst>
                                        <p:tav tm="0">
                                          <p:val>
                                            <p:strVal val="#ppt_x"/>
                                          </p:val>
                                        </p:tav>
                                        <p:tav tm="100000">
                                          <p:val>
                                            <p:strVal val="#ppt_x"/>
                                          </p:val>
                                        </p:tav>
                                      </p:tavLst>
                                    </p:anim>
                                    <p:anim calcmode="lin" valueType="num">
                                      <p:cBhvr>
                                        <p:cTn id="127" dur="500" fill="hold"/>
                                        <p:tgtEl>
                                          <p:spTgt spid="138"/>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Effect transition="in" filter="fade">
                                      <p:cBhvr>
                                        <p:cTn id="130" dur="500"/>
                                        <p:tgtEl>
                                          <p:spTgt spid="143"/>
                                        </p:tgtEl>
                                      </p:cBhvr>
                                    </p:animEffect>
                                    <p:anim calcmode="lin" valueType="num">
                                      <p:cBhvr>
                                        <p:cTn id="131" dur="500" fill="hold"/>
                                        <p:tgtEl>
                                          <p:spTgt spid="143"/>
                                        </p:tgtEl>
                                        <p:attrNameLst>
                                          <p:attrName>ppt_x</p:attrName>
                                        </p:attrNameLst>
                                      </p:cBhvr>
                                      <p:tavLst>
                                        <p:tav tm="0">
                                          <p:val>
                                            <p:strVal val="#ppt_x"/>
                                          </p:val>
                                        </p:tav>
                                        <p:tav tm="100000">
                                          <p:val>
                                            <p:strVal val="#ppt_x"/>
                                          </p:val>
                                        </p:tav>
                                      </p:tavLst>
                                    </p:anim>
                                    <p:anim calcmode="lin" valueType="num">
                                      <p:cBhvr>
                                        <p:cTn id="132" dur="500" fill="hold"/>
                                        <p:tgtEl>
                                          <p:spTgt spid="143"/>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148"/>
                                        </p:tgtEl>
                                        <p:attrNameLst>
                                          <p:attrName>style.visibility</p:attrName>
                                        </p:attrNameLst>
                                      </p:cBhvr>
                                      <p:to>
                                        <p:strVal val="visible"/>
                                      </p:to>
                                    </p:set>
                                    <p:animEffect transition="in" filter="fade">
                                      <p:cBhvr>
                                        <p:cTn id="135" dur="500"/>
                                        <p:tgtEl>
                                          <p:spTgt spid="148"/>
                                        </p:tgtEl>
                                      </p:cBhvr>
                                    </p:animEffect>
                                    <p:anim calcmode="lin" valueType="num">
                                      <p:cBhvr>
                                        <p:cTn id="136" dur="500" fill="hold"/>
                                        <p:tgtEl>
                                          <p:spTgt spid="148"/>
                                        </p:tgtEl>
                                        <p:attrNameLst>
                                          <p:attrName>ppt_x</p:attrName>
                                        </p:attrNameLst>
                                      </p:cBhvr>
                                      <p:tavLst>
                                        <p:tav tm="0">
                                          <p:val>
                                            <p:strVal val="#ppt_x"/>
                                          </p:val>
                                        </p:tav>
                                        <p:tav tm="100000">
                                          <p:val>
                                            <p:strVal val="#ppt_x"/>
                                          </p:val>
                                        </p:tav>
                                      </p:tavLst>
                                    </p:anim>
                                    <p:anim calcmode="lin" valueType="num">
                                      <p:cBhvr>
                                        <p:cTn id="137" dur="500" fill="hold"/>
                                        <p:tgtEl>
                                          <p:spTgt spid="148"/>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153"/>
                                        </p:tgtEl>
                                        <p:attrNameLst>
                                          <p:attrName>style.visibility</p:attrName>
                                        </p:attrNameLst>
                                      </p:cBhvr>
                                      <p:to>
                                        <p:strVal val="visible"/>
                                      </p:to>
                                    </p:set>
                                    <p:animEffect transition="in" filter="fade">
                                      <p:cBhvr>
                                        <p:cTn id="140" dur="500"/>
                                        <p:tgtEl>
                                          <p:spTgt spid="153"/>
                                        </p:tgtEl>
                                      </p:cBhvr>
                                    </p:animEffect>
                                    <p:anim calcmode="lin" valueType="num">
                                      <p:cBhvr>
                                        <p:cTn id="141" dur="500" fill="hold"/>
                                        <p:tgtEl>
                                          <p:spTgt spid="153"/>
                                        </p:tgtEl>
                                        <p:attrNameLst>
                                          <p:attrName>ppt_x</p:attrName>
                                        </p:attrNameLst>
                                      </p:cBhvr>
                                      <p:tavLst>
                                        <p:tav tm="0">
                                          <p:val>
                                            <p:strVal val="#ppt_x"/>
                                          </p:val>
                                        </p:tav>
                                        <p:tav tm="100000">
                                          <p:val>
                                            <p:strVal val="#ppt_x"/>
                                          </p:val>
                                        </p:tav>
                                      </p:tavLst>
                                    </p:anim>
                                    <p:anim calcmode="lin" valueType="num">
                                      <p:cBhvr>
                                        <p:cTn id="142" dur="500" fill="hold"/>
                                        <p:tgtEl>
                                          <p:spTgt spid="153"/>
                                        </p:tgtEl>
                                        <p:attrNameLst>
                                          <p:attrName>ppt_y</p:attrName>
                                        </p:attrNameLst>
                                      </p:cBhvr>
                                      <p:tavLst>
                                        <p:tav tm="0">
                                          <p:val>
                                            <p:strVal val="#ppt_y+.1"/>
                                          </p:val>
                                        </p:tav>
                                        <p:tav tm="100000">
                                          <p:val>
                                            <p:strVal val="#ppt_y"/>
                                          </p:val>
                                        </p:tav>
                                      </p:tavLst>
                                    </p:anim>
                                  </p:childTnLst>
                                </p:cTn>
                              </p:par>
                            </p:childTnLst>
                          </p:cTn>
                        </p:par>
                        <p:par>
                          <p:cTn id="143" fill="hold">
                            <p:stCondLst>
                              <p:cond delay="4500"/>
                            </p:stCondLst>
                            <p:childTnLst>
                              <p:par>
                                <p:cTn id="144" presetID="22" presetClass="entr" presetSubtype="1" fill="hold" nodeType="afterEffect">
                                  <p:stCondLst>
                                    <p:cond delay="0"/>
                                  </p:stCondLst>
                                  <p:childTnLst>
                                    <p:set>
                                      <p:cBhvr>
                                        <p:cTn id="145" dur="1" fill="hold">
                                          <p:stCondLst>
                                            <p:cond delay="0"/>
                                          </p:stCondLst>
                                        </p:cTn>
                                        <p:tgtEl>
                                          <p:spTgt spid="399"/>
                                        </p:tgtEl>
                                        <p:attrNameLst>
                                          <p:attrName>style.visibility</p:attrName>
                                        </p:attrNameLst>
                                      </p:cBhvr>
                                      <p:to>
                                        <p:strVal val="visible"/>
                                      </p:to>
                                    </p:set>
                                    <p:animEffect transition="in" filter="wipe(up)">
                                      <p:cBhvr>
                                        <p:cTn id="146" dur="500"/>
                                        <p:tgtEl>
                                          <p:spTgt spid="399"/>
                                        </p:tgtEl>
                                      </p:cBhvr>
                                    </p:animEffect>
                                  </p:childTnLst>
                                </p:cTn>
                              </p:par>
                              <p:par>
                                <p:cTn id="147" presetID="22" presetClass="entr" presetSubtype="1" fill="hold" nodeType="withEffect">
                                  <p:stCondLst>
                                    <p:cond delay="0"/>
                                  </p:stCondLst>
                                  <p:childTnLst>
                                    <p:set>
                                      <p:cBhvr>
                                        <p:cTn id="148" dur="1" fill="hold">
                                          <p:stCondLst>
                                            <p:cond delay="0"/>
                                          </p:stCondLst>
                                        </p:cTn>
                                        <p:tgtEl>
                                          <p:spTgt spid="403"/>
                                        </p:tgtEl>
                                        <p:attrNameLst>
                                          <p:attrName>style.visibility</p:attrName>
                                        </p:attrNameLst>
                                      </p:cBhvr>
                                      <p:to>
                                        <p:strVal val="visible"/>
                                      </p:to>
                                    </p:set>
                                    <p:animEffect transition="in" filter="wipe(up)">
                                      <p:cBhvr>
                                        <p:cTn id="149" dur="500"/>
                                        <p:tgtEl>
                                          <p:spTgt spid="403"/>
                                        </p:tgtEl>
                                      </p:cBhvr>
                                    </p:animEffect>
                                  </p:childTnLst>
                                </p:cTn>
                              </p:par>
                              <p:par>
                                <p:cTn id="150" presetID="22" presetClass="entr" presetSubtype="1" fill="hold" nodeType="withEffect">
                                  <p:stCondLst>
                                    <p:cond delay="0"/>
                                  </p:stCondLst>
                                  <p:childTnLst>
                                    <p:set>
                                      <p:cBhvr>
                                        <p:cTn id="151" dur="1" fill="hold">
                                          <p:stCondLst>
                                            <p:cond delay="0"/>
                                          </p:stCondLst>
                                        </p:cTn>
                                        <p:tgtEl>
                                          <p:spTgt spid="405"/>
                                        </p:tgtEl>
                                        <p:attrNameLst>
                                          <p:attrName>style.visibility</p:attrName>
                                        </p:attrNameLst>
                                      </p:cBhvr>
                                      <p:to>
                                        <p:strVal val="visible"/>
                                      </p:to>
                                    </p:set>
                                    <p:animEffect transition="in" filter="wipe(up)">
                                      <p:cBhvr>
                                        <p:cTn id="152" dur="500"/>
                                        <p:tgtEl>
                                          <p:spTgt spid="405"/>
                                        </p:tgtEl>
                                      </p:cBhvr>
                                    </p:animEffect>
                                  </p:childTnLst>
                                </p:cTn>
                              </p:par>
                              <p:par>
                                <p:cTn id="153" presetID="22" presetClass="entr" presetSubtype="1" fill="hold" nodeType="with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up)">
                                      <p:cBhvr>
                                        <p:cTn id="155" dur="500"/>
                                        <p:tgtEl>
                                          <p:spTgt spid="407"/>
                                        </p:tgtEl>
                                      </p:cBhvr>
                                    </p:animEffect>
                                  </p:childTnLst>
                                </p:cTn>
                              </p:par>
                              <p:par>
                                <p:cTn id="156" presetID="22" presetClass="entr" presetSubtype="1" fill="hold" nodeType="withEffect">
                                  <p:stCondLst>
                                    <p:cond delay="0"/>
                                  </p:stCondLst>
                                  <p:childTnLst>
                                    <p:set>
                                      <p:cBhvr>
                                        <p:cTn id="157" dur="1" fill="hold">
                                          <p:stCondLst>
                                            <p:cond delay="0"/>
                                          </p:stCondLst>
                                        </p:cTn>
                                        <p:tgtEl>
                                          <p:spTgt spid="410"/>
                                        </p:tgtEl>
                                        <p:attrNameLst>
                                          <p:attrName>style.visibility</p:attrName>
                                        </p:attrNameLst>
                                      </p:cBhvr>
                                      <p:to>
                                        <p:strVal val="visible"/>
                                      </p:to>
                                    </p:set>
                                    <p:animEffect transition="in" filter="wipe(up)">
                                      <p:cBhvr>
                                        <p:cTn id="158" dur="500"/>
                                        <p:tgtEl>
                                          <p:spTgt spid="410"/>
                                        </p:tgtEl>
                                      </p:cBhvr>
                                    </p:animEffect>
                                  </p:childTnLst>
                                </p:cTn>
                              </p:par>
                              <p:par>
                                <p:cTn id="159" presetID="22" presetClass="entr" presetSubtype="1" fill="hold" nodeType="withEffect">
                                  <p:stCondLst>
                                    <p:cond delay="0"/>
                                  </p:stCondLst>
                                  <p:childTnLst>
                                    <p:set>
                                      <p:cBhvr>
                                        <p:cTn id="160" dur="1" fill="hold">
                                          <p:stCondLst>
                                            <p:cond delay="0"/>
                                          </p:stCondLst>
                                        </p:cTn>
                                        <p:tgtEl>
                                          <p:spTgt spid="413"/>
                                        </p:tgtEl>
                                        <p:attrNameLst>
                                          <p:attrName>style.visibility</p:attrName>
                                        </p:attrNameLst>
                                      </p:cBhvr>
                                      <p:to>
                                        <p:strVal val="visible"/>
                                      </p:to>
                                    </p:set>
                                    <p:animEffect transition="in" filter="wipe(up)">
                                      <p:cBhvr>
                                        <p:cTn id="161" dur="500"/>
                                        <p:tgtEl>
                                          <p:spTgt spid="413"/>
                                        </p:tgtEl>
                                      </p:cBhvr>
                                    </p:animEffect>
                                  </p:childTnLst>
                                </p:cTn>
                              </p:par>
                              <p:par>
                                <p:cTn id="162" presetID="22" presetClass="entr" presetSubtype="1" fill="hold" nodeType="withEffect">
                                  <p:stCondLst>
                                    <p:cond delay="0"/>
                                  </p:stCondLst>
                                  <p:childTnLst>
                                    <p:set>
                                      <p:cBhvr>
                                        <p:cTn id="163" dur="1" fill="hold">
                                          <p:stCondLst>
                                            <p:cond delay="0"/>
                                          </p:stCondLst>
                                        </p:cTn>
                                        <p:tgtEl>
                                          <p:spTgt spid="416"/>
                                        </p:tgtEl>
                                        <p:attrNameLst>
                                          <p:attrName>style.visibility</p:attrName>
                                        </p:attrNameLst>
                                      </p:cBhvr>
                                      <p:to>
                                        <p:strVal val="visible"/>
                                      </p:to>
                                    </p:set>
                                    <p:animEffect transition="in" filter="wipe(up)">
                                      <p:cBhvr>
                                        <p:cTn id="164" dur="500"/>
                                        <p:tgtEl>
                                          <p:spTgt spid="416"/>
                                        </p:tgtEl>
                                      </p:cBhvr>
                                    </p:animEffect>
                                  </p:childTnLst>
                                </p:cTn>
                              </p:par>
                              <p:par>
                                <p:cTn id="165" presetID="22" presetClass="entr" presetSubtype="1" fill="hold" nodeType="withEffect">
                                  <p:stCondLst>
                                    <p:cond delay="0"/>
                                  </p:stCondLst>
                                  <p:childTnLst>
                                    <p:set>
                                      <p:cBhvr>
                                        <p:cTn id="166" dur="1" fill="hold">
                                          <p:stCondLst>
                                            <p:cond delay="0"/>
                                          </p:stCondLst>
                                        </p:cTn>
                                        <p:tgtEl>
                                          <p:spTgt spid="418"/>
                                        </p:tgtEl>
                                        <p:attrNameLst>
                                          <p:attrName>style.visibility</p:attrName>
                                        </p:attrNameLst>
                                      </p:cBhvr>
                                      <p:to>
                                        <p:strVal val="visible"/>
                                      </p:to>
                                    </p:set>
                                    <p:animEffect transition="in" filter="wipe(up)">
                                      <p:cBhvr>
                                        <p:cTn id="167" dur="500"/>
                                        <p:tgtEl>
                                          <p:spTgt spid="418"/>
                                        </p:tgtEl>
                                      </p:cBhvr>
                                    </p:animEffect>
                                  </p:childTnLst>
                                </p:cTn>
                              </p:par>
                              <p:par>
                                <p:cTn id="168" presetID="22" presetClass="entr" presetSubtype="1" fill="hold" nodeType="withEffect">
                                  <p:stCondLst>
                                    <p:cond delay="0"/>
                                  </p:stCondLst>
                                  <p:childTnLst>
                                    <p:set>
                                      <p:cBhvr>
                                        <p:cTn id="169" dur="1" fill="hold">
                                          <p:stCondLst>
                                            <p:cond delay="0"/>
                                          </p:stCondLst>
                                        </p:cTn>
                                        <p:tgtEl>
                                          <p:spTgt spid="419"/>
                                        </p:tgtEl>
                                        <p:attrNameLst>
                                          <p:attrName>style.visibility</p:attrName>
                                        </p:attrNameLst>
                                      </p:cBhvr>
                                      <p:to>
                                        <p:strVal val="visible"/>
                                      </p:to>
                                    </p:set>
                                    <p:animEffect transition="in" filter="wipe(up)">
                                      <p:cBhvr>
                                        <p:cTn id="170" dur="500"/>
                                        <p:tgtEl>
                                          <p:spTgt spid="419"/>
                                        </p:tgtEl>
                                      </p:cBhvr>
                                    </p:animEffect>
                                  </p:childTnLst>
                                </p:cTn>
                              </p:par>
                              <p:par>
                                <p:cTn id="171" presetID="22" presetClass="entr" presetSubtype="1" fill="hold" nodeType="withEffect">
                                  <p:stCondLst>
                                    <p:cond delay="0"/>
                                  </p:stCondLst>
                                  <p:childTnLst>
                                    <p:set>
                                      <p:cBhvr>
                                        <p:cTn id="172" dur="1" fill="hold">
                                          <p:stCondLst>
                                            <p:cond delay="0"/>
                                          </p:stCondLst>
                                        </p:cTn>
                                        <p:tgtEl>
                                          <p:spTgt spid="422"/>
                                        </p:tgtEl>
                                        <p:attrNameLst>
                                          <p:attrName>style.visibility</p:attrName>
                                        </p:attrNameLst>
                                      </p:cBhvr>
                                      <p:to>
                                        <p:strVal val="visible"/>
                                      </p:to>
                                    </p:set>
                                    <p:animEffect transition="in" filter="wipe(up)">
                                      <p:cBhvr>
                                        <p:cTn id="173" dur="500"/>
                                        <p:tgtEl>
                                          <p:spTgt spid="422"/>
                                        </p:tgtEl>
                                      </p:cBhvr>
                                    </p:animEffect>
                                  </p:childTnLst>
                                </p:cTn>
                              </p:par>
                              <p:par>
                                <p:cTn id="174" presetID="22" presetClass="entr" presetSubtype="1" fill="hold" nodeType="withEffect">
                                  <p:stCondLst>
                                    <p:cond delay="0"/>
                                  </p:stCondLst>
                                  <p:childTnLst>
                                    <p:set>
                                      <p:cBhvr>
                                        <p:cTn id="175" dur="1" fill="hold">
                                          <p:stCondLst>
                                            <p:cond delay="0"/>
                                          </p:stCondLst>
                                        </p:cTn>
                                        <p:tgtEl>
                                          <p:spTgt spid="434"/>
                                        </p:tgtEl>
                                        <p:attrNameLst>
                                          <p:attrName>style.visibility</p:attrName>
                                        </p:attrNameLst>
                                      </p:cBhvr>
                                      <p:to>
                                        <p:strVal val="visible"/>
                                      </p:to>
                                    </p:set>
                                    <p:animEffect transition="in" filter="wipe(up)">
                                      <p:cBhvr>
                                        <p:cTn id="176" dur="500"/>
                                        <p:tgtEl>
                                          <p:spTgt spid="434"/>
                                        </p:tgtEl>
                                      </p:cBhvr>
                                    </p:animEffect>
                                  </p:childTnLst>
                                </p:cTn>
                              </p:par>
                              <p:par>
                                <p:cTn id="177" presetID="22" presetClass="entr" presetSubtype="1" fill="hold" nodeType="withEffect">
                                  <p:stCondLst>
                                    <p:cond delay="0"/>
                                  </p:stCondLst>
                                  <p:childTnLst>
                                    <p:set>
                                      <p:cBhvr>
                                        <p:cTn id="178" dur="1" fill="hold">
                                          <p:stCondLst>
                                            <p:cond delay="0"/>
                                          </p:stCondLst>
                                        </p:cTn>
                                        <p:tgtEl>
                                          <p:spTgt spid="436"/>
                                        </p:tgtEl>
                                        <p:attrNameLst>
                                          <p:attrName>style.visibility</p:attrName>
                                        </p:attrNameLst>
                                      </p:cBhvr>
                                      <p:to>
                                        <p:strVal val="visible"/>
                                      </p:to>
                                    </p:set>
                                    <p:animEffect transition="in" filter="wipe(up)">
                                      <p:cBhvr>
                                        <p:cTn id="179" dur="500"/>
                                        <p:tgtEl>
                                          <p:spTgt spid="436"/>
                                        </p:tgtEl>
                                      </p:cBhvr>
                                    </p:animEffect>
                                  </p:childTnLst>
                                </p:cTn>
                              </p:par>
                              <p:par>
                                <p:cTn id="180" presetID="22" presetClass="entr" presetSubtype="1" fill="hold" nodeType="withEffect">
                                  <p:stCondLst>
                                    <p:cond delay="0"/>
                                  </p:stCondLst>
                                  <p:childTnLst>
                                    <p:set>
                                      <p:cBhvr>
                                        <p:cTn id="181" dur="1" fill="hold">
                                          <p:stCondLst>
                                            <p:cond delay="0"/>
                                          </p:stCondLst>
                                        </p:cTn>
                                        <p:tgtEl>
                                          <p:spTgt spid="437"/>
                                        </p:tgtEl>
                                        <p:attrNameLst>
                                          <p:attrName>style.visibility</p:attrName>
                                        </p:attrNameLst>
                                      </p:cBhvr>
                                      <p:to>
                                        <p:strVal val="visible"/>
                                      </p:to>
                                    </p:set>
                                    <p:animEffect transition="in" filter="wipe(up)">
                                      <p:cBhvr>
                                        <p:cTn id="182" dur="500"/>
                                        <p:tgtEl>
                                          <p:spTgt spid="437"/>
                                        </p:tgtEl>
                                      </p:cBhvr>
                                    </p:animEffect>
                                  </p:childTnLst>
                                </p:cTn>
                              </p:par>
                              <p:par>
                                <p:cTn id="183" presetID="22" presetClass="entr" presetSubtype="1" fill="hold" nodeType="withEffect">
                                  <p:stCondLst>
                                    <p:cond delay="0"/>
                                  </p:stCondLst>
                                  <p:childTnLst>
                                    <p:set>
                                      <p:cBhvr>
                                        <p:cTn id="184" dur="1" fill="hold">
                                          <p:stCondLst>
                                            <p:cond delay="0"/>
                                          </p:stCondLst>
                                        </p:cTn>
                                        <p:tgtEl>
                                          <p:spTgt spid="438"/>
                                        </p:tgtEl>
                                        <p:attrNameLst>
                                          <p:attrName>style.visibility</p:attrName>
                                        </p:attrNameLst>
                                      </p:cBhvr>
                                      <p:to>
                                        <p:strVal val="visible"/>
                                      </p:to>
                                    </p:set>
                                    <p:animEffect transition="in" filter="wipe(up)">
                                      <p:cBhvr>
                                        <p:cTn id="185" dur="500"/>
                                        <p:tgtEl>
                                          <p:spTgt spid="438"/>
                                        </p:tgtEl>
                                      </p:cBhvr>
                                    </p:animEffect>
                                  </p:childTnLst>
                                </p:cTn>
                              </p:par>
                              <p:par>
                                <p:cTn id="186" presetID="22" presetClass="entr" presetSubtype="1" fill="hold" nodeType="withEffect">
                                  <p:stCondLst>
                                    <p:cond delay="0"/>
                                  </p:stCondLst>
                                  <p:childTnLst>
                                    <p:set>
                                      <p:cBhvr>
                                        <p:cTn id="187" dur="1" fill="hold">
                                          <p:stCondLst>
                                            <p:cond delay="0"/>
                                          </p:stCondLst>
                                        </p:cTn>
                                        <p:tgtEl>
                                          <p:spTgt spid="439"/>
                                        </p:tgtEl>
                                        <p:attrNameLst>
                                          <p:attrName>style.visibility</p:attrName>
                                        </p:attrNameLst>
                                      </p:cBhvr>
                                      <p:to>
                                        <p:strVal val="visible"/>
                                      </p:to>
                                    </p:set>
                                    <p:animEffect transition="in" filter="wipe(up)">
                                      <p:cBhvr>
                                        <p:cTn id="188" dur="500"/>
                                        <p:tgtEl>
                                          <p:spTgt spid="439"/>
                                        </p:tgtEl>
                                      </p:cBhvr>
                                    </p:animEffect>
                                  </p:childTnLst>
                                </p:cTn>
                              </p:par>
                              <p:par>
                                <p:cTn id="189" presetID="22" presetClass="entr" presetSubtype="1" fill="hold" nodeType="withEffect">
                                  <p:stCondLst>
                                    <p:cond delay="0"/>
                                  </p:stCondLst>
                                  <p:childTnLst>
                                    <p:set>
                                      <p:cBhvr>
                                        <p:cTn id="190" dur="1" fill="hold">
                                          <p:stCondLst>
                                            <p:cond delay="0"/>
                                          </p:stCondLst>
                                        </p:cTn>
                                        <p:tgtEl>
                                          <p:spTgt spid="441"/>
                                        </p:tgtEl>
                                        <p:attrNameLst>
                                          <p:attrName>style.visibility</p:attrName>
                                        </p:attrNameLst>
                                      </p:cBhvr>
                                      <p:to>
                                        <p:strVal val="visible"/>
                                      </p:to>
                                    </p:set>
                                    <p:animEffect transition="in" filter="wipe(up)">
                                      <p:cBhvr>
                                        <p:cTn id="191" dur="500"/>
                                        <p:tgtEl>
                                          <p:spTgt spid="441"/>
                                        </p:tgtEl>
                                      </p:cBhvr>
                                    </p:animEffect>
                                  </p:childTnLst>
                                </p:cTn>
                              </p:par>
                              <p:par>
                                <p:cTn id="192" presetID="22" presetClass="entr" presetSubtype="1" fill="hold" nodeType="withEffect">
                                  <p:stCondLst>
                                    <p:cond delay="0"/>
                                  </p:stCondLst>
                                  <p:childTnLst>
                                    <p:set>
                                      <p:cBhvr>
                                        <p:cTn id="193" dur="1" fill="hold">
                                          <p:stCondLst>
                                            <p:cond delay="0"/>
                                          </p:stCondLst>
                                        </p:cTn>
                                        <p:tgtEl>
                                          <p:spTgt spid="442"/>
                                        </p:tgtEl>
                                        <p:attrNameLst>
                                          <p:attrName>style.visibility</p:attrName>
                                        </p:attrNameLst>
                                      </p:cBhvr>
                                      <p:to>
                                        <p:strVal val="visible"/>
                                      </p:to>
                                    </p:set>
                                    <p:animEffect transition="in" filter="wipe(up)">
                                      <p:cBhvr>
                                        <p:cTn id="194" dur="500"/>
                                        <p:tgtEl>
                                          <p:spTgt spid="442"/>
                                        </p:tgtEl>
                                      </p:cBhvr>
                                    </p:animEffect>
                                  </p:childTnLst>
                                </p:cTn>
                              </p:par>
                              <p:par>
                                <p:cTn id="195" presetID="22" presetClass="entr" presetSubtype="1" fill="hold" nodeType="withEffect">
                                  <p:stCondLst>
                                    <p:cond delay="0"/>
                                  </p:stCondLst>
                                  <p:childTnLst>
                                    <p:set>
                                      <p:cBhvr>
                                        <p:cTn id="196" dur="1" fill="hold">
                                          <p:stCondLst>
                                            <p:cond delay="0"/>
                                          </p:stCondLst>
                                        </p:cTn>
                                        <p:tgtEl>
                                          <p:spTgt spid="444"/>
                                        </p:tgtEl>
                                        <p:attrNameLst>
                                          <p:attrName>style.visibility</p:attrName>
                                        </p:attrNameLst>
                                      </p:cBhvr>
                                      <p:to>
                                        <p:strVal val="visible"/>
                                      </p:to>
                                    </p:set>
                                    <p:animEffect transition="in" filter="wipe(up)">
                                      <p:cBhvr>
                                        <p:cTn id="197" dur="500"/>
                                        <p:tgtEl>
                                          <p:spTgt spid="444"/>
                                        </p:tgtEl>
                                      </p:cBhvr>
                                    </p:animEffect>
                                  </p:childTnLst>
                                </p:cTn>
                              </p:par>
                              <p:par>
                                <p:cTn id="198" presetID="22" presetClass="entr" presetSubtype="1" fill="hold" nodeType="withEffect">
                                  <p:stCondLst>
                                    <p:cond delay="0"/>
                                  </p:stCondLst>
                                  <p:childTnLst>
                                    <p:set>
                                      <p:cBhvr>
                                        <p:cTn id="199" dur="1" fill="hold">
                                          <p:stCondLst>
                                            <p:cond delay="0"/>
                                          </p:stCondLst>
                                        </p:cTn>
                                        <p:tgtEl>
                                          <p:spTgt spid="445"/>
                                        </p:tgtEl>
                                        <p:attrNameLst>
                                          <p:attrName>style.visibility</p:attrName>
                                        </p:attrNameLst>
                                      </p:cBhvr>
                                      <p:to>
                                        <p:strVal val="visible"/>
                                      </p:to>
                                    </p:set>
                                    <p:animEffect transition="in" filter="wipe(up)">
                                      <p:cBhvr>
                                        <p:cTn id="200" dur="500"/>
                                        <p:tgtEl>
                                          <p:spTgt spid="445"/>
                                        </p:tgtEl>
                                      </p:cBhvr>
                                    </p:animEffect>
                                  </p:childTnLst>
                                </p:cTn>
                              </p:par>
                              <p:par>
                                <p:cTn id="201" presetID="22" presetClass="entr" presetSubtype="1" fill="hold" nodeType="withEffect">
                                  <p:stCondLst>
                                    <p:cond delay="0"/>
                                  </p:stCondLst>
                                  <p:childTnLst>
                                    <p:set>
                                      <p:cBhvr>
                                        <p:cTn id="202" dur="1" fill="hold">
                                          <p:stCondLst>
                                            <p:cond delay="0"/>
                                          </p:stCondLst>
                                        </p:cTn>
                                        <p:tgtEl>
                                          <p:spTgt spid="446"/>
                                        </p:tgtEl>
                                        <p:attrNameLst>
                                          <p:attrName>style.visibility</p:attrName>
                                        </p:attrNameLst>
                                      </p:cBhvr>
                                      <p:to>
                                        <p:strVal val="visible"/>
                                      </p:to>
                                    </p:set>
                                    <p:animEffect transition="in" filter="wipe(up)">
                                      <p:cBhvr>
                                        <p:cTn id="203" dur="500"/>
                                        <p:tgtEl>
                                          <p:spTgt spid="446"/>
                                        </p:tgtEl>
                                      </p:cBhvr>
                                    </p:animEffect>
                                  </p:childTnLst>
                                </p:cTn>
                              </p:par>
                              <p:par>
                                <p:cTn id="204" presetID="22" presetClass="entr" presetSubtype="1" fill="hold" nodeType="withEffect">
                                  <p:stCondLst>
                                    <p:cond delay="0"/>
                                  </p:stCondLst>
                                  <p:childTnLst>
                                    <p:set>
                                      <p:cBhvr>
                                        <p:cTn id="205" dur="1" fill="hold">
                                          <p:stCondLst>
                                            <p:cond delay="0"/>
                                          </p:stCondLst>
                                        </p:cTn>
                                        <p:tgtEl>
                                          <p:spTgt spid="447"/>
                                        </p:tgtEl>
                                        <p:attrNameLst>
                                          <p:attrName>style.visibility</p:attrName>
                                        </p:attrNameLst>
                                      </p:cBhvr>
                                      <p:to>
                                        <p:strVal val="visible"/>
                                      </p:to>
                                    </p:set>
                                    <p:animEffect transition="in" filter="wipe(up)">
                                      <p:cBhvr>
                                        <p:cTn id="206" dur="500"/>
                                        <p:tgtEl>
                                          <p:spTgt spid="447"/>
                                        </p:tgtEl>
                                      </p:cBhvr>
                                    </p:animEffect>
                                  </p:childTnLst>
                                </p:cTn>
                              </p:par>
                              <p:par>
                                <p:cTn id="207" presetID="22" presetClass="entr" presetSubtype="1" fill="hold" nodeType="withEffect">
                                  <p:stCondLst>
                                    <p:cond delay="0"/>
                                  </p:stCondLst>
                                  <p:childTnLst>
                                    <p:set>
                                      <p:cBhvr>
                                        <p:cTn id="208" dur="1" fill="hold">
                                          <p:stCondLst>
                                            <p:cond delay="0"/>
                                          </p:stCondLst>
                                        </p:cTn>
                                        <p:tgtEl>
                                          <p:spTgt spid="448"/>
                                        </p:tgtEl>
                                        <p:attrNameLst>
                                          <p:attrName>style.visibility</p:attrName>
                                        </p:attrNameLst>
                                      </p:cBhvr>
                                      <p:to>
                                        <p:strVal val="visible"/>
                                      </p:to>
                                    </p:set>
                                    <p:animEffect transition="in" filter="wipe(up)">
                                      <p:cBhvr>
                                        <p:cTn id="209" dur="500"/>
                                        <p:tgtEl>
                                          <p:spTgt spid="448"/>
                                        </p:tgtEl>
                                      </p:cBhvr>
                                    </p:animEffect>
                                  </p:childTnLst>
                                </p:cTn>
                              </p:par>
                              <p:par>
                                <p:cTn id="210" presetID="22" presetClass="entr" presetSubtype="1" fill="hold" nodeType="withEffect">
                                  <p:stCondLst>
                                    <p:cond delay="0"/>
                                  </p:stCondLst>
                                  <p:childTnLst>
                                    <p:set>
                                      <p:cBhvr>
                                        <p:cTn id="211" dur="1" fill="hold">
                                          <p:stCondLst>
                                            <p:cond delay="0"/>
                                          </p:stCondLst>
                                        </p:cTn>
                                        <p:tgtEl>
                                          <p:spTgt spid="449"/>
                                        </p:tgtEl>
                                        <p:attrNameLst>
                                          <p:attrName>style.visibility</p:attrName>
                                        </p:attrNameLst>
                                      </p:cBhvr>
                                      <p:to>
                                        <p:strVal val="visible"/>
                                      </p:to>
                                    </p:set>
                                    <p:animEffect transition="in" filter="wipe(up)">
                                      <p:cBhvr>
                                        <p:cTn id="212" dur="500"/>
                                        <p:tgtEl>
                                          <p:spTgt spid="449"/>
                                        </p:tgtEl>
                                      </p:cBhvr>
                                    </p:animEffect>
                                  </p:childTnLst>
                                </p:cTn>
                              </p:par>
                              <p:par>
                                <p:cTn id="213" presetID="22" presetClass="entr" presetSubtype="1" fill="hold" nodeType="withEffect">
                                  <p:stCondLst>
                                    <p:cond delay="0"/>
                                  </p:stCondLst>
                                  <p:childTnLst>
                                    <p:set>
                                      <p:cBhvr>
                                        <p:cTn id="214" dur="1" fill="hold">
                                          <p:stCondLst>
                                            <p:cond delay="0"/>
                                          </p:stCondLst>
                                        </p:cTn>
                                        <p:tgtEl>
                                          <p:spTgt spid="450"/>
                                        </p:tgtEl>
                                        <p:attrNameLst>
                                          <p:attrName>style.visibility</p:attrName>
                                        </p:attrNameLst>
                                      </p:cBhvr>
                                      <p:to>
                                        <p:strVal val="visible"/>
                                      </p:to>
                                    </p:set>
                                    <p:animEffect transition="in" filter="wipe(up)">
                                      <p:cBhvr>
                                        <p:cTn id="215" dur="500"/>
                                        <p:tgtEl>
                                          <p:spTgt spid="450"/>
                                        </p:tgtEl>
                                      </p:cBhvr>
                                    </p:animEffect>
                                  </p:childTnLst>
                                </p:cTn>
                              </p:par>
                              <p:par>
                                <p:cTn id="216" presetID="22" presetClass="entr" presetSubtype="1" fill="hold" nodeType="withEffect">
                                  <p:stCondLst>
                                    <p:cond delay="0"/>
                                  </p:stCondLst>
                                  <p:childTnLst>
                                    <p:set>
                                      <p:cBhvr>
                                        <p:cTn id="217" dur="1" fill="hold">
                                          <p:stCondLst>
                                            <p:cond delay="0"/>
                                          </p:stCondLst>
                                        </p:cTn>
                                        <p:tgtEl>
                                          <p:spTgt spid="453"/>
                                        </p:tgtEl>
                                        <p:attrNameLst>
                                          <p:attrName>style.visibility</p:attrName>
                                        </p:attrNameLst>
                                      </p:cBhvr>
                                      <p:to>
                                        <p:strVal val="visible"/>
                                      </p:to>
                                    </p:set>
                                    <p:animEffect transition="in" filter="wipe(up)">
                                      <p:cBhvr>
                                        <p:cTn id="218" dur="500"/>
                                        <p:tgtEl>
                                          <p:spTgt spid="453"/>
                                        </p:tgtEl>
                                      </p:cBhvr>
                                    </p:animEffect>
                                  </p:childTnLst>
                                </p:cTn>
                              </p:par>
                              <p:par>
                                <p:cTn id="219" presetID="22" presetClass="entr" presetSubtype="1" fill="hold" nodeType="withEffect">
                                  <p:stCondLst>
                                    <p:cond delay="0"/>
                                  </p:stCondLst>
                                  <p:childTnLst>
                                    <p:set>
                                      <p:cBhvr>
                                        <p:cTn id="220" dur="1" fill="hold">
                                          <p:stCondLst>
                                            <p:cond delay="0"/>
                                          </p:stCondLst>
                                        </p:cTn>
                                        <p:tgtEl>
                                          <p:spTgt spid="454"/>
                                        </p:tgtEl>
                                        <p:attrNameLst>
                                          <p:attrName>style.visibility</p:attrName>
                                        </p:attrNameLst>
                                      </p:cBhvr>
                                      <p:to>
                                        <p:strVal val="visible"/>
                                      </p:to>
                                    </p:set>
                                    <p:animEffect transition="in" filter="wipe(up)">
                                      <p:cBhvr>
                                        <p:cTn id="221" dur="500"/>
                                        <p:tgtEl>
                                          <p:spTgt spid="454"/>
                                        </p:tgtEl>
                                      </p:cBhvr>
                                    </p:animEffect>
                                  </p:childTnLst>
                                </p:cTn>
                              </p:par>
                              <p:par>
                                <p:cTn id="222" presetID="22" presetClass="entr" presetSubtype="1" fill="hold" nodeType="withEffect">
                                  <p:stCondLst>
                                    <p:cond delay="0"/>
                                  </p:stCondLst>
                                  <p:childTnLst>
                                    <p:set>
                                      <p:cBhvr>
                                        <p:cTn id="223" dur="1" fill="hold">
                                          <p:stCondLst>
                                            <p:cond delay="0"/>
                                          </p:stCondLst>
                                        </p:cTn>
                                        <p:tgtEl>
                                          <p:spTgt spid="455"/>
                                        </p:tgtEl>
                                        <p:attrNameLst>
                                          <p:attrName>style.visibility</p:attrName>
                                        </p:attrNameLst>
                                      </p:cBhvr>
                                      <p:to>
                                        <p:strVal val="visible"/>
                                      </p:to>
                                    </p:set>
                                    <p:animEffect transition="in" filter="wipe(up)">
                                      <p:cBhvr>
                                        <p:cTn id="224" dur="500"/>
                                        <p:tgtEl>
                                          <p:spTgt spid="455"/>
                                        </p:tgtEl>
                                      </p:cBhvr>
                                    </p:animEffect>
                                  </p:childTnLst>
                                </p:cTn>
                              </p:par>
                              <p:par>
                                <p:cTn id="225" presetID="22" presetClass="entr" presetSubtype="1" fill="hold" nodeType="withEffect">
                                  <p:stCondLst>
                                    <p:cond delay="0"/>
                                  </p:stCondLst>
                                  <p:childTnLst>
                                    <p:set>
                                      <p:cBhvr>
                                        <p:cTn id="226" dur="1" fill="hold">
                                          <p:stCondLst>
                                            <p:cond delay="0"/>
                                          </p:stCondLst>
                                        </p:cTn>
                                        <p:tgtEl>
                                          <p:spTgt spid="456"/>
                                        </p:tgtEl>
                                        <p:attrNameLst>
                                          <p:attrName>style.visibility</p:attrName>
                                        </p:attrNameLst>
                                      </p:cBhvr>
                                      <p:to>
                                        <p:strVal val="visible"/>
                                      </p:to>
                                    </p:set>
                                    <p:animEffect transition="in" filter="wipe(up)">
                                      <p:cBhvr>
                                        <p:cTn id="227" dur="500"/>
                                        <p:tgtEl>
                                          <p:spTgt spid="456"/>
                                        </p:tgtEl>
                                      </p:cBhvr>
                                    </p:animEffect>
                                  </p:childTnLst>
                                </p:cTn>
                              </p:par>
                              <p:par>
                                <p:cTn id="228" presetID="22" presetClass="entr" presetSubtype="1" fill="hold" nodeType="withEffect">
                                  <p:stCondLst>
                                    <p:cond delay="0"/>
                                  </p:stCondLst>
                                  <p:childTnLst>
                                    <p:set>
                                      <p:cBhvr>
                                        <p:cTn id="229" dur="1" fill="hold">
                                          <p:stCondLst>
                                            <p:cond delay="0"/>
                                          </p:stCondLst>
                                        </p:cTn>
                                        <p:tgtEl>
                                          <p:spTgt spid="457"/>
                                        </p:tgtEl>
                                        <p:attrNameLst>
                                          <p:attrName>style.visibility</p:attrName>
                                        </p:attrNameLst>
                                      </p:cBhvr>
                                      <p:to>
                                        <p:strVal val="visible"/>
                                      </p:to>
                                    </p:set>
                                    <p:animEffect transition="in" filter="wipe(up)">
                                      <p:cBhvr>
                                        <p:cTn id="230" dur="500"/>
                                        <p:tgtEl>
                                          <p:spTgt spid="457"/>
                                        </p:tgtEl>
                                      </p:cBhvr>
                                    </p:animEffect>
                                  </p:childTnLst>
                                </p:cTn>
                              </p:par>
                              <p:par>
                                <p:cTn id="231" presetID="22" presetClass="entr" presetSubtype="1" fill="hold" nodeType="withEffect">
                                  <p:stCondLst>
                                    <p:cond delay="0"/>
                                  </p:stCondLst>
                                  <p:childTnLst>
                                    <p:set>
                                      <p:cBhvr>
                                        <p:cTn id="232" dur="1" fill="hold">
                                          <p:stCondLst>
                                            <p:cond delay="0"/>
                                          </p:stCondLst>
                                        </p:cTn>
                                        <p:tgtEl>
                                          <p:spTgt spid="458"/>
                                        </p:tgtEl>
                                        <p:attrNameLst>
                                          <p:attrName>style.visibility</p:attrName>
                                        </p:attrNameLst>
                                      </p:cBhvr>
                                      <p:to>
                                        <p:strVal val="visible"/>
                                      </p:to>
                                    </p:set>
                                    <p:animEffect transition="in" filter="wipe(up)">
                                      <p:cBhvr>
                                        <p:cTn id="233" dur="500"/>
                                        <p:tgtEl>
                                          <p:spTgt spid="458"/>
                                        </p:tgtEl>
                                      </p:cBhvr>
                                    </p:animEffect>
                                  </p:childTnLst>
                                </p:cTn>
                              </p:par>
                              <p:par>
                                <p:cTn id="234" presetID="22" presetClass="entr" presetSubtype="1" fill="hold" nodeType="withEffect">
                                  <p:stCondLst>
                                    <p:cond delay="0"/>
                                  </p:stCondLst>
                                  <p:childTnLst>
                                    <p:set>
                                      <p:cBhvr>
                                        <p:cTn id="235" dur="1" fill="hold">
                                          <p:stCondLst>
                                            <p:cond delay="0"/>
                                          </p:stCondLst>
                                        </p:cTn>
                                        <p:tgtEl>
                                          <p:spTgt spid="459"/>
                                        </p:tgtEl>
                                        <p:attrNameLst>
                                          <p:attrName>style.visibility</p:attrName>
                                        </p:attrNameLst>
                                      </p:cBhvr>
                                      <p:to>
                                        <p:strVal val="visible"/>
                                      </p:to>
                                    </p:set>
                                    <p:animEffect transition="in" filter="wipe(up)">
                                      <p:cBhvr>
                                        <p:cTn id="236" dur="500"/>
                                        <p:tgtEl>
                                          <p:spTgt spid="459"/>
                                        </p:tgtEl>
                                      </p:cBhvr>
                                    </p:animEffect>
                                  </p:childTnLst>
                                </p:cTn>
                              </p:par>
                              <p:par>
                                <p:cTn id="237" presetID="22" presetClass="entr" presetSubtype="1" fill="hold" nodeType="withEffect">
                                  <p:stCondLst>
                                    <p:cond delay="0"/>
                                  </p:stCondLst>
                                  <p:childTnLst>
                                    <p:set>
                                      <p:cBhvr>
                                        <p:cTn id="238" dur="1" fill="hold">
                                          <p:stCondLst>
                                            <p:cond delay="0"/>
                                          </p:stCondLst>
                                        </p:cTn>
                                        <p:tgtEl>
                                          <p:spTgt spid="460"/>
                                        </p:tgtEl>
                                        <p:attrNameLst>
                                          <p:attrName>style.visibility</p:attrName>
                                        </p:attrNameLst>
                                      </p:cBhvr>
                                      <p:to>
                                        <p:strVal val="visible"/>
                                      </p:to>
                                    </p:set>
                                    <p:animEffect transition="in" filter="wipe(up)">
                                      <p:cBhvr>
                                        <p:cTn id="239" dur="500"/>
                                        <p:tgtEl>
                                          <p:spTgt spid="460"/>
                                        </p:tgtEl>
                                      </p:cBhvr>
                                    </p:animEffect>
                                  </p:childTnLst>
                                </p:cTn>
                              </p:par>
                              <p:par>
                                <p:cTn id="240" presetID="22" presetClass="entr" presetSubtype="1" fill="hold" nodeType="withEffect">
                                  <p:stCondLst>
                                    <p:cond delay="0"/>
                                  </p:stCondLst>
                                  <p:childTnLst>
                                    <p:set>
                                      <p:cBhvr>
                                        <p:cTn id="241" dur="1" fill="hold">
                                          <p:stCondLst>
                                            <p:cond delay="0"/>
                                          </p:stCondLst>
                                        </p:cTn>
                                        <p:tgtEl>
                                          <p:spTgt spid="462"/>
                                        </p:tgtEl>
                                        <p:attrNameLst>
                                          <p:attrName>style.visibility</p:attrName>
                                        </p:attrNameLst>
                                      </p:cBhvr>
                                      <p:to>
                                        <p:strVal val="visible"/>
                                      </p:to>
                                    </p:set>
                                    <p:animEffect transition="in" filter="wipe(up)">
                                      <p:cBhvr>
                                        <p:cTn id="242" dur="500"/>
                                        <p:tgtEl>
                                          <p:spTgt spid="462"/>
                                        </p:tgtEl>
                                      </p:cBhvr>
                                    </p:animEffect>
                                  </p:childTnLst>
                                </p:cTn>
                              </p:par>
                              <p:par>
                                <p:cTn id="243" presetID="22" presetClass="entr" presetSubtype="1" fill="hold" nodeType="withEffect">
                                  <p:stCondLst>
                                    <p:cond delay="0"/>
                                  </p:stCondLst>
                                  <p:childTnLst>
                                    <p:set>
                                      <p:cBhvr>
                                        <p:cTn id="244" dur="1" fill="hold">
                                          <p:stCondLst>
                                            <p:cond delay="0"/>
                                          </p:stCondLst>
                                        </p:cTn>
                                        <p:tgtEl>
                                          <p:spTgt spid="464"/>
                                        </p:tgtEl>
                                        <p:attrNameLst>
                                          <p:attrName>style.visibility</p:attrName>
                                        </p:attrNameLst>
                                      </p:cBhvr>
                                      <p:to>
                                        <p:strVal val="visible"/>
                                      </p:to>
                                    </p:set>
                                    <p:animEffect transition="in" filter="wipe(up)">
                                      <p:cBhvr>
                                        <p:cTn id="245" dur="500"/>
                                        <p:tgtEl>
                                          <p:spTgt spid="464"/>
                                        </p:tgtEl>
                                      </p:cBhvr>
                                    </p:animEffect>
                                  </p:childTnLst>
                                </p:cTn>
                              </p:par>
                            </p:childTnLst>
                          </p:cTn>
                        </p:par>
                        <p:par>
                          <p:cTn id="246" fill="hold">
                            <p:stCondLst>
                              <p:cond delay="5000"/>
                            </p:stCondLst>
                            <p:childTnLst>
                              <p:par>
                                <p:cTn id="247" presetID="42" presetClass="entr" presetSubtype="0" fill="hold" nodeType="afterEffect">
                                  <p:stCondLst>
                                    <p:cond delay="0"/>
                                  </p:stCondLst>
                                  <p:childTnLst>
                                    <p:set>
                                      <p:cBhvr>
                                        <p:cTn id="248" dur="1" fill="hold">
                                          <p:stCondLst>
                                            <p:cond delay="0"/>
                                          </p:stCondLst>
                                        </p:cTn>
                                        <p:tgtEl>
                                          <p:spTgt spid="158"/>
                                        </p:tgtEl>
                                        <p:attrNameLst>
                                          <p:attrName>style.visibility</p:attrName>
                                        </p:attrNameLst>
                                      </p:cBhvr>
                                      <p:to>
                                        <p:strVal val="visible"/>
                                      </p:to>
                                    </p:set>
                                    <p:animEffect transition="in" filter="fade">
                                      <p:cBhvr>
                                        <p:cTn id="249" dur="1000"/>
                                        <p:tgtEl>
                                          <p:spTgt spid="158"/>
                                        </p:tgtEl>
                                      </p:cBhvr>
                                    </p:animEffect>
                                    <p:anim calcmode="lin" valueType="num">
                                      <p:cBhvr>
                                        <p:cTn id="250" dur="1000" fill="hold"/>
                                        <p:tgtEl>
                                          <p:spTgt spid="158"/>
                                        </p:tgtEl>
                                        <p:attrNameLst>
                                          <p:attrName>ppt_x</p:attrName>
                                        </p:attrNameLst>
                                      </p:cBhvr>
                                      <p:tavLst>
                                        <p:tav tm="0">
                                          <p:val>
                                            <p:strVal val="#ppt_x"/>
                                          </p:val>
                                        </p:tav>
                                        <p:tav tm="100000">
                                          <p:val>
                                            <p:strVal val="#ppt_x"/>
                                          </p:val>
                                        </p:tav>
                                      </p:tavLst>
                                    </p:anim>
                                    <p:anim calcmode="lin" valueType="num">
                                      <p:cBhvr>
                                        <p:cTn id="251" dur="1000" fill="hold"/>
                                        <p:tgtEl>
                                          <p:spTgt spid="158"/>
                                        </p:tgtEl>
                                        <p:attrNameLst>
                                          <p:attrName>ppt_y</p:attrName>
                                        </p:attrNameLst>
                                      </p:cBhvr>
                                      <p:tavLst>
                                        <p:tav tm="0">
                                          <p:val>
                                            <p:strVal val="#ppt_y+.1"/>
                                          </p:val>
                                        </p:tav>
                                        <p:tav tm="100000">
                                          <p:val>
                                            <p:strVal val="#ppt_y"/>
                                          </p:val>
                                        </p:tav>
                                      </p:tavLst>
                                    </p:anim>
                                  </p:childTnLst>
                                </p:cTn>
                              </p:par>
                              <p:par>
                                <p:cTn id="252" presetID="42" presetClass="entr" presetSubtype="0" fill="hold" nodeType="withEffect">
                                  <p:stCondLst>
                                    <p:cond delay="100"/>
                                  </p:stCondLst>
                                  <p:childTnLst>
                                    <p:set>
                                      <p:cBhvr>
                                        <p:cTn id="253" dur="1" fill="hold">
                                          <p:stCondLst>
                                            <p:cond delay="0"/>
                                          </p:stCondLst>
                                        </p:cTn>
                                        <p:tgtEl>
                                          <p:spTgt spid="163"/>
                                        </p:tgtEl>
                                        <p:attrNameLst>
                                          <p:attrName>style.visibility</p:attrName>
                                        </p:attrNameLst>
                                      </p:cBhvr>
                                      <p:to>
                                        <p:strVal val="visible"/>
                                      </p:to>
                                    </p:set>
                                    <p:animEffect transition="in" filter="fade">
                                      <p:cBhvr>
                                        <p:cTn id="254" dur="1000"/>
                                        <p:tgtEl>
                                          <p:spTgt spid="163"/>
                                        </p:tgtEl>
                                      </p:cBhvr>
                                    </p:animEffect>
                                    <p:anim calcmode="lin" valueType="num">
                                      <p:cBhvr>
                                        <p:cTn id="255" dur="1000" fill="hold"/>
                                        <p:tgtEl>
                                          <p:spTgt spid="163"/>
                                        </p:tgtEl>
                                        <p:attrNameLst>
                                          <p:attrName>ppt_x</p:attrName>
                                        </p:attrNameLst>
                                      </p:cBhvr>
                                      <p:tavLst>
                                        <p:tav tm="0">
                                          <p:val>
                                            <p:strVal val="#ppt_x"/>
                                          </p:val>
                                        </p:tav>
                                        <p:tav tm="100000">
                                          <p:val>
                                            <p:strVal val="#ppt_x"/>
                                          </p:val>
                                        </p:tav>
                                      </p:tavLst>
                                    </p:anim>
                                    <p:anim calcmode="lin" valueType="num">
                                      <p:cBhvr>
                                        <p:cTn id="256" dur="1000" fill="hold"/>
                                        <p:tgtEl>
                                          <p:spTgt spid="163"/>
                                        </p:tgtEl>
                                        <p:attrNameLst>
                                          <p:attrName>ppt_y</p:attrName>
                                        </p:attrNameLst>
                                      </p:cBhvr>
                                      <p:tavLst>
                                        <p:tav tm="0">
                                          <p:val>
                                            <p:strVal val="#ppt_y+.1"/>
                                          </p:val>
                                        </p:tav>
                                        <p:tav tm="100000">
                                          <p:val>
                                            <p:strVal val="#ppt_y"/>
                                          </p:val>
                                        </p:tav>
                                      </p:tavLst>
                                    </p:anim>
                                  </p:childTnLst>
                                </p:cTn>
                              </p:par>
                              <p:par>
                                <p:cTn id="257" presetID="42" presetClass="entr" presetSubtype="0" fill="hold" nodeType="withEffect">
                                  <p:stCondLst>
                                    <p:cond delay="200"/>
                                  </p:stCondLst>
                                  <p:childTnLst>
                                    <p:set>
                                      <p:cBhvr>
                                        <p:cTn id="258" dur="1" fill="hold">
                                          <p:stCondLst>
                                            <p:cond delay="0"/>
                                          </p:stCondLst>
                                        </p:cTn>
                                        <p:tgtEl>
                                          <p:spTgt spid="168"/>
                                        </p:tgtEl>
                                        <p:attrNameLst>
                                          <p:attrName>style.visibility</p:attrName>
                                        </p:attrNameLst>
                                      </p:cBhvr>
                                      <p:to>
                                        <p:strVal val="visible"/>
                                      </p:to>
                                    </p:set>
                                    <p:animEffect transition="in" filter="fade">
                                      <p:cBhvr>
                                        <p:cTn id="259" dur="1000"/>
                                        <p:tgtEl>
                                          <p:spTgt spid="168"/>
                                        </p:tgtEl>
                                      </p:cBhvr>
                                    </p:animEffect>
                                    <p:anim calcmode="lin" valueType="num">
                                      <p:cBhvr>
                                        <p:cTn id="260" dur="1000" fill="hold"/>
                                        <p:tgtEl>
                                          <p:spTgt spid="168"/>
                                        </p:tgtEl>
                                        <p:attrNameLst>
                                          <p:attrName>ppt_x</p:attrName>
                                        </p:attrNameLst>
                                      </p:cBhvr>
                                      <p:tavLst>
                                        <p:tav tm="0">
                                          <p:val>
                                            <p:strVal val="#ppt_x"/>
                                          </p:val>
                                        </p:tav>
                                        <p:tav tm="100000">
                                          <p:val>
                                            <p:strVal val="#ppt_x"/>
                                          </p:val>
                                        </p:tav>
                                      </p:tavLst>
                                    </p:anim>
                                    <p:anim calcmode="lin" valueType="num">
                                      <p:cBhvr>
                                        <p:cTn id="261" dur="1000" fill="hold"/>
                                        <p:tgtEl>
                                          <p:spTgt spid="168"/>
                                        </p:tgtEl>
                                        <p:attrNameLst>
                                          <p:attrName>ppt_y</p:attrName>
                                        </p:attrNameLst>
                                      </p:cBhvr>
                                      <p:tavLst>
                                        <p:tav tm="0">
                                          <p:val>
                                            <p:strVal val="#ppt_y+.1"/>
                                          </p:val>
                                        </p:tav>
                                        <p:tav tm="100000">
                                          <p:val>
                                            <p:strVal val="#ppt_y"/>
                                          </p:val>
                                        </p:tav>
                                      </p:tavLst>
                                    </p:anim>
                                  </p:childTnLst>
                                </p:cTn>
                              </p:par>
                              <p:par>
                                <p:cTn id="262" presetID="42" presetClass="entr" presetSubtype="0" fill="hold" nodeType="withEffect">
                                  <p:stCondLst>
                                    <p:cond delay="300"/>
                                  </p:stCondLst>
                                  <p:childTnLst>
                                    <p:set>
                                      <p:cBhvr>
                                        <p:cTn id="263" dur="1" fill="hold">
                                          <p:stCondLst>
                                            <p:cond delay="0"/>
                                          </p:stCondLst>
                                        </p:cTn>
                                        <p:tgtEl>
                                          <p:spTgt spid="173"/>
                                        </p:tgtEl>
                                        <p:attrNameLst>
                                          <p:attrName>style.visibility</p:attrName>
                                        </p:attrNameLst>
                                      </p:cBhvr>
                                      <p:to>
                                        <p:strVal val="visible"/>
                                      </p:to>
                                    </p:set>
                                    <p:animEffect transition="in" filter="fade">
                                      <p:cBhvr>
                                        <p:cTn id="264" dur="1000"/>
                                        <p:tgtEl>
                                          <p:spTgt spid="173"/>
                                        </p:tgtEl>
                                      </p:cBhvr>
                                    </p:animEffect>
                                    <p:anim calcmode="lin" valueType="num">
                                      <p:cBhvr>
                                        <p:cTn id="265" dur="1000" fill="hold"/>
                                        <p:tgtEl>
                                          <p:spTgt spid="173"/>
                                        </p:tgtEl>
                                        <p:attrNameLst>
                                          <p:attrName>ppt_x</p:attrName>
                                        </p:attrNameLst>
                                      </p:cBhvr>
                                      <p:tavLst>
                                        <p:tav tm="0">
                                          <p:val>
                                            <p:strVal val="#ppt_x"/>
                                          </p:val>
                                        </p:tav>
                                        <p:tav tm="100000">
                                          <p:val>
                                            <p:strVal val="#ppt_x"/>
                                          </p:val>
                                        </p:tav>
                                      </p:tavLst>
                                    </p:anim>
                                    <p:anim calcmode="lin" valueType="num">
                                      <p:cBhvr>
                                        <p:cTn id="266" dur="1000" fill="hold"/>
                                        <p:tgtEl>
                                          <p:spTgt spid="173"/>
                                        </p:tgtEl>
                                        <p:attrNameLst>
                                          <p:attrName>ppt_y</p:attrName>
                                        </p:attrNameLst>
                                      </p:cBhvr>
                                      <p:tavLst>
                                        <p:tav tm="0">
                                          <p:val>
                                            <p:strVal val="#ppt_y+.1"/>
                                          </p:val>
                                        </p:tav>
                                        <p:tav tm="100000">
                                          <p:val>
                                            <p:strVal val="#ppt_y"/>
                                          </p:val>
                                        </p:tav>
                                      </p:tavLst>
                                    </p:anim>
                                  </p:childTnLst>
                                </p:cTn>
                              </p:par>
                              <p:par>
                                <p:cTn id="267" presetID="42" presetClass="entr" presetSubtype="0" fill="hold" nodeType="withEffect">
                                  <p:stCondLst>
                                    <p:cond delay="400"/>
                                  </p:stCondLst>
                                  <p:childTnLst>
                                    <p:set>
                                      <p:cBhvr>
                                        <p:cTn id="268" dur="1" fill="hold">
                                          <p:stCondLst>
                                            <p:cond delay="0"/>
                                          </p:stCondLst>
                                        </p:cTn>
                                        <p:tgtEl>
                                          <p:spTgt spid="178"/>
                                        </p:tgtEl>
                                        <p:attrNameLst>
                                          <p:attrName>style.visibility</p:attrName>
                                        </p:attrNameLst>
                                      </p:cBhvr>
                                      <p:to>
                                        <p:strVal val="visible"/>
                                      </p:to>
                                    </p:set>
                                    <p:animEffect transition="in" filter="fade">
                                      <p:cBhvr>
                                        <p:cTn id="269" dur="1000"/>
                                        <p:tgtEl>
                                          <p:spTgt spid="178"/>
                                        </p:tgtEl>
                                      </p:cBhvr>
                                    </p:animEffect>
                                    <p:anim calcmode="lin" valueType="num">
                                      <p:cBhvr>
                                        <p:cTn id="270" dur="1000" fill="hold"/>
                                        <p:tgtEl>
                                          <p:spTgt spid="178"/>
                                        </p:tgtEl>
                                        <p:attrNameLst>
                                          <p:attrName>ppt_x</p:attrName>
                                        </p:attrNameLst>
                                      </p:cBhvr>
                                      <p:tavLst>
                                        <p:tav tm="0">
                                          <p:val>
                                            <p:strVal val="#ppt_x"/>
                                          </p:val>
                                        </p:tav>
                                        <p:tav tm="100000">
                                          <p:val>
                                            <p:strVal val="#ppt_x"/>
                                          </p:val>
                                        </p:tav>
                                      </p:tavLst>
                                    </p:anim>
                                    <p:anim calcmode="lin" valueType="num">
                                      <p:cBhvr>
                                        <p:cTn id="271" dur="1000" fill="hold"/>
                                        <p:tgtEl>
                                          <p:spTgt spid="178"/>
                                        </p:tgtEl>
                                        <p:attrNameLst>
                                          <p:attrName>ppt_y</p:attrName>
                                        </p:attrNameLst>
                                      </p:cBhvr>
                                      <p:tavLst>
                                        <p:tav tm="0">
                                          <p:val>
                                            <p:strVal val="#ppt_y+.1"/>
                                          </p:val>
                                        </p:tav>
                                        <p:tav tm="100000">
                                          <p:val>
                                            <p:strVal val="#ppt_y"/>
                                          </p:val>
                                        </p:tav>
                                      </p:tavLst>
                                    </p:anim>
                                  </p:childTnLst>
                                </p:cTn>
                              </p:par>
                              <p:par>
                                <p:cTn id="272" presetID="42" presetClass="entr" presetSubtype="0" fill="hold" nodeType="withEffect">
                                  <p:stCondLst>
                                    <p:cond delay="500"/>
                                  </p:stCondLst>
                                  <p:childTnLst>
                                    <p:set>
                                      <p:cBhvr>
                                        <p:cTn id="273" dur="1" fill="hold">
                                          <p:stCondLst>
                                            <p:cond delay="0"/>
                                          </p:stCondLst>
                                        </p:cTn>
                                        <p:tgtEl>
                                          <p:spTgt spid="183"/>
                                        </p:tgtEl>
                                        <p:attrNameLst>
                                          <p:attrName>style.visibility</p:attrName>
                                        </p:attrNameLst>
                                      </p:cBhvr>
                                      <p:to>
                                        <p:strVal val="visible"/>
                                      </p:to>
                                    </p:set>
                                    <p:animEffect transition="in" filter="fade">
                                      <p:cBhvr>
                                        <p:cTn id="274" dur="1000"/>
                                        <p:tgtEl>
                                          <p:spTgt spid="183"/>
                                        </p:tgtEl>
                                      </p:cBhvr>
                                    </p:animEffect>
                                    <p:anim calcmode="lin" valueType="num">
                                      <p:cBhvr>
                                        <p:cTn id="275" dur="1000" fill="hold"/>
                                        <p:tgtEl>
                                          <p:spTgt spid="183"/>
                                        </p:tgtEl>
                                        <p:attrNameLst>
                                          <p:attrName>ppt_x</p:attrName>
                                        </p:attrNameLst>
                                      </p:cBhvr>
                                      <p:tavLst>
                                        <p:tav tm="0">
                                          <p:val>
                                            <p:strVal val="#ppt_x"/>
                                          </p:val>
                                        </p:tav>
                                        <p:tav tm="100000">
                                          <p:val>
                                            <p:strVal val="#ppt_x"/>
                                          </p:val>
                                        </p:tav>
                                      </p:tavLst>
                                    </p:anim>
                                    <p:anim calcmode="lin" valueType="num">
                                      <p:cBhvr>
                                        <p:cTn id="276" dur="1000" fill="hold"/>
                                        <p:tgtEl>
                                          <p:spTgt spid="183"/>
                                        </p:tgtEl>
                                        <p:attrNameLst>
                                          <p:attrName>ppt_y</p:attrName>
                                        </p:attrNameLst>
                                      </p:cBhvr>
                                      <p:tavLst>
                                        <p:tav tm="0">
                                          <p:val>
                                            <p:strVal val="#ppt_y+.1"/>
                                          </p:val>
                                        </p:tav>
                                        <p:tav tm="100000">
                                          <p:val>
                                            <p:strVal val="#ppt_y"/>
                                          </p:val>
                                        </p:tav>
                                      </p:tavLst>
                                    </p:anim>
                                  </p:childTnLst>
                                </p:cTn>
                              </p:par>
                              <p:par>
                                <p:cTn id="277" presetID="42" presetClass="entr" presetSubtype="0" fill="hold" nodeType="withEffect">
                                  <p:stCondLst>
                                    <p:cond delay="600"/>
                                  </p:stCondLst>
                                  <p:childTnLst>
                                    <p:set>
                                      <p:cBhvr>
                                        <p:cTn id="278" dur="1" fill="hold">
                                          <p:stCondLst>
                                            <p:cond delay="0"/>
                                          </p:stCondLst>
                                        </p:cTn>
                                        <p:tgtEl>
                                          <p:spTgt spid="188"/>
                                        </p:tgtEl>
                                        <p:attrNameLst>
                                          <p:attrName>style.visibility</p:attrName>
                                        </p:attrNameLst>
                                      </p:cBhvr>
                                      <p:to>
                                        <p:strVal val="visible"/>
                                      </p:to>
                                    </p:set>
                                    <p:animEffect transition="in" filter="fade">
                                      <p:cBhvr>
                                        <p:cTn id="279" dur="1000"/>
                                        <p:tgtEl>
                                          <p:spTgt spid="188"/>
                                        </p:tgtEl>
                                      </p:cBhvr>
                                    </p:animEffect>
                                    <p:anim calcmode="lin" valueType="num">
                                      <p:cBhvr>
                                        <p:cTn id="280" dur="1000" fill="hold"/>
                                        <p:tgtEl>
                                          <p:spTgt spid="188"/>
                                        </p:tgtEl>
                                        <p:attrNameLst>
                                          <p:attrName>ppt_x</p:attrName>
                                        </p:attrNameLst>
                                      </p:cBhvr>
                                      <p:tavLst>
                                        <p:tav tm="0">
                                          <p:val>
                                            <p:strVal val="#ppt_x"/>
                                          </p:val>
                                        </p:tav>
                                        <p:tav tm="100000">
                                          <p:val>
                                            <p:strVal val="#ppt_x"/>
                                          </p:val>
                                        </p:tav>
                                      </p:tavLst>
                                    </p:anim>
                                    <p:anim calcmode="lin" valueType="num">
                                      <p:cBhvr>
                                        <p:cTn id="281" dur="1000" fill="hold"/>
                                        <p:tgtEl>
                                          <p:spTgt spid="188"/>
                                        </p:tgtEl>
                                        <p:attrNameLst>
                                          <p:attrName>ppt_y</p:attrName>
                                        </p:attrNameLst>
                                      </p:cBhvr>
                                      <p:tavLst>
                                        <p:tav tm="0">
                                          <p:val>
                                            <p:strVal val="#ppt_y+.1"/>
                                          </p:val>
                                        </p:tav>
                                        <p:tav tm="100000">
                                          <p:val>
                                            <p:strVal val="#ppt_y"/>
                                          </p:val>
                                        </p:tav>
                                      </p:tavLst>
                                    </p:anim>
                                  </p:childTnLst>
                                </p:cTn>
                              </p:par>
                              <p:par>
                                <p:cTn id="282" presetID="42" presetClass="entr" presetSubtype="0" fill="hold" nodeType="withEffect">
                                  <p:stCondLst>
                                    <p:cond delay="700"/>
                                  </p:stCondLst>
                                  <p:childTnLst>
                                    <p:set>
                                      <p:cBhvr>
                                        <p:cTn id="283" dur="1" fill="hold">
                                          <p:stCondLst>
                                            <p:cond delay="0"/>
                                          </p:stCondLst>
                                        </p:cTn>
                                        <p:tgtEl>
                                          <p:spTgt spid="278"/>
                                        </p:tgtEl>
                                        <p:attrNameLst>
                                          <p:attrName>style.visibility</p:attrName>
                                        </p:attrNameLst>
                                      </p:cBhvr>
                                      <p:to>
                                        <p:strVal val="visible"/>
                                      </p:to>
                                    </p:set>
                                    <p:animEffect transition="in" filter="fade">
                                      <p:cBhvr>
                                        <p:cTn id="284" dur="1000"/>
                                        <p:tgtEl>
                                          <p:spTgt spid="278"/>
                                        </p:tgtEl>
                                      </p:cBhvr>
                                    </p:animEffect>
                                    <p:anim calcmode="lin" valueType="num">
                                      <p:cBhvr>
                                        <p:cTn id="285" dur="1000" fill="hold"/>
                                        <p:tgtEl>
                                          <p:spTgt spid="278"/>
                                        </p:tgtEl>
                                        <p:attrNameLst>
                                          <p:attrName>ppt_x</p:attrName>
                                        </p:attrNameLst>
                                      </p:cBhvr>
                                      <p:tavLst>
                                        <p:tav tm="0">
                                          <p:val>
                                            <p:strVal val="#ppt_x"/>
                                          </p:val>
                                        </p:tav>
                                        <p:tav tm="100000">
                                          <p:val>
                                            <p:strVal val="#ppt_x"/>
                                          </p:val>
                                        </p:tav>
                                      </p:tavLst>
                                    </p:anim>
                                    <p:anim calcmode="lin" valueType="num">
                                      <p:cBhvr>
                                        <p:cTn id="286" dur="1000" fill="hold"/>
                                        <p:tgtEl>
                                          <p:spTgt spid="278"/>
                                        </p:tgtEl>
                                        <p:attrNameLst>
                                          <p:attrName>ppt_y</p:attrName>
                                        </p:attrNameLst>
                                      </p:cBhvr>
                                      <p:tavLst>
                                        <p:tav tm="0">
                                          <p:val>
                                            <p:strVal val="#ppt_y+.1"/>
                                          </p:val>
                                        </p:tav>
                                        <p:tav tm="100000">
                                          <p:val>
                                            <p:strVal val="#ppt_y"/>
                                          </p:val>
                                        </p:tav>
                                      </p:tavLst>
                                    </p:anim>
                                  </p:childTnLst>
                                </p:cTn>
                              </p:par>
                              <p:par>
                                <p:cTn id="287" presetID="42" presetClass="entr" presetSubtype="0" fill="hold" nodeType="withEffect">
                                  <p:stCondLst>
                                    <p:cond delay="800"/>
                                  </p:stCondLst>
                                  <p:childTnLst>
                                    <p:set>
                                      <p:cBhvr>
                                        <p:cTn id="288" dur="1" fill="hold">
                                          <p:stCondLst>
                                            <p:cond delay="0"/>
                                          </p:stCondLst>
                                        </p:cTn>
                                        <p:tgtEl>
                                          <p:spTgt spid="283"/>
                                        </p:tgtEl>
                                        <p:attrNameLst>
                                          <p:attrName>style.visibility</p:attrName>
                                        </p:attrNameLst>
                                      </p:cBhvr>
                                      <p:to>
                                        <p:strVal val="visible"/>
                                      </p:to>
                                    </p:set>
                                    <p:animEffect transition="in" filter="fade">
                                      <p:cBhvr>
                                        <p:cTn id="289" dur="1000"/>
                                        <p:tgtEl>
                                          <p:spTgt spid="283"/>
                                        </p:tgtEl>
                                      </p:cBhvr>
                                    </p:animEffect>
                                    <p:anim calcmode="lin" valueType="num">
                                      <p:cBhvr>
                                        <p:cTn id="290" dur="1000" fill="hold"/>
                                        <p:tgtEl>
                                          <p:spTgt spid="283"/>
                                        </p:tgtEl>
                                        <p:attrNameLst>
                                          <p:attrName>ppt_x</p:attrName>
                                        </p:attrNameLst>
                                      </p:cBhvr>
                                      <p:tavLst>
                                        <p:tav tm="0">
                                          <p:val>
                                            <p:strVal val="#ppt_x"/>
                                          </p:val>
                                        </p:tav>
                                        <p:tav tm="100000">
                                          <p:val>
                                            <p:strVal val="#ppt_x"/>
                                          </p:val>
                                        </p:tav>
                                      </p:tavLst>
                                    </p:anim>
                                    <p:anim calcmode="lin" valueType="num">
                                      <p:cBhvr>
                                        <p:cTn id="291" dur="1000" fill="hold"/>
                                        <p:tgtEl>
                                          <p:spTgt spid="283"/>
                                        </p:tgtEl>
                                        <p:attrNameLst>
                                          <p:attrName>ppt_y</p:attrName>
                                        </p:attrNameLst>
                                      </p:cBhvr>
                                      <p:tavLst>
                                        <p:tav tm="0">
                                          <p:val>
                                            <p:strVal val="#ppt_y+.1"/>
                                          </p:val>
                                        </p:tav>
                                        <p:tav tm="100000">
                                          <p:val>
                                            <p:strVal val="#ppt_y"/>
                                          </p:val>
                                        </p:tav>
                                      </p:tavLst>
                                    </p:anim>
                                  </p:childTnLst>
                                </p:cTn>
                              </p:par>
                              <p:par>
                                <p:cTn id="292" presetID="42" presetClass="entr" presetSubtype="0" fill="hold" nodeType="withEffect">
                                  <p:stCondLst>
                                    <p:cond delay="900"/>
                                  </p:stCondLst>
                                  <p:childTnLst>
                                    <p:set>
                                      <p:cBhvr>
                                        <p:cTn id="293" dur="1" fill="hold">
                                          <p:stCondLst>
                                            <p:cond delay="0"/>
                                          </p:stCondLst>
                                        </p:cTn>
                                        <p:tgtEl>
                                          <p:spTgt spid="288"/>
                                        </p:tgtEl>
                                        <p:attrNameLst>
                                          <p:attrName>style.visibility</p:attrName>
                                        </p:attrNameLst>
                                      </p:cBhvr>
                                      <p:to>
                                        <p:strVal val="visible"/>
                                      </p:to>
                                    </p:set>
                                    <p:animEffect transition="in" filter="fade">
                                      <p:cBhvr>
                                        <p:cTn id="294" dur="1000"/>
                                        <p:tgtEl>
                                          <p:spTgt spid="288"/>
                                        </p:tgtEl>
                                      </p:cBhvr>
                                    </p:animEffect>
                                    <p:anim calcmode="lin" valueType="num">
                                      <p:cBhvr>
                                        <p:cTn id="295" dur="1000" fill="hold"/>
                                        <p:tgtEl>
                                          <p:spTgt spid="288"/>
                                        </p:tgtEl>
                                        <p:attrNameLst>
                                          <p:attrName>ppt_x</p:attrName>
                                        </p:attrNameLst>
                                      </p:cBhvr>
                                      <p:tavLst>
                                        <p:tav tm="0">
                                          <p:val>
                                            <p:strVal val="#ppt_x"/>
                                          </p:val>
                                        </p:tav>
                                        <p:tav tm="100000">
                                          <p:val>
                                            <p:strVal val="#ppt_x"/>
                                          </p:val>
                                        </p:tav>
                                      </p:tavLst>
                                    </p:anim>
                                    <p:anim calcmode="lin" valueType="num">
                                      <p:cBhvr>
                                        <p:cTn id="296" dur="1000" fill="hold"/>
                                        <p:tgtEl>
                                          <p:spTgt spid="288"/>
                                        </p:tgtEl>
                                        <p:attrNameLst>
                                          <p:attrName>ppt_y</p:attrName>
                                        </p:attrNameLst>
                                      </p:cBhvr>
                                      <p:tavLst>
                                        <p:tav tm="0">
                                          <p:val>
                                            <p:strVal val="#ppt_y+.1"/>
                                          </p:val>
                                        </p:tav>
                                        <p:tav tm="100000">
                                          <p:val>
                                            <p:strVal val="#ppt_y"/>
                                          </p:val>
                                        </p:tav>
                                      </p:tavLst>
                                    </p:anim>
                                  </p:childTnLst>
                                </p:cTn>
                              </p:par>
                              <p:par>
                                <p:cTn id="297" presetID="42" presetClass="entr" presetSubtype="0" fill="hold" nodeType="withEffect">
                                  <p:stCondLst>
                                    <p:cond delay="1000"/>
                                  </p:stCondLst>
                                  <p:childTnLst>
                                    <p:set>
                                      <p:cBhvr>
                                        <p:cTn id="298" dur="1" fill="hold">
                                          <p:stCondLst>
                                            <p:cond delay="0"/>
                                          </p:stCondLst>
                                        </p:cTn>
                                        <p:tgtEl>
                                          <p:spTgt spid="293"/>
                                        </p:tgtEl>
                                        <p:attrNameLst>
                                          <p:attrName>style.visibility</p:attrName>
                                        </p:attrNameLst>
                                      </p:cBhvr>
                                      <p:to>
                                        <p:strVal val="visible"/>
                                      </p:to>
                                    </p:set>
                                    <p:animEffect transition="in" filter="fade">
                                      <p:cBhvr>
                                        <p:cTn id="299" dur="1000"/>
                                        <p:tgtEl>
                                          <p:spTgt spid="293"/>
                                        </p:tgtEl>
                                      </p:cBhvr>
                                    </p:animEffect>
                                    <p:anim calcmode="lin" valueType="num">
                                      <p:cBhvr>
                                        <p:cTn id="300" dur="1000" fill="hold"/>
                                        <p:tgtEl>
                                          <p:spTgt spid="293"/>
                                        </p:tgtEl>
                                        <p:attrNameLst>
                                          <p:attrName>ppt_x</p:attrName>
                                        </p:attrNameLst>
                                      </p:cBhvr>
                                      <p:tavLst>
                                        <p:tav tm="0">
                                          <p:val>
                                            <p:strVal val="#ppt_x"/>
                                          </p:val>
                                        </p:tav>
                                        <p:tav tm="100000">
                                          <p:val>
                                            <p:strVal val="#ppt_x"/>
                                          </p:val>
                                        </p:tav>
                                      </p:tavLst>
                                    </p:anim>
                                    <p:anim calcmode="lin" valueType="num">
                                      <p:cBhvr>
                                        <p:cTn id="301" dur="1000" fill="hold"/>
                                        <p:tgtEl>
                                          <p:spTgt spid="293"/>
                                        </p:tgtEl>
                                        <p:attrNameLst>
                                          <p:attrName>ppt_y</p:attrName>
                                        </p:attrNameLst>
                                      </p:cBhvr>
                                      <p:tavLst>
                                        <p:tav tm="0">
                                          <p:val>
                                            <p:strVal val="#ppt_y+.1"/>
                                          </p:val>
                                        </p:tav>
                                        <p:tav tm="100000">
                                          <p:val>
                                            <p:strVal val="#ppt_y"/>
                                          </p:val>
                                        </p:tav>
                                      </p:tavLst>
                                    </p:anim>
                                  </p:childTnLst>
                                </p:cTn>
                              </p:par>
                              <p:par>
                                <p:cTn id="302" presetID="42" presetClass="entr" presetSubtype="0" fill="hold" nodeType="withEffect">
                                  <p:stCondLst>
                                    <p:cond delay="1100"/>
                                  </p:stCondLst>
                                  <p:childTnLst>
                                    <p:set>
                                      <p:cBhvr>
                                        <p:cTn id="303" dur="1" fill="hold">
                                          <p:stCondLst>
                                            <p:cond delay="0"/>
                                          </p:stCondLst>
                                        </p:cTn>
                                        <p:tgtEl>
                                          <p:spTgt spid="298"/>
                                        </p:tgtEl>
                                        <p:attrNameLst>
                                          <p:attrName>style.visibility</p:attrName>
                                        </p:attrNameLst>
                                      </p:cBhvr>
                                      <p:to>
                                        <p:strVal val="visible"/>
                                      </p:to>
                                    </p:set>
                                    <p:animEffect transition="in" filter="fade">
                                      <p:cBhvr>
                                        <p:cTn id="304" dur="1000"/>
                                        <p:tgtEl>
                                          <p:spTgt spid="298"/>
                                        </p:tgtEl>
                                      </p:cBhvr>
                                    </p:animEffect>
                                    <p:anim calcmode="lin" valueType="num">
                                      <p:cBhvr>
                                        <p:cTn id="305" dur="1000" fill="hold"/>
                                        <p:tgtEl>
                                          <p:spTgt spid="298"/>
                                        </p:tgtEl>
                                        <p:attrNameLst>
                                          <p:attrName>ppt_x</p:attrName>
                                        </p:attrNameLst>
                                      </p:cBhvr>
                                      <p:tavLst>
                                        <p:tav tm="0">
                                          <p:val>
                                            <p:strVal val="#ppt_x"/>
                                          </p:val>
                                        </p:tav>
                                        <p:tav tm="100000">
                                          <p:val>
                                            <p:strVal val="#ppt_x"/>
                                          </p:val>
                                        </p:tav>
                                      </p:tavLst>
                                    </p:anim>
                                    <p:anim calcmode="lin" valueType="num">
                                      <p:cBhvr>
                                        <p:cTn id="306" dur="1000" fill="hold"/>
                                        <p:tgtEl>
                                          <p:spTgt spid="298"/>
                                        </p:tgtEl>
                                        <p:attrNameLst>
                                          <p:attrName>ppt_y</p:attrName>
                                        </p:attrNameLst>
                                      </p:cBhvr>
                                      <p:tavLst>
                                        <p:tav tm="0">
                                          <p:val>
                                            <p:strVal val="#ppt_y+.1"/>
                                          </p:val>
                                        </p:tav>
                                        <p:tav tm="100000">
                                          <p:val>
                                            <p:strVal val="#ppt_y"/>
                                          </p:val>
                                        </p:tav>
                                      </p:tavLst>
                                    </p:anim>
                                  </p:childTnLst>
                                </p:cTn>
                              </p:par>
                              <p:par>
                                <p:cTn id="307" presetID="42" presetClass="entr" presetSubtype="0" fill="hold" nodeType="withEffect">
                                  <p:stCondLst>
                                    <p:cond delay="1200"/>
                                  </p:stCondLst>
                                  <p:childTnLst>
                                    <p:set>
                                      <p:cBhvr>
                                        <p:cTn id="308" dur="1" fill="hold">
                                          <p:stCondLst>
                                            <p:cond delay="0"/>
                                          </p:stCondLst>
                                        </p:cTn>
                                        <p:tgtEl>
                                          <p:spTgt spid="303"/>
                                        </p:tgtEl>
                                        <p:attrNameLst>
                                          <p:attrName>style.visibility</p:attrName>
                                        </p:attrNameLst>
                                      </p:cBhvr>
                                      <p:to>
                                        <p:strVal val="visible"/>
                                      </p:to>
                                    </p:set>
                                    <p:animEffect transition="in" filter="fade">
                                      <p:cBhvr>
                                        <p:cTn id="309" dur="1000"/>
                                        <p:tgtEl>
                                          <p:spTgt spid="303"/>
                                        </p:tgtEl>
                                      </p:cBhvr>
                                    </p:animEffect>
                                    <p:anim calcmode="lin" valueType="num">
                                      <p:cBhvr>
                                        <p:cTn id="310" dur="1000" fill="hold"/>
                                        <p:tgtEl>
                                          <p:spTgt spid="303"/>
                                        </p:tgtEl>
                                        <p:attrNameLst>
                                          <p:attrName>ppt_x</p:attrName>
                                        </p:attrNameLst>
                                      </p:cBhvr>
                                      <p:tavLst>
                                        <p:tav tm="0">
                                          <p:val>
                                            <p:strVal val="#ppt_x"/>
                                          </p:val>
                                        </p:tav>
                                        <p:tav tm="100000">
                                          <p:val>
                                            <p:strVal val="#ppt_x"/>
                                          </p:val>
                                        </p:tav>
                                      </p:tavLst>
                                    </p:anim>
                                    <p:anim calcmode="lin" valueType="num">
                                      <p:cBhvr>
                                        <p:cTn id="311" dur="1000" fill="hold"/>
                                        <p:tgtEl>
                                          <p:spTgt spid="303"/>
                                        </p:tgtEl>
                                        <p:attrNameLst>
                                          <p:attrName>ppt_y</p:attrName>
                                        </p:attrNameLst>
                                      </p:cBhvr>
                                      <p:tavLst>
                                        <p:tav tm="0">
                                          <p:val>
                                            <p:strVal val="#ppt_y+.1"/>
                                          </p:val>
                                        </p:tav>
                                        <p:tav tm="100000">
                                          <p:val>
                                            <p:strVal val="#ppt_y"/>
                                          </p:val>
                                        </p:tav>
                                      </p:tavLst>
                                    </p:anim>
                                  </p:childTnLst>
                                </p:cTn>
                              </p:par>
                              <p:par>
                                <p:cTn id="312" presetID="42" presetClass="entr" presetSubtype="0" fill="hold" nodeType="withEffect">
                                  <p:stCondLst>
                                    <p:cond delay="1300"/>
                                  </p:stCondLst>
                                  <p:childTnLst>
                                    <p:set>
                                      <p:cBhvr>
                                        <p:cTn id="313" dur="1" fill="hold">
                                          <p:stCondLst>
                                            <p:cond delay="0"/>
                                          </p:stCondLst>
                                        </p:cTn>
                                        <p:tgtEl>
                                          <p:spTgt spid="308"/>
                                        </p:tgtEl>
                                        <p:attrNameLst>
                                          <p:attrName>style.visibility</p:attrName>
                                        </p:attrNameLst>
                                      </p:cBhvr>
                                      <p:to>
                                        <p:strVal val="visible"/>
                                      </p:to>
                                    </p:set>
                                    <p:animEffect transition="in" filter="fade">
                                      <p:cBhvr>
                                        <p:cTn id="314" dur="1000"/>
                                        <p:tgtEl>
                                          <p:spTgt spid="308"/>
                                        </p:tgtEl>
                                      </p:cBhvr>
                                    </p:animEffect>
                                    <p:anim calcmode="lin" valueType="num">
                                      <p:cBhvr>
                                        <p:cTn id="315" dur="1000" fill="hold"/>
                                        <p:tgtEl>
                                          <p:spTgt spid="308"/>
                                        </p:tgtEl>
                                        <p:attrNameLst>
                                          <p:attrName>ppt_x</p:attrName>
                                        </p:attrNameLst>
                                      </p:cBhvr>
                                      <p:tavLst>
                                        <p:tav tm="0">
                                          <p:val>
                                            <p:strVal val="#ppt_x"/>
                                          </p:val>
                                        </p:tav>
                                        <p:tav tm="100000">
                                          <p:val>
                                            <p:strVal val="#ppt_x"/>
                                          </p:val>
                                        </p:tav>
                                      </p:tavLst>
                                    </p:anim>
                                    <p:anim calcmode="lin" valueType="num">
                                      <p:cBhvr>
                                        <p:cTn id="316" dur="1000" fill="hold"/>
                                        <p:tgtEl>
                                          <p:spTgt spid="308"/>
                                        </p:tgtEl>
                                        <p:attrNameLst>
                                          <p:attrName>ppt_y</p:attrName>
                                        </p:attrNameLst>
                                      </p:cBhvr>
                                      <p:tavLst>
                                        <p:tav tm="0">
                                          <p:val>
                                            <p:strVal val="#ppt_y+.1"/>
                                          </p:val>
                                        </p:tav>
                                        <p:tav tm="100000">
                                          <p:val>
                                            <p:strVal val="#ppt_y"/>
                                          </p:val>
                                        </p:tav>
                                      </p:tavLst>
                                    </p:anim>
                                  </p:childTnLst>
                                </p:cTn>
                              </p:par>
                              <p:par>
                                <p:cTn id="317" presetID="42" presetClass="entr" presetSubtype="0" fill="hold" nodeType="withEffect">
                                  <p:stCondLst>
                                    <p:cond delay="1400"/>
                                  </p:stCondLst>
                                  <p:childTnLst>
                                    <p:set>
                                      <p:cBhvr>
                                        <p:cTn id="318" dur="1" fill="hold">
                                          <p:stCondLst>
                                            <p:cond delay="0"/>
                                          </p:stCondLst>
                                        </p:cTn>
                                        <p:tgtEl>
                                          <p:spTgt spid="313"/>
                                        </p:tgtEl>
                                        <p:attrNameLst>
                                          <p:attrName>style.visibility</p:attrName>
                                        </p:attrNameLst>
                                      </p:cBhvr>
                                      <p:to>
                                        <p:strVal val="visible"/>
                                      </p:to>
                                    </p:set>
                                    <p:animEffect transition="in" filter="fade">
                                      <p:cBhvr>
                                        <p:cTn id="319" dur="1000"/>
                                        <p:tgtEl>
                                          <p:spTgt spid="313"/>
                                        </p:tgtEl>
                                      </p:cBhvr>
                                    </p:animEffect>
                                    <p:anim calcmode="lin" valueType="num">
                                      <p:cBhvr>
                                        <p:cTn id="320" dur="1000" fill="hold"/>
                                        <p:tgtEl>
                                          <p:spTgt spid="313"/>
                                        </p:tgtEl>
                                        <p:attrNameLst>
                                          <p:attrName>ppt_x</p:attrName>
                                        </p:attrNameLst>
                                      </p:cBhvr>
                                      <p:tavLst>
                                        <p:tav tm="0">
                                          <p:val>
                                            <p:strVal val="#ppt_x"/>
                                          </p:val>
                                        </p:tav>
                                        <p:tav tm="100000">
                                          <p:val>
                                            <p:strVal val="#ppt_x"/>
                                          </p:val>
                                        </p:tav>
                                      </p:tavLst>
                                    </p:anim>
                                    <p:anim calcmode="lin" valueType="num">
                                      <p:cBhvr>
                                        <p:cTn id="321" dur="1000" fill="hold"/>
                                        <p:tgtEl>
                                          <p:spTgt spid="313"/>
                                        </p:tgtEl>
                                        <p:attrNameLst>
                                          <p:attrName>ppt_y</p:attrName>
                                        </p:attrNameLst>
                                      </p:cBhvr>
                                      <p:tavLst>
                                        <p:tav tm="0">
                                          <p:val>
                                            <p:strVal val="#ppt_y+.1"/>
                                          </p:val>
                                        </p:tav>
                                        <p:tav tm="100000">
                                          <p:val>
                                            <p:strVal val="#ppt_y"/>
                                          </p:val>
                                        </p:tav>
                                      </p:tavLst>
                                    </p:anim>
                                  </p:childTnLst>
                                </p:cTn>
                              </p:par>
                              <p:par>
                                <p:cTn id="322" presetID="42" presetClass="entr" presetSubtype="0" fill="hold" nodeType="withEffect">
                                  <p:stCondLst>
                                    <p:cond delay="1500"/>
                                  </p:stCondLst>
                                  <p:childTnLst>
                                    <p:set>
                                      <p:cBhvr>
                                        <p:cTn id="323" dur="1" fill="hold">
                                          <p:stCondLst>
                                            <p:cond delay="0"/>
                                          </p:stCondLst>
                                        </p:cTn>
                                        <p:tgtEl>
                                          <p:spTgt spid="318"/>
                                        </p:tgtEl>
                                        <p:attrNameLst>
                                          <p:attrName>style.visibility</p:attrName>
                                        </p:attrNameLst>
                                      </p:cBhvr>
                                      <p:to>
                                        <p:strVal val="visible"/>
                                      </p:to>
                                    </p:set>
                                    <p:animEffect transition="in" filter="fade">
                                      <p:cBhvr>
                                        <p:cTn id="324" dur="1000"/>
                                        <p:tgtEl>
                                          <p:spTgt spid="318"/>
                                        </p:tgtEl>
                                      </p:cBhvr>
                                    </p:animEffect>
                                    <p:anim calcmode="lin" valueType="num">
                                      <p:cBhvr>
                                        <p:cTn id="325" dur="1000" fill="hold"/>
                                        <p:tgtEl>
                                          <p:spTgt spid="318"/>
                                        </p:tgtEl>
                                        <p:attrNameLst>
                                          <p:attrName>ppt_x</p:attrName>
                                        </p:attrNameLst>
                                      </p:cBhvr>
                                      <p:tavLst>
                                        <p:tav tm="0">
                                          <p:val>
                                            <p:strVal val="#ppt_x"/>
                                          </p:val>
                                        </p:tav>
                                        <p:tav tm="100000">
                                          <p:val>
                                            <p:strVal val="#ppt_x"/>
                                          </p:val>
                                        </p:tav>
                                      </p:tavLst>
                                    </p:anim>
                                    <p:anim calcmode="lin" valueType="num">
                                      <p:cBhvr>
                                        <p:cTn id="326" dur="1000" fill="hold"/>
                                        <p:tgtEl>
                                          <p:spTgt spid="318"/>
                                        </p:tgtEl>
                                        <p:attrNameLst>
                                          <p:attrName>ppt_y</p:attrName>
                                        </p:attrNameLst>
                                      </p:cBhvr>
                                      <p:tavLst>
                                        <p:tav tm="0">
                                          <p:val>
                                            <p:strVal val="#ppt_y+.1"/>
                                          </p:val>
                                        </p:tav>
                                        <p:tav tm="100000">
                                          <p:val>
                                            <p:strVal val="#ppt_y"/>
                                          </p:val>
                                        </p:tav>
                                      </p:tavLst>
                                    </p:anim>
                                  </p:childTnLst>
                                </p:cTn>
                              </p:par>
                              <p:par>
                                <p:cTn id="327" presetID="42" presetClass="entr" presetSubtype="0" fill="hold" nodeType="withEffect">
                                  <p:stCondLst>
                                    <p:cond delay="1600"/>
                                  </p:stCondLst>
                                  <p:childTnLst>
                                    <p:set>
                                      <p:cBhvr>
                                        <p:cTn id="328" dur="1" fill="hold">
                                          <p:stCondLst>
                                            <p:cond delay="0"/>
                                          </p:stCondLst>
                                        </p:cTn>
                                        <p:tgtEl>
                                          <p:spTgt spid="323"/>
                                        </p:tgtEl>
                                        <p:attrNameLst>
                                          <p:attrName>style.visibility</p:attrName>
                                        </p:attrNameLst>
                                      </p:cBhvr>
                                      <p:to>
                                        <p:strVal val="visible"/>
                                      </p:to>
                                    </p:set>
                                    <p:animEffect transition="in" filter="fade">
                                      <p:cBhvr>
                                        <p:cTn id="329" dur="1000"/>
                                        <p:tgtEl>
                                          <p:spTgt spid="323"/>
                                        </p:tgtEl>
                                      </p:cBhvr>
                                    </p:animEffect>
                                    <p:anim calcmode="lin" valueType="num">
                                      <p:cBhvr>
                                        <p:cTn id="330" dur="1000" fill="hold"/>
                                        <p:tgtEl>
                                          <p:spTgt spid="323"/>
                                        </p:tgtEl>
                                        <p:attrNameLst>
                                          <p:attrName>ppt_x</p:attrName>
                                        </p:attrNameLst>
                                      </p:cBhvr>
                                      <p:tavLst>
                                        <p:tav tm="0">
                                          <p:val>
                                            <p:strVal val="#ppt_x"/>
                                          </p:val>
                                        </p:tav>
                                        <p:tav tm="100000">
                                          <p:val>
                                            <p:strVal val="#ppt_x"/>
                                          </p:val>
                                        </p:tav>
                                      </p:tavLst>
                                    </p:anim>
                                    <p:anim calcmode="lin" valueType="num">
                                      <p:cBhvr>
                                        <p:cTn id="331" dur="1000" fill="hold"/>
                                        <p:tgtEl>
                                          <p:spTgt spid="323"/>
                                        </p:tgtEl>
                                        <p:attrNameLst>
                                          <p:attrName>ppt_y</p:attrName>
                                        </p:attrNameLst>
                                      </p:cBhvr>
                                      <p:tavLst>
                                        <p:tav tm="0">
                                          <p:val>
                                            <p:strVal val="#ppt_y+.1"/>
                                          </p:val>
                                        </p:tav>
                                        <p:tav tm="100000">
                                          <p:val>
                                            <p:strVal val="#ppt_y"/>
                                          </p:val>
                                        </p:tav>
                                      </p:tavLst>
                                    </p:anim>
                                  </p:childTnLst>
                                </p:cTn>
                              </p:par>
                              <p:par>
                                <p:cTn id="332" presetID="42" presetClass="entr" presetSubtype="0" fill="hold" nodeType="withEffect">
                                  <p:stCondLst>
                                    <p:cond delay="1700"/>
                                  </p:stCondLst>
                                  <p:childTnLst>
                                    <p:set>
                                      <p:cBhvr>
                                        <p:cTn id="333" dur="1" fill="hold">
                                          <p:stCondLst>
                                            <p:cond delay="0"/>
                                          </p:stCondLst>
                                        </p:cTn>
                                        <p:tgtEl>
                                          <p:spTgt spid="328"/>
                                        </p:tgtEl>
                                        <p:attrNameLst>
                                          <p:attrName>style.visibility</p:attrName>
                                        </p:attrNameLst>
                                      </p:cBhvr>
                                      <p:to>
                                        <p:strVal val="visible"/>
                                      </p:to>
                                    </p:set>
                                    <p:animEffect transition="in" filter="fade">
                                      <p:cBhvr>
                                        <p:cTn id="334" dur="1000"/>
                                        <p:tgtEl>
                                          <p:spTgt spid="328"/>
                                        </p:tgtEl>
                                      </p:cBhvr>
                                    </p:animEffect>
                                    <p:anim calcmode="lin" valueType="num">
                                      <p:cBhvr>
                                        <p:cTn id="335" dur="1000" fill="hold"/>
                                        <p:tgtEl>
                                          <p:spTgt spid="328"/>
                                        </p:tgtEl>
                                        <p:attrNameLst>
                                          <p:attrName>ppt_x</p:attrName>
                                        </p:attrNameLst>
                                      </p:cBhvr>
                                      <p:tavLst>
                                        <p:tav tm="0">
                                          <p:val>
                                            <p:strVal val="#ppt_x"/>
                                          </p:val>
                                        </p:tav>
                                        <p:tav tm="100000">
                                          <p:val>
                                            <p:strVal val="#ppt_x"/>
                                          </p:val>
                                        </p:tav>
                                      </p:tavLst>
                                    </p:anim>
                                    <p:anim calcmode="lin" valueType="num">
                                      <p:cBhvr>
                                        <p:cTn id="336" dur="1000" fill="hold"/>
                                        <p:tgtEl>
                                          <p:spTgt spid="328"/>
                                        </p:tgtEl>
                                        <p:attrNameLst>
                                          <p:attrName>ppt_y</p:attrName>
                                        </p:attrNameLst>
                                      </p:cBhvr>
                                      <p:tavLst>
                                        <p:tav tm="0">
                                          <p:val>
                                            <p:strVal val="#ppt_y+.1"/>
                                          </p:val>
                                        </p:tav>
                                        <p:tav tm="100000">
                                          <p:val>
                                            <p:strVal val="#ppt_y"/>
                                          </p:val>
                                        </p:tav>
                                      </p:tavLst>
                                    </p:anim>
                                  </p:childTnLst>
                                </p:cTn>
                              </p:par>
                              <p:par>
                                <p:cTn id="337" presetID="42" presetClass="entr" presetSubtype="0" fill="hold" nodeType="withEffect">
                                  <p:stCondLst>
                                    <p:cond delay="1800"/>
                                  </p:stCondLst>
                                  <p:childTnLst>
                                    <p:set>
                                      <p:cBhvr>
                                        <p:cTn id="338" dur="1" fill="hold">
                                          <p:stCondLst>
                                            <p:cond delay="0"/>
                                          </p:stCondLst>
                                        </p:cTn>
                                        <p:tgtEl>
                                          <p:spTgt spid="333"/>
                                        </p:tgtEl>
                                        <p:attrNameLst>
                                          <p:attrName>style.visibility</p:attrName>
                                        </p:attrNameLst>
                                      </p:cBhvr>
                                      <p:to>
                                        <p:strVal val="visible"/>
                                      </p:to>
                                    </p:set>
                                    <p:animEffect transition="in" filter="fade">
                                      <p:cBhvr>
                                        <p:cTn id="339" dur="1000"/>
                                        <p:tgtEl>
                                          <p:spTgt spid="333"/>
                                        </p:tgtEl>
                                      </p:cBhvr>
                                    </p:animEffect>
                                    <p:anim calcmode="lin" valueType="num">
                                      <p:cBhvr>
                                        <p:cTn id="340" dur="1000" fill="hold"/>
                                        <p:tgtEl>
                                          <p:spTgt spid="333"/>
                                        </p:tgtEl>
                                        <p:attrNameLst>
                                          <p:attrName>ppt_x</p:attrName>
                                        </p:attrNameLst>
                                      </p:cBhvr>
                                      <p:tavLst>
                                        <p:tav tm="0">
                                          <p:val>
                                            <p:strVal val="#ppt_x"/>
                                          </p:val>
                                        </p:tav>
                                        <p:tav tm="100000">
                                          <p:val>
                                            <p:strVal val="#ppt_x"/>
                                          </p:val>
                                        </p:tav>
                                      </p:tavLst>
                                    </p:anim>
                                    <p:anim calcmode="lin" valueType="num">
                                      <p:cBhvr>
                                        <p:cTn id="341" dur="1000" fill="hold"/>
                                        <p:tgtEl>
                                          <p:spTgt spid="333"/>
                                        </p:tgtEl>
                                        <p:attrNameLst>
                                          <p:attrName>ppt_y</p:attrName>
                                        </p:attrNameLst>
                                      </p:cBhvr>
                                      <p:tavLst>
                                        <p:tav tm="0">
                                          <p:val>
                                            <p:strVal val="#ppt_y+.1"/>
                                          </p:val>
                                        </p:tav>
                                        <p:tav tm="100000">
                                          <p:val>
                                            <p:strVal val="#ppt_y"/>
                                          </p:val>
                                        </p:tav>
                                      </p:tavLst>
                                    </p:anim>
                                  </p:childTnLst>
                                </p:cTn>
                              </p:par>
                              <p:par>
                                <p:cTn id="342" presetID="42" presetClass="entr" presetSubtype="0" fill="hold" nodeType="withEffect">
                                  <p:stCondLst>
                                    <p:cond delay="1900"/>
                                  </p:stCondLst>
                                  <p:childTnLst>
                                    <p:set>
                                      <p:cBhvr>
                                        <p:cTn id="343" dur="1" fill="hold">
                                          <p:stCondLst>
                                            <p:cond delay="0"/>
                                          </p:stCondLst>
                                        </p:cTn>
                                        <p:tgtEl>
                                          <p:spTgt spid="338"/>
                                        </p:tgtEl>
                                        <p:attrNameLst>
                                          <p:attrName>style.visibility</p:attrName>
                                        </p:attrNameLst>
                                      </p:cBhvr>
                                      <p:to>
                                        <p:strVal val="visible"/>
                                      </p:to>
                                    </p:set>
                                    <p:animEffect transition="in" filter="fade">
                                      <p:cBhvr>
                                        <p:cTn id="344" dur="1000"/>
                                        <p:tgtEl>
                                          <p:spTgt spid="338"/>
                                        </p:tgtEl>
                                      </p:cBhvr>
                                    </p:animEffect>
                                    <p:anim calcmode="lin" valueType="num">
                                      <p:cBhvr>
                                        <p:cTn id="345" dur="1000" fill="hold"/>
                                        <p:tgtEl>
                                          <p:spTgt spid="338"/>
                                        </p:tgtEl>
                                        <p:attrNameLst>
                                          <p:attrName>ppt_x</p:attrName>
                                        </p:attrNameLst>
                                      </p:cBhvr>
                                      <p:tavLst>
                                        <p:tav tm="0">
                                          <p:val>
                                            <p:strVal val="#ppt_x"/>
                                          </p:val>
                                        </p:tav>
                                        <p:tav tm="100000">
                                          <p:val>
                                            <p:strVal val="#ppt_x"/>
                                          </p:val>
                                        </p:tav>
                                      </p:tavLst>
                                    </p:anim>
                                    <p:anim calcmode="lin" valueType="num">
                                      <p:cBhvr>
                                        <p:cTn id="346" dur="1000" fill="hold"/>
                                        <p:tgtEl>
                                          <p:spTgt spid="338"/>
                                        </p:tgtEl>
                                        <p:attrNameLst>
                                          <p:attrName>ppt_y</p:attrName>
                                        </p:attrNameLst>
                                      </p:cBhvr>
                                      <p:tavLst>
                                        <p:tav tm="0">
                                          <p:val>
                                            <p:strVal val="#ppt_y+.1"/>
                                          </p:val>
                                        </p:tav>
                                        <p:tav tm="100000">
                                          <p:val>
                                            <p:strVal val="#ppt_y"/>
                                          </p:val>
                                        </p:tav>
                                      </p:tavLst>
                                    </p:anim>
                                  </p:childTnLst>
                                </p:cTn>
                              </p:par>
                              <p:par>
                                <p:cTn id="347" presetID="42" presetClass="entr" presetSubtype="0" fill="hold" nodeType="withEffect">
                                  <p:stCondLst>
                                    <p:cond delay="2000"/>
                                  </p:stCondLst>
                                  <p:childTnLst>
                                    <p:set>
                                      <p:cBhvr>
                                        <p:cTn id="348" dur="1" fill="hold">
                                          <p:stCondLst>
                                            <p:cond delay="0"/>
                                          </p:stCondLst>
                                        </p:cTn>
                                        <p:tgtEl>
                                          <p:spTgt spid="343"/>
                                        </p:tgtEl>
                                        <p:attrNameLst>
                                          <p:attrName>style.visibility</p:attrName>
                                        </p:attrNameLst>
                                      </p:cBhvr>
                                      <p:to>
                                        <p:strVal val="visible"/>
                                      </p:to>
                                    </p:set>
                                    <p:animEffect transition="in" filter="fade">
                                      <p:cBhvr>
                                        <p:cTn id="349" dur="1000"/>
                                        <p:tgtEl>
                                          <p:spTgt spid="343"/>
                                        </p:tgtEl>
                                      </p:cBhvr>
                                    </p:animEffect>
                                    <p:anim calcmode="lin" valueType="num">
                                      <p:cBhvr>
                                        <p:cTn id="350" dur="1000" fill="hold"/>
                                        <p:tgtEl>
                                          <p:spTgt spid="343"/>
                                        </p:tgtEl>
                                        <p:attrNameLst>
                                          <p:attrName>ppt_x</p:attrName>
                                        </p:attrNameLst>
                                      </p:cBhvr>
                                      <p:tavLst>
                                        <p:tav tm="0">
                                          <p:val>
                                            <p:strVal val="#ppt_x"/>
                                          </p:val>
                                        </p:tav>
                                        <p:tav tm="100000">
                                          <p:val>
                                            <p:strVal val="#ppt_x"/>
                                          </p:val>
                                        </p:tav>
                                      </p:tavLst>
                                    </p:anim>
                                    <p:anim calcmode="lin" valueType="num">
                                      <p:cBhvr>
                                        <p:cTn id="351" dur="1000" fill="hold"/>
                                        <p:tgtEl>
                                          <p:spTgt spid="343"/>
                                        </p:tgtEl>
                                        <p:attrNameLst>
                                          <p:attrName>ppt_y</p:attrName>
                                        </p:attrNameLst>
                                      </p:cBhvr>
                                      <p:tavLst>
                                        <p:tav tm="0">
                                          <p:val>
                                            <p:strVal val="#ppt_y+.1"/>
                                          </p:val>
                                        </p:tav>
                                        <p:tav tm="100000">
                                          <p:val>
                                            <p:strVal val="#ppt_y"/>
                                          </p:val>
                                        </p:tav>
                                      </p:tavLst>
                                    </p:anim>
                                  </p:childTnLst>
                                </p:cTn>
                              </p:par>
                              <p:par>
                                <p:cTn id="352" presetID="42" presetClass="entr" presetSubtype="0" fill="hold" nodeType="withEffect">
                                  <p:stCondLst>
                                    <p:cond delay="2100"/>
                                  </p:stCondLst>
                                  <p:childTnLst>
                                    <p:set>
                                      <p:cBhvr>
                                        <p:cTn id="353" dur="1" fill="hold">
                                          <p:stCondLst>
                                            <p:cond delay="0"/>
                                          </p:stCondLst>
                                        </p:cTn>
                                        <p:tgtEl>
                                          <p:spTgt spid="348"/>
                                        </p:tgtEl>
                                        <p:attrNameLst>
                                          <p:attrName>style.visibility</p:attrName>
                                        </p:attrNameLst>
                                      </p:cBhvr>
                                      <p:to>
                                        <p:strVal val="visible"/>
                                      </p:to>
                                    </p:set>
                                    <p:animEffect transition="in" filter="fade">
                                      <p:cBhvr>
                                        <p:cTn id="354" dur="1000"/>
                                        <p:tgtEl>
                                          <p:spTgt spid="348"/>
                                        </p:tgtEl>
                                      </p:cBhvr>
                                    </p:animEffect>
                                    <p:anim calcmode="lin" valueType="num">
                                      <p:cBhvr>
                                        <p:cTn id="355" dur="1000" fill="hold"/>
                                        <p:tgtEl>
                                          <p:spTgt spid="348"/>
                                        </p:tgtEl>
                                        <p:attrNameLst>
                                          <p:attrName>ppt_x</p:attrName>
                                        </p:attrNameLst>
                                      </p:cBhvr>
                                      <p:tavLst>
                                        <p:tav tm="0">
                                          <p:val>
                                            <p:strVal val="#ppt_x"/>
                                          </p:val>
                                        </p:tav>
                                        <p:tav tm="100000">
                                          <p:val>
                                            <p:strVal val="#ppt_x"/>
                                          </p:val>
                                        </p:tav>
                                      </p:tavLst>
                                    </p:anim>
                                    <p:anim calcmode="lin" valueType="num">
                                      <p:cBhvr>
                                        <p:cTn id="356" dur="1000" fill="hold"/>
                                        <p:tgtEl>
                                          <p:spTgt spid="348"/>
                                        </p:tgtEl>
                                        <p:attrNameLst>
                                          <p:attrName>ppt_y</p:attrName>
                                        </p:attrNameLst>
                                      </p:cBhvr>
                                      <p:tavLst>
                                        <p:tav tm="0">
                                          <p:val>
                                            <p:strVal val="#ppt_y+.1"/>
                                          </p:val>
                                        </p:tav>
                                        <p:tav tm="100000">
                                          <p:val>
                                            <p:strVal val="#ppt_y"/>
                                          </p:val>
                                        </p:tav>
                                      </p:tavLst>
                                    </p:anim>
                                  </p:childTnLst>
                                </p:cTn>
                              </p:par>
                              <p:par>
                                <p:cTn id="357" presetID="42" presetClass="entr" presetSubtype="0" fill="hold" nodeType="withEffect">
                                  <p:stCondLst>
                                    <p:cond delay="2200"/>
                                  </p:stCondLst>
                                  <p:childTnLst>
                                    <p:set>
                                      <p:cBhvr>
                                        <p:cTn id="358" dur="1" fill="hold">
                                          <p:stCondLst>
                                            <p:cond delay="0"/>
                                          </p:stCondLst>
                                        </p:cTn>
                                        <p:tgtEl>
                                          <p:spTgt spid="353"/>
                                        </p:tgtEl>
                                        <p:attrNameLst>
                                          <p:attrName>style.visibility</p:attrName>
                                        </p:attrNameLst>
                                      </p:cBhvr>
                                      <p:to>
                                        <p:strVal val="visible"/>
                                      </p:to>
                                    </p:set>
                                    <p:animEffect transition="in" filter="fade">
                                      <p:cBhvr>
                                        <p:cTn id="359" dur="1000"/>
                                        <p:tgtEl>
                                          <p:spTgt spid="353"/>
                                        </p:tgtEl>
                                      </p:cBhvr>
                                    </p:animEffect>
                                    <p:anim calcmode="lin" valueType="num">
                                      <p:cBhvr>
                                        <p:cTn id="360" dur="1000" fill="hold"/>
                                        <p:tgtEl>
                                          <p:spTgt spid="353"/>
                                        </p:tgtEl>
                                        <p:attrNameLst>
                                          <p:attrName>ppt_x</p:attrName>
                                        </p:attrNameLst>
                                      </p:cBhvr>
                                      <p:tavLst>
                                        <p:tav tm="0">
                                          <p:val>
                                            <p:strVal val="#ppt_x"/>
                                          </p:val>
                                        </p:tav>
                                        <p:tav tm="100000">
                                          <p:val>
                                            <p:strVal val="#ppt_x"/>
                                          </p:val>
                                        </p:tav>
                                      </p:tavLst>
                                    </p:anim>
                                    <p:anim calcmode="lin" valueType="num">
                                      <p:cBhvr>
                                        <p:cTn id="361" dur="1000" fill="hold"/>
                                        <p:tgtEl>
                                          <p:spTgt spid="353"/>
                                        </p:tgtEl>
                                        <p:attrNameLst>
                                          <p:attrName>ppt_y</p:attrName>
                                        </p:attrNameLst>
                                      </p:cBhvr>
                                      <p:tavLst>
                                        <p:tav tm="0">
                                          <p:val>
                                            <p:strVal val="#ppt_y+.1"/>
                                          </p:val>
                                        </p:tav>
                                        <p:tav tm="100000">
                                          <p:val>
                                            <p:strVal val="#ppt_y"/>
                                          </p:val>
                                        </p:tav>
                                      </p:tavLst>
                                    </p:anim>
                                  </p:childTnLst>
                                </p:cTn>
                              </p:par>
                              <p:par>
                                <p:cTn id="362" presetID="42" presetClass="entr" presetSubtype="0" fill="hold" nodeType="withEffect">
                                  <p:stCondLst>
                                    <p:cond delay="2300"/>
                                  </p:stCondLst>
                                  <p:childTnLst>
                                    <p:set>
                                      <p:cBhvr>
                                        <p:cTn id="363" dur="1" fill="hold">
                                          <p:stCondLst>
                                            <p:cond delay="0"/>
                                          </p:stCondLst>
                                        </p:cTn>
                                        <p:tgtEl>
                                          <p:spTgt spid="358"/>
                                        </p:tgtEl>
                                        <p:attrNameLst>
                                          <p:attrName>style.visibility</p:attrName>
                                        </p:attrNameLst>
                                      </p:cBhvr>
                                      <p:to>
                                        <p:strVal val="visible"/>
                                      </p:to>
                                    </p:set>
                                    <p:animEffect transition="in" filter="fade">
                                      <p:cBhvr>
                                        <p:cTn id="364" dur="1000"/>
                                        <p:tgtEl>
                                          <p:spTgt spid="358"/>
                                        </p:tgtEl>
                                      </p:cBhvr>
                                    </p:animEffect>
                                    <p:anim calcmode="lin" valueType="num">
                                      <p:cBhvr>
                                        <p:cTn id="365" dur="1000" fill="hold"/>
                                        <p:tgtEl>
                                          <p:spTgt spid="358"/>
                                        </p:tgtEl>
                                        <p:attrNameLst>
                                          <p:attrName>ppt_x</p:attrName>
                                        </p:attrNameLst>
                                      </p:cBhvr>
                                      <p:tavLst>
                                        <p:tav tm="0">
                                          <p:val>
                                            <p:strVal val="#ppt_x"/>
                                          </p:val>
                                        </p:tav>
                                        <p:tav tm="100000">
                                          <p:val>
                                            <p:strVal val="#ppt_x"/>
                                          </p:val>
                                        </p:tav>
                                      </p:tavLst>
                                    </p:anim>
                                    <p:anim calcmode="lin" valueType="num">
                                      <p:cBhvr>
                                        <p:cTn id="366" dur="1000" fill="hold"/>
                                        <p:tgtEl>
                                          <p:spTgt spid="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4"/>
          <p:cNvSpPr>
            <a:spLocks noChangeArrowheads="1"/>
          </p:cNvSpPr>
          <p:nvPr/>
        </p:nvSpPr>
        <p:spPr bwMode="auto">
          <a:xfrm>
            <a:off x="1835696" y="901303"/>
            <a:ext cx="4291717" cy="287178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300" b="1" i="1">
              <a:solidFill>
                <a:schemeClr val="tx1"/>
              </a:solidFill>
              <a:ea typeface="宋体" pitchFamily="2" charset="-122"/>
            </a:endParaRPr>
          </a:p>
        </p:txBody>
      </p:sp>
      <p:sp>
        <p:nvSpPr>
          <p:cNvPr id="28678" name="TextBox 18"/>
          <p:cNvSpPr>
            <a:spLocks noChangeArrowheads="1"/>
          </p:cNvSpPr>
          <p:nvPr/>
        </p:nvSpPr>
        <p:spPr bwMode="auto">
          <a:xfrm>
            <a:off x="6228436" y="1059582"/>
            <a:ext cx="2915565" cy="274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lgn="just">
              <a:lnSpc>
                <a:spcPct val="120000"/>
              </a:lnSpc>
            </a:pPr>
            <a:r>
              <a:rPr lang="zh-CN" altLang="en-US" sz="1200" dirty="0">
                <a:solidFill>
                  <a:schemeClr val="tx1">
                    <a:lumMod val="75000"/>
                    <a:lumOff val="25000"/>
                  </a:schemeClr>
                </a:solidFill>
                <a:latin typeface="微软雅黑" pitchFamily="34" charset="-122"/>
                <a:sym typeface="微软雅黑" pitchFamily="34" charset="-122"/>
              </a:rPr>
              <a:t> 某某公司是全球领先的综合通信解决方案提供商。公司通过为全球160多个国家和地区的电信运营商和企业网客户提供创新技术与产品解决方案，让全世界用户享有语音、数据、多媒体、无线宽带等全方位沟通。公司成立于1985年，在香港和深圳两地上市，是中国最大的通信设备上市公司。</a:t>
            </a:r>
          </a:p>
          <a:p>
            <a:pPr algn="just">
              <a:lnSpc>
                <a:spcPct val="120000"/>
              </a:lnSpc>
            </a:pPr>
            <a:r>
              <a:rPr lang="zh-CN" altLang="en-US" sz="1200" dirty="0">
                <a:solidFill>
                  <a:schemeClr val="tx1">
                    <a:lumMod val="75000"/>
                    <a:lumOff val="25000"/>
                  </a:schemeClr>
                </a:solidFill>
                <a:latin typeface="微软雅黑" pitchFamily="34" charset="-122"/>
                <a:ea typeface="宋体" pitchFamily="2" charset="-122"/>
                <a:sym typeface="微软雅黑" pitchFamily="34" charset="-122"/>
              </a:rPr>
              <a:t>       某某公司</a:t>
            </a:r>
            <a:r>
              <a:rPr lang="zh-CN" altLang="en-US" sz="1200" dirty="0">
                <a:solidFill>
                  <a:schemeClr val="tx1">
                    <a:lumMod val="75000"/>
                    <a:lumOff val="25000"/>
                  </a:schemeClr>
                </a:solidFill>
                <a:latin typeface="微软雅黑" pitchFamily="34" charset="-122"/>
                <a:sym typeface="微软雅黑" pitchFamily="34" charset="-122"/>
              </a:rPr>
              <a:t>是全球领先的综合通信解决方案提供商。公司通过为全球160多个国家和地区的电信运营商和企业网客户提供创新技术与产品解决方案</a:t>
            </a:r>
            <a:endParaRPr lang="zh-CN" altLang="en-US" sz="1200" dirty="0">
              <a:solidFill>
                <a:schemeClr val="tx1">
                  <a:lumMod val="75000"/>
                  <a:lumOff val="25000"/>
                </a:schemeClr>
              </a:solidFill>
              <a:latin typeface="微软雅黑" pitchFamily="34" charset="-122"/>
            </a:endParaRPr>
          </a:p>
        </p:txBody>
      </p:sp>
      <p:sp>
        <p:nvSpPr>
          <p:cNvPr id="28679" name="矩形 7"/>
          <p:cNvSpPr>
            <a:spLocks noChangeArrowheads="1"/>
          </p:cNvSpPr>
          <p:nvPr/>
        </p:nvSpPr>
        <p:spPr bwMode="auto">
          <a:xfrm>
            <a:off x="4773011" y="4102894"/>
            <a:ext cx="1353212" cy="9572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300" b="1" i="1">
              <a:solidFill>
                <a:schemeClr val="tx1"/>
              </a:solidFill>
              <a:ea typeface="宋体" pitchFamily="2" charset="-122"/>
            </a:endParaRPr>
          </a:p>
        </p:txBody>
      </p:sp>
      <p:sp>
        <p:nvSpPr>
          <p:cNvPr id="28680" name="矩形 11"/>
          <p:cNvSpPr>
            <a:spLocks noChangeArrowheads="1"/>
          </p:cNvSpPr>
          <p:nvPr/>
        </p:nvSpPr>
        <p:spPr bwMode="auto">
          <a:xfrm>
            <a:off x="3311495" y="4102894"/>
            <a:ext cx="1353212" cy="95726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300" b="1" i="1">
              <a:solidFill>
                <a:schemeClr val="tx1"/>
              </a:solidFill>
              <a:ea typeface="宋体" pitchFamily="2" charset="-122"/>
            </a:endParaRPr>
          </a:p>
        </p:txBody>
      </p:sp>
      <p:sp>
        <p:nvSpPr>
          <p:cNvPr id="28681" name="矩形 12"/>
          <p:cNvSpPr>
            <a:spLocks noChangeArrowheads="1"/>
          </p:cNvSpPr>
          <p:nvPr/>
        </p:nvSpPr>
        <p:spPr bwMode="auto">
          <a:xfrm>
            <a:off x="1835696" y="4102894"/>
            <a:ext cx="1353212" cy="95726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300" b="1" i="1">
              <a:solidFill>
                <a:schemeClr val="tx1"/>
              </a:solidFill>
              <a:ea typeface="宋体" pitchFamily="2" charset="-122"/>
            </a:endParaRPr>
          </a:p>
        </p:txBody>
      </p:sp>
      <p:sp>
        <p:nvSpPr>
          <p:cNvPr id="28682" name="矩形 3"/>
          <p:cNvSpPr>
            <a:spLocks noChangeArrowheads="1"/>
          </p:cNvSpPr>
          <p:nvPr/>
        </p:nvSpPr>
        <p:spPr bwMode="auto">
          <a:xfrm>
            <a:off x="1835696" y="3774282"/>
            <a:ext cx="4290527" cy="328613"/>
          </a:xfrm>
          <a:prstGeom prst="rect">
            <a:avLst/>
          </a:prstGeom>
          <a:solidFill>
            <a:schemeClr val="tx1"/>
          </a:solidFill>
          <a:ln>
            <a:noFill/>
          </a:ln>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300" b="1" i="1">
              <a:ea typeface="宋体" pitchFamily="2" charset="-122"/>
            </a:endParaRPr>
          </a:p>
        </p:txBody>
      </p:sp>
      <p:sp>
        <p:nvSpPr>
          <p:cNvPr id="28683" name="TextBox 5"/>
          <p:cNvSpPr>
            <a:spLocks noChangeArrowheads="1"/>
          </p:cNvSpPr>
          <p:nvPr/>
        </p:nvSpPr>
        <p:spPr bwMode="auto">
          <a:xfrm>
            <a:off x="1923768" y="3804047"/>
            <a:ext cx="126395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latin typeface="微软雅黑" pitchFamily="34" charset="-122"/>
                <a:sym typeface="微软雅黑" pitchFamily="34" charset="-122"/>
              </a:rPr>
              <a:t>↓</a:t>
            </a:r>
            <a:r>
              <a:rPr lang="zh-CN" altLang="en-US" sz="1300">
                <a:latin typeface="微软雅黑" pitchFamily="34" charset="-122"/>
                <a:sym typeface="微软雅黑" pitchFamily="34" charset="-122"/>
              </a:rPr>
              <a:t>北京研究中心</a:t>
            </a:r>
          </a:p>
        </p:txBody>
      </p:sp>
      <p:sp>
        <p:nvSpPr>
          <p:cNvPr id="28684" name="TextBox 13"/>
          <p:cNvSpPr>
            <a:spLocks noChangeArrowheads="1"/>
          </p:cNvSpPr>
          <p:nvPr/>
        </p:nvSpPr>
        <p:spPr bwMode="auto">
          <a:xfrm>
            <a:off x="3318636" y="3804047"/>
            <a:ext cx="126395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latin typeface="微软雅黑" pitchFamily="34" charset="-122"/>
                <a:sym typeface="微软雅黑" pitchFamily="34" charset="-122"/>
              </a:rPr>
              <a:t>↓</a:t>
            </a:r>
            <a:r>
              <a:rPr lang="zh-CN" altLang="en-US" sz="1300">
                <a:latin typeface="微软雅黑" pitchFamily="34" charset="-122"/>
                <a:sym typeface="微软雅黑" pitchFamily="34" charset="-122"/>
              </a:rPr>
              <a:t>武汉研究中心</a:t>
            </a:r>
          </a:p>
        </p:txBody>
      </p:sp>
      <p:sp>
        <p:nvSpPr>
          <p:cNvPr id="28685" name="TextBox 14"/>
          <p:cNvSpPr>
            <a:spLocks noChangeArrowheads="1"/>
          </p:cNvSpPr>
          <p:nvPr/>
        </p:nvSpPr>
        <p:spPr bwMode="auto">
          <a:xfrm>
            <a:off x="4831330" y="3804047"/>
            <a:ext cx="1263950"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latin typeface="微软雅黑" pitchFamily="34" charset="-122"/>
                <a:sym typeface="微软雅黑" pitchFamily="34" charset="-122"/>
              </a:rPr>
              <a:t>↓</a:t>
            </a:r>
            <a:r>
              <a:rPr lang="zh-CN" altLang="en-US" sz="1300">
                <a:latin typeface="微软雅黑" pitchFamily="34" charset="-122"/>
                <a:sym typeface="微软雅黑" pitchFamily="34" charset="-122"/>
              </a:rPr>
              <a:t>广州研究中心</a:t>
            </a:r>
          </a:p>
        </p:txBody>
      </p:sp>
      <p:sp>
        <p:nvSpPr>
          <p:cNvPr id="28686" name="矩形 15"/>
          <p:cNvSpPr>
            <a:spLocks noChangeArrowheads="1"/>
          </p:cNvSpPr>
          <p:nvPr/>
        </p:nvSpPr>
        <p:spPr bwMode="auto">
          <a:xfrm>
            <a:off x="4664707" y="3277790"/>
            <a:ext cx="1462706" cy="329804"/>
          </a:xfrm>
          <a:prstGeom prst="rect">
            <a:avLst/>
          </a:prstGeom>
          <a:solidFill>
            <a:schemeClr val="tx1"/>
          </a:solidFill>
          <a:ln>
            <a:noFill/>
          </a:ln>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300" b="1" i="1">
              <a:ea typeface="宋体" pitchFamily="2" charset="-122"/>
            </a:endParaRPr>
          </a:p>
        </p:txBody>
      </p:sp>
      <p:sp>
        <p:nvSpPr>
          <p:cNvPr id="28687" name="TextBox 16"/>
          <p:cNvSpPr>
            <a:spLocks noChangeArrowheads="1"/>
          </p:cNvSpPr>
          <p:nvPr/>
        </p:nvSpPr>
        <p:spPr bwMode="auto">
          <a:xfrm>
            <a:off x="4720645" y="3307557"/>
            <a:ext cx="1349641"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dirty="0">
                <a:latin typeface="微软雅黑" pitchFamily="34" charset="-122"/>
                <a:sym typeface="微软雅黑" pitchFamily="34" charset="-122"/>
              </a:rPr>
              <a:t>←</a:t>
            </a:r>
            <a:r>
              <a:rPr lang="zh-CN" altLang="en-US" sz="1300" dirty="0">
                <a:latin typeface="微软雅黑" pitchFamily="34" charset="-122"/>
                <a:sym typeface="微软雅黑" pitchFamily="34" charset="-122"/>
              </a:rPr>
              <a:t>上海研究中心</a:t>
            </a:r>
          </a:p>
        </p:txBody>
      </p:sp>
      <p:sp>
        <p:nvSpPr>
          <p:cNvPr id="16" name="TextBox 15"/>
          <p:cNvSpPr txBox="1"/>
          <p:nvPr/>
        </p:nvSpPr>
        <p:spPr>
          <a:xfrm>
            <a:off x="3923928" y="195486"/>
            <a:ext cx="2627948"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研发中心</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560396715"/>
      </p:ext>
    </p:extLst>
  </p:cSld>
  <p:clrMapOvr>
    <a:masterClrMapping/>
  </p:clrMapOvr>
  <p:transition spd="slow" advTm="10415">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682"/>
                                        </p:tgtEl>
                                        <p:attrNameLst>
                                          <p:attrName>style.visibility</p:attrName>
                                        </p:attrNameLst>
                                      </p:cBhvr>
                                      <p:to>
                                        <p:strVal val="visible"/>
                                      </p:to>
                                    </p:set>
                                    <p:anim calcmode="lin" valueType="num">
                                      <p:cBhvr>
                                        <p:cTn id="7" dur="500" fill="hold"/>
                                        <p:tgtEl>
                                          <p:spTgt spid="28682"/>
                                        </p:tgtEl>
                                        <p:attrNameLst>
                                          <p:attrName>ppt_w</p:attrName>
                                        </p:attrNameLst>
                                      </p:cBhvr>
                                      <p:tavLst>
                                        <p:tav tm="0">
                                          <p:val>
                                            <p:fltVal val="0"/>
                                          </p:val>
                                        </p:tav>
                                        <p:tav tm="100000">
                                          <p:val>
                                            <p:strVal val="#ppt_w"/>
                                          </p:val>
                                        </p:tav>
                                      </p:tavLst>
                                    </p:anim>
                                    <p:anim calcmode="lin" valueType="num">
                                      <p:cBhvr>
                                        <p:cTn id="8" dur="500" fill="hold"/>
                                        <p:tgtEl>
                                          <p:spTgt spid="28682"/>
                                        </p:tgtEl>
                                        <p:attrNameLst>
                                          <p:attrName>ppt_h</p:attrName>
                                        </p:attrNameLst>
                                      </p:cBhvr>
                                      <p:tavLst>
                                        <p:tav tm="0">
                                          <p:val>
                                            <p:fltVal val="0"/>
                                          </p:val>
                                        </p:tav>
                                        <p:tav tm="100000">
                                          <p:val>
                                            <p:strVal val="#ppt_h"/>
                                          </p:val>
                                        </p:tav>
                                      </p:tavLst>
                                    </p:anim>
                                    <p:animEffect transition="in" filter="fade">
                                      <p:cBhvr>
                                        <p:cTn id="9" dur="500"/>
                                        <p:tgtEl>
                                          <p:spTgt spid="2868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p:cTn id="12" dur="500" fill="hold"/>
                                        <p:tgtEl>
                                          <p:spTgt spid="28674"/>
                                        </p:tgtEl>
                                        <p:attrNameLst>
                                          <p:attrName>ppt_w</p:attrName>
                                        </p:attrNameLst>
                                      </p:cBhvr>
                                      <p:tavLst>
                                        <p:tav tm="0">
                                          <p:val>
                                            <p:fltVal val="0"/>
                                          </p:val>
                                        </p:tav>
                                        <p:tav tm="100000">
                                          <p:val>
                                            <p:strVal val="#ppt_w"/>
                                          </p:val>
                                        </p:tav>
                                      </p:tavLst>
                                    </p:anim>
                                    <p:anim calcmode="lin" valueType="num">
                                      <p:cBhvr>
                                        <p:cTn id="13" dur="500" fill="hold"/>
                                        <p:tgtEl>
                                          <p:spTgt spid="28674"/>
                                        </p:tgtEl>
                                        <p:attrNameLst>
                                          <p:attrName>ppt_h</p:attrName>
                                        </p:attrNameLst>
                                      </p:cBhvr>
                                      <p:tavLst>
                                        <p:tav tm="0">
                                          <p:val>
                                            <p:fltVal val="0"/>
                                          </p:val>
                                        </p:tav>
                                        <p:tav tm="100000">
                                          <p:val>
                                            <p:strVal val="#ppt_h"/>
                                          </p:val>
                                        </p:tav>
                                      </p:tavLst>
                                    </p:anim>
                                    <p:animEffect transition="in" filter="fade">
                                      <p:cBhvr>
                                        <p:cTn id="14" dur="500"/>
                                        <p:tgtEl>
                                          <p:spTgt spid="2867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681"/>
                                        </p:tgtEl>
                                        <p:attrNameLst>
                                          <p:attrName>style.visibility</p:attrName>
                                        </p:attrNameLst>
                                      </p:cBhvr>
                                      <p:to>
                                        <p:strVal val="visible"/>
                                      </p:to>
                                    </p:set>
                                    <p:anim calcmode="lin" valueType="num">
                                      <p:cBhvr>
                                        <p:cTn id="17" dur="500" fill="hold"/>
                                        <p:tgtEl>
                                          <p:spTgt spid="28681"/>
                                        </p:tgtEl>
                                        <p:attrNameLst>
                                          <p:attrName>ppt_w</p:attrName>
                                        </p:attrNameLst>
                                      </p:cBhvr>
                                      <p:tavLst>
                                        <p:tav tm="0">
                                          <p:val>
                                            <p:fltVal val="0"/>
                                          </p:val>
                                        </p:tav>
                                        <p:tav tm="100000">
                                          <p:val>
                                            <p:strVal val="#ppt_w"/>
                                          </p:val>
                                        </p:tav>
                                      </p:tavLst>
                                    </p:anim>
                                    <p:anim calcmode="lin" valueType="num">
                                      <p:cBhvr>
                                        <p:cTn id="18" dur="500" fill="hold"/>
                                        <p:tgtEl>
                                          <p:spTgt spid="28681"/>
                                        </p:tgtEl>
                                        <p:attrNameLst>
                                          <p:attrName>ppt_h</p:attrName>
                                        </p:attrNameLst>
                                      </p:cBhvr>
                                      <p:tavLst>
                                        <p:tav tm="0">
                                          <p:val>
                                            <p:fltVal val="0"/>
                                          </p:val>
                                        </p:tav>
                                        <p:tav tm="100000">
                                          <p:val>
                                            <p:strVal val="#ppt_h"/>
                                          </p:val>
                                        </p:tav>
                                      </p:tavLst>
                                    </p:anim>
                                    <p:animEffect transition="in" filter="fade">
                                      <p:cBhvr>
                                        <p:cTn id="19" dur="500"/>
                                        <p:tgtEl>
                                          <p:spTgt spid="2868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680"/>
                                        </p:tgtEl>
                                        <p:attrNameLst>
                                          <p:attrName>style.visibility</p:attrName>
                                        </p:attrNameLst>
                                      </p:cBhvr>
                                      <p:to>
                                        <p:strVal val="visible"/>
                                      </p:to>
                                    </p:set>
                                    <p:anim calcmode="lin" valueType="num">
                                      <p:cBhvr>
                                        <p:cTn id="22" dur="500" fill="hold"/>
                                        <p:tgtEl>
                                          <p:spTgt spid="28680"/>
                                        </p:tgtEl>
                                        <p:attrNameLst>
                                          <p:attrName>ppt_w</p:attrName>
                                        </p:attrNameLst>
                                      </p:cBhvr>
                                      <p:tavLst>
                                        <p:tav tm="0">
                                          <p:val>
                                            <p:fltVal val="0"/>
                                          </p:val>
                                        </p:tav>
                                        <p:tav tm="100000">
                                          <p:val>
                                            <p:strVal val="#ppt_w"/>
                                          </p:val>
                                        </p:tav>
                                      </p:tavLst>
                                    </p:anim>
                                    <p:anim calcmode="lin" valueType="num">
                                      <p:cBhvr>
                                        <p:cTn id="23" dur="500" fill="hold"/>
                                        <p:tgtEl>
                                          <p:spTgt spid="28680"/>
                                        </p:tgtEl>
                                        <p:attrNameLst>
                                          <p:attrName>ppt_h</p:attrName>
                                        </p:attrNameLst>
                                      </p:cBhvr>
                                      <p:tavLst>
                                        <p:tav tm="0">
                                          <p:val>
                                            <p:fltVal val="0"/>
                                          </p:val>
                                        </p:tav>
                                        <p:tav tm="100000">
                                          <p:val>
                                            <p:strVal val="#ppt_h"/>
                                          </p:val>
                                        </p:tav>
                                      </p:tavLst>
                                    </p:anim>
                                    <p:animEffect transition="in" filter="fade">
                                      <p:cBhvr>
                                        <p:cTn id="24" dur="500"/>
                                        <p:tgtEl>
                                          <p:spTgt spid="2868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679"/>
                                        </p:tgtEl>
                                        <p:attrNameLst>
                                          <p:attrName>style.visibility</p:attrName>
                                        </p:attrNameLst>
                                      </p:cBhvr>
                                      <p:to>
                                        <p:strVal val="visible"/>
                                      </p:to>
                                    </p:set>
                                    <p:anim calcmode="lin" valueType="num">
                                      <p:cBhvr>
                                        <p:cTn id="27" dur="500" fill="hold"/>
                                        <p:tgtEl>
                                          <p:spTgt spid="28679"/>
                                        </p:tgtEl>
                                        <p:attrNameLst>
                                          <p:attrName>ppt_w</p:attrName>
                                        </p:attrNameLst>
                                      </p:cBhvr>
                                      <p:tavLst>
                                        <p:tav tm="0">
                                          <p:val>
                                            <p:fltVal val="0"/>
                                          </p:val>
                                        </p:tav>
                                        <p:tav tm="100000">
                                          <p:val>
                                            <p:strVal val="#ppt_w"/>
                                          </p:val>
                                        </p:tav>
                                      </p:tavLst>
                                    </p:anim>
                                    <p:anim calcmode="lin" valueType="num">
                                      <p:cBhvr>
                                        <p:cTn id="28" dur="500" fill="hold"/>
                                        <p:tgtEl>
                                          <p:spTgt spid="28679"/>
                                        </p:tgtEl>
                                        <p:attrNameLst>
                                          <p:attrName>ppt_h</p:attrName>
                                        </p:attrNameLst>
                                      </p:cBhvr>
                                      <p:tavLst>
                                        <p:tav tm="0">
                                          <p:val>
                                            <p:fltVal val="0"/>
                                          </p:val>
                                        </p:tav>
                                        <p:tav tm="100000">
                                          <p:val>
                                            <p:strVal val="#ppt_h"/>
                                          </p:val>
                                        </p:tav>
                                      </p:tavLst>
                                    </p:anim>
                                    <p:animEffect transition="in" filter="fade">
                                      <p:cBhvr>
                                        <p:cTn id="29" dur="500"/>
                                        <p:tgtEl>
                                          <p:spTgt spid="28679"/>
                                        </p:tgtEl>
                                      </p:cBhvr>
                                    </p:animEffect>
                                  </p:childTnLst>
                                </p:cTn>
                              </p:par>
                            </p:childTnLst>
                          </p:cTn>
                        </p:par>
                        <p:par>
                          <p:cTn id="30" fill="hold" nodeType="afterGroup">
                            <p:stCondLst>
                              <p:cond delay="500"/>
                            </p:stCondLst>
                            <p:childTnLst>
                              <p:par>
                                <p:cTn id="31" presetID="26" presetClass="emph" presetSubtype="0" fill="hold" grpId="1" nodeType="afterEffect">
                                  <p:stCondLst>
                                    <p:cond delay="0"/>
                                  </p:stCondLst>
                                  <p:childTnLst>
                                    <p:animEffect>
                                      <p:cBhvr>
                                        <p:cTn id="32" dur="500" tmFilter="0, 0; .2, .5; .8, .5; 1, 0"/>
                                        <p:tgtEl>
                                          <p:spTgt spid="28681"/>
                                        </p:tgtEl>
                                      </p:cBhvr>
                                    </p:animEffect>
                                    <p:animScale>
                                      <p:cBhvr>
                                        <p:cTn id="33" dur="250" autoRev="1" fill="hold"/>
                                        <p:tgtEl>
                                          <p:spTgt spid="28681"/>
                                        </p:tgtEl>
                                      </p:cBhvr>
                                      <p:by x="105000" y="105000"/>
                                    </p:animScale>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28683"/>
                                        </p:tgtEl>
                                        <p:attrNameLst>
                                          <p:attrName>style.visibility</p:attrName>
                                        </p:attrNameLst>
                                      </p:cBhvr>
                                      <p:to>
                                        <p:strVal val="visible"/>
                                      </p:to>
                                    </p:set>
                                    <p:anim calcmode="lin" valueType="num">
                                      <p:cBhvr>
                                        <p:cTn id="36" dur="500" fill="hold"/>
                                        <p:tgtEl>
                                          <p:spTgt spid="28683"/>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8683"/>
                                        </p:tgtEl>
                                        <p:attrNameLst>
                                          <p:attrName>ppt_y</p:attrName>
                                        </p:attrNameLst>
                                      </p:cBhvr>
                                      <p:tavLst>
                                        <p:tav tm="0">
                                          <p:val>
                                            <p:strVal val="#ppt_y"/>
                                          </p:val>
                                        </p:tav>
                                        <p:tav tm="100000">
                                          <p:val>
                                            <p:strVal val="#ppt_y"/>
                                          </p:val>
                                        </p:tav>
                                      </p:tavLst>
                                    </p:anim>
                                    <p:anim calcmode="lin" valueType="num">
                                      <p:cBhvr>
                                        <p:cTn id="38" dur="500" fill="hold"/>
                                        <p:tgtEl>
                                          <p:spTgt spid="28683"/>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8683"/>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28683"/>
                                        </p:tgtEl>
                                      </p:cBhvr>
                                    </p:animEffect>
                                  </p:childTnLst>
                                </p:cTn>
                              </p:par>
                            </p:childTnLst>
                          </p:cTn>
                        </p:par>
                        <p:par>
                          <p:cTn id="41" fill="hold" nodeType="afterGroup">
                            <p:stCondLst>
                              <p:cond delay="1300"/>
                            </p:stCondLst>
                            <p:childTnLst>
                              <p:par>
                                <p:cTn id="42" presetID="26" presetClass="emph" presetSubtype="0" fill="hold" grpId="1" nodeType="afterEffect">
                                  <p:stCondLst>
                                    <p:cond delay="0"/>
                                  </p:stCondLst>
                                  <p:childTnLst>
                                    <p:animEffect>
                                      <p:cBhvr>
                                        <p:cTn id="43" dur="500" tmFilter="0, 0; .2, .5; .8, .5; 1, 0"/>
                                        <p:tgtEl>
                                          <p:spTgt spid="28680"/>
                                        </p:tgtEl>
                                      </p:cBhvr>
                                    </p:animEffect>
                                    <p:animScale>
                                      <p:cBhvr>
                                        <p:cTn id="44" dur="250" autoRev="1" fill="hold"/>
                                        <p:tgtEl>
                                          <p:spTgt spid="28680"/>
                                        </p:tgtEl>
                                      </p:cBhvr>
                                      <p:by x="105000" y="105000"/>
                                    </p:animScale>
                                  </p:childTnLst>
                                </p:cTn>
                              </p:par>
                              <p:par>
                                <p:cTn id="45" presetID="41" presetClass="entr" presetSubtype="0" fill="hold" grpId="0" nodeType="withEffect">
                                  <p:stCondLst>
                                    <p:cond delay="0"/>
                                  </p:stCondLst>
                                  <p:iterate type="lt">
                                    <p:tmPct val="10000"/>
                                  </p:iterate>
                                  <p:childTnLst>
                                    <p:set>
                                      <p:cBhvr>
                                        <p:cTn id="46" dur="1" fill="hold">
                                          <p:stCondLst>
                                            <p:cond delay="0"/>
                                          </p:stCondLst>
                                        </p:cTn>
                                        <p:tgtEl>
                                          <p:spTgt spid="28684"/>
                                        </p:tgtEl>
                                        <p:attrNameLst>
                                          <p:attrName>style.visibility</p:attrName>
                                        </p:attrNameLst>
                                      </p:cBhvr>
                                      <p:to>
                                        <p:strVal val="visible"/>
                                      </p:to>
                                    </p:set>
                                    <p:anim calcmode="lin" valueType="num">
                                      <p:cBhvr>
                                        <p:cTn id="47" dur="500" fill="hold"/>
                                        <p:tgtEl>
                                          <p:spTgt spid="28684"/>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8684"/>
                                        </p:tgtEl>
                                        <p:attrNameLst>
                                          <p:attrName>ppt_y</p:attrName>
                                        </p:attrNameLst>
                                      </p:cBhvr>
                                      <p:tavLst>
                                        <p:tav tm="0">
                                          <p:val>
                                            <p:strVal val="#ppt_y"/>
                                          </p:val>
                                        </p:tav>
                                        <p:tav tm="100000">
                                          <p:val>
                                            <p:strVal val="#ppt_y"/>
                                          </p:val>
                                        </p:tav>
                                      </p:tavLst>
                                    </p:anim>
                                    <p:anim calcmode="lin" valueType="num">
                                      <p:cBhvr>
                                        <p:cTn id="49" dur="500" fill="hold"/>
                                        <p:tgtEl>
                                          <p:spTgt spid="28684"/>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8684"/>
                                        </p:tgtEl>
                                        <p:attrNameLst>
                                          <p:attrName>ppt_w</p:attrName>
                                        </p:attrNameLst>
                                      </p:cBhvr>
                                      <p:tavLst>
                                        <p:tav tm="0">
                                          <p:val>
                                            <p:strVal val="#ppt_w/10"/>
                                          </p:val>
                                        </p:tav>
                                        <p:tav tm="50000">
                                          <p:val>
                                            <p:strVal val="#ppt_w+.01"/>
                                          </p:val>
                                        </p:tav>
                                        <p:tav tm="100000">
                                          <p:val>
                                            <p:strVal val="#ppt_w"/>
                                          </p:val>
                                        </p:tav>
                                      </p:tavLst>
                                    </p:anim>
                                    <p:animEffect>
                                      <p:cBhvr>
                                        <p:cTn id="51" dur="500" tmFilter="0,0; .5, 1; 1, 1"/>
                                        <p:tgtEl>
                                          <p:spTgt spid="28684"/>
                                        </p:tgtEl>
                                      </p:cBhvr>
                                    </p:animEffect>
                                  </p:childTnLst>
                                </p:cTn>
                              </p:par>
                            </p:childTnLst>
                          </p:cTn>
                        </p:par>
                        <p:par>
                          <p:cTn id="52" fill="hold" nodeType="afterGroup">
                            <p:stCondLst>
                              <p:cond delay="2100"/>
                            </p:stCondLst>
                            <p:childTnLst>
                              <p:par>
                                <p:cTn id="53" presetID="26" presetClass="emph" presetSubtype="0" fill="hold" grpId="1" nodeType="afterEffect">
                                  <p:stCondLst>
                                    <p:cond delay="0"/>
                                  </p:stCondLst>
                                  <p:childTnLst>
                                    <p:animEffect>
                                      <p:cBhvr>
                                        <p:cTn id="54" dur="500" tmFilter="0, 0; .2, .5; .8, .5; 1, 0"/>
                                        <p:tgtEl>
                                          <p:spTgt spid="28679"/>
                                        </p:tgtEl>
                                      </p:cBhvr>
                                    </p:animEffect>
                                    <p:animScale>
                                      <p:cBhvr>
                                        <p:cTn id="55" dur="250" autoRev="1" fill="hold"/>
                                        <p:tgtEl>
                                          <p:spTgt spid="28679"/>
                                        </p:tgtEl>
                                      </p:cBhvr>
                                      <p:by x="105000" y="105000"/>
                                    </p:animScale>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28685"/>
                                        </p:tgtEl>
                                        <p:attrNameLst>
                                          <p:attrName>style.visibility</p:attrName>
                                        </p:attrNameLst>
                                      </p:cBhvr>
                                      <p:to>
                                        <p:strVal val="visible"/>
                                      </p:to>
                                    </p:set>
                                    <p:anim calcmode="lin" valueType="num">
                                      <p:cBhvr>
                                        <p:cTn id="58" dur="500" fill="hold"/>
                                        <p:tgtEl>
                                          <p:spTgt spid="2868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8685"/>
                                        </p:tgtEl>
                                        <p:attrNameLst>
                                          <p:attrName>ppt_y</p:attrName>
                                        </p:attrNameLst>
                                      </p:cBhvr>
                                      <p:tavLst>
                                        <p:tav tm="0">
                                          <p:val>
                                            <p:strVal val="#ppt_y"/>
                                          </p:val>
                                        </p:tav>
                                        <p:tav tm="100000">
                                          <p:val>
                                            <p:strVal val="#ppt_y"/>
                                          </p:val>
                                        </p:tav>
                                      </p:tavLst>
                                    </p:anim>
                                    <p:anim calcmode="lin" valueType="num">
                                      <p:cBhvr>
                                        <p:cTn id="60" dur="500" fill="hold"/>
                                        <p:tgtEl>
                                          <p:spTgt spid="2868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8685"/>
                                        </p:tgtEl>
                                        <p:attrNameLst>
                                          <p:attrName>ppt_w</p:attrName>
                                        </p:attrNameLst>
                                      </p:cBhvr>
                                      <p:tavLst>
                                        <p:tav tm="0">
                                          <p:val>
                                            <p:strVal val="#ppt_w/10"/>
                                          </p:val>
                                        </p:tav>
                                        <p:tav tm="50000">
                                          <p:val>
                                            <p:strVal val="#ppt_w+.01"/>
                                          </p:val>
                                        </p:tav>
                                        <p:tav tm="100000">
                                          <p:val>
                                            <p:strVal val="#ppt_w"/>
                                          </p:val>
                                        </p:tav>
                                      </p:tavLst>
                                    </p:anim>
                                    <p:animEffect>
                                      <p:cBhvr>
                                        <p:cTn id="62" dur="500" tmFilter="0,0; .5, 1; 1, 1"/>
                                        <p:tgtEl>
                                          <p:spTgt spid="28685"/>
                                        </p:tgtEl>
                                      </p:cBhvr>
                                    </p:animEffect>
                                  </p:childTnLst>
                                </p:cTn>
                              </p:par>
                            </p:childTnLst>
                          </p:cTn>
                        </p:par>
                        <p:par>
                          <p:cTn id="63" fill="hold" nodeType="afterGroup">
                            <p:stCondLst>
                              <p:cond delay="2900"/>
                            </p:stCondLst>
                            <p:childTnLst>
                              <p:par>
                                <p:cTn id="64" presetID="26" presetClass="emph" presetSubtype="0" fill="hold" grpId="1" nodeType="afterEffect">
                                  <p:stCondLst>
                                    <p:cond delay="0"/>
                                  </p:stCondLst>
                                  <p:childTnLst>
                                    <p:animEffect>
                                      <p:cBhvr>
                                        <p:cTn id="65" dur="500" tmFilter="0, 0; .2, .5; .8, .5; 1, 0"/>
                                        <p:tgtEl>
                                          <p:spTgt spid="28674"/>
                                        </p:tgtEl>
                                      </p:cBhvr>
                                    </p:animEffect>
                                    <p:animScale>
                                      <p:cBhvr>
                                        <p:cTn id="66" dur="250" autoRev="1" fill="hold"/>
                                        <p:tgtEl>
                                          <p:spTgt spid="28674"/>
                                        </p:tgtEl>
                                      </p:cBhvr>
                                      <p:by x="105000" y="105000"/>
                                    </p:animScale>
                                  </p:childTnLst>
                                </p:cTn>
                              </p:par>
                              <p:par>
                                <p:cTn id="67" presetID="31" presetClass="entr" presetSubtype="0" fill="hold" grpId="0" nodeType="withEffect">
                                  <p:stCondLst>
                                    <p:cond delay="0"/>
                                  </p:stCondLst>
                                  <p:childTnLst>
                                    <p:set>
                                      <p:cBhvr>
                                        <p:cTn id="68" dur="1" fill="hold">
                                          <p:stCondLst>
                                            <p:cond delay="0"/>
                                          </p:stCondLst>
                                        </p:cTn>
                                        <p:tgtEl>
                                          <p:spTgt spid="28686"/>
                                        </p:tgtEl>
                                        <p:attrNameLst>
                                          <p:attrName>style.visibility</p:attrName>
                                        </p:attrNameLst>
                                      </p:cBhvr>
                                      <p:to>
                                        <p:strVal val="visible"/>
                                      </p:to>
                                    </p:set>
                                    <p:anim calcmode="lin" valueType="num">
                                      <p:cBhvr>
                                        <p:cTn id="69" dur="500" fill="hold"/>
                                        <p:tgtEl>
                                          <p:spTgt spid="28686"/>
                                        </p:tgtEl>
                                        <p:attrNameLst>
                                          <p:attrName>ppt_w</p:attrName>
                                        </p:attrNameLst>
                                      </p:cBhvr>
                                      <p:tavLst>
                                        <p:tav tm="0">
                                          <p:val>
                                            <p:fltVal val="0"/>
                                          </p:val>
                                        </p:tav>
                                        <p:tav tm="100000">
                                          <p:val>
                                            <p:strVal val="#ppt_w"/>
                                          </p:val>
                                        </p:tav>
                                      </p:tavLst>
                                    </p:anim>
                                    <p:anim calcmode="lin" valueType="num">
                                      <p:cBhvr>
                                        <p:cTn id="70" dur="500" fill="hold"/>
                                        <p:tgtEl>
                                          <p:spTgt spid="28686"/>
                                        </p:tgtEl>
                                        <p:attrNameLst>
                                          <p:attrName>ppt_h</p:attrName>
                                        </p:attrNameLst>
                                      </p:cBhvr>
                                      <p:tavLst>
                                        <p:tav tm="0">
                                          <p:val>
                                            <p:fltVal val="0"/>
                                          </p:val>
                                        </p:tav>
                                        <p:tav tm="100000">
                                          <p:val>
                                            <p:strVal val="#ppt_h"/>
                                          </p:val>
                                        </p:tav>
                                      </p:tavLst>
                                    </p:anim>
                                    <p:anim calcmode="lin" valueType="num">
                                      <p:cBhvr>
                                        <p:cTn id="71" dur="500" fill="hold"/>
                                        <p:tgtEl>
                                          <p:spTgt spid="28686"/>
                                        </p:tgtEl>
                                        <p:attrNameLst>
                                          <p:attrName>style.rotation</p:attrName>
                                        </p:attrNameLst>
                                      </p:cBhvr>
                                      <p:tavLst>
                                        <p:tav tm="0">
                                          <p:val>
                                            <p:fltVal val="90"/>
                                          </p:val>
                                        </p:tav>
                                        <p:tav tm="100000">
                                          <p:val>
                                            <p:fltVal val="0"/>
                                          </p:val>
                                        </p:tav>
                                      </p:tavLst>
                                    </p:anim>
                                    <p:animEffect>
                                      <p:cBhvr>
                                        <p:cTn id="72" dur="500"/>
                                        <p:tgtEl>
                                          <p:spTgt spid="28686"/>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8687"/>
                                        </p:tgtEl>
                                        <p:attrNameLst>
                                          <p:attrName>style.visibility</p:attrName>
                                        </p:attrNameLst>
                                      </p:cBhvr>
                                      <p:to>
                                        <p:strVal val="visible"/>
                                      </p:to>
                                    </p:set>
                                    <p:anim calcmode="lin" valueType="num">
                                      <p:cBhvr>
                                        <p:cTn id="75" dur="500" fill="hold"/>
                                        <p:tgtEl>
                                          <p:spTgt spid="28687"/>
                                        </p:tgtEl>
                                        <p:attrNameLst>
                                          <p:attrName>ppt_w</p:attrName>
                                        </p:attrNameLst>
                                      </p:cBhvr>
                                      <p:tavLst>
                                        <p:tav tm="0">
                                          <p:val>
                                            <p:fltVal val="0"/>
                                          </p:val>
                                        </p:tav>
                                        <p:tav tm="100000">
                                          <p:val>
                                            <p:strVal val="#ppt_w"/>
                                          </p:val>
                                        </p:tav>
                                      </p:tavLst>
                                    </p:anim>
                                    <p:anim calcmode="lin" valueType="num">
                                      <p:cBhvr>
                                        <p:cTn id="76" dur="500" fill="hold"/>
                                        <p:tgtEl>
                                          <p:spTgt spid="28687"/>
                                        </p:tgtEl>
                                        <p:attrNameLst>
                                          <p:attrName>ppt_h</p:attrName>
                                        </p:attrNameLst>
                                      </p:cBhvr>
                                      <p:tavLst>
                                        <p:tav tm="0">
                                          <p:val>
                                            <p:fltVal val="0"/>
                                          </p:val>
                                        </p:tav>
                                        <p:tav tm="100000">
                                          <p:val>
                                            <p:strVal val="#ppt_h"/>
                                          </p:val>
                                        </p:tav>
                                      </p:tavLst>
                                    </p:anim>
                                    <p:anim calcmode="lin" valueType="num">
                                      <p:cBhvr>
                                        <p:cTn id="77" dur="500" fill="hold"/>
                                        <p:tgtEl>
                                          <p:spTgt spid="28687"/>
                                        </p:tgtEl>
                                        <p:attrNameLst>
                                          <p:attrName>style.rotation</p:attrName>
                                        </p:attrNameLst>
                                      </p:cBhvr>
                                      <p:tavLst>
                                        <p:tav tm="0">
                                          <p:val>
                                            <p:fltVal val="90"/>
                                          </p:val>
                                        </p:tav>
                                        <p:tav tm="100000">
                                          <p:val>
                                            <p:fltVal val="0"/>
                                          </p:val>
                                        </p:tav>
                                      </p:tavLst>
                                    </p:anim>
                                    <p:animEffect>
                                      <p:cBhvr>
                                        <p:cTn id="78" dur="500"/>
                                        <p:tgtEl>
                                          <p:spTgt spid="28687"/>
                                        </p:tgtEl>
                                      </p:cBhvr>
                                    </p:animEffect>
                                  </p:childTnLst>
                                </p:cTn>
                              </p:par>
                            </p:childTnLst>
                          </p:cTn>
                        </p:par>
                        <p:par>
                          <p:cTn id="79" fill="hold" nodeType="afterGroup">
                            <p:stCondLst>
                              <p:cond delay="3400"/>
                            </p:stCondLst>
                            <p:childTnLst>
                              <p:par>
                                <p:cTn id="80" presetID="22" presetClass="entr" presetSubtype="4" fill="hold" grpId="0" nodeType="afterEffect">
                                  <p:stCondLst>
                                    <p:cond delay="0"/>
                                  </p:stCondLst>
                                  <p:childTnLst>
                                    <p:set>
                                      <p:cBhvr>
                                        <p:cTn id="81" dur="1" fill="hold">
                                          <p:stCondLst>
                                            <p:cond delay="0"/>
                                          </p:stCondLst>
                                        </p:cTn>
                                        <p:tgtEl>
                                          <p:spTgt spid="28678"/>
                                        </p:tgtEl>
                                        <p:attrNameLst>
                                          <p:attrName>style.visibility</p:attrName>
                                        </p:attrNameLst>
                                      </p:cBhvr>
                                      <p:to>
                                        <p:strVal val="visible"/>
                                      </p:to>
                                    </p:set>
                                    <p:animEffect>
                                      <p:cBhvr>
                                        <p:cTn id="82" dur="1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ldLvl="0" animBg="1" autoUpdateAnimBg="0"/>
      <p:bldP spid="28674" grpId="1" bldLvl="0" animBg="1" autoUpdateAnimBg="0"/>
      <p:bldP spid="28678" grpId="0" bldLvl="0" autoUpdateAnimBg="0"/>
      <p:bldP spid="28679" grpId="0" bldLvl="0" animBg="1" autoUpdateAnimBg="0"/>
      <p:bldP spid="28679" grpId="1" bldLvl="0" animBg="1" autoUpdateAnimBg="0"/>
      <p:bldP spid="28680" grpId="0" bldLvl="0" animBg="1" autoUpdateAnimBg="0"/>
      <p:bldP spid="28680" grpId="1" bldLvl="0" animBg="1" autoUpdateAnimBg="0"/>
      <p:bldP spid="28681" grpId="0" bldLvl="0" animBg="1" autoUpdateAnimBg="0"/>
      <p:bldP spid="28681" grpId="1" bldLvl="0" animBg="1" autoUpdateAnimBg="0"/>
      <p:bldP spid="28682" grpId="0" bldLvl="0" animBg="1" autoUpdateAnimBg="0"/>
      <p:bldP spid="28683" grpId="0" bldLvl="0" autoUpdateAnimBg="0"/>
      <p:bldP spid="28684" grpId="0" bldLvl="0" autoUpdateAnimBg="0"/>
      <p:bldP spid="28685" grpId="0" bldLvl="0" autoUpdateAnimBg="0"/>
      <p:bldP spid="28686" grpId="0" bldLvl="0" animBg="1" autoUpdateAnimBg="0"/>
      <p:bldP spid="28687"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1907704" y="2480499"/>
            <a:ext cx="816998" cy="887723"/>
          </a:xfrm>
          <a:prstGeom prst="chevron">
            <a:avLst>
              <a:gd name="adj" fmla="val 54429"/>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3" name="燕尾形 2"/>
          <p:cNvSpPr/>
          <p:nvPr/>
        </p:nvSpPr>
        <p:spPr>
          <a:xfrm>
            <a:off x="2627784" y="2480499"/>
            <a:ext cx="818217" cy="887723"/>
          </a:xfrm>
          <a:prstGeom prst="chevron">
            <a:avLst>
              <a:gd name="adj" fmla="val 5442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4" name="燕尾形 3"/>
          <p:cNvSpPr/>
          <p:nvPr/>
        </p:nvSpPr>
        <p:spPr>
          <a:xfrm>
            <a:off x="3347864" y="2480499"/>
            <a:ext cx="818217" cy="887723"/>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5" name="燕尾形 4"/>
          <p:cNvSpPr/>
          <p:nvPr/>
        </p:nvSpPr>
        <p:spPr>
          <a:xfrm>
            <a:off x="4041815" y="2480499"/>
            <a:ext cx="818217" cy="887723"/>
          </a:xfrm>
          <a:prstGeom prst="chevron">
            <a:avLst>
              <a:gd name="adj" fmla="val 54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p>
        </p:txBody>
      </p:sp>
      <p:cxnSp>
        <p:nvCxnSpPr>
          <p:cNvPr id="9" name="直接连接符 8"/>
          <p:cNvCxnSpPr/>
          <p:nvPr/>
        </p:nvCxnSpPr>
        <p:spPr>
          <a:xfrm rot="5400000">
            <a:off x="4752181" y="3018148"/>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563888" y="2057728"/>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123728" y="1563638"/>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4283968" y="3353874"/>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771800" y="3353872"/>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29" name="五边形 28"/>
          <p:cNvSpPr/>
          <p:nvPr/>
        </p:nvSpPr>
        <p:spPr>
          <a:xfrm>
            <a:off x="1691680" y="2473083"/>
            <a:ext cx="518457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332" fontAlgn="auto">
              <a:spcBef>
                <a:spcPts val="0"/>
              </a:spcBef>
              <a:spcAft>
                <a:spcPts val="0"/>
              </a:spcAft>
              <a:defRPr/>
            </a:pPr>
            <a:endParaRPr lang="zh-CN" altLang="en-US" sz="2489"/>
          </a:p>
        </p:txBody>
      </p:sp>
      <p:sp>
        <p:nvSpPr>
          <p:cNvPr id="30" name="TextBox 29"/>
          <p:cNvSpPr txBox="1"/>
          <p:nvPr/>
        </p:nvSpPr>
        <p:spPr>
          <a:xfrm>
            <a:off x="3735404" y="195486"/>
            <a:ext cx="306884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我们的优势</a:t>
            </a:r>
            <a:endParaRPr lang="zh-CN" altLang="en-US" sz="1400" dirty="0">
              <a:latin typeface="微软雅黑" pitchFamily="34" charset="-122"/>
              <a:ea typeface="微软雅黑" pitchFamily="34" charset="-122"/>
            </a:endParaRPr>
          </a:p>
        </p:txBody>
      </p:sp>
      <p:sp>
        <p:nvSpPr>
          <p:cNvPr id="31" name="TextBox 30"/>
          <p:cNvSpPr txBox="1"/>
          <p:nvPr/>
        </p:nvSpPr>
        <p:spPr>
          <a:xfrm>
            <a:off x="6948264" y="1347613"/>
            <a:ext cx="2160240" cy="2169825"/>
          </a:xfrm>
          <a:prstGeom prst="rect">
            <a:avLst/>
          </a:prstGeom>
          <a:noFill/>
        </p:spPr>
        <p:txBody>
          <a:bodyPr wrap="square" rtlCol="0">
            <a:spAutoFit/>
          </a:bodyPr>
          <a:lstStyle/>
          <a:p>
            <a:pPr>
              <a:lnSpc>
                <a:spcPct val="150000"/>
              </a:lnSpc>
            </a:pPr>
            <a:r>
              <a:rPr lang="zh-CN" altLang="en-US" sz="1000" dirty="0">
                <a:latin typeface="微软雅黑" pitchFamily="34" charset="-122"/>
                <a:ea typeface="微软雅黑" pitchFamily="34" charset="-122"/>
                <a:sym typeface="Calibri"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000" dirty="0">
              <a:latin typeface="微软雅黑" pitchFamily="34" charset="-122"/>
              <a:ea typeface="微软雅黑" pitchFamily="34" charset="-122"/>
              <a:sym typeface="Calibri" pitchFamily="34" charset="0"/>
            </a:endParaRPr>
          </a:p>
          <a:p>
            <a:pPr>
              <a:lnSpc>
                <a:spcPct val="150000"/>
              </a:lnSpc>
            </a:pPr>
            <a:r>
              <a:rPr lang="zh-CN" altLang="en-US" sz="1000" dirty="0">
                <a:latin typeface="微软雅黑" pitchFamily="34" charset="-122"/>
                <a:ea typeface="微软雅黑" pitchFamily="34" charset="-122"/>
                <a:sym typeface="Calibri" pitchFamily="34" charset="0"/>
              </a:rPr>
              <a:t>       点击输入简要文字内容，文字内容需概括精炼，不用多余的文字修饰，言简意赅的说明该项内容。</a:t>
            </a:r>
            <a:endParaRPr lang="en-US" altLang="zh-CN" sz="1000" dirty="0">
              <a:latin typeface="微软雅黑" pitchFamily="34" charset="-122"/>
              <a:ea typeface="微软雅黑" pitchFamily="34" charset="-122"/>
              <a:sym typeface="Calibri" pitchFamily="34" charset="0"/>
            </a:endParaRPr>
          </a:p>
        </p:txBody>
      </p:sp>
      <p:grpSp>
        <p:nvGrpSpPr>
          <p:cNvPr id="32" name="组合 31"/>
          <p:cNvGrpSpPr/>
          <p:nvPr/>
        </p:nvGrpSpPr>
        <p:grpSpPr>
          <a:xfrm>
            <a:off x="1907704" y="1119451"/>
            <a:ext cx="2327891" cy="444187"/>
            <a:chOff x="814328" y="3219334"/>
            <a:chExt cx="2266827" cy="432536"/>
          </a:xfrm>
        </p:grpSpPr>
        <p:grpSp>
          <p:nvGrpSpPr>
            <p:cNvPr id="33" name="组合 32"/>
            <p:cNvGrpSpPr/>
            <p:nvPr/>
          </p:nvGrpSpPr>
          <p:grpSpPr>
            <a:xfrm>
              <a:off x="814328" y="3219334"/>
              <a:ext cx="2266827" cy="432536"/>
              <a:chOff x="2173927" y="3285519"/>
              <a:chExt cx="2876394" cy="548848"/>
            </a:xfrm>
          </p:grpSpPr>
          <p:grpSp>
            <p:nvGrpSpPr>
              <p:cNvPr id="35" name="组合 34"/>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2270357" y="3351544"/>
                <a:ext cx="394740" cy="39474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1</a:t>
                </a:r>
                <a:endParaRPr lang="zh-CN" altLang="en-US" dirty="0">
                  <a:solidFill>
                    <a:schemeClr val="bg1"/>
                  </a:solidFill>
                </a:endParaRPr>
              </a:p>
            </p:txBody>
          </p:sp>
        </p:grpSp>
        <p:sp>
          <p:nvSpPr>
            <p:cNvPr id="34"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schemeClr val="tx1">
                      <a:lumMod val="65000"/>
                      <a:lumOff val="35000"/>
                    </a:schemeClr>
                  </a:solidFill>
                </a:rPr>
                <a:t>强大的执行力</a:t>
              </a:r>
              <a:endParaRPr lang="zh-CN" altLang="en-US" sz="1300" dirty="0">
                <a:solidFill>
                  <a:schemeClr val="accent2"/>
                </a:solidFill>
                <a:latin typeface="+mn-ea"/>
              </a:endParaRPr>
            </a:p>
          </p:txBody>
        </p:sp>
      </p:grpSp>
      <p:grpSp>
        <p:nvGrpSpPr>
          <p:cNvPr id="41" name="组合 40"/>
          <p:cNvGrpSpPr/>
          <p:nvPr/>
        </p:nvGrpSpPr>
        <p:grpSpPr>
          <a:xfrm>
            <a:off x="2555776" y="3723878"/>
            <a:ext cx="2327891" cy="444187"/>
            <a:chOff x="814325" y="3219334"/>
            <a:chExt cx="2266826" cy="432536"/>
          </a:xfrm>
        </p:grpSpPr>
        <p:grpSp>
          <p:nvGrpSpPr>
            <p:cNvPr id="42" name="组合 41"/>
            <p:cNvGrpSpPr/>
            <p:nvPr/>
          </p:nvGrpSpPr>
          <p:grpSpPr>
            <a:xfrm>
              <a:off x="814325" y="3219334"/>
              <a:ext cx="2266826" cy="432536"/>
              <a:chOff x="2173923" y="3285519"/>
              <a:chExt cx="2876392" cy="548848"/>
            </a:xfrm>
          </p:grpSpPr>
          <p:grpSp>
            <p:nvGrpSpPr>
              <p:cNvPr id="44" name="组合 43"/>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46" name="圆角矩形 45"/>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椭圆 44"/>
              <p:cNvSpPr/>
              <p:nvPr/>
            </p:nvSpPr>
            <p:spPr>
              <a:xfrm>
                <a:off x="2288027" y="3372244"/>
                <a:ext cx="392760"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2</a:t>
                </a:r>
                <a:endParaRPr lang="zh-CN" altLang="en-US" dirty="0">
                  <a:solidFill>
                    <a:schemeClr val="bg1"/>
                  </a:solidFill>
                </a:endParaRPr>
              </a:p>
            </p:txBody>
          </p:sp>
        </p:grpSp>
        <p:sp>
          <p:nvSpPr>
            <p:cNvPr id="43"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schemeClr val="tx1">
                      <a:lumMod val="65000"/>
                      <a:lumOff val="35000"/>
                    </a:schemeClr>
                  </a:solidFill>
                </a:rPr>
                <a:t>对该项目的深刻理解</a:t>
              </a:r>
            </a:p>
          </p:txBody>
        </p:sp>
      </p:grpSp>
      <p:grpSp>
        <p:nvGrpSpPr>
          <p:cNvPr id="48" name="组合 47"/>
          <p:cNvGrpSpPr/>
          <p:nvPr/>
        </p:nvGrpSpPr>
        <p:grpSpPr>
          <a:xfrm>
            <a:off x="3303356" y="1623507"/>
            <a:ext cx="2327891" cy="444187"/>
            <a:chOff x="814328" y="3219334"/>
            <a:chExt cx="2266829" cy="432536"/>
          </a:xfrm>
        </p:grpSpPr>
        <p:grpSp>
          <p:nvGrpSpPr>
            <p:cNvPr id="49" name="组合 48"/>
            <p:cNvGrpSpPr/>
            <p:nvPr/>
          </p:nvGrpSpPr>
          <p:grpSpPr>
            <a:xfrm>
              <a:off x="814328" y="3219334"/>
              <a:ext cx="2266829" cy="432536"/>
              <a:chOff x="2173927" y="3285519"/>
              <a:chExt cx="2876396" cy="548848"/>
            </a:xfrm>
          </p:grpSpPr>
          <p:grpSp>
            <p:nvGrpSpPr>
              <p:cNvPr id="51" name="组合 50"/>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53" name="圆角矩形 52"/>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椭圆 51"/>
              <p:cNvSpPr>
                <a:spLocks/>
              </p:cNvSpPr>
              <p:nvPr/>
            </p:nvSpPr>
            <p:spPr>
              <a:xfrm>
                <a:off x="2307129" y="3376773"/>
                <a:ext cx="392761"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3</a:t>
                </a:r>
                <a:endParaRPr lang="zh-CN" altLang="en-US" dirty="0">
                  <a:solidFill>
                    <a:schemeClr val="bg1"/>
                  </a:solidFill>
                </a:endParaRPr>
              </a:p>
            </p:txBody>
          </p:sp>
        </p:grpSp>
        <p:sp>
          <p:nvSpPr>
            <p:cNvPr id="50"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schemeClr val="tx1">
                      <a:lumMod val="65000"/>
                      <a:lumOff val="35000"/>
                    </a:schemeClr>
                  </a:solidFill>
                </a:rPr>
                <a:t>精准的营销能力</a:t>
              </a:r>
              <a:endParaRPr lang="zh-CN" altLang="en-US" sz="1300" dirty="0">
                <a:solidFill>
                  <a:schemeClr val="accent2"/>
                </a:solidFill>
                <a:latin typeface="+mn-ea"/>
              </a:endParaRPr>
            </a:p>
          </p:txBody>
        </p:sp>
      </p:grpSp>
      <p:grpSp>
        <p:nvGrpSpPr>
          <p:cNvPr id="56" name="组合 55"/>
          <p:cNvGrpSpPr/>
          <p:nvPr/>
        </p:nvGrpSpPr>
        <p:grpSpPr>
          <a:xfrm>
            <a:off x="4067944" y="4299942"/>
            <a:ext cx="2327891" cy="444187"/>
            <a:chOff x="814328" y="3219334"/>
            <a:chExt cx="2266828" cy="432536"/>
          </a:xfrm>
        </p:grpSpPr>
        <p:grpSp>
          <p:nvGrpSpPr>
            <p:cNvPr id="57" name="组合 56"/>
            <p:cNvGrpSpPr/>
            <p:nvPr/>
          </p:nvGrpSpPr>
          <p:grpSpPr>
            <a:xfrm>
              <a:off x="814328" y="3219334"/>
              <a:ext cx="2266828" cy="432536"/>
              <a:chOff x="2173927" y="3285519"/>
              <a:chExt cx="2876395" cy="548848"/>
            </a:xfrm>
          </p:grpSpPr>
          <p:grpSp>
            <p:nvGrpSpPr>
              <p:cNvPr id="59" name="组合 5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61" name="圆角矩形 6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椭圆 59"/>
              <p:cNvSpPr/>
              <p:nvPr/>
            </p:nvSpPr>
            <p:spPr>
              <a:xfrm>
                <a:off x="2280388" y="3389371"/>
                <a:ext cx="392761" cy="392761"/>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4</a:t>
                </a:r>
                <a:endParaRPr lang="zh-CN" altLang="en-US" dirty="0">
                  <a:solidFill>
                    <a:schemeClr val="bg1"/>
                  </a:solidFill>
                </a:endParaRPr>
              </a:p>
            </p:txBody>
          </p:sp>
        </p:grpSp>
        <p:sp>
          <p:nvSpPr>
            <p:cNvPr id="58"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schemeClr val="tx1">
                      <a:lumMod val="65000"/>
                      <a:lumOff val="35000"/>
                    </a:schemeClr>
                  </a:solidFill>
                </a:rPr>
                <a:t>丰富的产品运营经验</a:t>
              </a:r>
              <a:endParaRPr lang="zh-CN" altLang="en-US" sz="1300" dirty="0">
                <a:solidFill>
                  <a:schemeClr val="accent2"/>
                </a:solidFill>
                <a:latin typeface="+mn-ea"/>
              </a:endParaRPr>
            </a:p>
          </p:txBody>
        </p:sp>
      </p:grpSp>
      <p:grpSp>
        <p:nvGrpSpPr>
          <p:cNvPr id="6" name="组合 5"/>
          <p:cNvGrpSpPr>
            <a:grpSpLocks noChangeAspect="1"/>
          </p:cNvGrpSpPr>
          <p:nvPr/>
        </p:nvGrpSpPr>
        <p:grpSpPr>
          <a:xfrm>
            <a:off x="4788024" y="2057728"/>
            <a:ext cx="1698901" cy="1620807"/>
            <a:chOff x="3197225" y="3458369"/>
            <a:chExt cx="533400" cy="487363"/>
          </a:xfrm>
          <a:solidFill>
            <a:srgbClr val="C00000"/>
          </a:solidFill>
        </p:grpSpPr>
        <p:sp>
          <p:nvSpPr>
            <p:cNvPr id="7" name="Oval 312"/>
            <p:cNvSpPr>
              <a:spLocks noChangeArrowheads="1"/>
            </p:cNvSpPr>
            <p:nvPr/>
          </p:nvSpPr>
          <p:spPr bwMode="auto">
            <a:xfrm>
              <a:off x="3568700" y="3458369"/>
              <a:ext cx="93663" cy="88900"/>
            </a:xfrm>
            <a:prstGeom prst="ellipse">
              <a:avLst/>
            </a:prstGeom>
            <a:solidFill>
              <a:srgbClr val="00206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p>
          </p:txBody>
        </p:sp>
        <p:sp>
          <p:nvSpPr>
            <p:cNvPr id="8" name="Freeform 313"/>
            <p:cNvSpPr>
              <a:spLocks/>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solidFill>
              <a:srgbClr val="00206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p>
          </p:txBody>
        </p:sp>
      </p:grpSp>
    </p:spTree>
    <p:extLst>
      <p:ext uri="{BB962C8B-B14F-4D97-AF65-F5344CB8AC3E}">
        <p14:creationId xmlns:p14="http://schemas.microsoft.com/office/powerpoint/2010/main" val="381735274"/>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400" fill="hold"/>
                                        <p:tgtEl>
                                          <p:spTgt spid="29"/>
                                        </p:tgtEl>
                                        <p:attrNameLst>
                                          <p:attrName>ppt_x</p:attrName>
                                        </p:attrNameLst>
                                      </p:cBhvr>
                                      <p:tavLst>
                                        <p:tav tm="0">
                                          <p:val>
                                            <p:strVal val="0-#ppt_w/2"/>
                                          </p:val>
                                        </p:tav>
                                        <p:tav tm="100000">
                                          <p:val>
                                            <p:strVal val="#ppt_x"/>
                                          </p:val>
                                        </p:tav>
                                      </p:tavLst>
                                    </p:anim>
                                    <p:anim calcmode="lin" valueType="num">
                                      <p:cBhvr additive="base">
                                        <p:cTn id="8" dur="4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400" fill="hold"/>
                                        <p:tgtEl>
                                          <p:spTgt spid="6"/>
                                        </p:tgtEl>
                                        <p:attrNameLst>
                                          <p:attrName>ppt_x</p:attrName>
                                        </p:attrNameLst>
                                      </p:cBhvr>
                                      <p:tavLst>
                                        <p:tav tm="0">
                                          <p:val>
                                            <p:strVal val="0-#ppt_w/2"/>
                                          </p:val>
                                        </p:tav>
                                        <p:tav tm="100000">
                                          <p:val>
                                            <p:strVal val="#ppt_x"/>
                                          </p:val>
                                        </p:tav>
                                      </p:tavLst>
                                    </p:anim>
                                    <p:anim calcmode="lin" valueType="num">
                                      <p:cBhvr additive="base">
                                        <p:cTn id="13" dur="4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1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400"/>
                                        <p:tgtEl>
                                          <p:spTgt spid="2"/>
                                        </p:tgtEl>
                                        <p:attrNameLst>
                                          <p:attrName>ppt_x</p:attrName>
                                        </p:attrNameLst>
                                      </p:cBhvr>
                                      <p:tavLst>
                                        <p:tav tm="0">
                                          <p:val>
                                            <p:strVal val="#ppt_x-#ppt_w*1.125000"/>
                                          </p:val>
                                        </p:tav>
                                        <p:tav tm="100000">
                                          <p:val>
                                            <p:strVal val="#ppt_x"/>
                                          </p:val>
                                        </p:tav>
                                      </p:tavLst>
                                    </p:anim>
                                    <p:animEffect transition="in" filter="wipe(right)">
                                      <p:cBhvr>
                                        <p:cTn id="18" dur="400"/>
                                        <p:tgtEl>
                                          <p:spTgt spid="2"/>
                                        </p:tgtEl>
                                      </p:cBhvr>
                                    </p:animEffect>
                                  </p:childTnLst>
                                </p:cTn>
                              </p:par>
                            </p:childTnLst>
                          </p:cTn>
                        </p:par>
                        <p:par>
                          <p:cTn id="19" fill="hold">
                            <p:stCondLst>
                              <p:cond delay="1200"/>
                            </p:stCondLst>
                            <p:childTnLst>
                              <p:par>
                                <p:cTn id="20" presetID="1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400"/>
                                        <p:tgtEl>
                                          <p:spTgt spid="11"/>
                                        </p:tgtEl>
                                        <p:attrNameLst>
                                          <p:attrName>ppt_y</p:attrName>
                                        </p:attrNameLst>
                                      </p:cBhvr>
                                      <p:tavLst>
                                        <p:tav tm="0">
                                          <p:val>
                                            <p:strVal val="#ppt_y+#ppt_h*1.125000"/>
                                          </p:val>
                                        </p:tav>
                                        <p:tav tm="100000">
                                          <p:val>
                                            <p:strVal val="#ppt_y"/>
                                          </p:val>
                                        </p:tav>
                                      </p:tavLst>
                                    </p:anim>
                                    <p:animEffect transition="in" filter="wipe(up)">
                                      <p:cBhvr>
                                        <p:cTn id="23" dur="400"/>
                                        <p:tgtEl>
                                          <p:spTgt spid="11"/>
                                        </p:tgtEl>
                                      </p:cBhvr>
                                    </p:animEffect>
                                  </p:childTnLst>
                                </p:cTn>
                              </p:par>
                            </p:childTnLst>
                          </p:cTn>
                        </p:par>
                        <p:par>
                          <p:cTn id="24" fill="hold">
                            <p:stCondLst>
                              <p:cond delay="1600"/>
                            </p:stCondLst>
                            <p:childTnLst>
                              <p:par>
                                <p:cTn id="25" presetID="53" presetClass="entr" presetSubtype="16"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2100"/>
                            </p:stCondLst>
                            <p:childTnLst>
                              <p:par>
                                <p:cTn id="31" presetID="1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400"/>
                                        <p:tgtEl>
                                          <p:spTgt spid="3"/>
                                        </p:tgtEl>
                                        <p:attrNameLst>
                                          <p:attrName>ppt_x</p:attrName>
                                        </p:attrNameLst>
                                      </p:cBhvr>
                                      <p:tavLst>
                                        <p:tav tm="0">
                                          <p:val>
                                            <p:strVal val="#ppt_x-#ppt_w*1.125000"/>
                                          </p:val>
                                        </p:tav>
                                        <p:tav tm="100000">
                                          <p:val>
                                            <p:strVal val="#ppt_x"/>
                                          </p:val>
                                        </p:tav>
                                      </p:tavLst>
                                    </p:anim>
                                    <p:animEffect transition="in" filter="wipe(right)">
                                      <p:cBhvr>
                                        <p:cTn id="34" dur="400"/>
                                        <p:tgtEl>
                                          <p:spTgt spid="3"/>
                                        </p:tgtEl>
                                      </p:cBhvr>
                                    </p:animEffect>
                                  </p:childTnLst>
                                </p:cTn>
                              </p:par>
                            </p:childTnLst>
                          </p:cTn>
                        </p:par>
                        <p:par>
                          <p:cTn id="35" fill="hold">
                            <p:stCondLst>
                              <p:cond delay="2500"/>
                            </p:stCondLst>
                            <p:childTnLst>
                              <p:par>
                                <p:cTn id="36" presetID="12" presetClass="entr" presetSubtype="1"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400"/>
                                        <p:tgtEl>
                                          <p:spTgt spid="13"/>
                                        </p:tgtEl>
                                        <p:attrNameLst>
                                          <p:attrName>ppt_y</p:attrName>
                                        </p:attrNameLst>
                                      </p:cBhvr>
                                      <p:tavLst>
                                        <p:tav tm="0">
                                          <p:val>
                                            <p:strVal val="#ppt_y-#ppt_h*1.125000"/>
                                          </p:val>
                                        </p:tav>
                                        <p:tav tm="100000">
                                          <p:val>
                                            <p:strVal val="#ppt_y"/>
                                          </p:val>
                                        </p:tav>
                                      </p:tavLst>
                                    </p:anim>
                                    <p:animEffect transition="in" filter="wipe(down)">
                                      <p:cBhvr>
                                        <p:cTn id="39" dur="400"/>
                                        <p:tgtEl>
                                          <p:spTgt spid="13"/>
                                        </p:tgtEl>
                                      </p:cBhvr>
                                    </p:animEffect>
                                  </p:childTnLst>
                                </p:cTn>
                              </p:par>
                            </p:childTnLst>
                          </p:cTn>
                        </p:par>
                        <p:par>
                          <p:cTn id="40" fill="hold">
                            <p:stCondLst>
                              <p:cond delay="29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3400"/>
                            </p:stCondLst>
                            <p:childTnLst>
                              <p:par>
                                <p:cTn id="47" presetID="12" presetClass="entr" presetSubtype="8"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400"/>
                                        <p:tgtEl>
                                          <p:spTgt spid="4"/>
                                        </p:tgtEl>
                                        <p:attrNameLst>
                                          <p:attrName>ppt_x</p:attrName>
                                        </p:attrNameLst>
                                      </p:cBhvr>
                                      <p:tavLst>
                                        <p:tav tm="0">
                                          <p:val>
                                            <p:strVal val="#ppt_x-#ppt_w*1.125000"/>
                                          </p:val>
                                        </p:tav>
                                        <p:tav tm="100000">
                                          <p:val>
                                            <p:strVal val="#ppt_x"/>
                                          </p:val>
                                        </p:tav>
                                      </p:tavLst>
                                    </p:anim>
                                    <p:animEffect transition="in" filter="wipe(right)">
                                      <p:cBhvr>
                                        <p:cTn id="50" dur="400"/>
                                        <p:tgtEl>
                                          <p:spTgt spid="4"/>
                                        </p:tgtEl>
                                      </p:cBhvr>
                                    </p:animEffect>
                                  </p:childTnLst>
                                </p:cTn>
                              </p:par>
                            </p:childTnLst>
                          </p:cTn>
                        </p:par>
                        <p:par>
                          <p:cTn id="51" fill="hold">
                            <p:stCondLst>
                              <p:cond delay="3800"/>
                            </p:stCondLst>
                            <p:childTnLst>
                              <p:par>
                                <p:cTn id="52" presetID="12" presetClass="entr" presetSubtype="4"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400"/>
                                        <p:tgtEl>
                                          <p:spTgt spid="10"/>
                                        </p:tgtEl>
                                        <p:attrNameLst>
                                          <p:attrName>ppt_y</p:attrName>
                                        </p:attrNameLst>
                                      </p:cBhvr>
                                      <p:tavLst>
                                        <p:tav tm="0">
                                          <p:val>
                                            <p:strVal val="#ppt_y+#ppt_h*1.125000"/>
                                          </p:val>
                                        </p:tav>
                                        <p:tav tm="100000">
                                          <p:val>
                                            <p:strVal val="#ppt_y"/>
                                          </p:val>
                                        </p:tav>
                                      </p:tavLst>
                                    </p:anim>
                                    <p:animEffect transition="in" filter="wipe(up)">
                                      <p:cBhvr>
                                        <p:cTn id="55" dur="400"/>
                                        <p:tgtEl>
                                          <p:spTgt spid="10"/>
                                        </p:tgtEl>
                                      </p:cBhvr>
                                    </p:animEffect>
                                  </p:childTnLst>
                                </p:cTn>
                              </p:par>
                            </p:childTnLst>
                          </p:cTn>
                        </p:par>
                        <p:par>
                          <p:cTn id="56" fill="hold">
                            <p:stCondLst>
                              <p:cond delay="4200"/>
                            </p:stCondLst>
                            <p:childTnLst>
                              <p:par>
                                <p:cTn id="57" presetID="53" presetClass="entr" presetSubtype="16"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fltVal val="0"/>
                                          </p:val>
                                        </p:tav>
                                        <p:tav tm="100000">
                                          <p:val>
                                            <p:strVal val="#ppt_w"/>
                                          </p:val>
                                        </p:tav>
                                      </p:tavLst>
                                    </p:anim>
                                    <p:anim calcmode="lin" valueType="num">
                                      <p:cBhvr>
                                        <p:cTn id="60" dur="500" fill="hold"/>
                                        <p:tgtEl>
                                          <p:spTgt spid="48"/>
                                        </p:tgtEl>
                                        <p:attrNameLst>
                                          <p:attrName>ppt_h</p:attrName>
                                        </p:attrNameLst>
                                      </p:cBhvr>
                                      <p:tavLst>
                                        <p:tav tm="0">
                                          <p:val>
                                            <p:fltVal val="0"/>
                                          </p:val>
                                        </p:tav>
                                        <p:tav tm="100000">
                                          <p:val>
                                            <p:strVal val="#ppt_h"/>
                                          </p:val>
                                        </p:tav>
                                      </p:tavLst>
                                    </p:anim>
                                    <p:animEffect transition="in" filter="fade">
                                      <p:cBhvr>
                                        <p:cTn id="61" dur="500"/>
                                        <p:tgtEl>
                                          <p:spTgt spid="48"/>
                                        </p:tgtEl>
                                      </p:cBhvr>
                                    </p:animEffect>
                                  </p:childTnLst>
                                </p:cTn>
                              </p:par>
                            </p:childTnLst>
                          </p:cTn>
                        </p:par>
                        <p:par>
                          <p:cTn id="62" fill="hold">
                            <p:stCondLst>
                              <p:cond delay="4700"/>
                            </p:stCondLst>
                            <p:childTnLst>
                              <p:par>
                                <p:cTn id="63" presetID="12" presetClass="entr" presetSubtype="8"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400"/>
                                        <p:tgtEl>
                                          <p:spTgt spid="5"/>
                                        </p:tgtEl>
                                        <p:attrNameLst>
                                          <p:attrName>ppt_x</p:attrName>
                                        </p:attrNameLst>
                                      </p:cBhvr>
                                      <p:tavLst>
                                        <p:tav tm="0">
                                          <p:val>
                                            <p:strVal val="#ppt_x-#ppt_w*1.125000"/>
                                          </p:val>
                                        </p:tav>
                                        <p:tav tm="100000">
                                          <p:val>
                                            <p:strVal val="#ppt_x"/>
                                          </p:val>
                                        </p:tav>
                                      </p:tavLst>
                                    </p:anim>
                                    <p:animEffect transition="in" filter="wipe(right)">
                                      <p:cBhvr>
                                        <p:cTn id="66" dur="400"/>
                                        <p:tgtEl>
                                          <p:spTgt spid="5"/>
                                        </p:tgtEl>
                                      </p:cBhvr>
                                    </p:animEffect>
                                  </p:childTnLst>
                                </p:cTn>
                              </p:par>
                            </p:childTnLst>
                          </p:cTn>
                        </p:par>
                        <p:par>
                          <p:cTn id="67" fill="hold">
                            <p:stCondLst>
                              <p:cond delay="5100"/>
                            </p:stCondLst>
                            <p:childTnLst>
                              <p:par>
                                <p:cTn id="68" presetID="12" presetClass="entr" presetSubtype="1"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p:tgtEl>
                                          <p:spTgt spid="12"/>
                                        </p:tgtEl>
                                        <p:attrNameLst>
                                          <p:attrName>ppt_y</p:attrName>
                                        </p:attrNameLst>
                                      </p:cBhvr>
                                      <p:tavLst>
                                        <p:tav tm="0">
                                          <p:val>
                                            <p:strVal val="#ppt_y-#ppt_h*1.125000"/>
                                          </p:val>
                                        </p:tav>
                                        <p:tav tm="100000">
                                          <p:val>
                                            <p:strVal val="#ppt_y"/>
                                          </p:val>
                                        </p:tav>
                                      </p:tavLst>
                                    </p:anim>
                                    <p:animEffect transition="in" filter="wipe(down)">
                                      <p:cBhvr>
                                        <p:cTn id="71" dur="400"/>
                                        <p:tgtEl>
                                          <p:spTgt spid="12"/>
                                        </p:tgtEl>
                                      </p:cBhvr>
                                    </p:animEffect>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500" fill="hold"/>
                                        <p:tgtEl>
                                          <p:spTgt spid="56"/>
                                        </p:tgtEl>
                                        <p:attrNameLst>
                                          <p:attrName>ppt_w</p:attrName>
                                        </p:attrNameLst>
                                      </p:cBhvr>
                                      <p:tavLst>
                                        <p:tav tm="0">
                                          <p:val>
                                            <p:fltVal val="0"/>
                                          </p:val>
                                        </p:tav>
                                        <p:tav tm="100000">
                                          <p:val>
                                            <p:strVal val="#ppt_w"/>
                                          </p:val>
                                        </p:tav>
                                      </p:tavLst>
                                    </p:anim>
                                    <p:anim calcmode="lin" valueType="num">
                                      <p:cBhvr>
                                        <p:cTn id="76" dur="500" fill="hold"/>
                                        <p:tgtEl>
                                          <p:spTgt spid="56"/>
                                        </p:tgtEl>
                                        <p:attrNameLst>
                                          <p:attrName>ppt_h</p:attrName>
                                        </p:attrNameLst>
                                      </p:cBhvr>
                                      <p:tavLst>
                                        <p:tav tm="0">
                                          <p:val>
                                            <p:fltVal val="0"/>
                                          </p:val>
                                        </p:tav>
                                        <p:tav tm="100000">
                                          <p:val>
                                            <p:strVal val="#ppt_h"/>
                                          </p:val>
                                        </p:tav>
                                      </p:tavLst>
                                    </p:anim>
                                    <p:animEffect transition="in" filter="fade">
                                      <p:cBhvr>
                                        <p:cTn id="77" dur="500"/>
                                        <p:tgtEl>
                                          <p:spTgt spid="56"/>
                                        </p:tgtEl>
                                      </p:cBhvr>
                                    </p:animEffect>
                                  </p:childTnLst>
                                </p:cTn>
                              </p:par>
                            </p:childTnLst>
                          </p:cTn>
                        </p:par>
                        <p:par>
                          <p:cTn id="78" fill="hold">
                            <p:stCondLst>
                              <p:cond delay="6000"/>
                            </p:stCondLst>
                            <p:childTnLst>
                              <p:par>
                                <p:cTn id="79" presetID="16" presetClass="entr" presetSubtype="42"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arn(outHorizontal)">
                                      <p:cBhvr>
                                        <p:cTn id="81" dur="400"/>
                                        <p:tgtEl>
                                          <p:spTgt spid="9"/>
                                        </p:tgtEl>
                                      </p:cBhvr>
                                    </p:animEffect>
                                  </p:childTnLst>
                                </p:cTn>
                              </p:par>
                            </p:childTnLst>
                          </p:cTn>
                        </p:par>
                        <p:par>
                          <p:cTn id="82" fill="hold">
                            <p:stCondLst>
                              <p:cond delay="64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31"/>
                                        </p:tgtEl>
                                        <p:attrNameLst>
                                          <p:attrName>style.visibility</p:attrName>
                                        </p:attrNameLst>
                                      </p:cBhvr>
                                      <p:to>
                                        <p:strVal val="visible"/>
                                      </p:to>
                                    </p:set>
                                    <p:animEffect transition="in" filter="wipe(left)">
                                      <p:cBhvr>
                                        <p:cTn id="85" dur="50"/>
                                        <p:tgtEl>
                                          <p:spTgt spid="31"/>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31"/>
                                        </p:tgtEl>
                                      </p:cBhvr>
                                      <p:to x="80000" y="100000"/>
                                    </p:animScale>
                                    <p:anim by="(#ppt_w*0.10)" calcmode="lin" valueType="num">
                                      <p:cBhvr>
                                        <p:cTn id="88" dur="25" autoRev="1" fill="hold">
                                          <p:stCondLst>
                                            <p:cond delay="0"/>
                                          </p:stCondLst>
                                        </p:cTn>
                                        <p:tgtEl>
                                          <p:spTgt spid="31"/>
                                        </p:tgtEl>
                                        <p:attrNameLst>
                                          <p:attrName>ppt_x</p:attrName>
                                        </p:attrNameLst>
                                      </p:cBhvr>
                                    </p:anim>
                                    <p:anim by="(-#ppt_w*0.10)" calcmode="lin" valueType="num">
                                      <p:cBhvr>
                                        <p:cTn id="89" dur="25" autoRev="1" fill="hold">
                                          <p:stCondLst>
                                            <p:cond delay="0"/>
                                          </p:stCondLst>
                                        </p:cTn>
                                        <p:tgtEl>
                                          <p:spTgt spid="31"/>
                                        </p:tgtEl>
                                        <p:attrNameLst>
                                          <p:attrName>ppt_y</p:attrName>
                                        </p:attrNameLst>
                                      </p:cBhvr>
                                    </p:anim>
                                    <p:animRot by="-480000">
                                      <p:cBhvr>
                                        <p:cTn id="90" dur="25"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9" grpId="0" animBg="1"/>
      <p:bldP spid="31" grpId="0"/>
      <p:bldP spid="3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pic>
        <p:nvPicPr>
          <p:cNvPr id="1028" name="Picture 4" descr="F:\0PPT素材\背景及图片\白麻子.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4828355" y="2162071"/>
            <a:ext cx="136447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公司简介</a:t>
            </a:r>
          </a:p>
        </p:txBody>
      </p:sp>
      <p:sp>
        <p:nvSpPr>
          <p:cNvPr id="116" name="TextBox 115"/>
          <p:cNvSpPr txBox="1"/>
          <p:nvPr/>
        </p:nvSpPr>
        <p:spPr>
          <a:xfrm>
            <a:off x="4828355" y="2561232"/>
            <a:ext cx="1557734" cy="338554"/>
          </a:xfrm>
          <a:prstGeom prst="rect">
            <a:avLst/>
          </a:prstGeom>
          <a:noFill/>
        </p:spPr>
        <p:txBody>
          <a:bodyPr wrap="none" rtlCol="0">
            <a:spAutoFit/>
          </a:bodyPr>
          <a:lstStyle/>
          <a:p>
            <a:r>
              <a:rPr lang="en-US" altLang="zh-CN" sz="1600" dirty="0">
                <a:solidFill>
                  <a:srgbClr val="002060"/>
                </a:solidFill>
              </a:rPr>
              <a:t>Company profile</a:t>
            </a:r>
            <a:endParaRPr lang="zh-CN" altLang="en-US" sz="1600" dirty="0">
              <a:solidFill>
                <a:srgbClr val="002060"/>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1"/>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50684" y="2213241"/>
              <a:ext cx="564578" cy="830997"/>
            </a:xfrm>
            <a:prstGeom prst="rect">
              <a:avLst/>
            </a:prstGeom>
            <a:grpFill/>
          </p:spPr>
          <p:txBody>
            <a:bodyPr wrap="non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1</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ustDataLst>
      <p:tags r:id="rId1"/>
    </p:custDataLst>
    <p:extLst>
      <p:ext uri="{BB962C8B-B14F-4D97-AF65-F5344CB8AC3E}">
        <p14:creationId xmlns:p14="http://schemas.microsoft.com/office/powerpoint/2010/main" val="260407821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pic>
        <p:nvPicPr>
          <p:cNvPr id="1028" name="Picture 4" descr="F:\0PPT素材\背景及图片\白麻子.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4828355" y="2162071"/>
            <a:ext cx="136447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企业产品</a:t>
            </a:r>
          </a:p>
        </p:txBody>
      </p:sp>
      <p:sp>
        <p:nvSpPr>
          <p:cNvPr id="116" name="TextBox 115"/>
          <p:cNvSpPr txBox="1"/>
          <p:nvPr/>
        </p:nvSpPr>
        <p:spPr>
          <a:xfrm>
            <a:off x="4828355" y="2561232"/>
            <a:ext cx="1873846" cy="338554"/>
          </a:xfrm>
          <a:prstGeom prst="rect">
            <a:avLst/>
          </a:prstGeom>
          <a:noFill/>
        </p:spPr>
        <p:txBody>
          <a:bodyPr wrap="none" rtlCol="0">
            <a:spAutoFit/>
          </a:bodyPr>
          <a:lstStyle/>
          <a:p>
            <a:r>
              <a:rPr lang="en-US" altLang="zh-CN" sz="1600" dirty="0">
                <a:solidFill>
                  <a:srgbClr val="002060"/>
                </a:solidFill>
              </a:rPr>
              <a:t>Enterprise products</a:t>
            </a:r>
            <a:endParaRPr lang="zh-CN" altLang="en-US" sz="1600" dirty="0">
              <a:solidFill>
                <a:srgbClr val="002060"/>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1"/>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50684" y="2185262"/>
              <a:ext cx="564578" cy="830997"/>
            </a:xfrm>
            <a:prstGeom prst="rect">
              <a:avLst/>
            </a:prstGeom>
            <a:grpFill/>
          </p:spPr>
          <p:txBody>
            <a:bodyPr wrap="non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4</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ustDataLst>
      <p:tags r:id="rId1"/>
    </p:custDataLst>
    <p:extLst>
      <p:ext uri="{BB962C8B-B14F-4D97-AF65-F5344CB8AC3E}">
        <p14:creationId xmlns:p14="http://schemas.microsoft.com/office/powerpoint/2010/main" val="366353639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1721439" y="997231"/>
            <a:ext cx="3192960" cy="3950783"/>
            <a:chOff x="865232" y="1286330"/>
            <a:chExt cx="4013321" cy="4966128"/>
          </a:xfrm>
        </p:grpSpPr>
        <p:pic>
          <p:nvPicPr>
            <p:cNvPr id="3"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4" name="Rectangle 4"/>
            <p:cNvSpPr/>
            <p:nvPr/>
          </p:nvSpPr>
          <p:spPr>
            <a:xfrm>
              <a:off x="1454212" y="1875344"/>
              <a:ext cx="2840124" cy="3699194"/>
            </a:xfrm>
            <a:prstGeom prst="rect">
              <a:avLst/>
            </a:prstGeom>
            <a:blipFill>
              <a:blip r:embed="rId4" cstate="prin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en-US" sz="3200"/>
            </a:p>
          </p:txBody>
        </p:sp>
      </p:grpSp>
      <p:sp>
        <p:nvSpPr>
          <p:cNvPr id="17" name="矩形 16"/>
          <p:cNvSpPr>
            <a:spLocks noChangeArrowheads="1"/>
          </p:cNvSpPr>
          <p:nvPr/>
        </p:nvSpPr>
        <p:spPr bwMode="auto">
          <a:xfrm>
            <a:off x="5072702" y="3678294"/>
            <a:ext cx="843538" cy="261608"/>
          </a:xfrm>
          <a:prstGeom prst="rect">
            <a:avLst/>
          </a:prstGeom>
          <a:noFill/>
          <a:ln w="9525">
            <a:noFill/>
            <a:miter lim="800000"/>
            <a:headEnd/>
            <a:tailEnd/>
          </a:ln>
        </p:spPr>
        <p:txBody>
          <a:bodyPr wrap="square" lIns="91435" tIns="45719" rIns="91435" bIns="45719">
            <a:spAutoFit/>
          </a:bodyPr>
          <a:lstStyle/>
          <a:p>
            <a:r>
              <a:rPr lang="zh-CN" altLang="en-US" sz="1100" b="1" dirty="0">
                <a:solidFill>
                  <a:schemeClr val="tx1">
                    <a:lumMod val="65000"/>
                    <a:lumOff val="35000"/>
                  </a:schemeClr>
                </a:solidFill>
                <a:latin typeface="微软雅黑" pitchFamily="34" charset="-122"/>
                <a:ea typeface="微软雅黑" pitchFamily="34" charset="-122"/>
              </a:rPr>
              <a:t>添加标题</a:t>
            </a:r>
            <a:endParaRPr lang="en-US" altLang="zh-CN" sz="1100" b="1" dirty="0">
              <a:solidFill>
                <a:schemeClr val="tx1">
                  <a:lumMod val="65000"/>
                  <a:lumOff val="35000"/>
                </a:schemeClr>
              </a:solidFill>
              <a:latin typeface="微软雅黑" pitchFamily="34" charset="-122"/>
              <a:ea typeface="微软雅黑" pitchFamily="34" charset="-122"/>
            </a:endParaRPr>
          </a:p>
        </p:txBody>
      </p:sp>
      <p:sp>
        <p:nvSpPr>
          <p:cNvPr id="18" name="矩形 47"/>
          <p:cNvSpPr>
            <a:spLocks noChangeArrowheads="1"/>
          </p:cNvSpPr>
          <p:nvPr/>
        </p:nvSpPr>
        <p:spPr bwMode="auto">
          <a:xfrm>
            <a:off x="5058415" y="3990301"/>
            <a:ext cx="1928420" cy="701729"/>
          </a:xfrm>
          <a:prstGeom prst="rect">
            <a:avLst/>
          </a:prstGeom>
          <a:noFill/>
          <a:ln>
            <a:noFill/>
          </a:ln>
          <a:extLst/>
        </p:spPr>
        <p:txBody>
          <a:bodyPr wrap="square" lIns="91435" tIns="45719" rIns="91435" bIns="45719">
            <a:spAutoFit/>
          </a:bodyPr>
          <a:lstStyle/>
          <a:p>
            <a:pPr defTabSz="914332" fontAlgn="auto">
              <a:lnSpc>
                <a:spcPct val="120000"/>
              </a:lnSpc>
              <a:spcAft>
                <a:spcPts val="0"/>
              </a:spcAft>
              <a:buFont typeface="Arial" charset="0"/>
              <a:buNone/>
              <a:defRPr/>
            </a:pPr>
            <a:r>
              <a:rPr lang="zh-CN" altLang="en-US" sz="1100" dirty="0">
                <a:solidFill>
                  <a:schemeClr val="tx1">
                    <a:lumMod val="65000"/>
                    <a:lumOff val="35000"/>
                  </a:schemeClr>
                </a:solidFill>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19" name="矩形 18"/>
          <p:cNvSpPr>
            <a:spLocks noChangeArrowheads="1"/>
          </p:cNvSpPr>
          <p:nvPr/>
        </p:nvSpPr>
        <p:spPr bwMode="auto">
          <a:xfrm>
            <a:off x="7266379" y="3678294"/>
            <a:ext cx="843538" cy="261608"/>
          </a:xfrm>
          <a:prstGeom prst="rect">
            <a:avLst/>
          </a:prstGeom>
          <a:noFill/>
          <a:ln w="9525">
            <a:noFill/>
            <a:miter lim="800000"/>
            <a:headEnd/>
            <a:tailEnd/>
          </a:ln>
        </p:spPr>
        <p:txBody>
          <a:bodyPr wrap="square" lIns="91435" tIns="45719" rIns="91435" bIns="45719">
            <a:spAutoFit/>
          </a:bodyPr>
          <a:lstStyle/>
          <a:p>
            <a:r>
              <a:rPr lang="zh-CN" altLang="en-US" sz="1100" b="1" dirty="0">
                <a:solidFill>
                  <a:schemeClr val="tx1">
                    <a:lumMod val="65000"/>
                    <a:lumOff val="35000"/>
                  </a:schemeClr>
                </a:solidFill>
                <a:latin typeface="微软雅黑" pitchFamily="34" charset="-122"/>
                <a:ea typeface="微软雅黑" pitchFamily="34" charset="-122"/>
              </a:rPr>
              <a:t>添加标题</a:t>
            </a:r>
            <a:endParaRPr lang="en-US" altLang="zh-CN" sz="1100" b="1" dirty="0">
              <a:solidFill>
                <a:schemeClr val="tx1">
                  <a:lumMod val="65000"/>
                  <a:lumOff val="35000"/>
                </a:schemeClr>
              </a:solidFill>
              <a:latin typeface="微软雅黑" pitchFamily="34" charset="-122"/>
              <a:ea typeface="微软雅黑" pitchFamily="34" charset="-122"/>
            </a:endParaRPr>
          </a:p>
        </p:txBody>
      </p:sp>
      <p:sp>
        <p:nvSpPr>
          <p:cNvPr id="20" name="矩形 19"/>
          <p:cNvSpPr>
            <a:spLocks noChangeArrowheads="1"/>
          </p:cNvSpPr>
          <p:nvPr/>
        </p:nvSpPr>
        <p:spPr bwMode="auto">
          <a:xfrm>
            <a:off x="7252092" y="3990301"/>
            <a:ext cx="1928420" cy="701729"/>
          </a:xfrm>
          <a:prstGeom prst="rect">
            <a:avLst/>
          </a:prstGeom>
          <a:noFill/>
          <a:ln>
            <a:noFill/>
          </a:ln>
          <a:extLst/>
        </p:spPr>
        <p:txBody>
          <a:bodyPr wrap="square" lIns="91435" tIns="45719" rIns="91435" bIns="45719">
            <a:spAutoFit/>
          </a:bodyPr>
          <a:lstStyle/>
          <a:p>
            <a:pPr defTabSz="914332" fontAlgn="auto">
              <a:lnSpc>
                <a:spcPct val="120000"/>
              </a:lnSpc>
              <a:spcAft>
                <a:spcPts val="0"/>
              </a:spcAft>
              <a:buFont typeface="Arial" charset="0"/>
              <a:buNone/>
              <a:defRPr/>
            </a:pPr>
            <a:r>
              <a:rPr lang="zh-CN" altLang="en-US" sz="1100" dirty="0">
                <a:solidFill>
                  <a:schemeClr val="tx1">
                    <a:lumMod val="65000"/>
                    <a:lumOff val="35000"/>
                  </a:schemeClr>
                </a:solidFill>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21" name="TextBox 20"/>
          <p:cNvSpPr txBox="1"/>
          <p:nvPr/>
        </p:nvSpPr>
        <p:spPr>
          <a:xfrm>
            <a:off x="4306417" y="267494"/>
            <a:ext cx="2137791"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产品概述</a:t>
            </a:r>
            <a:endParaRPr lang="zh-CN" altLang="en-US" sz="3600" dirty="0">
              <a:latin typeface="微软雅黑" pitchFamily="34" charset="-122"/>
              <a:ea typeface="微软雅黑" pitchFamily="34" charset="-122"/>
            </a:endParaRPr>
          </a:p>
        </p:txBody>
      </p:sp>
      <p:grpSp>
        <p:nvGrpSpPr>
          <p:cNvPr id="23" name="组合 22"/>
          <p:cNvGrpSpPr/>
          <p:nvPr/>
        </p:nvGrpSpPr>
        <p:grpSpPr>
          <a:xfrm>
            <a:off x="5059589" y="1203599"/>
            <a:ext cx="2263519" cy="350012"/>
            <a:chOff x="814328" y="3219334"/>
            <a:chExt cx="2797200" cy="432536"/>
          </a:xfrm>
        </p:grpSpPr>
        <p:grpSp>
          <p:nvGrpSpPr>
            <p:cNvPr id="24" name="组合 23"/>
            <p:cNvGrpSpPr/>
            <p:nvPr/>
          </p:nvGrpSpPr>
          <p:grpSpPr>
            <a:xfrm>
              <a:off x="814328" y="3219334"/>
              <a:ext cx="2797200" cy="432536"/>
              <a:chOff x="2173927" y="3285519"/>
              <a:chExt cx="3549387" cy="548848"/>
            </a:xfrm>
          </p:grpSpPr>
          <p:grpSp>
            <p:nvGrpSpPr>
              <p:cNvPr id="26" name="组合 25"/>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sp>
              <p:nvSpPr>
                <p:cNvPr id="29" name="圆角矩形 28"/>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grpSp>
          <p:sp>
            <p:nvSpPr>
              <p:cNvPr id="27" name="椭圆 26"/>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grpSp>
        <p:sp>
          <p:nvSpPr>
            <p:cNvPr id="25" name="TextBox 2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02060"/>
                  </a:solidFill>
                </a:rPr>
                <a:t>点击输入标题文本小标签</a:t>
              </a:r>
            </a:p>
          </p:txBody>
        </p:sp>
      </p:grpSp>
      <p:grpSp>
        <p:nvGrpSpPr>
          <p:cNvPr id="30" name="组合 29"/>
          <p:cNvGrpSpPr/>
          <p:nvPr/>
        </p:nvGrpSpPr>
        <p:grpSpPr>
          <a:xfrm>
            <a:off x="5061472" y="1635646"/>
            <a:ext cx="2916000" cy="350012"/>
            <a:chOff x="814327" y="3219334"/>
            <a:chExt cx="3603522" cy="432536"/>
          </a:xfrm>
        </p:grpSpPr>
        <p:grpSp>
          <p:nvGrpSpPr>
            <p:cNvPr id="31" name="组合 30"/>
            <p:cNvGrpSpPr/>
            <p:nvPr/>
          </p:nvGrpSpPr>
          <p:grpSpPr>
            <a:xfrm>
              <a:off x="814327" y="3219334"/>
              <a:ext cx="3603522" cy="432536"/>
              <a:chOff x="2173926" y="3285519"/>
              <a:chExt cx="4572535" cy="548848"/>
            </a:xfrm>
          </p:grpSpPr>
          <p:grpSp>
            <p:nvGrpSpPr>
              <p:cNvPr id="33" name="组合 32"/>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35" name="圆角矩形 34"/>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sp>
              <p:nvSpPr>
                <p:cNvPr id="36" name="圆角矩形 35"/>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grpSp>
          <p:sp>
            <p:nvSpPr>
              <p:cNvPr id="34" name="椭圆 33"/>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grpSp>
        <p:sp>
          <p:nvSpPr>
            <p:cNvPr id="32" name="TextBox 3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02060"/>
                  </a:solidFill>
                </a:rPr>
                <a:t>点击输入标题文本及描述说明</a:t>
              </a:r>
            </a:p>
          </p:txBody>
        </p:sp>
      </p:grpSp>
      <p:grpSp>
        <p:nvGrpSpPr>
          <p:cNvPr id="37" name="组合 36"/>
          <p:cNvGrpSpPr/>
          <p:nvPr/>
        </p:nvGrpSpPr>
        <p:grpSpPr>
          <a:xfrm>
            <a:off x="5072703" y="2067694"/>
            <a:ext cx="2401200" cy="350012"/>
            <a:chOff x="814328" y="3219334"/>
            <a:chExt cx="2967344" cy="432536"/>
          </a:xfrm>
        </p:grpSpPr>
        <p:grpSp>
          <p:nvGrpSpPr>
            <p:cNvPr id="38" name="组合 37"/>
            <p:cNvGrpSpPr/>
            <p:nvPr/>
          </p:nvGrpSpPr>
          <p:grpSpPr>
            <a:xfrm>
              <a:off x="814328" y="3219334"/>
              <a:ext cx="2967344" cy="432536"/>
              <a:chOff x="2173927" y="3285519"/>
              <a:chExt cx="3765284" cy="548848"/>
            </a:xfrm>
          </p:grpSpPr>
          <p:grpSp>
            <p:nvGrpSpPr>
              <p:cNvPr id="40" name="组合 39"/>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42" name="圆角矩形 41"/>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sp>
              <p:nvSpPr>
                <p:cNvPr id="43" name="圆角矩形 42"/>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grpSp>
          <p:sp>
            <p:nvSpPr>
              <p:cNvPr id="41" name="椭圆 4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grpSp>
        <p:sp>
          <p:nvSpPr>
            <p:cNvPr id="39" name="TextBox 3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02060"/>
                  </a:solidFill>
                </a:rPr>
                <a:t>点击输入标题文本小标签</a:t>
              </a:r>
            </a:p>
          </p:txBody>
        </p:sp>
      </p:grpSp>
      <p:grpSp>
        <p:nvGrpSpPr>
          <p:cNvPr id="44" name="组合 43"/>
          <p:cNvGrpSpPr/>
          <p:nvPr/>
        </p:nvGrpSpPr>
        <p:grpSpPr>
          <a:xfrm>
            <a:off x="5070232" y="2499742"/>
            <a:ext cx="1972203" cy="350012"/>
            <a:chOff x="814328" y="3219334"/>
            <a:chExt cx="2437200" cy="432536"/>
          </a:xfrm>
        </p:grpSpPr>
        <p:grpSp>
          <p:nvGrpSpPr>
            <p:cNvPr id="45" name="组合 44"/>
            <p:cNvGrpSpPr/>
            <p:nvPr/>
          </p:nvGrpSpPr>
          <p:grpSpPr>
            <a:xfrm>
              <a:off x="814328" y="3219334"/>
              <a:ext cx="2437200" cy="432536"/>
              <a:chOff x="2173927" y="3285519"/>
              <a:chExt cx="3092581" cy="548848"/>
            </a:xfrm>
          </p:grpSpPr>
          <p:grpSp>
            <p:nvGrpSpPr>
              <p:cNvPr id="47" name="组合 46"/>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49" name="圆角矩形 48"/>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sp>
              <p:nvSpPr>
                <p:cNvPr id="50" name="圆角矩形 49"/>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grpSp>
          <p:sp>
            <p:nvSpPr>
              <p:cNvPr id="48" name="椭圆 47"/>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grpSp>
        <p:sp>
          <p:nvSpPr>
            <p:cNvPr id="46" name="TextBox 4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02060"/>
                  </a:solidFill>
                </a:rPr>
                <a:t>点击输入标题文本</a:t>
              </a:r>
            </a:p>
          </p:txBody>
        </p:sp>
      </p:grpSp>
      <p:grpSp>
        <p:nvGrpSpPr>
          <p:cNvPr id="51" name="组合 50"/>
          <p:cNvGrpSpPr/>
          <p:nvPr/>
        </p:nvGrpSpPr>
        <p:grpSpPr>
          <a:xfrm>
            <a:off x="5087154" y="2931790"/>
            <a:ext cx="2344214" cy="350012"/>
            <a:chOff x="814328" y="3219334"/>
            <a:chExt cx="2896922" cy="432536"/>
          </a:xfrm>
        </p:grpSpPr>
        <p:grpSp>
          <p:nvGrpSpPr>
            <p:cNvPr id="52" name="组合 51"/>
            <p:cNvGrpSpPr/>
            <p:nvPr/>
          </p:nvGrpSpPr>
          <p:grpSpPr>
            <a:xfrm>
              <a:off x="814328" y="3219334"/>
              <a:ext cx="2896922" cy="432536"/>
              <a:chOff x="2173927" y="3285519"/>
              <a:chExt cx="3675925" cy="548848"/>
            </a:xfrm>
          </p:grpSpPr>
          <p:grpSp>
            <p:nvGrpSpPr>
              <p:cNvPr id="54" name="组合 53"/>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56" name="圆角矩形 55"/>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sp>
              <p:nvSpPr>
                <p:cNvPr id="57" name="圆角矩形 56"/>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grpSp>
          <p:sp>
            <p:nvSpPr>
              <p:cNvPr id="55" name="椭圆 5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02060"/>
                  </a:solidFill>
                </a:endParaRPr>
              </a:p>
            </p:txBody>
          </p:sp>
        </p:grpSp>
        <p:sp>
          <p:nvSpPr>
            <p:cNvPr id="53" name="TextBox 52"/>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02060"/>
                  </a:solidFill>
                </a:rPr>
                <a:t>点击输入标题描述文本</a:t>
              </a:r>
            </a:p>
          </p:txBody>
        </p:sp>
      </p:grpSp>
    </p:spTree>
    <p:extLst>
      <p:ext uri="{BB962C8B-B14F-4D97-AF65-F5344CB8AC3E}">
        <p14:creationId xmlns:p14="http://schemas.microsoft.com/office/powerpoint/2010/main" val="37036377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350"/>
                                        <p:tgtEl>
                                          <p:spTgt spid="23"/>
                                        </p:tgtEl>
                                        <p:attrNameLst>
                                          <p:attrName>ppt_x</p:attrName>
                                        </p:attrNameLst>
                                      </p:cBhvr>
                                      <p:tavLst>
                                        <p:tav tm="0">
                                          <p:val>
                                            <p:strVal val="#ppt_x-#ppt_w*1.125000"/>
                                          </p:val>
                                        </p:tav>
                                        <p:tav tm="100000">
                                          <p:val>
                                            <p:strVal val="#ppt_x"/>
                                          </p:val>
                                        </p:tav>
                                      </p:tavLst>
                                    </p:anim>
                                    <p:animEffect transition="in" filter="wipe(right)">
                                      <p:cBhvr>
                                        <p:cTn id="13" dur="350"/>
                                        <p:tgtEl>
                                          <p:spTgt spid="23"/>
                                        </p:tgtEl>
                                      </p:cBhvr>
                                    </p:animEffect>
                                  </p:childTnLst>
                                </p:cTn>
                              </p:par>
                              <p:par>
                                <p:cTn id="14" presetID="12" presetClass="entr" presetSubtype="8" fill="hold" nodeType="withEffect">
                                  <p:stCondLst>
                                    <p:cond delay="10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350"/>
                                        <p:tgtEl>
                                          <p:spTgt spid="30"/>
                                        </p:tgtEl>
                                        <p:attrNameLst>
                                          <p:attrName>ppt_x</p:attrName>
                                        </p:attrNameLst>
                                      </p:cBhvr>
                                      <p:tavLst>
                                        <p:tav tm="0">
                                          <p:val>
                                            <p:strVal val="#ppt_x-#ppt_w*1.125000"/>
                                          </p:val>
                                        </p:tav>
                                        <p:tav tm="100000">
                                          <p:val>
                                            <p:strVal val="#ppt_x"/>
                                          </p:val>
                                        </p:tav>
                                      </p:tavLst>
                                    </p:anim>
                                    <p:animEffect transition="in" filter="wipe(right)">
                                      <p:cBhvr>
                                        <p:cTn id="17" dur="350"/>
                                        <p:tgtEl>
                                          <p:spTgt spid="30"/>
                                        </p:tgtEl>
                                      </p:cBhvr>
                                    </p:animEffect>
                                  </p:childTnLst>
                                </p:cTn>
                              </p:par>
                              <p:par>
                                <p:cTn id="18" presetID="12" presetClass="entr" presetSubtype="8" fill="hold" nodeType="withEffect">
                                  <p:stCondLst>
                                    <p:cond delay="20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350"/>
                                        <p:tgtEl>
                                          <p:spTgt spid="37"/>
                                        </p:tgtEl>
                                        <p:attrNameLst>
                                          <p:attrName>ppt_x</p:attrName>
                                        </p:attrNameLst>
                                      </p:cBhvr>
                                      <p:tavLst>
                                        <p:tav tm="0">
                                          <p:val>
                                            <p:strVal val="#ppt_x-#ppt_w*1.125000"/>
                                          </p:val>
                                        </p:tav>
                                        <p:tav tm="100000">
                                          <p:val>
                                            <p:strVal val="#ppt_x"/>
                                          </p:val>
                                        </p:tav>
                                      </p:tavLst>
                                    </p:anim>
                                    <p:animEffect transition="in" filter="wipe(right)">
                                      <p:cBhvr>
                                        <p:cTn id="21" dur="350"/>
                                        <p:tgtEl>
                                          <p:spTgt spid="37"/>
                                        </p:tgtEl>
                                      </p:cBhvr>
                                    </p:animEffect>
                                  </p:childTnLst>
                                </p:cTn>
                              </p:par>
                              <p:par>
                                <p:cTn id="22" presetID="12" presetClass="entr" presetSubtype="8" fill="hold" nodeType="withEffect">
                                  <p:stCondLst>
                                    <p:cond delay="30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350"/>
                                        <p:tgtEl>
                                          <p:spTgt spid="44"/>
                                        </p:tgtEl>
                                        <p:attrNameLst>
                                          <p:attrName>ppt_x</p:attrName>
                                        </p:attrNameLst>
                                      </p:cBhvr>
                                      <p:tavLst>
                                        <p:tav tm="0">
                                          <p:val>
                                            <p:strVal val="#ppt_x-#ppt_w*1.125000"/>
                                          </p:val>
                                        </p:tav>
                                        <p:tav tm="100000">
                                          <p:val>
                                            <p:strVal val="#ppt_x"/>
                                          </p:val>
                                        </p:tav>
                                      </p:tavLst>
                                    </p:anim>
                                    <p:animEffect transition="in" filter="wipe(right)">
                                      <p:cBhvr>
                                        <p:cTn id="25" dur="350"/>
                                        <p:tgtEl>
                                          <p:spTgt spid="44"/>
                                        </p:tgtEl>
                                      </p:cBhvr>
                                    </p:animEffect>
                                  </p:childTnLst>
                                </p:cTn>
                              </p:par>
                              <p:par>
                                <p:cTn id="26" presetID="12" presetClass="entr" presetSubtype="8" fill="hold" nodeType="withEffect">
                                  <p:stCondLst>
                                    <p:cond delay="40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350"/>
                                        <p:tgtEl>
                                          <p:spTgt spid="51"/>
                                        </p:tgtEl>
                                        <p:attrNameLst>
                                          <p:attrName>ppt_x</p:attrName>
                                        </p:attrNameLst>
                                      </p:cBhvr>
                                      <p:tavLst>
                                        <p:tav tm="0">
                                          <p:val>
                                            <p:strVal val="#ppt_x-#ppt_w*1.125000"/>
                                          </p:val>
                                        </p:tav>
                                        <p:tav tm="100000">
                                          <p:val>
                                            <p:strVal val="#ppt_x"/>
                                          </p:val>
                                        </p:tav>
                                      </p:tavLst>
                                    </p:anim>
                                    <p:animEffect transition="in" filter="wipe(right)">
                                      <p:cBhvr>
                                        <p:cTn id="29" dur="350"/>
                                        <p:tgtEl>
                                          <p:spTgt spid="51"/>
                                        </p:tgtEl>
                                      </p:cBhvr>
                                    </p:animEffect>
                                  </p:childTnLst>
                                </p:cTn>
                              </p:par>
                            </p:childTnLst>
                          </p:cTn>
                        </p:par>
                        <p:par>
                          <p:cTn id="30" fill="hold">
                            <p:stCondLst>
                              <p:cond delay="1250"/>
                            </p:stCondLst>
                            <p:childTnLst>
                              <p:par>
                                <p:cTn id="31" presetID="1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up)">
                                      <p:cBhvr>
                                        <p:cTn id="34" dur="500"/>
                                        <p:tgtEl>
                                          <p:spTgt spid="17"/>
                                        </p:tgtEl>
                                      </p:cBhvr>
                                    </p:animEffect>
                                  </p:childTnLst>
                                </p:cTn>
                              </p:par>
                              <p:par>
                                <p:cTn id="35" presetID="12" presetClass="entr" presetSubtype="4" fill="hold" grpId="0" nodeType="withEffect">
                                  <p:stCondLst>
                                    <p:cond delay="2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par>
                                <p:cTn id="39" presetID="12" presetClass="entr" presetSubtype="4" fill="hold" grpId="0" nodeType="withEffect">
                                  <p:stCondLst>
                                    <p:cond delay="4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ppt_y</p:attrName>
                                        </p:attrNameLst>
                                      </p:cBhvr>
                                      <p:tavLst>
                                        <p:tav tm="0">
                                          <p:val>
                                            <p:strVal val="#ppt_y+#ppt_h*1.125000"/>
                                          </p:val>
                                        </p:tav>
                                        <p:tav tm="100000">
                                          <p:val>
                                            <p:strVal val="#ppt_y"/>
                                          </p:val>
                                        </p:tav>
                                      </p:tavLst>
                                    </p:anim>
                                    <p:animEffect transition="in" filter="wipe(up)">
                                      <p:cBhvr>
                                        <p:cTn id="42" dur="500"/>
                                        <p:tgtEl>
                                          <p:spTgt spid="19"/>
                                        </p:tgtEl>
                                      </p:cBhvr>
                                    </p:animEffect>
                                  </p:childTnLst>
                                </p:cTn>
                              </p:par>
                              <p:par>
                                <p:cTn id="43" presetID="12" presetClass="entr" presetSubtype="4" fill="hold" grpId="0" nodeType="withEffect">
                                  <p:stCondLst>
                                    <p:cond delay="6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图片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0463" y="1293364"/>
            <a:ext cx="288968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直接连接符 10"/>
          <p:cNvSpPr>
            <a:spLocks noChangeShapeType="1"/>
          </p:cNvSpPr>
          <p:nvPr/>
        </p:nvSpPr>
        <p:spPr bwMode="auto">
          <a:xfrm flipH="1">
            <a:off x="2458163" y="1437431"/>
            <a:ext cx="2494575" cy="0"/>
          </a:xfrm>
          <a:prstGeom prst="line">
            <a:avLst/>
          </a:prstGeom>
          <a:noFill/>
          <a:ln w="9525">
            <a:solidFill>
              <a:srgbClr val="5D5D5D"/>
            </a:solidFill>
            <a:prstDash val="dash"/>
            <a:miter lim="800000"/>
            <a:headEnd type="oval" w="med" len="med"/>
            <a:tailE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sp>
        <p:nvSpPr>
          <p:cNvPr id="31750" name="直接连接符 108"/>
          <p:cNvSpPr>
            <a:spLocks noChangeShapeType="1"/>
          </p:cNvSpPr>
          <p:nvPr/>
        </p:nvSpPr>
        <p:spPr bwMode="auto">
          <a:xfrm flipH="1">
            <a:off x="2170131" y="2991842"/>
            <a:ext cx="847394" cy="0"/>
          </a:xfrm>
          <a:prstGeom prst="line">
            <a:avLst/>
          </a:prstGeom>
          <a:noFill/>
          <a:ln w="9525">
            <a:solidFill>
              <a:srgbClr val="5D5D5D"/>
            </a:solidFill>
            <a:prstDash val="dash"/>
            <a:miter lim="800000"/>
            <a:headEnd type="oval" w="med" len="med"/>
            <a:tailE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sp>
        <p:nvSpPr>
          <p:cNvPr id="31751" name="直接连接符 111"/>
          <p:cNvSpPr>
            <a:spLocks noChangeShapeType="1"/>
          </p:cNvSpPr>
          <p:nvPr/>
        </p:nvSpPr>
        <p:spPr bwMode="auto">
          <a:xfrm flipH="1">
            <a:off x="2170131" y="3438872"/>
            <a:ext cx="847394" cy="0"/>
          </a:xfrm>
          <a:prstGeom prst="line">
            <a:avLst/>
          </a:prstGeom>
          <a:noFill/>
          <a:ln w="9525">
            <a:solidFill>
              <a:srgbClr val="5D5D5D"/>
            </a:solidFill>
            <a:prstDash val="dash"/>
            <a:miter lim="800000"/>
            <a:headEnd type="oval" w="med" len="med"/>
            <a:tailE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sp>
        <p:nvSpPr>
          <p:cNvPr id="31752" name="直接连接符 112"/>
          <p:cNvSpPr>
            <a:spLocks noChangeShapeType="1"/>
          </p:cNvSpPr>
          <p:nvPr/>
        </p:nvSpPr>
        <p:spPr bwMode="auto">
          <a:xfrm flipH="1">
            <a:off x="2411759" y="2343249"/>
            <a:ext cx="1429355" cy="0"/>
          </a:xfrm>
          <a:prstGeom prst="line">
            <a:avLst/>
          </a:prstGeom>
          <a:noFill/>
          <a:ln w="9525">
            <a:solidFill>
              <a:srgbClr val="5D5D5D"/>
            </a:solidFill>
            <a:prstDash val="dash"/>
            <a:miter lim="800000"/>
            <a:headEnd type="oval" w="med" len="med"/>
            <a:tailE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pic>
        <p:nvPicPr>
          <p:cNvPr id="31753" name="图片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6604" y="2283718"/>
            <a:ext cx="2669892" cy="158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直接连接符 118"/>
          <p:cNvSpPr>
            <a:spLocks noChangeShapeType="1"/>
          </p:cNvSpPr>
          <p:nvPr/>
        </p:nvSpPr>
        <p:spPr bwMode="auto">
          <a:xfrm flipV="1">
            <a:off x="7375059" y="1394767"/>
            <a:ext cx="0" cy="1451372"/>
          </a:xfrm>
          <a:prstGeom prst="line">
            <a:avLst/>
          </a:prstGeom>
          <a:noFill/>
          <a:ln w="9525">
            <a:solidFill>
              <a:srgbClr val="5D5D5D"/>
            </a:solidFill>
            <a:prstDash val="dash"/>
            <a:miter lim="800000"/>
            <a:headEnd type="oval" w="med" len="med"/>
            <a:tailE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sp>
        <p:nvSpPr>
          <p:cNvPr id="31755" name="直接连接符 120"/>
          <p:cNvSpPr>
            <a:spLocks noChangeShapeType="1"/>
          </p:cNvSpPr>
          <p:nvPr/>
        </p:nvSpPr>
        <p:spPr bwMode="auto">
          <a:xfrm flipV="1">
            <a:off x="6540874" y="1214536"/>
            <a:ext cx="1190" cy="2259806"/>
          </a:xfrm>
          <a:prstGeom prst="line">
            <a:avLst/>
          </a:prstGeom>
          <a:noFill/>
          <a:ln w="9525">
            <a:solidFill>
              <a:srgbClr val="5D5D5D"/>
            </a:solidFill>
            <a:prstDash val="dash"/>
            <a:miter lim="800000"/>
            <a:headEnd type="oval" w="med" len="med"/>
            <a:tailE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sp>
        <p:nvSpPr>
          <p:cNvPr id="31756" name="直接连接符 124"/>
          <p:cNvSpPr>
            <a:spLocks noChangeShapeType="1"/>
          </p:cNvSpPr>
          <p:nvPr/>
        </p:nvSpPr>
        <p:spPr bwMode="auto">
          <a:xfrm flipV="1">
            <a:off x="8604448" y="1619645"/>
            <a:ext cx="1190" cy="1889522"/>
          </a:xfrm>
          <a:prstGeom prst="line">
            <a:avLst/>
          </a:prstGeom>
          <a:noFill/>
          <a:ln w="9525">
            <a:solidFill>
              <a:srgbClr val="5D5D5D"/>
            </a:solidFill>
            <a:prstDash val="dash"/>
            <a:miter lim="800000"/>
            <a:headEnd type="oval" w="med" len="med"/>
            <a:tailE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sp>
        <p:nvSpPr>
          <p:cNvPr id="31757" name="TextBox 53"/>
          <p:cNvSpPr>
            <a:spLocks noChangeArrowheads="1"/>
          </p:cNvSpPr>
          <p:nvPr/>
        </p:nvSpPr>
        <p:spPr bwMode="auto">
          <a:xfrm>
            <a:off x="2123728" y="1310035"/>
            <a:ext cx="33086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200">
                <a:solidFill>
                  <a:schemeClr val="tx1"/>
                </a:solidFill>
                <a:latin typeface="微软雅黑" pitchFamily="34" charset="-122"/>
                <a:sym typeface="微软雅黑" pitchFamily="34" charset="-122"/>
              </a:rPr>
              <a:t>(1)</a:t>
            </a:r>
            <a:endParaRPr lang="zh-CN" altLang="en-US" sz="1200">
              <a:solidFill>
                <a:schemeClr val="tx1"/>
              </a:solidFill>
              <a:latin typeface="微软雅黑" pitchFamily="34" charset="-122"/>
              <a:sym typeface="微软雅黑" pitchFamily="34" charset="-122"/>
            </a:endParaRPr>
          </a:p>
        </p:txBody>
      </p:sp>
      <p:sp>
        <p:nvSpPr>
          <p:cNvPr id="31758" name="TextBox 132"/>
          <p:cNvSpPr>
            <a:spLocks noChangeArrowheads="1"/>
          </p:cNvSpPr>
          <p:nvPr/>
        </p:nvSpPr>
        <p:spPr bwMode="auto">
          <a:xfrm>
            <a:off x="2080895" y="2268487"/>
            <a:ext cx="330864"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200" dirty="0">
                <a:solidFill>
                  <a:schemeClr val="tx1"/>
                </a:solidFill>
                <a:latin typeface="微软雅黑" pitchFamily="34" charset="-122"/>
                <a:sym typeface="微软雅黑" pitchFamily="34" charset="-122"/>
              </a:rPr>
              <a:t>(2)</a:t>
            </a:r>
            <a:endParaRPr lang="zh-CN" altLang="en-US" sz="1200" dirty="0">
              <a:solidFill>
                <a:schemeClr val="tx1"/>
              </a:solidFill>
              <a:latin typeface="微软雅黑" pitchFamily="34" charset="-122"/>
              <a:sym typeface="微软雅黑" pitchFamily="34" charset="-122"/>
            </a:endParaRPr>
          </a:p>
        </p:txBody>
      </p:sp>
      <p:sp>
        <p:nvSpPr>
          <p:cNvPr id="31759" name="TextBox 133"/>
          <p:cNvSpPr>
            <a:spLocks noChangeArrowheads="1"/>
          </p:cNvSpPr>
          <p:nvPr/>
        </p:nvSpPr>
        <p:spPr bwMode="auto">
          <a:xfrm>
            <a:off x="1835696" y="2894210"/>
            <a:ext cx="330864"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200">
                <a:solidFill>
                  <a:schemeClr val="tx1"/>
                </a:solidFill>
                <a:latin typeface="微软雅黑" pitchFamily="34" charset="-122"/>
                <a:sym typeface="微软雅黑" pitchFamily="34" charset="-122"/>
              </a:rPr>
              <a:t>(3)</a:t>
            </a:r>
            <a:endParaRPr lang="zh-CN" altLang="en-US" sz="1200">
              <a:solidFill>
                <a:schemeClr val="tx1"/>
              </a:solidFill>
              <a:latin typeface="微软雅黑" pitchFamily="34" charset="-122"/>
              <a:sym typeface="微软雅黑" pitchFamily="34" charset="-122"/>
            </a:endParaRPr>
          </a:p>
        </p:txBody>
      </p:sp>
      <p:sp>
        <p:nvSpPr>
          <p:cNvPr id="31760" name="TextBox 134"/>
          <p:cNvSpPr>
            <a:spLocks noChangeArrowheads="1"/>
          </p:cNvSpPr>
          <p:nvPr/>
        </p:nvSpPr>
        <p:spPr bwMode="auto">
          <a:xfrm>
            <a:off x="1835696" y="3294807"/>
            <a:ext cx="33086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200">
                <a:solidFill>
                  <a:schemeClr val="tx1"/>
                </a:solidFill>
                <a:latin typeface="微软雅黑" pitchFamily="34" charset="-122"/>
                <a:sym typeface="微软雅黑" pitchFamily="34" charset="-122"/>
              </a:rPr>
              <a:t>(4)</a:t>
            </a:r>
            <a:endParaRPr lang="zh-CN" altLang="en-US" sz="1200">
              <a:solidFill>
                <a:schemeClr val="tx1"/>
              </a:solidFill>
              <a:latin typeface="微软雅黑" pitchFamily="34" charset="-122"/>
              <a:sym typeface="微软雅黑" pitchFamily="34" charset="-122"/>
            </a:endParaRPr>
          </a:p>
        </p:txBody>
      </p:sp>
      <p:sp>
        <p:nvSpPr>
          <p:cNvPr id="31761" name="TextBox 135"/>
          <p:cNvSpPr>
            <a:spLocks noChangeArrowheads="1"/>
          </p:cNvSpPr>
          <p:nvPr/>
        </p:nvSpPr>
        <p:spPr bwMode="auto">
          <a:xfrm>
            <a:off x="6363539" y="971648"/>
            <a:ext cx="332055"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200">
                <a:solidFill>
                  <a:schemeClr val="tx1"/>
                </a:solidFill>
                <a:latin typeface="微软雅黑" pitchFamily="34" charset="-122"/>
                <a:sym typeface="微软雅黑" pitchFamily="34" charset="-122"/>
              </a:rPr>
              <a:t>(5)</a:t>
            </a:r>
            <a:endParaRPr lang="zh-CN" altLang="en-US" sz="1200">
              <a:solidFill>
                <a:schemeClr val="tx1"/>
              </a:solidFill>
              <a:latin typeface="微软雅黑" pitchFamily="34" charset="-122"/>
              <a:sym typeface="微软雅黑" pitchFamily="34" charset="-122"/>
            </a:endParaRPr>
          </a:p>
        </p:txBody>
      </p:sp>
      <p:sp>
        <p:nvSpPr>
          <p:cNvPr id="31762" name="TextBox 136"/>
          <p:cNvSpPr>
            <a:spLocks noChangeArrowheads="1"/>
          </p:cNvSpPr>
          <p:nvPr/>
        </p:nvSpPr>
        <p:spPr bwMode="auto">
          <a:xfrm>
            <a:off x="7210818" y="1151880"/>
            <a:ext cx="33205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200">
                <a:solidFill>
                  <a:schemeClr val="tx1"/>
                </a:solidFill>
                <a:latin typeface="微软雅黑" pitchFamily="34" charset="-122"/>
                <a:sym typeface="微软雅黑" pitchFamily="34" charset="-122"/>
              </a:rPr>
              <a:t>(6)</a:t>
            </a:r>
            <a:endParaRPr lang="zh-CN" altLang="en-US" sz="1200">
              <a:solidFill>
                <a:schemeClr val="tx1"/>
              </a:solidFill>
              <a:latin typeface="微软雅黑" pitchFamily="34" charset="-122"/>
              <a:sym typeface="微软雅黑" pitchFamily="34" charset="-122"/>
            </a:endParaRPr>
          </a:p>
        </p:txBody>
      </p:sp>
      <p:sp>
        <p:nvSpPr>
          <p:cNvPr id="31763" name="TextBox 137"/>
          <p:cNvSpPr>
            <a:spLocks noChangeArrowheads="1"/>
          </p:cNvSpPr>
          <p:nvPr/>
        </p:nvSpPr>
        <p:spPr bwMode="auto">
          <a:xfrm>
            <a:off x="8440206" y="1376758"/>
            <a:ext cx="33205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200">
                <a:solidFill>
                  <a:schemeClr val="tx1"/>
                </a:solidFill>
                <a:latin typeface="微软雅黑" pitchFamily="34" charset="-122"/>
                <a:sym typeface="微软雅黑" pitchFamily="34" charset="-122"/>
              </a:rPr>
              <a:t>(7)</a:t>
            </a:r>
            <a:endParaRPr lang="zh-CN" altLang="en-US" sz="1200">
              <a:solidFill>
                <a:schemeClr val="tx1"/>
              </a:solidFill>
              <a:latin typeface="微软雅黑" pitchFamily="34" charset="-122"/>
              <a:sym typeface="微软雅黑" pitchFamily="34" charset="-122"/>
            </a:endParaRPr>
          </a:p>
        </p:txBody>
      </p:sp>
      <p:sp>
        <p:nvSpPr>
          <p:cNvPr id="31764" name="TextBox 59"/>
          <p:cNvSpPr>
            <a:spLocks noChangeArrowheads="1"/>
          </p:cNvSpPr>
          <p:nvPr/>
        </p:nvSpPr>
        <p:spPr bwMode="auto">
          <a:xfrm>
            <a:off x="1835696" y="3986559"/>
            <a:ext cx="1933826"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zh-CN" altLang="en-US">
                <a:solidFill>
                  <a:schemeClr val="tx1"/>
                </a:solidFill>
                <a:latin typeface="微软雅黑" pitchFamily="34" charset="-122"/>
                <a:sym typeface="微软雅黑" pitchFamily="34" charset="-122"/>
              </a:rPr>
              <a:t>产品特色设计：</a:t>
            </a:r>
          </a:p>
        </p:txBody>
      </p:sp>
      <p:sp>
        <p:nvSpPr>
          <p:cNvPr id="31765" name="TextBox 139"/>
          <p:cNvSpPr>
            <a:spLocks noChangeArrowheads="1"/>
          </p:cNvSpPr>
          <p:nvPr/>
        </p:nvSpPr>
        <p:spPr bwMode="auto">
          <a:xfrm>
            <a:off x="2603349" y="4294932"/>
            <a:ext cx="1738823"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solidFill>
                  <a:schemeClr val="tx1">
                    <a:lumMod val="75000"/>
                    <a:lumOff val="25000"/>
                  </a:schemeClr>
                </a:solidFill>
                <a:latin typeface="微软雅黑" pitchFamily="34" charset="-122"/>
                <a:sym typeface="微软雅黑" pitchFamily="34" charset="-122"/>
              </a:rPr>
              <a:t>(1)：</a:t>
            </a:r>
            <a:r>
              <a:rPr lang="zh-CN" altLang="en-US" sz="1300">
                <a:solidFill>
                  <a:schemeClr val="tx1">
                    <a:lumMod val="75000"/>
                    <a:lumOff val="25000"/>
                  </a:schemeClr>
                </a:solidFill>
                <a:latin typeface="微软雅黑" pitchFamily="34" charset="-122"/>
                <a:sym typeface="微软雅黑" pitchFamily="34" charset="-122"/>
              </a:rPr>
              <a:t>请输入您的文字</a:t>
            </a:r>
            <a:endParaRPr lang="zh-CN" altLang="en-US" sz="1300">
              <a:solidFill>
                <a:schemeClr val="tx1">
                  <a:lumMod val="75000"/>
                  <a:lumOff val="25000"/>
                </a:schemeClr>
              </a:solidFill>
              <a:ea typeface="宋体" pitchFamily="2" charset="-122"/>
            </a:endParaRPr>
          </a:p>
        </p:txBody>
      </p:sp>
      <p:sp>
        <p:nvSpPr>
          <p:cNvPr id="31766" name="TextBox 140"/>
          <p:cNvSpPr>
            <a:spLocks noChangeArrowheads="1"/>
          </p:cNvSpPr>
          <p:nvPr/>
        </p:nvSpPr>
        <p:spPr bwMode="auto">
          <a:xfrm>
            <a:off x="2603349" y="4527103"/>
            <a:ext cx="173882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solidFill>
                  <a:schemeClr val="tx1">
                    <a:lumMod val="75000"/>
                    <a:lumOff val="25000"/>
                  </a:schemeClr>
                </a:solidFill>
                <a:latin typeface="微软雅黑" pitchFamily="34" charset="-122"/>
                <a:sym typeface="微软雅黑" pitchFamily="34" charset="-122"/>
              </a:rPr>
              <a:t>(2)：</a:t>
            </a:r>
            <a:r>
              <a:rPr lang="zh-CN" altLang="en-US" sz="1300">
                <a:solidFill>
                  <a:schemeClr val="tx1">
                    <a:lumMod val="75000"/>
                    <a:lumOff val="25000"/>
                  </a:schemeClr>
                </a:solidFill>
                <a:latin typeface="微软雅黑" pitchFamily="34" charset="-122"/>
                <a:sym typeface="微软雅黑" pitchFamily="34" charset="-122"/>
              </a:rPr>
              <a:t>请输入您的文字</a:t>
            </a:r>
            <a:endParaRPr lang="zh-CN" altLang="en-US" sz="1300">
              <a:solidFill>
                <a:schemeClr val="tx1">
                  <a:lumMod val="75000"/>
                  <a:lumOff val="25000"/>
                </a:schemeClr>
              </a:solidFill>
              <a:ea typeface="宋体" pitchFamily="2" charset="-122"/>
            </a:endParaRPr>
          </a:p>
        </p:txBody>
      </p:sp>
      <p:sp>
        <p:nvSpPr>
          <p:cNvPr id="31767" name="TextBox 141"/>
          <p:cNvSpPr>
            <a:spLocks noChangeArrowheads="1"/>
          </p:cNvSpPr>
          <p:nvPr/>
        </p:nvSpPr>
        <p:spPr bwMode="auto">
          <a:xfrm>
            <a:off x="2603349" y="4742607"/>
            <a:ext cx="1738823"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solidFill>
                  <a:schemeClr val="tx1">
                    <a:lumMod val="75000"/>
                    <a:lumOff val="25000"/>
                  </a:schemeClr>
                </a:solidFill>
                <a:latin typeface="微软雅黑" pitchFamily="34" charset="-122"/>
                <a:sym typeface="微软雅黑" pitchFamily="34" charset="-122"/>
              </a:rPr>
              <a:t>(3)：</a:t>
            </a:r>
            <a:r>
              <a:rPr lang="zh-CN" altLang="en-US" sz="1300">
                <a:solidFill>
                  <a:schemeClr val="tx1">
                    <a:lumMod val="75000"/>
                    <a:lumOff val="25000"/>
                  </a:schemeClr>
                </a:solidFill>
                <a:latin typeface="微软雅黑" pitchFamily="34" charset="-122"/>
                <a:sym typeface="微软雅黑" pitchFamily="34" charset="-122"/>
              </a:rPr>
              <a:t>请输入您的文字</a:t>
            </a:r>
            <a:endParaRPr lang="zh-CN" altLang="en-US" sz="1300">
              <a:solidFill>
                <a:schemeClr val="tx1">
                  <a:lumMod val="75000"/>
                  <a:lumOff val="25000"/>
                </a:schemeClr>
              </a:solidFill>
              <a:ea typeface="宋体" pitchFamily="2" charset="-122"/>
            </a:endParaRPr>
          </a:p>
        </p:txBody>
      </p:sp>
      <p:sp>
        <p:nvSpPr>
          <p:cNvPr id="31768" name="TextBox 145"/>
          <p:cNvSpPr>
            <a:spLocks noChangeArrowheads="1"/>
          </p:cNvSpPr>
          <p:nvPr/>
        </p:nvSpPr>
        <p:spPr bwMode="auto">
          <a:xfrm>
            <a:off x="5026515" y="4294932"/>
            <a:ext cx="1738823"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solidFill>
                  <a:schemeClr val="tx1">
                    <a:lumMod val="75000"/>
                    <a:lumOff val="25000"/>
                  </a:schemeClr>
                </a:solidFill>
                <a:latin typeface="微软雅黑" pitchFamily="34" charset="-122"/>
                <a:sym typeface="微软雅黑" pitchFamily="34" charset="-122"/>
              </a:rPr>
              <a:t>(4)：</a:t>
            </a:r>
            <a:r>
              <a:rPr lang="zh-CN" altLang="en-US" sz="1300">
                <a:solidFill>
                  <a:schemeClr val="tx1">
                    <a:lumMod val="75000"/>
                    <a:lumOff val="25000"/>
                  </a:schemeClr>
                </a:solidFill>
                <a:latin typeface="微软雅黑" pitchFamily="34" charset="-122"/>
                <a:sym typeface="微软雅黑" pitchFamily="34" charset="-122"/>
              </a:rPr>
              <a:t>请输入您的文字</a:t>
            </a:r>
            <a:endParaRPr lang="zh-CN" altLang="en-US" sz="1300">
              <a:solidFill>
                <a:schemeClr val="tx1">
                  <a:lumMod val="75000"/>
                  <a:lumOff val="25000"/>
                </a:schemeClr>
              </a:solidFill>
              <a:ea typeface="宋体" pitchFamily="2" charset="-122"/>
            </a:endParaRPr>
          </a:p>
        </p:txBody>
      </p:sp>
      <p:sp>
        <p:nvSpPr>
          <p:cNvPr id="31769" name="TextBox 146"/>
          <p:cNvSpPr>
            <a:spLocks noChangeArrowheads="1"/>
          </p:cNvSpPr>
          <p:nvPr/>
        </p:nvSpPr>
        <p:spPr bwMode="auto">
          <a:xfrm>
            <a:off x="5026515" y="4527103"/>
            <a:ext cx="173882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solidFill>
                  <a:schemeClr val="tx1">
                    <a:lumMod val="75000"/>
                    <a:lumOff val="25000"/>
                  </a:schemeClr>
                </a:solidFill>
                <a:latin typeface="微软雅黑" pitchFamily="34" charset="-122"/>
                <a:sym typeface="微软雅黑" pitchFamily="34" charset="-122"/>
              </a:rPr>
              <a:t>(5)：</a:t>
            </a:r>
            <a:r>
              <a:rPr lang="zh-CN" altLang="en-US" sz="1300">
                <a:solidFill>
                  <a:schemeClr val="tx1">
                    <a:lumMod val="75000"/>
                    <a:lumOff val="25000"/>
                  </a:schemeClr>
                </a:solidFill>
                <a:latin typeface="微软雅黑" pitchFamily="34" charset="-122"/>
                <a:sym typeface="微软雅黑" pitchFamily="34" charset="-122"/>
              </a:rPr>
              <a:t>请输入您的文字</a:t>
            </a:r>
            <a:endParaRPr lang="zh-CN" altLang="en-US" sz="1300">
              <a:solidFill>
                <a:schemeClr val="tx1">
                  <a:lumMod val="75000"/>
                  <a:lumOff val="25000"/>
                </a:schemeClr>
              </a:solidFill>
              <a:ea typeface="宋体" pitchFamily="2" charset="-122"/>
            </a:endParaRPr>
          </a:p>
        </p:txBody>
      </p:sp>
      <p:sp>
        <p:nvSpPr>
          <p:cNvPr id="31770" name="TextBox 147"/>
          <p:cNvSpPr>
            <a:spLocks noChangeArrowheads="1"/>
          </p:cNvSpPr>
          <p:nvPr/>
        </p:nvSpPr>
        <p:spPr bwMode="auto">
          <a:xfrm>
            <a:off x="5026515" y="4742607"/>
            <a:ext cx="1738823"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solidFill>
                  <a:schemeClr val="tx1">
                    <a:lumMod val="75000"/>
                    <a:lumOff val="25000"/>
                  </a:schemeClr>
                </a:solidFill>
                <a:latin typeface="微软雅黑" pitchFamily="34" charset="-122"/>
                <a:sym typeface="微软雅黑" pitchFamily="34" charset="-122"/>
              </a:rPr>
              <a:t>(6)：</a:t>
            </a:r>
            <a:r>
              <a:rPr lang="zh-CN" altLang="en-US" sz="1300">
                <a:solidFill>
                  <a:schemeClr val="tx1">
                    <a:lumMod val="75000"/>
                    <a:lumOff val="25000"/>
                  </a:schemeClr>
                </a:solidFill>
                <a:latin typeface="微软雅黑" pitchFamily="34" charset="-122"/>
                <a:sym typeface="微软雅黑" pitchFamily="34" charset="-122"/>
              </a:rPr>
              <a:t>请输入您的文字</a:t>
            </a:r>
            <a:endParaRPr lang="zh-CN" altLang="en-US" sz="1300">
              <a:solidFill>
                <a:schemeClr val="tx1">
                  <a:lumMod val="75000"/>
                  <a:lumOff val="25000"/>
                </a:schemeClr>
              </a:solidFill>
              <a:ea typeface="宋体" pitchFamily="2" charset="-122"/>
            </a:endParaRPr>
          </a:p>
        </p:txBody>
      </p:sp>
      <p:sp>
        <p:nvSpPr>
          <p:cNvPr id="31771" name="TextBox 148"/>
          <p:cNvSpPr>
            <a:spLocks noChangeArrowheads="1"/>
          </p:cNvSpPr>
          <p:nvPr/>
        </p:nvSpPr>
        <p:spPr bwMode="auto">
          <a:xfrm>
            <a:off x="7375059" y="4454575"/>
            <a:ext cx="1738823"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solidFill>
                  <a:schemeClr val="tx1">
                    <a:lumMod val="75000"/>
                    <a:lumOff val="25000"/>
                  </a:schemeClr>
                </a:solidFill>
                <a:latin typeface="微软雅黑" pitchFamily="34" charset="-122"/>
                <a:sym typeface="微软雅黑" pitchFamily="34" charset="-122"/>
              </a:rPr>
              <a:t>(7)：</a:t>
            </a:r>
            <a:r>
              <a:rPr lang="zh-CN" altLang="en-US" sz="1300">
                <a:solidFill>
                  <a:schemeClr val="tx1">
                    <a:lumMod val="75000"/>
                    <a:lumOff val="25000"/>
                  </a:schemeClr>
                </a:solidFill>
                <a:latin typeface="微软雅黑" pitchFamily="34" charset="-122"/>
                <a:sym typeface="微软雅黑" pitchFamily="34" charset="-122"/>
              </a:rPr>
              <a:t>请输入您的文字</a:t>
            </a:r>
            <a:endParaRPr lang="zh-CN" altLang="en-US" sz="1300">
              <a:solidFill>
                <a:schemeClr val="tx1">
                  <a:lumMod val="75000"/>
                  <a:lumOff val="25000"/>
                </a:schemeClr>
              </a:solidFill>
              <a:ea typeface="宋体" pitchFamily="2" charset="-122"/>
            </a:endParaRPr>
          </a:p>
        </p:txBody>
      </p:sp>
      <p:sp>
        <p:nvSpPr>
          <p:cNvPr id="28" name="TextBox 27"/>
          <p:cNvSpPr txBox="1"/>
          <p:nvPr/>
        </p:nvSpPr>
        <p:spPr>
          <a:xfrm>
            <a:off x="3923928" y="195486"/>
            <a:ext cx="2627948"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主打产品</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3637597905"/>
      </p:ext>
    </p:extLst>
  </p:cSld>
  <p:clrMapOvr>
    <a:masterClrMapping/>
  </p:clrMapOvr>
  <p:transition spd="slow" advTm="608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p:cBhvr>
                                        <p:cTn id="7" dur="1000"/>
                                        <p:tgtEl>
                                          <p:spTgt spid="31748"/>
                                        </p:tgtEl>
                                      </p:cBhvr>
                                    </p:animEffect>
                                    <p:anim calcmode="lin" valueType="num">
                                      <p:cBhvr>
                                        <p:cTn id="8" dur="1000" fill="hold"/>
                                        <p:tgtEl>
                                          <p:spTgt spid="31748"/>
                                        </p:tgtEl>
                                        <p:attrNameLst>
                                          <p:attrName>ppt_x</p:attrName>
                                        </p:attrNameLst>
                                      </p:cBhvr>
                                      <p:tavLst>
                                        <p:tav tm="0">
                                          <p:val>
                                            <p:strVal val="#ppt_x"/>
                                          </p:val>
                                        </p:tav>
                                        <p:tav tm="100000">
                                          <p:val>
                                            <p:strVal val="#ppt_x"/>
                                          </p:val>
                                        </p:tav>
                                      </p:tavLst>
                                    </p:anim>
                                    <p:anim calcmode="lin" valueType="num">
                                      <p:cBhvr>
                                        <p:cTn id="9" dur="1000" fill="hold"/>
                                        <p:tgtEl>
                                          <p:spTgt spid="3174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1749"/>
                                        </p:tgtEl>
                                        <p:attrNameLst>
                                          <p:attrName>style.visibility</p:attrName>
                                        </p:attrNameLst>
                                      </p:cBhvr>
                                      <p:to>
                                        <p:strVal val="visible"/>
                                      </p:to>
                                    </p:set>
                                    <p:animEffect>
                                      <p:cBhvr>
                                        <p:cTn id="13" dur="500"/>
                                        <p:tgtEl>
                                          <p:spTgt spid="3174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1752"/>
                                        </p:tgtEl>
                                        <p:attrNameLst>
                                          <p:attrName>style.visibility</p:attrName>
                                        </p:attrNameLst>
                                      </p:cBhvr>
                                      <p:to>
                                        <p:strVal val="visible"/>
                                      </p:to>
                                    </p:set>
                                    <p:animEffect>
                                      <p:cBhvr>
                                        <p:cTn id="16" dur="500"/>
                                        <p:tgtEl>
                                          <p:spTgt spid="31752"/>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31750"/>
                                        </p:tgtEl>
                                        <p:attrNameLst>
                                          <p:attrName>style.visibility</p:attrName>
                                        </p:attrNameLst>
                                      </p:cBhvr>
                                      <p:to>
                                        <p:strVal val="visible"/>
                                      </p:to>
                                    </p:set>
                                    <p:animEffect>
                                      <p:cBhvr>
                                        <p:cTn id="19" dur="500"/>
                                        <p:tgtEl>
                                          <p:spTgt spid="3175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1751"/>
                                        </p:tgtEl>
                                        <p:attrNameLst>
                                          <p:attrName>style.visibility</p:attrName>
                                        </p:attrNameLst>
                                      </p:cBhvr>
                                      <p:to>
                                        <p:strVal val="visible"/>
                                      </p:to>
                                    </p:set>
                                    <p:animEffect>
                                      <p:cBhvr>
                                        <p:cTn id="22" dur="500"/>
                                        <p:tgtEl>
                                          <p:spTgt spid="31751"/>
                                        </p:tgtEl>
                                      </p:cBhvr>
                                    </p:animEffect>
                                  </p:childTnLst>
                                </p:cTn>
                              </p:par>
                            </p:childTnLst>
                          </p:cTn>
                        </p:par>
                        <p:par>
                          <p:cTn id="23" fill="hold" nodeType="afterGroup">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31757"/>
                                        </p:tgtEl>
                                        <p:attrNameLst>
                                          <p:attrName>style.visibility</p:attrName>
                                        </p:attrNameLst>
                                      </p:cBhvr>
                                      <p:to>
                                        <p:strVal val="visible"/>
                                      </p:to>
                                    </p:set>
                                    <p:anim calcmode="lin" valueType="num">
                                      <p:cBhvr>
                                        <p:cTn id="26" dur="300" fill="hold"/>
                                        <p:tgtEl>
                                          <p:spTgt spid="31757"/>
                                        </p:tgtEl>
                                        <p:attrNameLst>
                                          <p:attrName>ppt_w</p:attrName>
                                        </p:attrNameLst>
                                      </p:cBhvr>
                                      <p:tavLst>
                                        <p:tav tm="0">
                                          <p:val>
                                            <p:fltVal val="0"/>
                                          </p:val>
                                        </p:tav>
                                        <p:tav tm="100000">
                                          <p:val>
                                            <p:strVal val="#ppt_w"/>
                                          </p:val>
                                        </p:tav>
                                      </p:tavLst>
                                    </p:anim>
                                    <p:anim calcmode="lin" valueType="num">
                                      <p:cBhvr>
                                        <p:cTn id="27" dur="300" fill="hold"/>
                                        <p:tgtEl>
                                          <p:spTgt spid="31757"/>
                                        </p:tgtEl>
                                        <p:attrNameLst>
                                          <p:attrName>ppt_h</p:attrName>
                                        </p:attrNameLst>
                                      </p:cBhvr>
                                      <p:tavLst>
                                        <p:tav tm="0">
                                          <p:val>
                                            <p:fltVal val="0"/>
                                          </p:val>
                                        </p:tav>
                                        <p:tav tm="100000">
                                          <p:val>
                                            <p:strVal val="#ppt_h"/>
                                          </p:val>
                                        </p:tav>
                                      </p:tavLst>
                                    </p:anim>
                                    <p:anim calcmode="lin" valueType="num">
                                      <p:cBhvr>
                                        <p:cTn id="28" dur="300" fill="hold"/>
                                        <p:tgtEl>
                                          <p:spTgt spid="31757"/>
                                        </p:tgtEl>
                                        <p:attrNameLst>
                                          <p:attrName>style.rotation</p:attrName>
                                        </p:attrNameLst>
                                      </p:cBhvr>
                                      <p:tavLst>
                                        <p:tav tm="0">
                                          <p:val>
                                            <p:fltVal val="90"/>
                                          </p:val>
                                        </p:tav>
                                        <p:tav tm="100000">
                                          <p:val>
                                            <p:fltVal val="0"/>
                                          </p:val>
                                        </p:tav>
                                      </p:tavLst>
                                    </p:anim>
                                    <p:animEffect>
                                      <p:cBhvr>
                                        <p:cTn id="29" dur="300"/>
                                        <p:tgtEl>
                                          <p:spTgt spid="31757"/>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31758"/>
                                        </p:tgtEl>
                                        <p:attrNameLst>
                                          <p:attrName>style.visibility</p:attrName>
                                        </p:attrNameLst>
                                      </p:cBhvr>
                                      <p:to>
                                        <p:strVal val="visible"/>
                                      </p:to>
                                    </p:set>
                                    <p:anim calcmode="lin" valueType="num">
                                      <p:cBhvr>
                                        <p:cTn id="32" dur="300" fill="hold"/>
                                        <p:tgtEl>
                                          <p:spTgt spid="31758"/>
                                        </p:tgtEl>
                                        <p:attrNameLst>
                                          <p:attrName>ppt_w</p:attrName>
                                        </p:attrNameLst>
                                      </p:cBhvr>
                                      <p:tavLst>
                                        <p:tav tm="0">
                                          <p:val>
                                            <p:fltVal val="0"/>
                                          </p:val>
                                        </p:tav>
                                        <p:tav tm="100000">
                                          <p:val>
                                            <p:strVal val="#ppt_w"/>
                                          </p:val>
                                        </p:tav>
                                      </p:tavLst>
                                    </p:anim>
                                    <p:anim calcmode="lin" valueType="num">
                                      <p:cBhvr>
                                        <p:cTn id="33" dur="300" fill="hold"/>
                                        <p:tgtEl>
                                          <p:spTgt spid="31758"/>
                                        </p:tgtEl>
                                        <p:attrNameLst>
                                          <p:attrName>ppt_h</p:attrName>
                                        </p:attrNameLst>
                                      </p:cBhvr>
                                      <p:tavLst>
                                        <p:tav tm="0">
                                          <p:val>
                                            <p:fltVal val="0"/>
                                          </p:val>
                                        </p:tav>
                                        <p:tav tm="100000">
                                          <p:val>
                                            <p:strVal val="#ppt_h"/>
                                          </p:val>
                                        </p:tav>
                                      </p:tavLst>
                                    </p:anim>
                                    <p:anim calcmode="lin" valueType="num">
                                      <p:cBhvr>
                                        <p:cTn id="34" dur="300" fill="hold"/>
                                        <p:tgtEl>
                                          <p:spTgt spid="31758"/>
                                        </p:tgtEl>
                                        <p:attrNameLst>
                                          <p:attrName>style.rotation</p:attrName>
                                        </p:attrNameLst>
                                      </p:cBhvr>
                                      <p:tavLst>
                                        <p:tav tm="0">
                                          <p:val>
                                            <p:fltVal val="90"/>
                                          </p:val>
                                        </p:tav>
                                        <p:tav tm="100000">
                                          <p:val>
                                            <p:fltVal val="0"/>
                                          </p:val>
                                        </p:tav>
                                      </p:tavLst>
                                    </p:anim>
                                    <p:animEffect>
                                      <p:cBhvr>
                                        <p:cTn id="35" dur="300"/>
                                        <p:tgtEl>
                                          <p:spTgt spid="31758"/>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31759"/>
                                        </p:tgtEl>
                                        <p:attrNameLst>
                                          <p:attrName>style.visibility</p:attrName>
                                        </p:attrNameLst>
                                      </p:cBhvr>
                                      <p:to>
                                        <p:strVal val="visible"/>
                                      </p:to>
                                    </p:set>
                                    <p:anim calcmode="lin" valueType="num">
                                      <p:cBhvr>
                                        <p:cTn id="38" dur="300" fill="hold"/>
                                        <p:tgtEl>
                                          <p:spTgt spid="31759"/>
                                        </p:tgtEl>
                                        <p:attrNameLst>
                                          <p:attrName>ppt_w</p:attrName>
                                        </p:attrNameLst>
                                      </p:cBhvr>
                                      <p:tavLst>
                                        <p:tav tm="0">
                                          <p:val>
                                            <p:fltVal val="0"/>
                                          </p:val>
                                        </p:tav>
                                        <p:tav tm="100000">
                                          <p:val>
                                            <p:strVal val="#ppt_w"/>
                                          </p:val>
                                        </p:tav>
                                      </p:tavLst>
                                    </p:anim>
                                    <p:anim calcmode="lin" valueType="num">
                                      <p:cBhvr>
                                        <p:cTn id="39" dur="300" fill="hold"/>
                                        <p:tgtEl>
                                          <p:spTgt spid="31759"/>
                                        </p:tgtEl>
                                        <p:attrNameLst>
                                          <p:attrName>ppt_h</p:attrName>
                                        </p:attrNameLst>
                                      </p:cBhvr>
                                      <p:tavLst>
                                        <p:tav tm="0">
                                          <p:val>
                                            <p:fltVal val="0"/>
                                          </p:val>
                                        </p:tav>
                                        <p:tav tm="100000">
                                          <p:val>
                                            <p:strVal val="#ppt_h"/>
                                          </p:val>
                                        </p:tav>
                                      </p:tavLst>
                                    </p:anim>
                                    <p:anim calcmode="lin" valueType="num">
                                      <p:cBhvr>
                                        <p:cTn id="40" dur="300" fill="hold"/>
                                        <p:tgtEl>
                                          <p:spTgt spid="31759"/>
                                        </p:tgtEl>
                                        <p:attrNameLst>
                                          <p:attrName>style.rotation</p:attrName>
                                        </p:attrNameLst>
                                      </p:cBhvr>
                                      <p:tavLst>
                                        <p:tav tm="0">
                                          <p:val>
                                            <p:fltVal val="90"/>
                                          </p:val>
                                        </p:tav>
                                        <p:tav tm="100000">
                                          <p:val>
                                            <p:fltVal val="0"/>
                                          </p:val>
                                        </p:tav>
                                      </p:tavLst>
                                    </p:anim>
                                    <p:animEffect>
                                      <p:cBhvr>
                                        <p:cTn id="41" dur="300"/>
                                        <p:tgtEl>
                                          <p:spTgt spid="3175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31760"/>
                                        </p:tgtEl>
                                        <p:attrNameLst>
                                          <p:attrName>style.visibility</p:attrName>
                                        </p:attrNameLst>
                                      </p:cBhvr>
                                      <p:to>
                                        <p:strVal val="visible"/>
                                      </p:to>
                                    </p:set>
                                    <p:anim calcmode="lin" valueType="num">
                                      <p:cBhvr>
                                        <p:cTn id="44" dur="300" fill="hold"/>
                                        <p:tgtEl>
                                          <p:spTgt spid="31760"/>
                                        </p:tgtEl>
                                        <p:attrNameLst>
                                          <p:attrName>ppt_w</p:attrName>
                                        </p:attrNameLst>
                                      </p:cBhvr>
                                      <p:tavLst>
                                        <p:tav tm="0">
                                          <p:val>
                                            <p:fltVal val="0"/>
                                          </p:val>
                                        </p:tav>
                                        <p:tav tm="100000">
                                          <p:val>
                                            <p:strVal val="#ppt_w"/>
                                          </p:val>
                                        </p:tav>
                                      </p:tavLst>
                                    </p:anim>
                                    <p:anim calcmode="lin" valueType="num">
                                      <p:cBhvr>
                                        <p:cTn id="45" dur="300" fill="hold"/>
                                        <p:tgtEl>
                                          <p:spTgt spid="31760"/>
                                        </p:tgtEl>
                                        <p:attrNameLst>
                                          <p:attrName>ppt_h</p:attrName>
                                        </p:attrNameLst>
                                      </p:cBhvr>
                                      <p:tavLst>
                                        <p:tav tm="0">
                                          <p:val>
                                            <p:fltVal val="0"/>
                                          </p:val>
                                        </p:tav>
                                        <p:tav tm="100000">
                                          <p:val>
                                            <p:strVal val="#ppt_h"/>
                                          </p:val>
                                        </p:tav>
                                      </p:tavLst>
                                    </p:anim>
                                    <p:anim calcmode="lin" valueType="num">
                                      <p:cBhvr>
                                        <p:cTn id="46" dur="300" fill="hold"/>
                                        <p:tgtEl>
                                          <p:spTgt spid="31760"/>
                                        </p:tgtEl>
                                        <p:attrNameLst>
                                          <p:attrName>style.rotation</p:attrName>
                                        </p:attrNameLst>
                                      </p:cBhvr>
                                      <p:tavLst>
                                        <p:tav tm="0">
                                          <p:val>
                                            <p:fltVal val="90"/>
                                          </p:val>
                                        </p:tav>
                                        <p:tav tm="100000">
                                          <p:val>
                                            <p:fltVal val="0"/>
                                          </p:val>
                                        </p:tav>
                                      </p:tavLst>
                                    </p:anim>
                                    <p:animEffect>
                                      <p:cBhvr>
                                        <p:cTn id="47" dur="300"/>
                                        <p:tgtEl>
                                          <p:spTgt spid="31760"/>
                                        </p:tgtEl>
                                      </p:cBhvr>
                                    </p:animEffect>
                                  </p:childTnLst>
                                </p:cTn>
                              </p:par>
                            </p:childTnLst>
                          </p:cTn>
                        </p:par>
                        <p:par>
                          <p:cTn id="48" fill="hold" nodeType="afterGroup">
                            <p:stCondLst>
                              <p:cond delay="1800"/>
                            </p:stCondLst>
                            <p:childTnLst>
                              <p:par>
                                <p:cTn id="49" presetID="42" presetClass="entr" presetSubtype="0" fill="hold" nodeType="afterEffect">
                                  <p:stCondLst>
                                    <p:cond delay="0"/>
                                  </p:stCondLst>
                                  <p:childTnLst>
                                    <p:set>
                                      <p:cBhvr>
                                        <p:cTn id="50" dur="1" fill="hold">
                                          <p:stCondLst>
                                            <p:cond delay="0"/>
                                          </p:stCondLst>
                                        </p:cTn>
                                        <p:tgtEl>
                                          <p:spTgt spid="31753"/>
                                        </p:tgtEl>
                                        <p:attrNameLst>
                                          <p:attrName>style.visibility</p:attrName>
                                        </p:attrNameLst>
                                      </p:cBhvr>
                                      <p:to>
                                        <p:strVal val="visible"/>
                                      </p:to>
                                    </p:set>
                                    <p:animEffect>
                                      <p:cBhvr>
                                        <p:cTn id="51" dur="500"/>
                                        <p:tgtEl>
                                          <p:spTgt spid="31753"/>
                                        </p:tgtEl>
                                      </p:cBhvr>
                                    </p:animEffect>
                                    <p:anim calcmode="lin" valueType="num">
                                      <p:cBhvr>
                                        <p:cTn id="52" dur="500" fill="hold"/>
                                        <p:tgtEl>
                                          <p:spTgt spid="31753"/>
                                        </p:tgtEl>
                                        <p:attrNameLst>
                                          <p:attrName>ppt_x</p:attrName>
                                        </p:attrNameLst>
                                      </p:cBhvr>
                                      <p:tavLst>
                                        <p:tav tm="0">
                                          <p:val>
                                            <p:strVal val="#ppt_x"/>
                                          </p:val>
                                        </p:tav>
                                        <p:tav tm="100000">
                                          <p:val>
                                            <p:strVal val="#ppt_x"/>
                                          </p:val>
                                        </p:tav>
                                      </p:tavLst>
                                    </p:anim>
                                    <p:anim calcmode="lin" valueType="num">
                                      <p:cBhvr>
                                        <p:cTn id="53" dur="500" fill="hold"/>
                                        <p:tgtEl>
                                          <p:spTgt spid="31753"/>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2300"/>
                            </p:stCondLst>
                            <p:childTnLst>
                              <p:par>
                                <p:cTn id="55" presetID="22" presetClass="entr" presetSubtype="4" fill="hold" grpId="0" nodeType="afterEffect">
                                  <p:stCondLst>
                                    <p:cond delay="0"/>
                                  </p:stCondLst>
                                  <p:childTnLst>
                                    <p:set>
                                      <p:cBhvr>
                                        <p:cTn id="56" dur="1" fill="hold">
                                          <p:stCondLst>
                                            <p:cond delay="0"/>
                                          </p:stCondLst>
                                        </p:cTn>
                                        <p:tgtEl>
                                          <p:spTgt spid="31755"/>
                                        </p:tgtEl>
                                        <p:attrNameLst>
                                          <p:attrName>style.visibility</p:attrName>
                                        </p:attrNameLst>
                                      </p:cBhvr>
                                      <p:to>
                                        <p:strVal val="visible"/>
                                      </p:to>
                                    </p:set>
                                    <p:animEffect>
                                      <p:cBhvr>
                                        <p:cTn id="57" dur="500"/>
                                        <p:tgtEl>
                                          <p:spTgt spid="3175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1754"/>
                                        </p:tgtEl>
                                        <p:attrNameLst>
                                          <p:attrName>style.visibility</p:attrName>
                                        </p:attrNameLst>
                                      </p:cBhvr>
                                      <p:to>
                                        <p:strVal val="visible"/>
                                      </p:to>
                                    </p:set>
                                    <p:animEffect>
                                      <p:cBhvr>
                                        <p:cTn id="60" dur="500"/>
                                        <p:tgtEl>
                                          <p:spTgt spid="3175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1756"/>
                                        </p:tgtEl>
                                        <p:attrNameLst>
                                          <p:attrName>style.visibility</p:attrName>
                                        </p:attrNameLst>
                                      </p:cBhvr>
                                      <p:to>
                                        <p:strVal val="visible"/>
                                      </p:to>
                                    </p:set>
                                    <p:animEffect>
                                      <p:cBhvr>
                                        <p:cTn id="63" dur="500"/>
                                        <p:tgtEl>
                                          <p:spTgt spid="31756"/>
                                        </p:tgtEl>
                                      </p:cBhvr>
                                    </p:animEffect>
                                  </p:childTnLst>
                                </p:cTn>
                              </p:par>
                            </p:childTnLst>
                          </p:cTn>
                        </p:par>
                        <p:par>
                          <p:cTn id="64" fill="hold" nodeType="afterGroup">
                            <p:stCondLst>
                              <p:cond delay="2800"/>
                            </p:stCondLst>
                            <p:childTnLst>
                              <p:par>
                                <p:cTn id="65" presetID="31" presetClass="entr" presetSubtype="0" fill="hold" grpId="0" nodeType="afterEffect">
                                  <p:stCondLst>
                                    <p:cond delay="0"/>
                                  </p:stCondLst>
                                  <p:childTnLst>
                                    <p:set>
                                      <p:cBhvr>
                                        <p:cTn id="66" dur="1" fill="hold">
                                          <p:stCondLst>
                                            <p:cond delay="0"/>
                                          </p:stCondLst>
                                        </p:cTn>
                                        <p:tgtEl>
                                          <p:spTgt spid="31761"/>
                                        </p:tgtEl>
                                        <p:attrNameLst>
                                          <p:attrName>style.visibility</p:attrName>
                                        </p:attrNameLst>
                                      </p:cBhvr>
                                      <p:to>
                                        <p:strVal val="visible"/>
                                      </p:to>
                                    </p:set>
                                    <p:anim calcmode="lin" valueType="num">
                                      <p:cBhvr>
                                        <p:cTn id="67" dur="500" fill="hold"/>
                                        <p:tgtEl>
                                          <p:spTgt spid="31761"/>
                                        </p:tgtEl>
                                        <p:attrNameLst>
                                          <p:attrName>ppt_w</p:attrName>
                                        </p:attrNameLst>
                                      </p:cBhvr>
                                      <p:tavLst>
                                        <p:tav tm="0">
                                          <p:val>
                                            <p:fltVal val="0"/>
                                          </p:val>
                                        </p:tav>
                                        <p:tav tm="100000">
                                          <p:val>
                                            <p:strVal val="#ppt_w"/>
                                          </p:val>
                                        </p:tav>
                                      </p:tavLst>
                                    </p:anim>
                                    <p:anim calcmode="lin" valueType="num">
                                      <p:cBhvr>
                                        <p:cTn id="68" dur="500" fill="hold"/>
                                        <p:tgtEl>
                                          <p:spTgt spid="31761"/>
                                        </p:tgtEl>
                                        <p:attrNameLst>
                                          <p:attrName>ppt_h</p:attrName>
                                        </p:attrNameLst>
                                      </p:cBhvr>
                                      <p:tavLst>
                                        <p:tav tm="0">
                                          <p:val>
                                            <p:fltVal val="0"/>
                                          </p:val>
                                        </p:tav>
                                        <p:tav tm="100000">
                                          <p:val>
                                            <p:strVal val="#ppt_h"/>
                                          </p:val>
                                        </p:tav>
                                      </p:tavLst>
                                    </p:anim>
                                    <p:anim calcmode="lin" valueType="num">
                                      <p:cBhvr>
                                        <p:cTn id="69" dur="500" fill="hold"/>
                                        <p:tgtEl>
                                          <p:spTgt spid="31761"/>
                                        </p:tgtEl>
                                        <p:attrNameLst>
                                          <p:attrName>style.rotation</p:attrName>
                                        </p:attrNameLst>
                                      </p:cBhvr>
                                      <p:tavLst>
                                        <p:tav tm="0">
                                          <p:val>
                                            <p:fltVal val="90"/>
                                          </p:val>
                                        </p:tav>
                                        <p:tav tm="100000">
                                          <p:val>
                                            <p:fltVal val="0"/>
                                          </p:val>
                                        </p:tav>
                                      </p:tavLst>
                                    </p:anim>
                                    <p:animEffect>
                                      <p:cBhvr>
                                        <p:cTn id="70" dur="500"/>
                                        <p:tgtEl>
                                          <p:spTgt spid="31761"/>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1762"/>
                                        </p:tgtEl>
                                        <p:attrNameLst>
                                          <p:attrName>style.visibility</p:attrName>
                                        </p:attrNameLst>
                                      </p:cBhvr>
                                      <p:to>
                                        <p:strVal val="visible"/>
                                      </p:to>
                                    </p:set>
                                    <p:anim calcmode="lin" valueType="num">
                                      <p:cBhvr>
                                        <p:cTn id="73" dur="500" fill="hold"/>
                                        <p:tgtEl>
                                          <p:spTgt spid="31762"/>
                                        </p:tgtEl>
                                        <p:attrNameLst>
                                          <p:attrName>ppt_w</p:attrName>
                                        </p:attrNameLst>
                                      </p:cBhvr>
                                      <p:tavLst>
                                        <p:tav tm="0">
                                          <p:val>
                                            <p:fltVal val="0"/>
                                          </p:val>
                                        </p:tav>
                                        <p:tav tm="100000">
                                          <p:val>
                                            <p:strVal val="#ppt_w"/>
                                          </p:val>
                                        </p:tav>
                                      </p:tavLst>
                                    </p:anim>
                                    <p:anim calcmode="lin" valueType="num">
                                      <p:cBhvr>
                                        <p:cTn id="74" dur="500" fill="hold"/>
                                        <p:tgtEl>
                                          <p:spTgt spid="31762"/>
                                        </p:tgtEl>
                                        <p:attrNameLst>
                                          <p:attrName>ppt_h</p:attrName>
                                        </p:attrNameLst>
                                      </p:cBhvr>
                                      <p:tavLst>
                                        <p:tav tm="0">
                                          <p:val>
                                            <p:fltVal val="0"/>
                                          </p:val>
                                        </p:tav>
                                        <p:tav tm="100000">
                                          <p:val>
                                            <p:strVal val="#ppt_h"/>
                                          </p:val>
                                        </p:tav>
                                      </p:tavLst>
                                    </p:anim>
                                    <p:anim calcmode="lin" valueType="num">
                                      <p:cBhvr>
                                        <p:cTn id="75" dur="500" fill="hold"/>
                                        <p:tgtEl>
                                          <p:spTgt spid="31762"/>
                                        </p:tgtEl>
                                        <p:attrNameLst>
                                          <p:attrName>style.rotation</p:attrName>
                                        </p:attrNameLst>
                                      </p:cBhvr>
                                      <p:tavLst>
                                        <p:tav tm="0">
                                          <p:val>
                                            <p:fltVal val="90"/>
                                          </p:val>
                                        </p:tav>
                                        <p:tav tm="100000">
                                          <p:val>
                                            <p:fltVal val="0"/>
                                          </p:val>
                                        </p:tav>
                                      </p:tavLst>
                                    </p:anim>
                                    <p:animEffect>
                                      <p:cBhvr>
                                        <p:cTn id="76" dur="500"/>
                                        <p:tgtEl>
                                          <p:spTgt spid="31762"/>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1763"/>
                                        </p:tgtEl>
                                        <p:attrNameLst>
                                          <p:attrName>style.visibility</p:attrName>
                                        </p:attrNameLst>
                                      </p:cBhvr>
                                      <p:to>
                                        <p:strVal val="visible"/>
                                      </p:to>
                                    </p:set>
                                    <p:anim calcmode="lin" valueType="num">
                                      <p:cBhvr>
                                        <p:cTn id="79" dur="500" fill="hold"/>
                                        <p:tgtEl>
                                          <p:spTgt spid="31763"/>
                                        </p:tgtEl>
                                        <p:attrNameLst>
                                          <p:attrName>ppt_w</p:attrName>
                                        </p:attrNameLst>
                                      </p:cBhvr>
                                      <p:tavLst>
                                        <p:tav tm="0">
                                          <p:val>
                                            <p:fltVal val="0"/>
                                          </p:val>
                                        </p:tav>
                                        <p:tav tm="100000">
                                          <p:val>
                                            <p:strVal val="#ppt_w"/>
                                          </p:val>
                                        </p:tav>
                                      </p:tavLst>
                                    </p:anim>
                                    <p:anim calcmode="lin" valueType="num">
                                      <p:cBhvr>
                                        <p:cTn id="80" dur="500" fill="hold"/>
                                        <p:tgtEl>
                                          <p:spTgt spid="31763"/>
                                        </p:tgtEl>
                                        <p:attrNameLst>
                                          <p:attrName>ppt_h</p:attrName>
                                        </p:attrNameLst>
                                      </p:cBhvr>
                                      <p:tavLst>
                                        <p:tav tm="0">
                                          <p:val>
                                            <p:fltVal val="0"/>
                                          </p:val>
                                        </p:tav>
                                        <p:tav tm="100000">
                                          <p:val>
                                            <p:strVal val="#ppt_h"/>
                                          </p:val>
                                        </p:tav>
                                      </p:tavLst>
                                    </p:anim>
                                    <p:anim calcmode="lin" valueType="num">
                                      <p:cBhvr>
                                        <p:cTn id="81" dur="500" fill="hold"/>
                                        <p:tgtEl>
                                          <p:spTgt spid="31763"/>
                                        </p:tgtEl>
                                        <p:attrNameLst>
                                          <p:attrName>style.rotation</p:attrName>
                                        </p:attrNameLst>
                                      </p:cBhvr>
                                      <p:tavLst>
                                        <p:tav tm="0">
                                          <p:val>
                                            <p:fltVal val="90"/>
                                          </p:val>
                                        </p:tav>
                                        <p:tav tm="100000">
                                          <p:val>
                                            <p:fltVal val="0"/>
                                          </p:val>
                                        </p:tav>
                                      </p:tavLst>
                                    </p:anim>
                                    <p:animEffect>
                                      <p:cBhvr>
                                        <p:cTn id="82" dur="500"/>
                                        <p:tgtEl>
                                          <p:spTgt spid="31763"/>
                                        </p:tgtEl>
                                      </p:cBhvr>
                                    </p:animEffect>
                                  </p:childTnLst>
                                </p:cTn>
                              </p:par>
                            </p:childTnLst>
                          </p:cTn>
                        </p:par>
                        <p:par>
                          <p:cTn id="83" fill="hold" nodeType="afterGroup">
                            <p:stCondLst>
                              <p:cond delay="3300"/>
                            </p:stCondLst>
                            <p:childTnLst>
                              <p:par>
                                <p:cTn id="84" presetID="2" presetClass="entr" presetSubtype="4" fill="hold" grpId="0" nodeType="afterEffect">
                                  <p:stCondLst>
                                    <p:cond delay="0"/>
                                  </p:stCondLst>
                                  <p:childTnLst>
                                    <p:set>
                                      <p:cBhvr>
                                        <p:cTn id="85" dur="1" fill="hold">
                                          <p:stCondLst>
                                            <p:cond delay="0"/>
                                          </p:stCondLst>
                                        </p:cTn>
                                        <p:tgtEl>
                                          <p:spTgt spid="31764"/>
                                        </p:tgtEl>
                                        <p:attrNameLst>
                                          <p:attrName>style.visibility</p:attrName>
                                        </p:attrNameLst>
                                      </p:cBhvr>
                                      <p:to>
                                        <p:strVal val="visible"/>
                                      </p:to>
                                    </p:set>
                                    <p:anim calcmode="lin" valueType="num">
                                      <p:cBhvr>
                                        <p:cTn id="86" dur="500" fill="hold"/>
                                        <p:tgtEl>
                                          <p:spTgt spid="31764"/>
                                        </p:tgtEl>
                                        <p:attrNameLst>
                                          <p:attrName>ppt_x</p:attrName>
                                        </p:attrNameLst>
                                      </p:cBhvr>
                                      <p:tavLst>
                                        <p:tav tm="0">
                                          <p:val>
                                            <p:strVal val="#ppt_x"/>
                                          </p:val>
                                        </p:tav>
                                        <p:tav tm="100000">
                                          <p:val>
                                            <p:strVal val="#ppt_x"/>
                                          </p:val>
                                        </p:tav>
                                      </p:tavLst>
                                    </p:anim>
                                    <p:anim calcmode="lin" valueType="num">
                                      <p:cBhvr>
                                        <p:cTn id="87" dur="500" fill="hold"/>
                                        <p:tgtEl>
                                          <p:spTgt spid="31764"/>
                                        </p:tgtEl>
                                        <p:attrNameLst>
                                          <p:attrName>ppt_y</p:attrName>
                                        </p:attrNameLst>
                                      </p:cBhvr>
                                      <p:tavLst>
                                        <p:tav tm="0">
                                          <p:val>
                                            <p:strVal val="1+#ppt_h/2"/>
                                          </p:val>
                                        </p:tav>
                                        <p:tav tm="100000">
                                          <p:val>
                                            <p:strVal val="#ppt_y"/>
                                          </p:val>
                                        </p:tav>
                                      </p:tavLst>
                                    </p:anim>
                                  </p:childTnLst>
                                </p:cTn>
                              </p:par>
                            </p:childTnLst>
                          </p:cTn>
                        </p:par>
                        <p:par>
                          <p:cTn id="88" fill="hold" nodeType="afterGroup">
                            <p:stCondLst>
                              <p:cond delay="3800"/>
                            </p:stCondLst>
                            <p:childTnLst>
                              <p:par>
                                <p:cTn id="89" presetID="22" presetClass="entr" presetSubtype="8" fill="hold" grpId="0" nodeType="afterEffect">
                                  <p:stCondLst>
                                    <p:cond delay="0"/>
                                  </p:stCondLst>
                                  <p:childTnLst>
                                    <p:set>
                                      <p:cBhvr>
                                        <p:cTn id="90" dur="1" fill="hold">
                                          <p:stCondLst>
                                            <p:cond delay="0"/>
                                          </p:stCondLst>
                                        </p:cTn>
                                        <p:tgtEl>
                                          <p:spTgt spid="31765"/>
                                        </p:tgtEl>
                                        <p:attrNameLst>
                                          <p:attrName>style.visibility</p:attrName>
                                        </p:attrNameLst>
                                      </p:cBhvr>
                                      <p:to>
                                        <p:strVal val="visible"/>
                                      </p:to>
                                    </p:set>
                                    <p:animEffect>
                                      <p:cBhvr>
                                        <p:cTn id="91" dur="500"/>
                                        <p:tgtEl>
                                          <p:spTgt spid="3176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1766"/>
                                        </p:tgtEl>
                                        <p:attrNameLst>
                                          <p:attrName>style.visibility</p:attrName>
                                        </p:attrNameLst>
                                      </p:cBhvr>
                                      <p:to>
                                        <p:strVal val="visible"/>
                                      </p:to>
                                    </p:set>
                                    <p:animEffect>
                                      <p:cBhvr>
                                        <p:cTn id="94" dur="500"/>
                                        <p:tgtEl>
                                          <p:spTgt spid="31766"/>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1767"/>
                                        </p:tgtEl>
                                        <p:attrNameLst>
                                          <p:attrName>style.visibility</p:attrName>
                                        </p:attrNameLst>
                                      </p:cBhvr>
                                      <p:to>
                                        <p:strVal val="visible"/>
                                      </p:to>
                                    </p:set>
                                    <p:animEffect>
                                      <p:cBhvr>
                                        <p:cTn id="97" dur="500"/>
                                        <p:tgtEl>
                                          <p:spTgt spid="31767"/>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1768"/>
                                        </p:tgtEl>
                                        <p:attrNameLst>
                                          <p:attrName>style.visibility</p:attrName>
                                        </p:attrNameLst>
                                      </p:cBhvr>
                                      <p:to>
                                        <p:strVal val="visible"/>
                                      </p:to>
                                    </p:set>
                                    <p:animEffect>
                                      <p:cBhvr>
                                        <p:cTn id="100" dur="500"/>
                                        <p:tgtEl>
                                          <p:spTgt spid="31768"/>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1769"/>
                                        </p:tgtEl>
                                        <p:attrNameLst>
                                          <p:attrName>style.visibility</p:attrName>
                                        </p:attrNameLst>
                                      </p:cBhvr>
                                      <p:to>
                                        <p:strVal val="visible"/>
                                      </p:to>
                                    </p:set>
                                    <p:animEffect>
                                      <p:cBhvr>
                                        <p:cTn id="103" dur="500"/>
                                        <p:tgtEl>
                                          <p:spTgt spid="31769"/>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31770"/>
                                        </p:tgtEl>
                                        <p:attrNameLst>
                                          <p:attrName>style.visibility</p:attrName>
                                        </p:attrNameLst>
                                      </p:cBhvr>
                                      <p:to>
                                        <p:strVal val="visible"/>
                                      </p:to>
                                    </p:set>
                                    <p:animEffect>
                                      <p:cBhvr>
                                        <p:cTn id="106" dur="500"/>
                                        <p:tgtEl>
                                          <p:spTgt spid="31770"/>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1771"/>
                                        </p:tgtEl>
                                        <p:attrNameLst>
                                          <p:attrName>style.visibility</p:attrName>
                                        </p:attrNameLst>
                                      </p:cBhvr>
                                      <p:to>
                                        <p:strVal val="visible"/>
                                      </p:to>
                                    </p:set>
                                    <p:animEffect>
                                      <p:cBhvr>
                                        <p:cTn id="109" dur="500"/>
                                        <p:tgtEl>
                                          <p:spTgt spid="31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nimBg="1"/>
      <p:bldP spid="31750" grpId="0" animBg="1"/>
      <p:bldP spid="31751" grpId="0" animBg="1"/>
      <p:bldP spid="31752" grpId="0" animBg="1"/>
      <p:bldP spid="31754" grpId="0" animBg="1"/>
      <p:bldP spid="31755" grpId="0" animBg="1"/>
      <p:bldP spid="31756" grpId="0" animBg="1"/>
      <p:bldP spid="31757" grpId="0" bldLvl="0" autoUpdateAnimBg="0"/>
      <p:bldP spid="31758" grpId="0" bldLvl="0" autoUpdateAnimBg="0"/>
      <p:bldP spid="31759" grpId="0" bldLvl="0" autoUpdateAnimBg="0"/>
      <p:bldP spid="31760" grpId="0" bldLvl="0" autoUpdateAnimBg="0"/>
      <p:bldP spid="31761" grpId="0" bldLvl="0" autoUpdateAnimBg="0"/>
      <p:bldP spid="31762" grpId="0" bldLvl="0" autoUpdateAnimBg="0"/>
      <p:bldP spid="31763" grpId="0" bldLvl="0" autoUpdateAnimBg="0"/>
      <p:bldP spid="31764" grpId="0" bldLvl="0" autoUpdateAnimBg="0"/>
      <p:bldP spid="31765" grpId="0" bldLvl="0" autoUpdateAnimBg="0"/>
      <p:bldP spid="31766" grpId="0" bldLvl="0" autoUpdateAnimBg="0"/>
      <p:bldP spid="31767" grpId="0" bldLvl="0" autoUpdateAnimBg="0"/>
      <p:bldP spid="31768" grpId="0" bldLvl="0" autoUpdateAnimBg="0"/>
      <p:bldP spid="31769" grpId="0" bldLvl="0" autoUpdateAnimBg="0"/>
      <p:bldP spid="31770" grpId="0" bldLvl="0" autoUpdateAnimBg="0"/>
      <p:bldP spid="31771"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矩形 14"/>
          <p:cNvSpPr>
            <a:spLocks/>
          </p:cNvSpPr>
          <p:nvPr/>
        </p:nvSpPr>
        <p:spPr bwMode="auto">
          <a:xfrm>
            <a:off x="2105318" y="1604517"/>
            <a:ext cx="2050645" cy="1944290"/>
          </a:xfrm>
          <a:prstGeom prst="rect">
            <a:avLst/>
          </a:prstGeom>
          <a:blipFill dpi="0" rotWithShape="1">
            <a:blip r:embed="rId3"/>
            <a:srcRect/>
            <a:stretch>
              <a:fillRect/>
            </a:stretch>
          </a:blipFill>
          <a:ln w="9525">
            <a:solidFill>
              <a:srgbClr val="5D5D5D"/>
            </a:solidFill>
            <a:miter lim="800000"/>
            <a:headEnd/>
            <a:tailEnd/>
          </a:ln>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endParaRPr lang="zh-CN" altLang="en-US" sz="1300">
              <a:solidFill>
                <a:srgbClr val="C4261D"/>
              </a:solidFill>
              <a:ea typeface="宋体" pitchFamily="2" charset="-122"/>
            </a:endParaRPr>
          </a:p>
        </p:txBody>
      </p:sp>
      <p:sp>
        <p:nvSpPr>
          <p:cNvPr id="32773" name="矩形 15"/>
          <p:cNvSpPr>
            <a:spLocks/>
          </p:cNvSpPr>
          <p:nvPr/>
        </p:nvSpPr>
        <p:spPr bwMode="auto">
          <a:xfrm>
            <a:off x="1987492" y="1698575"/>
            <a:ext cx="2050646" cy="1944291"/>
          </a:xfrm>
          <a:prstGeom prst="rect">
            <a:avLst/>
          </a:prstGeom>
          <a:blipFill dpi="0" rotWithShape="1">
            <a:blip r:embed="rId4"/>
            <a:srcRect/>
            <a:stretch>
              <a:fillRect/>
            </a:stretch>
          </a:blipFill>
          <a:ln w="9525">
            <a:solidFill>
              <a:srgbClr val="5D5D5D"/>
            </a:solidFill>
            <a:miter lim="800000"/>
            <a:headEnd/>
            <a:tailEnd/>
          </a:ln>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endParaRPr lang="zh-CN" altLang="en-US" sz="1300">
              <a:solidFill>
                <a:srgbClr val="C4261D"/>
              </a:solidFill>
              <a:ea typeface="宋体" pitchFamily="2" charset="-122"/>
            </a:endParaRPr>
          </a:p>
        </p:txBody>
      </p:sp>
      <p:sp>
        <p:nvSpPr>
          <p:cNvPr id="32774" name="矩形 16"/>
          <p:cNvSpPr>
            <a:spLocks/>
          </p:cNvSpPr>
          <p:nvPr/>
        </p:nvSpPr>
        <p:spPr bwMode="auto">
          <a:xfrm>
            <a:off x="1868476" y="1805732"/>
            <a:ext cx="2051836" cy="1943100"/>
          </a:xfrm>
          <a:prstGeom prst="rect">
            <a:avLst/>
          </a:prstGeom>
          <a:blipFill dpi="0" rotWithShape="1">
            <a:blip r:embed="rId5"/>
            <a:srcRect/>
            <a:stretch>
              <a:fillRect/>
            </a:stretch>
          </a:blipFill>
          <a:ln w="9525">
            <a:solidFill>
              <a:srgbClr val="5D5D5D"/>
            </a:solidFill>
            <a:miter lim="800000"/>
            <a:headEnd/>
            <a:tailEnd/>
          </a:ln>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endParaRPr lang="zh-CN" altLang="en-US" sz="1300">
              <a:solidFill>
                <a:srgbClr val="C4261D"/>
              </a:solidFill>
              <a:ea typeface="宋体" pitchFamily="2" charset="-122"/>
            </a:endParaRPr>
          </a:p>
        </p:txBody>
      </p:sp>
      <p:sp>
        <p:nvSpPr>
          <p:cNvPr id="32775" name="矩形 17"/>
          <p:cNvSpPr>
            <a:spLocks/>
          </p:cNvSpPr>
          <p:nvPr/>
        </p:nvSpPr>
        <p:spPr bwMode="auto">
          <a:xfrm>
            <a:off x="1762552" y="1923604"/>
            <a:ext cx="2050645" cy="1944290"/>
          </a:xfrm>
          <a:prstGeom prst="rect">
            <a:avLst/>
          </a:prstGeom>
          <a:blipFill dpi="0" rotWithShape="1">
            <a:blip r:embed="rId6"/>
            <a:srcRect/>
            <a:stretch>
              <a:fillRect/>
            </a:stretch>
          </a:blipFill>
          <a:ln w="9525">
            <a:solidFill>
              <a:srgbClr val="5D5D5D"/>
            </a:solidFill>
            <a:miter lim="800000"/>
            <a:headEnd/>
            <a:tailEnd/>
          </a:ln>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endParaRPr lang="zh-CN" altLang="en-US" sz="1300">
              <a:solidFill>
                <a:srgbClr val="C4261D"/>
              </a:solidFill>
              <a:ea typeface="宋体" pitchFamily="2" charset="-122"/>
            </a:endParaRPr>
          </a:p>
        </p:txBody>
      </p:sp>
      <p:sp>
        <p:nvSpPr>
          <p:cNvPr id="32776" name="TextBox 18"/>
          <p:cNvSpPr>
            <a:spLocks noChangeArrowheads="1"/>
          </p:cNvSpPr>
          <p:nvPr/>
        </p:nvSpPr>
        <p:spPr bwMode="auto">
          <a:xfrm>
            <a:off x="7314840" y="-1129010"/>
            <a:ext cx="2051836" cy="110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1</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1</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1</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1</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1</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p:txBody>
      </p:sp>
      <p:sp>
        <p:nvSpPr>
          <p:cNvPr id="32777" name="TextBox 19"/>
          <p:cNvSpPr>
            <a:spLocks noChangeArrowheads="1"/>
          </p:cNvSpPr>
          <p:nvPr/>
        </p:nvSpPr>
        <p:spPr bwMode="auto">
          <a:xfrm>
            <a:off x="7200585" y="-2287489"/>
            <a:ext cx="2050646" cy="110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2</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2</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2</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2</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2</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p:txBody>
      </p:sp>
      <p:sp>
        <p:nvSpPr>
          <p:cNvPr id="32778" name="TextBox 20"/>
          <p:cNvSpPr>
            <a:spLocks noChangeArrowheads="1"/>
          </p:cNvSpPr>
          <p:nvPr/>
        </p:nvSpPr>
        <p:spPr bwMode="auto">
          <a:xfrm>
            <a:off x="7200585" y="5308054"/>
            <a:ext cx="2050646" cy="110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3</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3</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3</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3</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3</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p:txBody>
      </p:sp>
      <p:sp>
        <p:nvSpPr>
          <p:cNvPr id="32779" name="TextBox 21"/>
          <p:cNvSpPr>
            <a:spLocks noChangeArrowheads="1"/>
          </p:cNvSpPr>
          <p:nvPr/>
        </p:nvSpPr>
        <p:spPr bwMode="auto">
          <a:xfrm>
            <a:off x="7092280" y="6416527"/>
            <a:ext cx="2050645" cy="110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4</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4</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4</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4</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a:p>
            <a:pPr>
              <a:spcBef>
                <a:spcPct val="0"/>
              </a:spcBef>
              <a:buFontTx/>
              <a:buNone/>
            </a:pPr>
            <a:r>
              <a:rPr lang="en-US" altLang="zh-CN" sz="1300">
                <a:solidFill>
                  <a:srgbClr val="292929"/>
                </a:solidFill>
                <a:latin typeface="微软雅黑" pitchFamily="34" charset="-122"/>
                <a:sym typeface="微软雅黑" pitchFamily="34" charset="-122"/>
              </a:rPr>
              <a:t>●</a:t>
            </a:r>
            <a:r>
              <a:rPr lang="zh-CN" altLang="en-US" sz="1300">
                <a:solidFill>
                  <a:srgbClr val="292929"/>
                </a:solidFill>
                <a:latin typeface="微软雅黑" pitchFamily="34" charset="-122"/>
                <a:sym typeface="微软雅黑" pitchFamily="34" charset="-122"/>
              </a:rPr>
              <a:t>图片</a:t>
            </a:r>
            <a:r>
              <a:rPr lang="en-US" altLang="zh-CN" sz="1300">
                <a:solidFill>
                  <a:srgbClr val="292929"/>
                </a:solidFill>
                <a:latin typeface="微软雅黑" pitchFamily="34" charset="-122"/>
                <a:sym typeface="微软雅黑" pitchFamily="34" charset="-122"/>
              </a:rPr>
              <a:t>4</a:t>
            </a:r>
            <a:r>
              <a:rPr lang="zh-CN" altLang="en-US" sz="1300">
                <a:solidFill>
                  <a:srgbClr val="292929"/>
                </a:solidFill>
                <a:latin typeface="微软雅黑" pitchFamily="34" charset="-122"/>
                <a:sym typeface="微软雅黑" pitchFamily="34" charset="-122"/>
              </a:rPr>
              <a:t>的说明文字</a:t>
            </a:r>
            <a:endParaRPr lang="en-US" altLang="zh-CN" sz="1300">
              <a:solidFill>
                <a:srgbClr val="292929"/>
              </a:solidFill>
              <a:latin typeface="微软雅黑" pitchFamily="34" charset="-122"/>
              <a:sym typeface="微软雅黑" pitchFamily="34" charset="-122"/>
            </a:endParaRPr>
          </a:p>
        </p:txBody>
      </p:sp>
      <p:sp>
        <p:nvSpPr>
          <p:cNvPr id="12" name="TextBox 11"/>
          <p:cNvSpPr txBox="1"/>
          <p:nvPr/>
        </p:nvSpPr>
        <p:spPr>
          <a:xfrm>
            <a:off x="3923928" y="195486"/>
            <a:ext cx="2627948"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主打产品</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3878874489"/>
      </p:ext>
    </p:extLst>
  </p:cSld>
  <p:clrMapOvr>
    <a:masterClrMapping/>
  </p:clrMapOvr>
  <p:transition spd="slow" advTm="1633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ppt_x</p:attrName>
                                        </p:attrNameLst>
                                      </p:cBhvr>
                                      <p:tavLst>
                                        <p:tav tm="0">
                                          <p:val>
                                            <p:strVal val="#ppt_x"/>
                                          </p:val>
                                        </p:tav>
                                        <p:tav tm="100000">
                                          <p:val>
                                            <p:strVal val="#ppt_x"/>
                                          </p:val>
                                        </p:tav>
                                      </p:tavLst>
                                    </p:anim>
                                    <p:anim calcmode="lin" valueType="num">
                                      <p:cBhvr>
                                        <p:cTn id="8" dur="500" fill="hold"/>
                                        <p:tgtEl>
                                          <p:spTgt spid="327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32773"/>
                                        </p:tgtEl>
                                        <p:attrNameLst>
                                          <p:attrName>style.visibility</p:attrName>
                                        </p:attrNameLst>
                                      </p:cBhvr>
                                      <p:to>
                                        <p:strVal val="visible"/>
                                      </p:to>
                                    </p:set>
                                    <p:anim calcmode="lin" valueType="num">
                                      <p:cBhvr>
                                        <p:cTn id="11" dur="500" fill="hold"/>
                                        <p:tgtEl>
                                          <p:spTgt spid="32773"/>
                                        </p:tgtEl>
                                        <p:attrNameLst>
                                          <p:attrName>ppt_x</p:attrName>
                                        </p:attrNameLst>
                                      </p:cBhvr>
                                      <p:tavLst>
                                        <p:tav tm="0">
                                          <p:val>
                                            <p:strVal val="#ppt_x"/>
                                          </p:val>
                                        </p:tav>
                                        <p:tav tm="100000">
                                          <p:val>
                                            <p:strVal val="#ppt_x"/>
                                          </p:val>
                                        </p:tav>
                                      </p:tavLst>
                                    </p:anim>
                                    <p:anim calcmode="lin" valueType="num">
                                      <p:cBhvr>
                                        <p:cTn id="12" dur="500" fill="hold"/>
                                        <p:tgtEl>
                                          <p:spTgt spid="327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00"/>
                                  </p:stCondLst>
                                  <p:childTnLst>
                                    <p:set>
                                      <p:cBhvr>
                                        <p:cTn id="14" dur="1" fill="hold">
                                          <p:stCondLst>
                                            <p:cond delay="0"/>
                                          </p:stCondLst>
                                        </p:cTn>
                                        <p:tgtEl>
                                          <p:spTgt spid="32774"/>
                                        </p:tgtEl>
                                        <p:attrNameLst>
                                          <p:attrName>style.visibility</p:attrName>
                                        </p:attrNameLst>
                                      </p:cBhvr>
                                      <p:to>
                                        <p:strVal val="visible"/>
                                      </p:to>
                                    </p:set>
                                    <p:anim calcmode="lin" valueType="num">
                                      <p:cBhvr>
                                        <p:cTn id="15" dur="500" fill="hold"/>
                                        <p:tgtEl>
                                          <p:spTgt spid="32774"/>
                                        </p:tgtEl>
                                        <p:attrNameLst>
                                          <p:attrName>ppt_x</p:attrName>
                                        </p:attrNameLst>
                                      </p:cBhvr>
                                      <p:tavLst>
                                        <p:tav tm="0">
                                          <p:val>
                                            <p:strVal val="#ppt_x"/>
                                          </p:val>
                                        </p:tav>
                                        <p:tav tm="100000">
                                          <p:val>
                                            <p:strVal val="#ppt_x"/>
                                          </p:val>
                                        </p:tav>
                                      </p:tavLst>
                                    </p:anim>
                                    <p:anim calcmode="lin" valueType="num">
                                      <p:cBhvr>
                                        <p:cTn id="16" dur="500" fill="hold"/>
                                        <p:tgtEl>
                                          <p:spTgt spid="327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32775"/>
                                        </p:tgtEl>
                                        <p:attrNameLst>
                                          <p:attrName>style.visibility</p:attrName>
                                        </p:attrNameLst>
                                      </p:cBhvr>
                                      <p:to>
                                        <p:strVal val="visible"/>
                                      </p:to>
                                    </p:set>
                                    <p:anim calcmode="lin" valueType="num">
                                      <p:cBhvr>
                                        <p:cTn id="19" dur="500" fill="hold"/>
                                        <p:tgtEl>
                                          <p:spTgt spid="32775"/>
                                        </p:tgtEl>
                                        <p:attrNameLst>
                                          <p:attrName>ppt_x</p:attrName>
                                        </p:attrNameLst>
                                      </p:cBhvr>
                                      <p:tavLst>
                                        <p:tav tm="0">
                                          <p:val>
                                            <p:strVal val="#ppt_x"/>
                                          </p:val>
                                        </p:tav>
                                        <p:tav tm="100000">
                                          <p:val>
                                            <p:strVal val="#ppt_x"/>
                                          </p:val>
                                        </p:tav>
                                      </p:tavLst>
                                    </p:anim>
                                    <p:anim calcmode="lin" valueType="num">
                                      <p:cBhvr>
                                        <p:cTn id="20" dur="500" fill="hold"/>
                                        <p:tgtEl>
                                          <p:spTgt spid="32775"/>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100"/>
                            </p:stCondLst>
                            <p:childTnLst>
                              <p:par>
                                <p:cTn id="22" presetID="63" presetClass="path" presetSubtype="0" accel="50000" decel="50000" fill="hold" grpId="1" nodeType="afterEffect">
                                  <p:stCondLst>
                                    <p:cond delay="0"/>
                                  </p:stCondLst>
                                  <p:childTnLst>
                                    <p:animMotion origin="layout" path="M 1.03161E-6 3.7037E-7 L 0.29882 3.7037E-7 " pathEditMode="relative" rAng="0" ptsTypes="AA">
                                      <p:cBhvr>
                                        <p:cTn id="23" dur="1000" fill="hold"/>
                                        <p:tgtEl>
                                          <p:spTgt spid="32772"/>
                                        </p:tgtEl>
                                        <p:attrNameLst>
                                          <p:attrName>ppt_x,ppt_y</p:attrName>
                                        </p:attrNameLst>
                                      </p:cBhvr>
                                      <p:rCtr x="1493400" y="0"/>
                                    </p:animMotion>
                                  </p:childTnLst>
                                </p:cTn>
                              </p:par>
                              <p:par>
                                <p:cTn id="24" presetID="42" presetClass="path" presetSubtype="0" accel="50000" decel="50000" fill="hold" grpId="0" nodeType="withEffect">
                                  <p:stCondLst>
                                    <p:cond delay="0"/>
                                  </p:stCondLst>
                                  <p:childTnLst>
                                    <p:animMotion origin="layout" path="M -2.64733E-6 -3.7037E-6 L -2.64733E-6 0.59468 " pathEditMode="relative" rAng="0" ptsTypes="AA">
                                      <p:cBhvr>
                                        <p:cTn id="25" dur="1000" fill="hold"/>
                                        <p:tgtEl>
                                          <p:spTgt spid="32776"/>
                                        </p:tgtEl>
                                        <p:attrNameLst>
                                          <p:attrName>ppt_x,ppt_y</p:attrName>
                                        </p:attrNameLst>
                                      </p:cBhvr>
                                      <p:rCtr x="0" y="2972200"/>
                                    </p:animMotion>
                                  </p:childTnLst>
                                </p:cTn>
                              </p:par>
                            </p:childTnLst>
                          </p:cTn>
                        </p:par>
                        <p:par>
                          <p:cTn id="26" fill="hold" nodeType="afterGroup">
                            <p:stCondLst>
                              <p:cond delay="2100"/>
                            </p:stCondLst>
                            <p:childTnLst>
                              <p:par>
                                <p:cTn id="27" presetID="35" presetClass="path" presetSubtype="0" accel="50000" decel="50000" fill="hold" grpId="2" nodeType="afterEffect">
                                  <p:stCondLst>
                                    <p:cond delay="2000"/>
                                  </p:stCondLst>
                                  <p:childTnLst>
                                    <p:animMotion origin="layout" path="M 0.29882 3.7037E-7 L 1.03161E-6 3.7037E-7 " pathEditMode="relative" rAng="0" ptsTypes="AA">
                                      <p:cBhvr>
                                        <p:cTn id="28" dur="500" fill="hold"/>
                                        <p:tgtEl>
                                          <p:spTgt spid="32772"/>
                                        </p:tgtEl>
                                        <p:attrNameLst>
                                          <p:attrName>ppt_x,ppt_y</p:attrName>
                                        </p:attrNameLst>
                                      </p:cBhvr>
                                      <p:rCtr x="-1494600" y="0"/>
                                    </p:animMotion>
                                  </p:childTnLst>
                                </p:cTn>
                              </p:par>
                              <p:par>
                                <p:cTn id="29" presetID="2" presetClass="exit" presetSubtype="4" fill="hold" grpId="1" nodeType="withEffect">
                                  <p:stCondLst>
                                    <p:cond delay="2000"/>
                                  </p:stCondLst>
                                  <p:childTnLst>
                                    <p:anim calcmode="lin" valueType="num">
                                      <p:cBhvr>
                                        <p:cTn id="30" dur="500"/>
                                        <p:tgtEl>
                                          <p:spTgt spid="32776"/>
                                        </p:tgtEl>
                                        <p:attrNameLst>
                                          <p:attrName>ppt_x</p:attrName>
                                        </p:attrNameLst>
                                      </p:cBhvr>
                                      <p:tavLst>
                                        <p:tav tm="0">
                                          <p:val>
                                            <p:strVal val="ppt_x"/>
                                          </p:val>
                                        </p:tav>
                                        <p:tav tm="100000">
                                          <p:val>
                                            <p:strVal val="ppt_x"/>
                                          </p:val>
                                        </p:tav>
                                      </p:tavLst>
                                    </p:anim>
                                    <p:anim calcmode="lin" valueType="num">
                                      <p:cBhvr>
                                        <p:cTn id="31" dur="500"/>
                                        <p:tgtEl>
                                          <p:spTgt spid="32776"/>
                                        </p:tgtEl>
                                        <p:attrNameLst>
                                          <p:attrName>ppt_y</p:attrName>
                                        </p:attrNameLst>
                                      </p:cBhvr>
                                      <p:tavLst>
                                        <p:tav tm="0">
                                          <p:val>
                                            <p:strVal val="ppt_y"/>
                                          </p:val>
                                        </p:tav>
                                        <p:tav tm="100000">
                                          <p:val>
                                            <p:strVal val="1+ppt_h/2"/>
                                          </p:val>
                                        </p:tav>
                                      </p:tavLst>
                                    </p:anim>
                                    <p:set>
                                      <p:cBhvr>
                                        <p:cTn id="32" dur="1" fill="hold">
                                          <p:stCondLst>
                                            <p:cond delay="499"/>
                                          </p:stCondLst>
                                        </p:cTn>
                                        <p:tgtEl>
                                          <p:spTgt spid="32776"/>
                                        </p:tgtEl>
                                        <p:attrNameLst>
                                          <p:attrName>style.visibility</p:attrName>
                                        </p:attrNameLst>
                                      </p:cBhvr>
                                      <p:to>
                                        <p:strVal val="hidden"/>
                                      </p:to>
                                    </p:set>
                                  </p:childTnLst>
                                </p:cTn>
                              </p:par>
                            </p:childTnLst>
                          </p:cTn>
                        </p:par>
                        <p:par>
                          <p:cTn id="33" fill="hold" nodeType="afterGroup">
                            <p:stCondLst>
                              <p:cond delay="4600"/>
                            </p:stCondLst>
                            <p:childTnLst>
                              <p:par>
                                <p:cTn id="34" presetID="63" presetClass="path" presetSubtype="0" accel="50000" decel="50000" fill="hold" grpId="1" nodeType="afterEffect">
                                  <p:stCondLst>
                                    <p:cond delay="0"/>
                                  </p:stCondLst>
                                  <p:childTnLst>
                                    <p:animMotion origin="layout" path="M 0.01302 0.00393 L 0.30727 0.00393 " pathEditMode="relative" rAng="0" ptsTypes="AA">
                                      <p:cBhvr>
                                        <p:cTn id="35" dur="1000" fill="hold"/>
                                        <p:tgtEl>
                                          <p:spTgt spid="32773"/>
                                        </p:tgtEl>
                                        <p:attrNameLst>
                                          <p:attrName>ppt_x,ppt_y</p:attrName>
                                        </p:attrNameLst>
                                      </p:cBhvr>
                                      <p:rCtr x="1470600" y="0"/>
                                    </p:animMotion>
                                  </p:childTnLst>
                                </p:cTn>
                              </p:par>
                              <p:par>
                                <p:cTn id="36" presetID="42" presetClass="path" presetSubtype="0" accel="50000" decel="50000" fill="hold" grpId="0" nodeType="withEffect">
                                  <p:stCondLst>
                                    <p:cond delay="0"/>
                                  </p:stCondLst>
                                  <p:childTnLst>
                                    <p:animMotion origin="layout" path="M -2.64733E-6 -2.22222E-6 L -2.64733E-6 0.81991 " pathEditMode="relative" rAng="0" ptsTypes="AA">
                                      <p:cBhvr>
                                        <p:cTn id="37" dur="1000" fill="hold"/>
                                        <p:tgtEl>
                                          <p:spTgt spid="32777"/>
                                        </p:tgtEl>
                                        <p:attrNameLst>
                                          <p:attrName>ppt_x,ppt_y</p:attrName>
                                        </p:attrNameLst>
                                      </p:cBhvr>
                                      <p:rCtr x="0" y="4099500"/>
                                    </p:animMotion>
                                  </p:childTnLst>
                                </p:cTn>
                              </p:par>
                            </p:childTnLst>
                          </p:cTn>
                        </p:par>
                        <p:par>
                          <p:cTn id="38" fill="hold" nodeType="afterGroup">
                            <p:stCondLst>
                              <p:cond delay="5600"/>
                            </p:stCondLst>
                            <p:childTnLst>
                              <p:par>
                                <p:cTn id="39" presetID="35" presetClass="path" presetSubtype="0" accel="50000" decel="50000" fill="hold" grpId="2" nodeType="afterEffect">
                                  <p:stCondLst>
                                    <p:cond delay="2000"/>
                                  </p:stCondLst>
                                  <p:childTnLst>
                                    <p:animMotion origin="layout" path="M 0.30389 0.00393 L 0.00507 0.00393 " pathEditMode="relative" rAng="0" ptsTypes="AA">
                                      <p:cBhvr>
                                        <p:cTn id="40" dur="500" fill="hold"/>
                                        <p:tgtEl>
                                          <p:spTgt spid="32773"/>
                                        </p:tgtEl>
                                        <p:attrNameLst>
                                          <p:attrName>ppt_x,ppt_y</p:attrName>
                                        </p:attrNameLst>
                                      </p:cBhvr>
                                      <p:rCtr x="-1494600" y="0"/>
                                    </p:animMotion>
                                  </p:childTnLst>
                                </p:cTn>
                              </p:par>
                              <p:par>
                                <p:cTn id="41" presetID="2" presetClass="exit" presetSubtype="4" fill="hold" grpId="1" nodeType="withEffect">
                                  <p:stCondLst>
                                    <p:cond delay="2000"/>
                                  </p:stCondLst>
                                  <p:childTnLst>
                                    <p:anim calcmode="lin" valueType="num">
                                      <p:cBhvr>
                                        <p:cTn id="42" dur="500"/>
                                        <p:tgtEl>
                                          <p:spTgt spid="32777"/>
                                        </p:tgtEl>
                                        <p:attrNameLst>
                                          <p:attrName>ppt_x</p:attrName>
                                        </p:attrNameLst>
                                      </p:cBhvr>
                                      <p:tavLst>
                                        <p:tav tm="0">
                                          <p:val>
                                            <p:strVal val="ppt_x"/>
                                          </p:val>
                                        </p:tav>
                                        <p:tav tm="100000">
                                          <p:val>
                                            <p:strVal val="ppt_x"/>
                                          </p:val>
                                        </p:tav>
                                      </p:tavLst>
                                    </p:anim>
                                    <p:anim calcmode="lin" valueType="num">
                                      <p:cBhvr>
                                        <p:cTn id="43" dur="500"/>
                                        <p:tgtEl>
                                          <p:spTgt spid="32777"/>
                                        </p:tgtEl>
                                        <p:attrNameLst>
                                          <p:attrName>ppt_y</p:attrName>
                                        </p:attrNameLst>
                                      </p:cBhvr>
                                      <p:tavLst>
                                        <p:tav tm="0">
                                          <p:val>
                                            <p:strVal val="ppt_y"/>
                                          </p:val>
                                        </p:tav>
                                        <p:tav tm="100000">
                                          <p:val>
                                            <p:strVal val="1+ppt_h/2"/>
                                          </p:val>
                                        </p:tav>
                                      </p:tavLst>
                                    </p:anim>
                                    <p:set>
                                      <p:cBhvr>
                                        <p:cTn id="44" dur="1" fill="hold">
                                          <p:stCondLst>
                                            <p:cond delay="499"/>
                                          </p:stCondLst>
                                        </p:cTn>
                                        <p:tgtEl>
                                          <p:spTgt spid="32777"/>
                                        </p:tgtEl>
                                        <p:attrNameLst>
                                          <p:attrName>style.visibility</p:attrName>
                                        </p:attrNameLst>
                                      </p:cBhvr>
                                      <p:to>
                                        <p:strVal val="hidden"/>
                                      </p:to>
                                    </p:set>
                                  </p:childTnLst>
                                </p:cTn>
                              </p:par>
                            </p:childTnLst>
                          </p:cTn>
                        </p:par>
                        <p:par>
                          <p:cTn id="45" fill="hold" nodeType="afterGroup">
                            <p:stCondLst>
                              <p:cond delay="8100"/>
                            </p:stCondLst>
                            <p:childTnLst>
                              <p:par>
                                <p:cTn id="46" presetID="63" presetClass="path" presetSubtype="0" accel="50000" decel="50000" fill="hold" grpId="1" nodeType="afterEffect">
                                  <p:stCondLst>
                                    <p:cond delay="0"/>
                                  </p:stCondLst>
                                  <p:childTnLst>
                                    <p:animMotion origin="layout" path="M 0.00612 0.00394 L 0.28958 0.00394 " pathEditMode="relative" rAng="0" ptsTypes="AA">
                                      <p:cBhvr>
                                        <p:cTn id="47" dur="1000" fill="hold"/>
                                        <p:tgtEl>
                                          <p:spTgt spid="32774"/>
                                        </p:tgtEl>
                                        <p:attrNameLst>
                                          <p:attrName>ppt_x,ppt_y</p:attrName>
                                        </p:attrNameLst>
                                      </p:cBhvr>
                                      <p:rCtr x="1416700" y="0"/>
                                    </p:animMotion>
                                  </p:childTnLst>
                                </p:cTn>
                              </p:par>
                              <p:par>
                                <p:cTn id="48" presetID="42" presetClass="path" presetSubtype="0" accel="50000" decel="50000" fill="hold" grpId="0" nodeType="withEffect">
                                  <p:stCondLst>
                                    <p:cond delay="0"/>
                                  </p:stCondLst>
                                  <p:childTnLst>
                                    <p:animMotion origin="layout" path="M -2.77778E-6 -2.93791E-6 L 0.00191 -0.57028 " pathEditMode="relative" rAng="0" ptsTypes="AA">
                                      <p:cBhvr>
                                        <p:cTn id="49" dur="1000" fill="hold"/>
                                        <p:tgtEl>
                                          <p:spTgt spid="32778"/>
                                        </p:tgtEl>
                                        <p:attrNameLst>
                                          <p:attrName>ppt_x,ppt_y</p:attrName>
                                        </p:attrNameLst>
                                      </p:cBhvr>
                                      <p:rCtr x="87" y="-28514"/>
                                    </p:animMotion>
                                  </p:childTnLst>
                                </p:cTn>
                              </p:par>
                            </p:childTnLst>
                          </p:cTn>
                        </p:par>
                        <p:par>
                          <p:cTn id="50" fill="hold" nodeType="afterGroup">
                            <p:stCondLst>
                              <p:cond delay="9100"/>
                            </p:stCondLst>
                            <p:childTnLst>
                              <p:par>
                                <p:cTn id="51" presetID="35" presetClass="path" presetSubtype="0" accel="50000" decel="50000" fill="hold" grpId="2" nodeType="afterEffect">
                                  <p:stCondLst>
                                    <p:cond delay="2000"/>
                                  </p:stCondLst>
                                  <p:childTnLst>
                                    <p:animMotion origin="layout" path="M 0.28724 0.00394 L 0.00612 0.00394 " pathEditMode="relative" rAng="0" ptsTypes="AA">
                                      <p:cBhvr>
                                        <p:cTn id="52" dur="500" fill="hold"/>
                                        <p:tgtEl>
                                          <p:spTgt spid="32774"/>
                                        </p:tgtEl>
                                        <p:attrNameLst>
                                          <p:attrName>ppt_x,ppt_y</p:attrName>
                                        </p:attrNameLst>
                                      </p:cBhvr>
                                      <p:rCtr x="-1406200" y="0"/>
                                    </p:animMotion>
                                  </p:childTnLst>
                                </p:cTn>
                              </p:par>
                              <p:par>
                                <p:cTn id="53" presetID="2" presetClass="exit" presetSubtype="4" fill="hold" grpId="1" nodeType="withEffect">
                                  <p:stCondLst>
                                    <p:cond delay="2000"/>
                                  </p:stCondLst>
                                  <p:childTnLst>
                                    <p:anim calcmode="lin" valueType="num">
                                      <p:cBhvr>
                                        <p:cTn id="54" dur="500"/>
                                        <p:tgtEl>
                                          <p:spTgt spid="32778"/>
                                        </p:tgtEl>
                                        <p:attrNameLst>
                                          <p:attrName>ppt_x</p:attrName>
                                        </p:attrNameLst>
                                      </p:cBhvr>
                                      <p:tavLst>
                                        <p:tav tm="0">
                                          <p:val>
                                            <p:strVal val="ppt_x"/>
                                          </p:val>
                                        </p:tav>
                                        <p:tav tm="100000">
                                          <p:val>
                                            <p:strVal val="ppt_x"/>
                                          </p:val>
                                        </p:tav>
                                      </p:tavLst>
                                    </p:anim>
                                    <p:anim calcmode="lin" valueType="num">
                                      <p:cBhvr>
                                        <p:cTn id="55" dur="500"/>
                                        <p:tgtEl>
                                          <p:spTgt spid="32778"/>
                                        </p:tgtEl>
                                        <p:attrNameLst>
                                          <p:attrName>ppt_y</p:attrName>
                                        </p:attrNameLst>
                                      </p:cBhvr>
                                      <p:tavLst>
                                        <p:tav tm="0">
                                          <p:val>
                                            <p:strVal val="ppt_y"/>
                                          </p:val>
                                        </p:tav>
                                        <p:tav tm="100000">
                                          <p:val>
                                            <p:strVal val="1+ppt_h/2"/>
                                          </p:val>
                                        </p:tav>
                                      </p:tavLst>
                                    </p:anim>
                                    <p:set>
                                      <p:cBhvr>
                                        <p:cTn id="56" dur="1" fill="hold">
                                          <p:stCondLst>
                                            <p:cond delay="499"/>
                                          </p:stCondLst>
                                        </p:cTn>
                                        <p:tgtEl>
                                          <p:spTgt spid="32778"/>
                                        </p:tgtEl>
                                        <p:attrNameLst>
                                          <p:attrName>style.visibility</p:attrName>
                                        </p:attrNameLst>
                                      </p:cBhvr>
                                      <p:to>
                                        <p:strVal val="hidden"/>
                                      </p:to>
                                    </p:set>
                                  </p:childTnLst>
                                </p:cTn>
                              </p:par>
                            </p:childTnLst>
                          </p:cTn>
                        </p:par>
                        <p:par>
                          <p:cTn id="57" fill="hold" nodeType="afterGroup">
                            <p:stCondLst>
                              <p:cond delay="11600"/>
                            </p:stCondLst>
                            <p:childTnLst>
                              <p:par>
                                <p:cTn id="58" presetID="63" presetClass="path" presetSubtype="0" accel="50000" decel="50000" fill="hold" grpId="1" nodeType="afterEffect">
                                  <p:stCondLst>
                                    <p:cond delay="0"/>
                                  </p:stCondLst>
                                  <p:childTnLst>
                                    <p:animMotion origin="layout" path="M 0.00586 0.00208 L 0.28321 0.00208 " pathEditMode="relative" rAng="0" ptsTypes="AA">
                                      <p:cBhvr>
                                        <p:cTn id="59" dur="1000" fill="hold"/>
                                        <p:tgtEl>
                                          <p:spTgt spid="32775"/>
                                        </p:tgtEl>
                                        <p:attrNameLst>
                                          <p:attrName>ppt_x,ppt_y</p:attrName>
                                        </p:attrNameLst>
                                      </p:cBhvr>
                                      <p:rCtr x="1386800" y="0"/>
                                    </p:animMotion>
                                  </p:childTnLst>
                                </p:cTn>
                              </p:par>
                              <p:par>
                                <p:cTn id="60" presetID="42" presetClass="path" presetSubtype="0" accel="50000" decel="50000" fill="hold" grpId="0" nodeType="withEffect">
                                  <p:stCondLst>
                                    <p:cond delay="0"/>
                                  </p:stCondLst>
                                  <p:childTnLst>
                                    <p:animMotion origin="layout" path="M -3.61111E-6 -3.62373E-6 L -0.00173 -0.78622 " pathEditMode="relative" rAng="0" ptsTypes="AA">
                                      <p:cBhvr>
                                        <p:cTn id="61" dur="1000" fill="hold"/>
                                        <p:tgtEl>
                                          <p:spTgt spid="32779"/>
                                        </p:tgtEl>
                                        <p:attrNameLst>
                                          <p:attrName>ppt_x,ppt_y</p:attrName>
                                        </p:attrNameLst>
                                      </p:cBhvr>
                                      <p:rCtr x="-87" y="-39327"/>
                                    </p:animMotion>
                                  </p:childTnLst>
                                </p:cTn>
                              </p:par>
                            </p:childTnLst>
                          </p:cTn>
                        </p:par>
                        <p:par>
                          <p:cTn id="62" fill="hold" nodeType="afterGroup">
                            <p:stCondLst>
                              <p:cond delay="12600"/>
                            </p:stCondLst>
                            <p:childTnLst>
                              <p:par>
                                <p:cTn id="63" presetID="35" presetClass="path" presetSubtype="0" accel="50000" decel="50000" fill="hold" grpId="2" nodeType="afterEffect">
                                  <p:stCondLst>
                                    <p:cond delay="2000"/>
                                  </p:stCondLst>
                                  <p:childTnLst>
                                    <p:animMotion origin="layout" path="M 0.28321 0.00208 L -0.00026 0.00208 " pathEditMode="relative" rAng="0" ptsTypes="AA">
                                      <p:cBhvr>
                                        <p:cTn id="64" dur="500" fill="hold"/>
                                        <p:tgtEl>
                                          <p:spTgt spid="32775"/>
                                        </p:tgtEl>
                                        <p:attrNameLst>
                                          <p:attrName>ppt_x,ppt_y</p:attrName>
                                        </p:attrNameLst>
                                      </p:cBhvr>
                                      <p:rCtr x="-1417900" y="0"/>
                                    </p:animMotion>
                                  </p:childTnLst>
                                </p:cTn>
                              </p:par>
                              <p:par>
                                <p:cTn id="65" presetID="2" presetClass="exit" presetSubtype="4" fill="hold" grpId="1" nodeType="withEffect">
                                  <p:stCondLst>
                                    <p:cond delay="2000"/>
                                  </p:stCondLst>
                                  <p:childTnLst>
                                    <p:anim calcmode="lin" valueType="num">
                                      <p:cBhvr>
                                        <p:cTn id="66" dur="500"/>
                                        <p:tgtEl>
                                          <p:spTgt spid="32779"/>
                                        </p:tgtEl>
                                        <p:attrNameLst>
                                          <p:attrName>ppt_x</p:attrName>
                                        </p:attrNameLst>
                                      </p:cBhvr>
                                      <p:tavLst>
                                        <p:tav tm="0">
                                          <p:val>
                                            <p:strVal val="ppt_x"/>
                                          </p:val>
                                        </p:tav>
                                        <p:tav tm="100000">
                                          <p:val>
                                            <p:strVal val="ppt_x"/>
                                          </p:val>
                                        </p:tav>
                                      </p:tavLst>
                                    </p:anim>
                                    <p:anim calcmode="lin" valueType="num">
                                      <p:cBhvr>
                                        <p:cTn id="67" dur="500"/>
                                        <p:tgtEl>
                                          <p:spTgt spid="32779"/>
                                        </p:tgtEl>
                                        <p:attrNameLst>
                                          <p:attrName>ppt_y</p:attrName>
                                        </p:attrNameLst>
                                      </p:cBhvr>
                                      <p:tavLst>
                                        <p:tav tm="0">
                                          <p:val>
                                            <p:strVal val="ppt_y"/>
                                          </p:val>
                                        </p:tav>
                                        <p:tav tm="100000">
                                          <p:val>
                                            <p:strVal val="1+ppt_h/2"/>
                                          </p:val>
                                        </p:tav>
                                      </p:tavLst>
                                    </p:anim>
                                    <p:set>
                                      <p:cBhvr>
                                        <p:cTn id="68" dur="1" fill="hold">
                                          <p:stCondLst>
                                            <p:cond delay="499"/>
                                          </p:stCondLst>
                                        </p:cTn>
                                        <p:tgtEl>
                                          <p:spTgt spid="327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ldLvl="0" animBg="1" autoUpdateAnimBg="0"/>
      <p:bldP spid="32772" grpId="1" bldLvl="0" animBg="1" autoUpdateAnimBg="0"/>
      <p:bldP spid="32772" grpId="2" bldLvl="0" animBg="1" autoUpdateAnimBg="0"/>
      <p:bldP spid="32773" grpId="0" bldLvl="0" animBg="1" autoUpdateAnimBg="0"/>
      <p:bldP spid="32773" grpId="1" bldLvl="0" animBg="1" autoUpdateAnimBg="0"/>
      <p:bldP spid="32773" grpId="2" bldLvl="0" animBg="1" autoUpdateAnimBg="0"/>
      <p:bldP spid="32774" grpId="0" bldLvl="0" animBg="1" autoUpdateAnimBg="0"/>
      <p:bldP spid="32774" grpId="1" bldLvl="0" animBg="1" autoUpdateAnimBg="0"/>
      <p:bldP spid="32774" grpId="2" bldLvl="0" animBg="1" autoUpdateAnimBg="0"/>
      <p:bldP spid="32775" grpId="0" bldLvl="0" animBg="1" autoUpdateAnimBg="0"/>
      <p:bldP spid="32775" grpId="1" bldLvl="0" animBg="1" autoUpdateAnimBg="0"/>
      <p:bldP spid="32775" grpId="2" bldLvl="0" animBg="1" autoUpdateAnimBg="0"/>
      <p:bldP spid="32776" grpId="0" bldLvl="0" autoUpdateAnimBg="0"/>
      <p:bldP spid="32776" grpId="1" bldLvl="0" autoUpdateAnimBg="0"/>
      <p:bldP spid="32777" grpId="0" bldLvl="0" autoUpdateAnimBg="0"/>
      <p:bldP spid="32777" grpId="1" bldLvl="0" autoUpdateAnimBg="0"/>
      <p:bldP spid="32778" grpId="0" bldLvl="0" autoUpdateAnimBg="0"/>
      <p:bldP spid="32778" grpId="1" bldLvl="0" autoUpdateAnimBg="0"/>
      <p:bldP spid="32779" grpId="0" bldLvl="0" autoUpdateAnimBg="0"/>
      <p:bldP spid="32779" grpId="1"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1"/>
          <p:cNvSpPr>
            <a:spLocks noChangeArrowheads="1"/>
          </p:cNvSpPr>
          <p:nvPr/>
        </p:nvSpPr>
        <p:spPr bwMode="auto">
          <a:xfrm>
            <a:off x="0" y="195263"/>
            <a:ext cx="361809" cy="37861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endParaRPr lang="zh-CN" altLang="en-US" sz="1300">
              <a:solidFill>
                <a:srgbClr val="ED6D00"/>
              </a:solidFill>
              <a:ea typeface="宋体" pitchFamily="2" charset="-122"/>
            </a:endParaRPr>
          </a:p>
        </p:txBody>
      </p:sp>
      <p:sp>
        <p:nvSpPr>
          <p:cNvPr id="33795" name="TextBox 2"/>
          <p:cNvSpPr>
            <a:spLocks noChangeArrowheads="1"/>
          </p:cNvSpPr>
          <p:nvPr/>
        </p:nvSpPr>
        <p:spPr bwMode="auto">
          <a:xfrm>
            <a:off x="371330" y="180976"/>
            <a:ext cx="1215154"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zh-CN" altLang="en-US" sz="2100">
                <a:solidFill>
                  <a:srgbClr val="292929"/>
                </a:solidFill>
                <a:latin typeface="微软雅黑" pitchFamily="34" charset="-122"/>
                <a:sym typeface="微软雅黑" pitchFamily="34" charset="-122"/>
              </a:rPr>
              <a:t>主打产品</a:t>
            </a:r>
            <a:endParaRPr lang="zh-CN" altLang="en-US" sz="1300">
              <a:solidFill>
                <a:schemeClr val="tx1"/>
              </a:solidFill>
              <a:ea typeface="宋体" pitchFamily="2" charset="-122"/>
            </a:endParaRPr>
          </a:p>
        </p:txBody>
      </p:sp>
      <p:graphicFrame>
        <p:nvGraphicFramePr>
          <p:cNvPr id="33796" name="Group 4"/>
          <p:cNvGraphicFramePr>
            <a:graphicFrameLocks noGrp="1"/>
          </p:cNvGraphicFramePr>
          <p:nvPr>
            <p:extLst>
              <p:ext uri="{D42A27DB-BD31-4B8C-83A1-F6EECF244321}">
                <p14:modId xmlns:p14="http://schemas.microsoft.com/office/powerpoint/2010/main" val="2662111773"/>
              </p:ext>
            </p:extLst>
          </p:nvPr>
        </p:nvGraphicFramePr>
        <p:xfrm>
          <a:off x="5941481" y="987574"/>
          <a:ext cx="3023007" cy="3844529"/>
        </p:xfrm>
        <a:graphic>
          <a:graphicData uri="http://schemas.openxmlformats.org/drawingml/2006/table">
            <a:tbl>
              <a:tblPr/>
              <a:tblGrid>
                <a:gridCol w="755752">
                  <a:extLst>
                    <a:ext uri="{9D8B030D-6E8A-4147-A177-3AD203B41FA5}">
                      <a16:colId xmlns:a16="http://schemas.microsoft.com/office/drawing/2014/main" val="20000"/>
                    </a:ext>
                  </a:extLst>
                </a:gridCol>
                <a:gridCol w="2267255">
                  <a:extLst>
                    <a:ext uri="{9D8B030D-6E8A-4147-A177-3AD203B41FA5}">
                      <a16:colId xmlns:a16="http://schemas.microsoft.com/office/drawing/2014/main" val="20001"/>
                    </a:ext>
                  </a:extLst>
                </a:gridCol>
              </a:tblGrid>
              <a:tr h="253604">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dirty="0">
                          <a:ln>
                            <a:noFill/>
                          </a:ln>
                          <a:solidFill>
                            <a:schemeClr val="bg1"/>
                          </a:solidFill>
                          <a:effectLst/>
                          <a:latin typeface="楷体_GB2312" pitchFamily="1" charset="-122"/>
                          <a:ea typeface="微软雅黑" pitchFamily="34" charset="-122"/>
                          <a:sym typeface="楷体_GB2312" pitchFamily="1" charset="-122"/>
                        </a:rPr>
                        <a:t>项目</a:t>
                      </a:r>
                      <a:endParaRPr kumimoji="0" lang="zh-CN" altLang="zh-CN" sz="1400" b="0" i="0" u="none" strike="noStrike" cap="none" normalizeH="0" baseline="0" dirty="0">
                        <a:ln>
                          <a:noFill/>
                        </a:ln>
                        <a:solidFill>
                          <a:schemeClr val="bg1"/>
                        </a:solidFill>
                        <a:effectLst/>
                        <a:latin typeface="Arial" pitchFamily="34" charset="0"/>
                        <a:ea typeface="微软雅黑" pitchFamily="34" charset="-122"/>
                        <a:sym typeface="Arial" pitchFamily="34" charset="0"/>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tx1"/>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ctr"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dirty="0">
                          <a:ln>
                            <a:noFill/>
                          </a:ln>
                          <a:solidFill>
                            <a:schemeClr val="bg1"/>
                          </a:solidFill>
                          <a:effectLst/>
                          <a:latin typeface="楷体_GB2312" pitchFamily="1" charset="-122"/>
                          <a:ea typeface="微软雅黑" pitchFamily="34" charset="-122"/>
                          <a:sym typeface="楷体_GB2312" pitchFamily="1" charset="-122"/>
                        </a:rPr>
                        <a:t>参数</a:t>
                      </a:r>
                      <a:endParaRPr kumimoji="0" lang="zh-CN" altLang="zh-CN" sz="1400" b="0" i="0" u="none" strike="noStrike" cap="none" normalizeH="0" baseline="0" dirty="0">
                        <a:ln>
                          <a:noFill/>
                        </a:ln>
                        <a:solidFill>
                          <a:schemeClr val="bg1"/>
                        </a:solidFill>
                        <a:effectLst/>
                        <a:latin typeface="Arial" pitchFamily="34" charset="0"/>
                        <a:ea typeface="微软雅黑" pitchFamily="34" charset="-122"/>
                        <a:sym typeface="Arial" pitchFamily="34" charset="0"/>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rPr>
                        <a:t>规格</a:t>
                      </a:r>
                      <a:endParaRPr kumimoji="0" lang="zh-CN" altLang="zh-CN" sz="1400" b="0" i="0" u="none" strike="noStrike" cap="none" normalizeH="0" baseline="0">
                        <a:ln>
                          <a:noFill/>
                        </a:ln>
                        <a:solidFill>
                          <a:schemeClr val="tx1"/>
                        </a:solidFill>
                        <a:effectLst/>
                        <a:latin typeface="Arial" pitchFamily="34" charset="0"/>
                        <a:ea typeface="微软雅黑" pitchFamily="34" charset="-122"/>
                        <a:sym typeface="Arial" pitchFamily="34" charset="0"/>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rPr>
                        <a:t>60mm*85mm</a:t>
                      </a: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rPr>
                        <a:t>重量</a:t>
                      </a:r>
                      <a:endParaRPr kumimoji="0" lang="zh-CN" altLang="zh-CN" sz="1400" b="0" i="0" u="none" strike="noStrike" cap="none" normalizeH="0" baseline="0">
                        <a:ln>
                          <a:noFill/>
                        </a:ln>
                        <a:solidFill>
                          <a:schemeClr val="tx1"/>
                        </a:solidFill>
                        <a:effectLst/>
                        <a:latin typeface="Arial" pitchFamily="34" charset="0"/>
                        <a:ea typeface="微软雅黑" pitchFamily="34" charset="-122"/>
                        <a:sym typeface="Arial" pitchFamily="34" charset="0"/>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en-US" altLang="zh-CN"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rPr>
                        <a:t>105g</a:t>
                      </a: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rPr>
                        <a:t>颜色</a:t>
                      </a:r>
                      <a:endParaRPr kumimoji="0" lang="zh-CN" altLang="zh-CN" sz="1400" b="0" i="0" u="none" strike="noStrike" cap="none" normalizeH="0" baseline="0">
                        <a:ln>
                          <a:noFill/>
                        </a:ln>
                        <a:solidFill>
                          <a:schemeClr val="tx1"/>
                        </a:solidFill>
                        <a:effectLst/>
                        <a:latin typeface="Arial" pitchFamily="34" charset="0"/>
                        <a:ea typeface="微软雅黑" pitchFamily="34" charset="-122"/>
                        <a:sym typeface="Arial" pitchFamily="34" charset="0"/>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rPr>
                        <a:t>红、黑、金</a:t>
                      </a: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rPr>
                        <a:t>其他参数</a:t>
                      </a:r>
                      <a:endParaRPr kumimoji="0" lang="zh-CN" altLang="zh-CN" sz="1400" b="0" i="0" u="none" strike="noStrike" cap="none" normalizeH="0" baseline="0">
                        <a:ln>
                          <a:noFill/>
                        </a:ln>
                        <a:solidFill>
                          <a:schemeClr val="tx1"/>
                        </a:solidFill>
                        <a:effectLst/>
                        <a:latin typeface="Arial" pitchFamily="34" charset="0"/>
                        <a:ea typeface="微软雅黑" pitchFamily="34" charset="-122"/>
                        <a:sym typeface="Arial" pitchFamily="34" charset="0"/>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dirty="0">
                          <a:ln>
                            <a:noFill/>
                          </a:ln>
                          <a:solidFill>
                            <a:schemeClr val="tx1"/>
                          </a:solidFill>
                          <a:effectLst/>
                          <a:latin typeface="微软雅黑" pitchFamily="34" charset="-122"/>
                          <a:ea typeface="微软雅黑" pitchFamily="34" charset="-122"/>
                          <a:sym typeface="微软雅黑" pitchFamily="34" charset="-122"/>
                        </a:rPr>
                        <a:t>您的文字</a:t>
                      </a: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rPr>
                        <a:t>您的文字</a:t>
                      </a: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rPr>
                        <a:t>您的文字</a:t>
                      </a: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rPr>
                        <a:t>您的文字</a:t>
                      </a: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r>
                        <a:rPr kumimoji="0" lang="zh-CN" altLang="zh-CN"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rPr>
                        <a:t>您的文字</a:t>
                      </a: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dirty="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0"/>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dirty="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dirty="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1"/>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2"/>
                  </a:ext>
                </a:extLst>
              </a:tr>
              <a:tr h="276225">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tc>
                  <a:txBody>
                    <a:bodyPr/>
                    <a:lstStyle>
                      <a:lvl1pPr defTabSz="0">
                        <a:spcBef>
                          <a:spcPct val="20000"/>
                        </a:spcBef>
                        <a:defRPr>
                          <a:solidFill>
                            <a:schemeClr val="bg1"/>
                          </a:solidFill>
                          <a:latin typeface="Arial" pitchFamily="34" charset="0"/>
                          <a:ea typeface="微软雅黑" pitchFamily="34" charset="-122"/>
                          <a:sym typeface="Arial" pitchFamily="34" charset="0"/>
                        </a:defRPr>
                      </a:lvl1pPr>
                      <a:lvl2pPr marL="742950" indent="-285750" defTabSz="0">
                        <a:spcBef>
                          <a:spcPct val="20000"/>
                        </a:spcBef>
                        <a:defRPr>
                          <a:solidFill>
                            <a:schemeClr val="bg1"/>
                          </a:solidFill>
                          <a:latin typeface="Arial" pitchFamily="34" charset="0"/>
                          <a:ea typeface="仿宋_GB2312" pitchFamily="1" charset="-122"/>
                          <a:sym typeface="Arial" pitchFamily="34" charset="0"/>
                        </a:defRPr>
                      </a:lvl2pPr>
                      <a:lvl3pPr marL="1143000" indent="-228600" defTabSz="0">
                        <a:spcBef>
                          <a:spcPct val="20000"/>
                        </a:spcBef>
                        <a:defRPr sz="2000">
                          <a:solidFill>
                            <a:schemeClr val="tx1"/>
                          </a:solidFill>
                          <a:latin typeface="Arial" pitchFamily="34" charset="0"/>
                          <a:ea typeface="宋体" pitchFamily="2" charset="-122"/>
                          <a:sym typeface="Arial" pitchFamily="34" charset="0"/>
                        </a:defRPr>
                      </a:lvl3pPr>
                      <a:lvl4pPr marL="1600200" indent="-228600" defTabSz="0">
                        <a:spcBef>
                          <a:spcPct val="20000"/>
                        </a:spcBef>
                        <a:defRPr>
                          <a:solidFill>
                            <a:schemeClr val="tx1"/>
                          </a:solidFill>
                          <a:latin typeface="Arial" pitchFamily="34" charset="0"/>
                          <a:ea typeface="宋体" pitchFamily="2" charset="-122"/>
                          <a:sym typeface="Arial" pitchFamily="34" charset="0"/>
                        </a:defRPr>
                      </a:lvl4pPr>
                      <a:lvl5pPr marL="2057400" indent="-228600" defTabSz="0">
                        <a:spcBef>
                          <a:spcPct val="20000"/>
                        </a:spcBef>
                        <a:defRPr>
                          <a:solidFill>
                            <a:schemeClr val="tx1"/>
                          </a:solidFill>
                          <a:latin typeface="Arial" pitchFamily="34" charset="0"/>
                          <a:ea typeface="宋体" pitchFamily="2" charset="-122"/>
                          <a:sym typeface="Arial" pitchFamily="34" charset="0"/>
                        </a:defRPr>
                      </a:lvl5pPr>
                      <a:lvl6pPr marL="25146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6pPr>
                      <a:lvl7pPr marL="29718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7pPr>
                      <a:lvl8pPr marL="34290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8pPr>
                      <a:lvl9pPr marL="3886200" indent="-228600" defTabSz="0" eaLnBrk="0" fontAlgn="base" hangingPunct="0">
                        <a:spcBef>
                          <a:spcPct val="20000"/>
                        </a:spcBef>
                        <a:spcAft>
                          <a:spcPct val="0"/>
                        </a:spcAft>
                        <a:defRPr>
                          <a:solidFill>
                            <a:schemeClr val="tx1"/>
                          </a:solidFill>
                          <a:latin typeface="Arial" pitchFamily="34" charset="0"/>
                          <a:ea typeface="宋体" pitchFamily="2" charset="-122"/>
                          <a:sym typeface="Arial" pitchFamily="34" charset="0"/>
                        </a:defRPr>
                      </a:lvl9pPr>
                    </a:lstStyle>
                    <a:p>
                      <a:pPr marL="0" marR="0" lvl="0" indent="0" algn="l" defTabSz="0" rtl="0" eaLnBrk="1" fontAlgn="base" latinLnBrk="0" hangingPunct="1">
                        <a:lnSpc>
                          <a:spcPct val="100000"/>
                        </a:lnSpc>
                        <a:spcBef>
                          <a:spcPct val="20000"/>
                        </a:spcBef>
                        <a:spcAft>
                          <a:spcPct val="0"/>
                        </a:spcAft>
                        <a:buClrTx/>
                        <a:buSzTx/>
                        <a:buFontTx/>
                        <a:buNone/>
                        <a:tabLst/>
                      </a:pPr>
                      <a:endParaRPr kumimoji="0" lang="zh-CN" altLang="en-US" sz="1200" b="1" i="1" u="none" strike="noStrike" cap="none" normalizeH="0" baseline="0" dirty="0">
                        <a:ln>
                          <a:noFill/>
                        </a:ln>
                        <a:solidFill>
                          <a:schemeClr val="tx1"/>
                        </a:solidFill>
                        <a:effectLst/>
                        <a:latin typeface="微软雅黑" pitchFamily="34" charset="-122"/>
                        <a:ea typeface="微软雅黑" pitchFamily="34" charset="-122"/>
                        <a:sym typeface="微软雅黑" pitchFamily="34" charset="-122"/>
                      </a:endParaRPr>
                    </a:p>
                  </a:txBody>
                  <a:tcPr marL="67601" marR="67601" marT="35243" marB="35243" anchor="ctr" horzOverflow="overflow">
                    <a:lnL w="12700" cap="flat" cmpd="sng" algn="ctr">
                      <a:solidFill>
                        <a:srgbClr val="4D4D4D"/>
                      </a:solidFill>
                      <a:prstDash val="solid"/>
                      <a:miter lim="800000"/>
                      <a:headEnd type="none" w="med" len="med"/>
                      <a:tailEnd type="none" w="med" len="med"/>
                    </a:lnL>
                    <a:lnR w="12700" cap="flat" cmpd="sng" algn="ctr">
                      <a:solidFill>
                        <a:srgbClr val="4D4D4D"/>
                      </a:solidFill>
                      <a:prstDash val="solid"/>
                      <a:miter lim="800000"/>
                      <a:headEnd type="none" w="med" len="med"/>
                      <a:tailEnd type="none" w="med" len="med"/>
                    </a:lnR>
                    <a:lnT w="12700" cap="flat" cmpd="sng" algn="ctr">
                      <a:solidFill>
                        <a:srgbClr val="4D4D4D"/>
                      </a:solidFill>
                      <a:prstDash val="solid"/>
                      <a:miter lim="800000"/>
                      <a:headEnd type="none" w="med" len="med"/>
                      <a:tailEnd type="none" w="med" len="med"/>
                    </a:lnT>
                    <a:lnB w="12700" cap="flat" cmpd="sng" algn="ctr">
                      <a:solidFill>
                        <a:srgbClr val="4D4D4D"/>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3"/>
                  </a:ext>
                </a:extLst>
              </a:tr>
            </a:tbl>
          </a:graphicData>
        </a:graphic>
      </p:graphicFrame>
      <p:pic>
        <p:nvPicPr>
          <p:cNvPr id="33843" name="Picture 54"/>
          <p:cNvPicPr>
            <a:picLocks noChangeAspect="1" noChangeArrowheads="1"/>
          </p:cNvPicPr>
          <p:nvPr/>
        </p:nvPicPr>
        <p:blipFill>
          <a:blip r:embed="rId3">
            <a:extLst>
              <a:ext uri="{28A0092B-C50C-407E-A947-70E740481C1C}">
                <a14:useLocalDpi xmlns:a14="http://schemas.microsoft.com/office/drawing/2010/main" val="0"/>
              </a:ext>
            </a:extLst>
          </a:blip>
          <a:srcRect l="19141"/>
          <a:stretch>
            <a:fillRect/>
          </a:stretch>
        </p:blipFill>
        <p:spPr bwMode="auto">
          <a:xfrm>
            <a:off x="1882539" y="1041598"/>
            <a:ext cx="3625565" cy="304232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35697" y="4255517"/>
            <a:ext cx="3960439"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itchFamily="34" charset="-122"/>
                <a:ea typeface="微软雅黑 Light" pitchFamily="34" charset="-122"/>
              </a:rPr>
              <a:t>……</a:t>
            </a:r>
          </a:p>
        </p:txBody>
      </p:sp>
      <p:sp>
        <p:nvSpPr>
          <p:cNvPr id="7" name="TextBox 6"/>
          <p:cNvSpPr txBox="1"/>
          <p:nvPr/>
        </p:nvSpPr>
        <p:spPr>
          <a:xfrm>
            <a:off x="3923928" y="195486"/>
            <a:ext cx="2627948"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主打产品</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2182964876"/>
      </p:ext>
    </p:extLst>
  </p:cSld>
  <p:clrMapOvr>
    <a:masterClrMapping/>
  </p:clrMapOvr>
  <p:transition spd="slow" advTm="476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300" fill="hold"/>
                                        <p:tgtEl>
                                          <p:spTgt spid="33794"/>
                                        </p:tgtEl>
                                        <p:attrNameLst>
                                          <p:attrName>ppt_x</p:attrName>
                                        </p:attrNameLst>
                                      </p:cBhvr>
                                      <p:tavLst>
                                        <p:tav tm="0">
                                          <p:val>
                                            <p:strVal val="0-#ppt_w/2"/>
                                          </p:val>
                                        </p:tav>
                                        <p:tav tm="100000">
                                          <p:val>
                                            <p:strVal val="#ppt_x"/>
                                          </p:val>
                                        </p:tav>
                                      </p:tavLst>
                                    </p:anim>
                                    <p:anim calcmode="lin" valueType="num">
                                      <p:cBhvr>
                                        <p:cTn id="8" dur="300" fill="hold"/>
                                        <p:tgtEl>
                                          <p:spTgt spid="337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33795"/>
                                        </p:tgtEl>
                                        <p:attrNameLst>
                                          <p:attrName>style.visibility</p:attrName>
                                        </p:attrNameLst>
                                      </p:cBhvr>
                                      <p:to>
                                        <p:strVal val="visible"/>
                                      </p:to>
                                    </p:set>
                                    <p:anim by="(-#ppt_w*2)" calcmode="lin" valueType="num">
                                      <p:cBhvr rctx="PPT">
                                        <p:cTn id="12" dur="250" autoRev="1" fill="hold">
                                          <p:stCondLst>
                                            <p:cond delay="0"/>
                                          </p:stCondLst>
                                        </p:cTn>
                                        <p:tgtEl>
                                          <p:spTgt spid="33795"/>
                                        </p:tgtEl>
                                        <p:attrNameLst>
                                          <p:attrName>ppt_w</p:attrName>
                                        </p:attrNameLst>
                                      </p:cBhvr>
                                    </p:anim>
                                    <p:anim by="(#ppt_w*0.50)" calcmode="lin" valueType="num">
                                      <p:cBhvr>
                                        <p:cTn id="13" dur="250" decel="50000" autoRev="1" fill="hold">
                                          <p:stCondLst>
                                            <p:cond delay="0"/>
                                          </p:stCondLst>
                                        </p:cTn>
                                        <p:tgtEl>
                                          <p:spTgt spid="33795"/>
                                        </p:tgtEl>
                                        <p:attrNameLst>
                                          <p:attrName>ppt_x</p:attrName>
                                        </p:attrNameLst>
                                      </p:cBhvr>
                                    </p:anim>
                                    <p:anim to="(#ppt_y)" calcmode="lin" valueType="num">
                                      <p:cBhvr>
                                        <p:cTn id="14" dur="500" fill="hold">
                                          <p:stCondLst>
                                            <p:cond delay="0"/>
                                          </p:stCondLst>
                                        </p:cTn>
                                        <p:tgtEl>
                                          <p:spTgt spid="33795"/>
                                        </p:tgtEl>
                                        <p:attrNameLst>
                                          <p:attrName>ppt_y</p:attrName>
                                        </p:attrNameLst>
                                      </p:cBhvr>
                                    </p:anim>
                                    <p:animRot by="21600000">
                                      <p:cBhvr>
                                        <p:cTn id="15" dur="500" fill="hold">
                                          <p:stCondLst>
                                            <p:cond delay="0"/>
                                          </p:stCondLst>
                                        </p:cTn>
                                        <p:tgtEl>
                                          <p:spTgt spid="33795"/>
                                        </p:tgtEl>
                                        <p:attrNameLst>
                                          <p:attrName>r</p:attrName>
                                        </p:attrNameLst>
                                      </p:cBhvr>
                                    </p:animRot>
                                  </p:childTnLst>
                                </p:cTn>
                              </p:par>
                            </p:childTnLst>
                          </p:cTn>
                        </p:par>
                        <p:par>
                          <p:cTn id="16" fill="hold" nodeType="afterGroup">
                            <p:stCondLst>
                              <p:cond delay="950"/>
                            </p:stCondLst>
                            <p:childTnLst>
                              <p:par>
                                <p:cTn id="17" presetID="2" presetClass="entr" presetSubtype="2" fill="hold" nodeType="afterEffect">
                                  <p:stCondLst>
                                    <p:cond delay="0"/>
                                  </p:stCondLst>
                                  <p:childTnLst>
                                    <p:set>
                                      <p:cBhvr>
                                        <p:cTn id="18" dur="1" fill="hold">
                                          <p:stCondLst>
                                            <p:cond delay="0"/>
                                          </p:stCondLst>
                                        </p:cTn>
                                        <p:tgtEl>
                                          <p:spTgt spid="33843"/>
                                        </p:tgtEl>
                                        <p:attrNameLst>
                                          <p:attrName>style.visibility</p:attrName>
                                        </p:attrNameLst>
                                      </p:cBhvr>
                                      <p:to>
                                        <p:strVal val="visible"/>
                                      </p:to>
                                    </p:set>
                                    <p:anim calcmode="lin" valueType="num">
                                      <p:cBhvr>
                                        <p:cTn id="19" dur="500" fill="hold"/>
                                        <p:tgtEl>
                                          <p:spTgt spid="33843"/>
                                        </p:tgtEl>
                                        <p:attrNameLst>
                                          <p:attrName>ppt_x</p:attrName>
                                        </p:attrNameLst>
                                      </p:cBhvr>
                                      <p:tavLst>
                                        <p:tav tm="0">
                                          <p:val>
                                            <p:strVal val="1+#ppt_w/2"/>
                                          </p:val>
                                        </p:tav>
                                        <p:tav tm="100000">
                                          <p:val>
                                            <p:strVal val="#ppt_x"/>
                                          </p:val>
                                        </p:tav>
                                      </p:tavLst>
                                    </p:anim>
                                    <p:anim calcmode="lin" valueType="num">
                                      <p:cBhvr>
                                        <p:cTn id="20" dur="500" fill="hold"/>
                                        <p:tgtEl>
                                          <p:spTgt spid="3384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p:cTn id="23" dur="500" fill="hold"/>
                                        <p:tgtEl>
                                          <p:spTgt spid="33796"/>
                                        </p:tgtEl>
                                        <p:attrNameLst>
                                          <p:attrName>ppt_x</p:attrName>
                                        </p:attrNameLst>
                                      </p:cBhvr>
                                      <p:tavLst>
                                        <p:tav tm="0">
                                          <p:val>
                                            <p:strVal val="0-#ppt_w/2"/>
                                          </p:val>
                                        </p:tav>
                                        <p:tav tm="100000">
                                          <p:val>
                                            <p:strVal val="#ppt_x"/>
                                          </p:val>
                                        </p:tav>
                                      </p:tavLst>
                                    </p:anim>
                                    <p:anim calcmode="lin" valueType="num">
                                      <p:cBhvr>
                                        <p:cTn id="24" dur="500" fill="hold"/>
                                        <p:tgtEl>
                                          <p:spTgt spid="33796"/>
                                        </p:tgtEl>
                                        <p:attrNameLst>
                                          <p:attrName>ppt_y</p:attrName>
                                        </p:attrNameLst>
                                      </p:cBhvr>
                                      <p:tavLst>
                                        <p:tav tm="0">
                                          <p:val>
                                            <p:strVal val="#ppt_y"/>
                                          </p:val>
                                        </p:tav>
                                        <p:tav tm="100000">
                                          <p:val>
                                            <p:strVal val="#ppt_y"/>
                                          </p:val>
                                        </p:tav>
                                      </p:tavLst>
                                    </p:anim>
                                  </p:childTnLst>
                                </p:cTn>
                              </p:par>
                            </p:childTnLst>
                          </p:cTn>
                        </p:par>
                        <p:par>
                          <p:cTn id="25" fill="hold">
                            <p:stCondLst>
                              <p:cond delay="1450"/>
                            </p:stCondLst>
                            <p:childTnLst>
                              <p:par>
                                <p:cTn id="26" presetID="22" presetClass="entr" presetSubtype="8" fill="hold" grpId="0" nodeType="afterEffect">
                                  <p:stCondLst>
                                    <p:cond delay="0"/>
                                  </p:stCondLst>
                                  <p:iterate type="lt">
                                    <p:tmPct val="30000"/>
                                  </p:iterate>
                                  <p:childTnLst>
                                    <p:set>
                                      <p:cBhvr>
                                        <p:cTn id="27" dur="1" fill="hold">
                                          <p:stCondLst>
                                            <p:cond delay="0"/>
                                          </p:stCondLst>
                                        </p:cTn>
                                        <p:tgtEl>
                                          <p:spTgt spid="6"/>
                                        </p:tgtEl>
                                        <p:attrNameLst>
                                          <p:attrName>style.visibility</p:attrName>
                                        </p:attrNameLst>
                                      </p:cBhvr>
                                      <p:to>
                                        <p:strVal val="visible"/>
                                      </p:to>
                                    </p:set>
                                    <p:animEffect transition="in" filter="wipe(left)">
                                      <p:cBhvr>
                                        <p:cTn id="28" dur="50"/>
                                        <p:tgtEl>
                                          <p:spTgt spid="6"/>
                                        </p:tgtEl>
                                      </p:cBhvr>
                                    </p:animEffect>
                                  </p:childTnLst>
                                </p:cTn>
                              </p:par>
                              <p:par>
                                <p:cTn id="29" presetID="36" presetClass="emph" presetSubtype="0" fill="hold" grpId="1" nodeType="withEffect">
                                  <p:stCondLst>
                                    <p:cond delay="0"/>
                                  </p:stCondLst>
                                  <p:iterate type="lt">
                                    <p:tmPct val="30000"/>
                                  </p:iterate>
                                  <p:childTnLst>
                                    <p:animScale>
                                      <p:cBhvr>
                                        <p:cTn id="30" dur="25" autoRev="1" fill="hold">
                                          <p:stCondLst>
                                            <p:cond delay="0"/>
                                          </p:stCondLst>
                                        </p:cTn>
                                        <p:tgtEl>
                                          <p:spTgt spid="6"/>
                                        </p:tgtEl>
                                      </p:cBhvr>
                                      <p:to x="80000" y="100000"/>
                                    </p:animScale>
                                    <p:anim by="(#ppt_w*0.10)" calcmode="lin" valueType="num">
                                      <p:cBhvr>
                                        <p:cTn id="31" dur="25" autoRev="1" fill="hold">
                                          <p:stCondLst>
                                            <p:cond delay="0"/>
                                          </p:stCondLst>
                                        </p:cTn>
                                        <p:tgtEl>
                                          <p:spTgt spid="6"/>
                                        </p:tgtEl>
                                        <p:attrNameLst>
                                          <p:attrName>ppt_x</p:attrName>
                                        </p:attrNameLst>
                                      </p:cBhvr>
                                    </p:anim>
                                    <p:anim by="(-#ppt_w*0.10)" calcmode="lin" valueType="num">
                                      <p:cBhvr>
                                        <p:cTn id="32" dur="25" autoRev="1" fill="hold">
                                          <p:stCondLst>
                                            <p:cond delay="0"/>
                                          </p:stCondLst>
                                        </p:cTn>
                                        <p:tgtEl>
                                          <p:spTgt spid="6"/>
                                        </p:tgtEl>
                                        <p:attrNameLst>
                                          <p:attrName>ppt_y</p:attrName>
                                        </p:attrNameLst>
                                      </p:cBhvr>
                                    </p:anim>
                                    <p:animRot by="-480000">
                                      <p:cBhvr>
                                        <p:cTn id="33" dur="25"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ldLvl="0" animBg="1" autoUpdateAnimBg="0"/>
      <p:bldP spid="33795" grpId="0" bldLvl="0" autoUpdateAnimBg="0"/>
      <p:bldP spid="6" grpId="0"/>
      <p:bldP spid="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5"/>
          <p:cNvCxnSpPr/>
          <p:nvPr/>
        </p:nvCxnSpPr>
        <p:spPr bwMode="auto">
          <a:xfrm>
            <a:off x="6026105" y="1344088"/>
            <a:ext cx="121822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a:grpSpLocks/>
          </p:cNvGrpSpPr>
          <p:nvPr/>
        </p:nvGrpSpPr>
        <p:grpSpPr bwMode="auto">
          <a:xfrm>
            <a:off x="6026105" y="3319194"/>
            <a:ext cx="1127107" cy="607317"/>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组合 8"/>
          <p:cNvGrpSpPr>
            <a:grpSpLocks/>
          </p:cNvGrpSpPr>
          <p:nvPr/>
        </p:nvGrpSpPr>
        <p:grpSpPr bwMode="auto">
          <a:xfrm>
            <a:off x="6113238" y="2179850"/>
            <a:ext cx="1129509" cy="558411"/>
            <a:chOff x="7902901" y="3124000"/>
            <a:chExt cx="1129418" cy="558855"/>
          </a:xfrm>
        </p:grpSpPr>
        <p:cxnSp>
          <p:nvCxnSpPr>
            <p:cNvPr id="10"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3" name="组合 12"/>
          <p:cNvGrpSpPr>
            <a:grpSpLocks/>
          </p:cNvGrpSpPr>
          <p:nvPr/>
        </p:nvGrpSpPr>
        <p:grpSpPr bwMode="auto">
          <a:xfrm>
            <a:off x="3654229" y="1389859"/>
            <a:ext cx="989085" cy="271463"/>
            <a:chOff x="3181205" y="2010025"/>
            <a:chExt cx="1299921" cy="271166"/>
          </a:xfrm>
        </p:grpSpPr>
        <p:cxnSp>
          <p:nvCxnSpPr>
            <p:cNvPr id="14"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72"/>
            <p:cNvCxnSpPr>
              <a:endCxn id="62" idx="25"/>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a:grpSpLocks/>
          </p:cNvGrpSpPr>
          <p:nvPr/>
        </p:nvGrpSpPr>
        <p:grpSpPr bwMode="auto">
          <a:xfrm>
            <a:off x="3582222" y="3219821"/>
            <a:ext cx="801535" cy="777388"/>
            <a:chOff x="3243437" y="4210024"/>
            <a:chExt cx="960324" cy="834506"/>
          </a:xfrm>
        </p:grpSpPr>
        <p:cxnSp>
          <p:nvCxnSpPr>
            <p:cNvPr id="18"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1" name="组合 20"/>
          <p:cNvGrpSpPr>
            <a:grpSpLocks/>
          </p:cNvGrpSpPr>
          <p:nvPr/>
        </p:nvGrpSpPr>
        <p:grpSpPr bwMode="auto">
          <a:xfrm>
            <a:off x="3582222" y="2721895"/>
            <a:ext cx="1749495" cy="325928"/>
            <a:chOff x="3279710" y="3713495"/>
            <a:chExt cx="1872464" cy="325928"/>
          </a:xfrm>
        </p:grpSpPr>
        <p:cxnSp>
          <p:nvCxnSpPr>
            <p:cNvPr id="22"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5" name="TextBox 59"/>
          <p:cNvSpPr txBox="1">
            <a:spLocks noChangeArrowheads="1"/>
          </p:cNvSpPr>
          <p:nvPr/>
        </p:nvSpPr>
        <p:spPr bwMode="auto">
          <a:xfrm flipH="1">
            <a:off x="1691185" y="1233519"/>
            <a:ext cx="1786358"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defTabSz="914332" fontAlgn="auto">
              <a:spcBef>
                <a:spcPts val="0"/>
              </a:spcBef>
              <a:spcAft>
                <a:spcPts val="0"/>
              </a:spcAft>
              <a:defRPr/>
            </a:pPr>
            <a:r>
              <a:rPr lang="zh-CN" altLang="en-US" sz="1500" dirty="0">
                <a:latin typeface="微软雅黑" pitchFamily="34" charset="-122"/>
                <a:ea typeface="微软雅黑" pitchFamily="34" charset="-122"/>
              </a:rPr>
              <a:t>核心产品一</a:t>
            </a:r>
            <a:endParaRPr lang="en-US" altLang="ko-KR" sz="1500" dirty="0">
              <a:latin typeface="微软雅黑" pitchFamily="34" charset="-122"/>
              <a:ea typeface="微软雅黑" pitchFamily="34" charset="-122"/>
            </a:endParaRPr>
          </a:p>
        </p:txBody>
      </p:sp>
      <p:sp>
        <p:nvSpPr>
          <p:cNvPr id="26" name="矩形 17"/>
          <p:cNvSpPr>
            <a:spLocks noChangeArrowheads="1"/>
          </p:cNvSpPr>
          <p:nvPr/>
        </p:nvSpPr>
        <p:spPr bwMode="auto">
          <a:xfrm>
            <a:off x="1660793" y="1583067"/>
            <a:ext cx="1822450" cy="640873"/>
          </a:xfrm>
          <a:prstGeom prst="rect">
            <a:avLst/>
          </a:prstGeom>
          <a:noFill/>
          <a:ln>
            <a:noFill/>
          </a:ln>
          <a:extLst/>
        </p:spPr>
        <p:txBody>
          <a:bodyPr lIns="91431" tIns="45716" rIns="91431" bIns="45716">
            <a:spAutoFit/>
          </a:bodyPr>
          <a:lstStyle/>
          <a:p>
            <a:pPr algn="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100" dirty="0">
              <a:latin typeface="微软雅黑" pitchFamily="34" charset="-122"/>
              <a:ea typeface="微软雅黑" pitchFamily="34" charset="-122"/>
            </a:endParaRPr>
          </a:p>
        </p:txBody>
      </p:sp>
      <p:sp>
        <p:nvSpPr>
          <p:cNvPr id="27" name="TextBox 59"/>
          <p:cNvSpPr txBox="1">
            <a:spLocks noChangeArrowheads="1"/>
          </p:cNvSpPr>
          <p:nvPr/>
        </p:nvSpPr>
        <p:spPr bwMode="auto">
          <a:xfrm flipH="1">
            <a:off x="1691185" y="2558000"/>
            <a:ext cx="1822450"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defTabSz="914332" fontAlgn="auto">
              <a:spcBef>
                <a:spcPts val="0"/>
              </a:spcBef>
              <a:spcAft>
                <a:spcPts val="0"/>
              </a:spcAft>
              <a:defRPr/>
            </a:pPr>
            <a:r>
              <a:rPr lang="zh-CN" altLang="en-US" sz="1500" dirty="0">
                <a:latin typeface="微软雅黑" pitchFamily="34" charset="-122"/>
                <a:ea typeface="微软雅黑" pitchFamily="34" charset="-122"/>
              </a:rPr>
              <a:t>核心产品二</a:t>
            </a:r>
            <a:endParaRPr lang="en-US" altLang="ko-KR" sz="1500" dirty="0">
              <a:latin typeface="微软雅黑" pitchFamily="34" charset="-122"/>
              <a:ea typeface="微软雅黑" pitchFamily="34" charset="-122"/>
            </a:endParaRPr>
          </a:p>
        </p:txBody>
      </p:sp>
      <p:sp>
        <p:nvSpPr>
          <p:cNvPr id="28" name="矩形 17"/>
          <p:cNvSpPr>
            <a:spLocks noChangeArrowheads="1"/>
          </p:cNvSpPr>
          <p:nvPr/>
        </p:nvSpPr>
        <p:spPr bwMode="auto">
          <a:xfrm>
            <a:off x="1667668" y="2868479"/>
            <a:ext cx="1822450" cy="650939"/>
          </a:xfrm>
          <a:prstGeom prst="rect">
            <a:avLst/>
          </a:prstGeom>
          <a:noFill/>
          <a:ln>
            <a:noFill/>
          </a:ln>
          <a:extLst/>
        </p:spPr>
        <p:txBody>
          <a:bodyPr lIns="91431" tIns="45716" rIns="91431" bIns="45716">
            <a:spAutoFit/>
          </a:bodyPr>
          <a:lstStyle/>
          <a:p>
            <a:pPr algn="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100" dirty="0">
              <a:latin typeface="微软雅黑" pitchFamily="34" charset="-122"/>
              <a:ea typeface="微软雅黑" pitchFamily="34" charset="-122"/>
            </a:endParaRPr>
          </a:p>
        </p:txBody>
      </p:sp>
      <p:sp>
        <p:nvSpPr>
          <p:cNvPr id="29" name="TextBox 59"/>
          <p:cNvSpPr txBox="1">
            <a:spLocks noChangeArrowheads="1"/>
          </p:cNvSpPr>
          <p:nvPr/>
        </p:nvSpPr>
        <p:spPr bwMode="auto">
          <a:xfrm flipH="1">
            <a:off x="1691185" y="3914072"/>
            <a:ext cx="1792058"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defTabSz="914332" fontAlgn="auto">
              <a:spcBef>
                <a:spcPts val="0"/>
              </a:spcBef>
              <a:spcAft>
                <a:spcPts val="0"/>
              </a:spcAft>
              <a:defRPr/>
            </a:pPr>
            <a:r>
              <a:rPr lang="zh-CN" altLang="en-US" sz="1500" dirty="0">
                <a:latin typeface="微软雅黑" pitchFamily="34" charset="-122"/>
                <a:ea typeface="微软雅黑" pitchFamily="34" charset="-122"/>
              </a:rPr>
              <a:t>核心产品三</a:t>
            </a:r>
            <a:endParaRPr lang="en-US" altLang="ko-KR" sz="1500" dirty="0">
              <a:latin typeface="微软雅黑" pitchFamily="34" charset="-122"/>
              <a:ea typeface="微软雅黑" pitchFamily="34" charset="-122"/>
            </a:endParaRPr>
          </a:p>
        </p:txBody>
      </p:sp>
      <p:sp>
        <p:nvSpPr>
          <p:cNvPr id="30" name="矩形 17"/>
          <p:cNvSpPr>
            <a:spLocks noChangeArrowheads="1"/>
          </p:cNvSpPr>
          <p:nvPr/>
        </p:nvSpPr>
        <p:spPr bwMode="auto">
          <a:xfrm>
            <a:off x="1691185" y="4240967"/>
            <a:ext cx="1822450" cy="650939"/>
          </a:xfrm>
          <a:prstGeom prst="rect">
            <a:avLst/>
          </a:prstGeom>
          <a:noFill/>
          <a:ln>
            <a:noFill/>
          </a:ln>
          <a:extLst/>
        </p:spPr>
        <p:txBody>
          <a:bodyPr lIns="91431" tIns="45716" rIns="91431" bIns="45716">
            <a:spAutoFit/>
          </a:bodyPr>
          <a:lstStyle/>
          <a:p>
            <a:pPr algn="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在此录入上述图表的描述说明，在此录入图表的描述说明。</a:t>
            </a:r>
            <a:endParaRPr lang="zh-CN" altLang="en-US" sz="1100" dirty="0">
              <a:latin typeface="微软雅黑" pitchFamily="34" charset="-122"/>
              <a:ea typeface="微软雅黑" pitchFamily="34" charset="-122"/>
            </a:endParaRPr>
          </a:p>
        </p:txBody>
      </p:sp>
      <p:sp>
        <p:nvSpPr>
          <p:cNvPr id="31" name="TextBox 59"/>
          <p:cNvSpPr txBox="1">
            <a:spLocks noChangeArrowheads="1"/>
          </p:cNvSpPr>
          <p:nvPr/>
        </p:nvSpPr>
        <p:spPr bwMode="auto">
          <a:xfrm flipH="1">
            <a:off x="7358061" y="1151935"/>
            <a:ext cx="1599745"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332" fontAlgn="auto">
              <a:spcBef>
                <a:spcPts val="0"/>
              </a:spcBef>
              <a:spcAft>
                <a:spcPts val="0"/>
              </a:spcAft>
              <a:defRPr/>
            </a:pPr>
            <a:r>
              <a:rPr lang="zh-CN" altLang="en-US" sz="1500" dirty="0">
                <a:latin typeface="微软雅黑" pitchFamily="34" charset="-122"/>
                <a:ea typeface="微软雅黑" pitchFamily="34" charset="-122"/>
              </a:rPr>
              <a:t>附属产品一</a:t>
            </a:r>
            <a:endParaRPr lang="en-US" altLang="ko-KR" sz="1500" dirty="0">
              <a:latin typeface="微软雅黑" pitchFamily="34" charset="-122"/>
              <a:ea typeface="微软雅黑" pitchFamily="34" charset="-122"/>
            </a:endParaRPr>
          </a:p>
        </p:txBody>
      </p:sp>
      <p:sp>
        <p:nvSpPr>
          <p:cNvPr id="32" name="矩形 17"/>
          <p:cNvSpPr>
            <a:spLocks noChangeArrowheads="1"/>
          </p:cNvSpPr>
          <p:nvPr/>
        </p:nvSpPr>
        <p:spPr bwMode="auto">
          <a:xfrm>
            <a:off x="7358062" y="1501237"/>
            <a:ext cx="1822450" cy="640873"/>
          </a:xfrm>
          <a:prstGeom prst="rect">
            <a:avLst/>
          </a:prstGeom>
          <a:noFill/>
          <a:ln>
            <a:noFill/>
          </a:ln>
          <a:extLst/>
        </p:spPr>
        <p:txBody>
          <a:bodyPr lIns="91431" tIns="45716" rIns="91431" bIns="45716">
            <a:spAutoFit/>
          </a:bodyPr>
          <a:lstStyle/>
          <a:p>
            <a:pP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100" dirty="0">
              <a:latin typeface="微软雅黑" pitchFamily="34" charset="-122"/>
              <a:ea typeface="微软雅黑" pitchFamily="34" charset="-122"/>
            </a:endParaRPr>
          </a:p>
        </p:txBody>
      </p:sp>
      <p:sp>
        <p:nvSpPr>
          <p:cNvPr id="33" name="TextBox 59"/>
          <p:cNvSpPr txBox="1">
            <a:spLocks noChangeArrowheads="1"/>
          </p:cNvSpPr>
          <p:nvPr/>
        </p:nvSpPr>
        <p:spPr bwMode="auto">
          <a:xfrm flipH="1">
            <a:off x="7358060" y="2571403"/>
            <a:ext cx="1599747"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332" fontAlgn="auto">
              <a:spcBef>
                <a:spcPts val="0"/>
              </a:spcBef>
              <a:spcAft>
                <a:spcPts val="0"/>
              </a:spcAft>
              <a:defRPr/>
            </a:pPr>
            <a:r>
              <a:rPr lang="zh-CN" altLang="en-US" sz="1500" dirty="0">
                <a:latin typeface="微软雅黑" pitchFamily="34" charset="-122"/>
                <a:ea typeface="微软雅黑" pitchFamily="34" charset="-122"/>
              </a:rPr>
              <a:t>附属产品二</a:t>
            </a:r>
            <a:endParaRPr lang="en-US" altLang="ko-KR" sz="1500" dirty="0">
              <a:latin typeface="微软雅黑" pitchFamily="34" charset="-122"/>
              <a:ea typeface="微软雅黑" pitchFamily="34" charset="-122"/>
            </a:endParaRPr>
          </a:p>
        </p:txBody>
      </p:sp>
      <p:sp>
        <p:nvSpPr>
          <p:cNvPr id="34" name="矩形 17"/>
          <p:cNvSpPr>
            <a:spLocks noChangeArrowheads="1"/>
          </p:cNvSpPr>
          <p:nvPr/>
        </p:nvSpPr>
        <p:spPr bwMode="auto">
          <a:xfrm>
            <a:off x="7358062" y="2893317"/>
            <a:ext cx="1822450" cy="640873"/>
          </a:xfrm>
          <a:prstGeom prst="rect">
            <a:avLst/>
          </a:prstGeom>
          <a:noFill/>
          <a:ln>
            <a:noFill/>
          </a:ln>
          <a:extLst/>
        </p:spPr>
        <p:txBody>
          <a:bodyPr lIns="91431" tIns="45716" rIns="91431" bIns="45716">
            <a:spAutoFit/>
          </a:bodyPr>
          <a:lstStyle/>
          <a:p>
            <a:pP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100" dirty="0">
              <a:latin typeface="微软雅黑" pitchFamily="34" charset="-122"/>
              <a:ea typeface="微软雅黑" pitchFamily="34" charset="-122"/>
            </a:endParaRPr>
          </a:p>
        </p:txBody>
      </p:sp>
      <p:sp>
        <p:nvSpPr>
          <p:cNvPr id="35" name="TextBox 59"/>
          <p:cNvSpPr txBox="1">
            <a:spLocks noChangeArrowheads="1"/>
          </p:cNvSpPr>
          <p:nvPr/>
        </p:nvSpPr>
        <p:spPr bwMode="auto">
          <a:xfrm flipH="1">
            <a:off x="7358061" y="3768210"/>
            <a:ext cx="1599745" cy="323157"/>
          </a:xfrm>
          <a:prstGeom prst="rect">
            <a:avLst/>
          </a:prstGeom>
          <a:noFill/>
          <a:ln>
            <a:noFill/>
          </a:ln>
          <a:extLst/>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914332" fontAlgn="auto">
              <a:spcBef>
                <a:spcPts val="0"/>
              </a:spcBef>
              <a:spcAft>
                <a:spcPts val="0"/>
              </a:spcAft>
              <a:defRPr/>
            </a:pPr>
            <a:r>
              <a:rPr lang="zh-CN" altLang="en-US" sz="1500" dirty="0">
                <a:latin typeface="微软雅黑" pitchFamily="34" charset="-122"/>
                <a:ea typeface="微软雅黑" pitchFamily="34" charset="-122"/>
              </a:rPr>
              <a:t>附属产品三</a:t>
            </a:r>
            <a:endParaRPr lang="en-US" altLang="ko-KR" sz="1500" dirty="0">
              <a:latin typeface="微软雅黑" pitchFamily="34" charset="-122"/>
              <a:ea typeface="微软雅黑" pitchFamily="34" charset="-122"/>
            </a:endParaRPr>
          </a:p>
        </p:txBody>
      </p:sp>
      <p:sp>
        <p:nvSpPr>
          <p:cNvPr id="36" name="矩形 17"/>
          <p:cNvSpPr>
            <a:spLocks noChangeArrowheads="1"/>
          </p:cNvSpPr>
          <p:nvPr/>
        </p:nvSpPr>
        <p:spPr bwMode="auto">
          <a:xfrm>
            <a:off x="7358062" y="4106258"/>
            <a:ext cx="1822450" cy="454668"/>
          </a:xfrm>
          <a:prstGeom prst="rect">
            <a:avLst/>
          </a:prstGeom>
          <a:noFill/>
          <a:ln>
            <a:noFill/>
          </a:ln>
          <a:extLst/>
        </p:spPr>
        <p:txBody>
          <a:bodyPr lIns="91431" tIns="45716" rIns="91431" bIns="45716">
            <a:spAutoFit/>
          </a:bodyPr>
          <a:lstStyle/>
          <a:p>
            <a:pPr defTabSz="914332" fontAlgn="auto">
              <a:lnSpc>
                <a:spcPct val="110000"/>
              </a:lnSpc>
              <a:spcBef>
                <a:spcPts val="0"/>
              </a:spcBef>
              <a:spcAft>
                <a:spcPts val="0"/>
              </a:spcAft>
              <a:defRPr/>
            </a:pPr>
            <a:r>
              <a:rPr lang="zh-CN" altLang="en-US" sz="1100" dirty="0">
                <a:latin typeface="微软雅黑" pitchFamily="34" charset="-122"/>
                <a:ea typeface="微软雅黑" pitchFamily="34" charset="-122"/>
                <a:sym typeface="微软雅黑" pitchFamily="34" charset="-122"/>
              </a:rPr>
              <a:t>在此录入上述图表的综合描述说明，在此录入。</a:t>
            </a:r>
            <a:endParaRPr lang="zh-CN" altLang="en-US" sz="1100" dirty="0">
              <a:latin typeface="微软雅黑" pitchFamily="34" charset="-122"/>
              <a:ea typeface="微软雅黑" pitchFamily="34" charset="-122"/>
            </a:endParaRPr>
          </a:p>
        </p:txBody>
      </p:sp>
      <p:sp>
        <p:nvSpPr>
          <p:cNvPr id="64" name="Freeform 6"/>
          <p:cNvSpPr>
            <a:spLocks noEditPoints="1"/>
          </p:cNvSpPr>
          <p:nvPr/>
        </p:nvSpPr>
        <p:spPr bwMode="auto">
          <a:xfrm>
            <a:off x="4716444" y="3557729"/>
            <a:ext cx="1487760" cy="1585771"/>
          </a:xfrm>
          <a:custGeom>
            <a:avLst/>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tx1"/>
          </a:solidFill>
          <a:ln w="9525">
            <a:noFill/>
            <a:round/>
            <a:headEnd/>
            <a:tailEnd/>
          </a:ln>
        </p:spPr>
        <p:txBody>
          <a:bodyPr lIns="121920" tIns="60960" rIns="121920" bIns="60960"/>
          <a:lstStyle/>
          <a:p>
            <a:endParaRPr lang="zh-CN" altLang="en-US"/>
          </a:p>
        </p:txBody>
      </p:sp>
      <p:grpSp>
        <p:nvGrpSpPr>
          <p:cNvPr id="65" name="组合 64"/>
          <p:cNvGrpSpPr/>
          <p:nvPr/>
        </p:nvGrpSpPr>
        <p:grpSpPr>
          <a:xfrm>
            <a:off x="4943694" y="2643758"/>
            <a:ext cx="776045" cy="77604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 name="组合 67"/>
          <p:cNvGrpSpPr/>
          <p:nvPr/>
        </p:nvGrpSpPr>
        <p:grpSpPr>
          <a:xfrm>
            <a:off x="5731702" y="1707654"/>
            <a:ext cx="904550" cy="904550"/>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4517886" y="1450531"/>
            <a:ext cx="1121219" cy="112121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5621278" y="1021290"/>
            <a:ext cx="654934" cy="654934"/>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椭圆 7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5799821" y="3031463"/>
            <a:ext cx="836431" cy="836431"/>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3970232" y="2771234"/>
            <a:ext cx="817141" cy="817141"/>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椭圆 81"/>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椭圆 82"/>
          <p:cNvSpPr/>
          <p:nvPr/>
        </p:nvSpPr>
        <p:spPr>
          <a:xfrm>
            <a:off x="4422317" y="2211710"/>
            <a:ext cx="449369" cy="449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椭圆 83"/>
          <p:cNvSpPr/>
          <p:nvPr/>
        </p:nvSpPr>
        <p:spPr>
          <a:xfrm>
            <a:off x="4205943" y="1756709"/>
            <a:ext cx="137599" cy="13759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6302531" y="2677796"/>
            <a:ext cx="307718" cy="307718"/>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椭圆 85"/>
          <p:cNvSpPr/>
          <p:nvPr/>
        </p:nvSpPr>
        <p:spPr>
          <a:xfrm>
            <a:off x="5526438" y="2302549"/>
            <a:ext cx="269201" cy="26920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86"/>
          <p:cNvSpPr/>
          <p:nvPr/>
        </p:nvSpPr>
        <p:spPr>
          <a:xfrm>
            <a:off x="4524460" y="3651869"/>
            <a:ext cx="345339" cy="34533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椭圆 87"/>
          <p:cNvSpPr/>
          <p:nvPr/>
        </p:nvSpPr>
        <p:spPr>
          <a:xfrm>
            <a:off x="5591766" y="3097627"/>
            <a:ext cx="211067" cy="21106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椭圆 88"/>
          <p:cNvSpPr/>
          <p:nvPr/>
        </p:nvSpPr>
        <p:spPr>
          <a:xfrm>
            <a:off x="6125516" y="1602968"/>
            <a:ext cx="245925" cy="24592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p:cNvSpPr/>
          <p:nvPr/>
        </p:nvSpPr>
        <p:spPr>
          <a:xfrm>
            <a:off x="3569074" y="1271362"/>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椭圆 91"/>
          <p:cNvSpPr/>
          <p:nvPr/>
        </p:nvSpPr>
        <p:spPr>
          <a:xfrm>
            <a:off x="3562093" y="2587889"/>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椭圆 98"/>
          <p:cNvSpPr/>
          <p:nvPr/>
        </p:nvSpPr>
        <p:spPr>
          <a:xfrm>
            <a:off x="3561125" y="3924073"/>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椭圆 102"/>
          <p:cNvSpPr/>
          <p:nvPr/>
        </p:nvSpPr>
        <p:spPr>
          <a:xfrm>
            <a:off x="6996292" y="1232764"/>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 name="椭圆 103"/>
          <p:cNvSpPr/>
          <p:nvPr/>
        </p:nvSpPr>
        <p:spPr>
          <a:xfrm>
            <a:off x="7005932" y="2592462"/>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 name="椭圆 104"/>
          <p:cNvSpPr/>
          <p:nvPr/>
        </p:nvSpPr>
        <p:spPr>
          <a:xfrm>
            <a:off x="6996292" y="3794637"/>
            <a:ext cx="258866" cy="258866"/>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3" name="椭圆 112"/>
          <p:cNvSpPr/>
          <p:nvPr/>
        </p:nvSpPr>
        <p:spPr>
          <a:xfrm>
            <a:off x="5767072" y="2689353"/>
            <a:ext cx="98421" cy="98421"/>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TextBox 115"/>
          <p:cNvSpPr txBox="1"/>
          <p:nvPr/>
        </p:nvSpPr>
        <p:spPr>
          <a:xfrm>
            <a:off x="3898573" y="267494"/>
            <a:ext cx="3107359"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产品研发计划</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142540449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750"/>
                                        <p:tgtEl>
                                          <p:spTgt spid="64"/>
                                        </p:tgtEl>
                                      </p:cBhvr>
                                    </p:animEffect>
                                    <p:anim calcmode="lin" valueType="num">
                                      <p:cBhvr>
                                        <p:cTn id="8" dur="750" fill="hold"/>
                                        <p:tgtEl>
                                          <p:spTgt spid="64"/>
                                        </p:tgtEl>
                                        <p:attrNameLst>
                                          <p:attrName>ppt_x</p:attrName>
                                        </p:attrNameLst>
                                      </p:cBhvr>
                                      <p:tavLst>
                                        <p:tav tm="0">
                                          <p:val>
                                            <p:strVal val="#ppt_x"/>
                                          </p:val>
                                        </p:tav>
                                        <p:tav tm="100000">
                                          <p:val>
                                            <p:strVal val="#ppt_x"/>
                                          </p:val>
                                        </p:tav>
                                      </p:tavLst>
                                    </p:anim>
                                    <p:anim calcmode="lin" valueType="num">
                                      <p:cBhvr>
                                        <p:cTn id="9" dur="750" fill="hold"/>
                                        <p:tgtEl>
                                          <p:spTgt spid="6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par>
                                <p:cTn id="15" presetID="53" presetClass="entr" presetSubtype="16" fill="hold" nodeType="withEffect">
                                  <p:stCondLst>
                                    <p:cond delay="2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500"/>
                                  </p:stCondLst>
                                  <p:childTnLst>
                                    <p:set>
                                      <p:cBhvr>
                                        <p:cTn id="21" dur="1" fill="hold">
                                          <p:stCondLst>
                                            <p:cond delay="0"/>
                                          </p:stCondLst>
                                        </p:cTn>
                                        <p:tgtEl>
                                          <p:spTgt spid="74"/>
                                        </p:tgtEl>
                                        <p:attrNameLst>
                                          <p:attrName>style.visibility</p:attrName>
                                        </p:attrNameLst>
                                      </p:cBhvr>
                                      <p:to>
                                        <p:strVal val="visible"/>
                                      </p:to>
                                    </p:set>
                                    <p:anim calcmode="lin" valueType="num">
                                      <p:cBhvr>
                                        <p:cTn id="22" dur="300" fill="hold"/>
                                        <p:tgtEl>
                                          <p:spTgt spid="74"/>
                                        </p:tgtEl>
                                        <p:attrNameLst>
                                          <p:attrName>ppt_w</p:attrName>
                                        </p:attrNameLst>
                                      </p:cBhvr>
                                      <p:tavLst>
                                        <p:tav tm="0">
                                          <p:val>
                                            <p:fltVal val="0"/>
                                          </p:val>
                                        </p:tav>
                                        <p:tav tm="100000">
                                          <p:val>
                                            <p:strVal val="#ppt_w"/>
                                          </p:val>
                                        </p:tav>
                                      </p:tavLst>
                                    </p:anim>
                                    <p:anim calcmode="lin" valueType="num">
                                      <p:cBhvr>
                                        <p:cTn id="23" dur="300" fill="hold"/>
                                        <p:tgtEl>
                                          <p:spTgt spid="74"/>
                                        </p:tgtEl>
                                        <p:attrNameLst>
                                          <p:attrName>ppt_h</p:attrName>
                                        </p:attrNameLst>
                                      </p:cBhvr>
                                      <p:tavLst>
                                        <p:tav tm="0">
                                          <p:val>
                                            <p:fltVal val="0"/>
                                          </p:val>
                                        </p:tav>
                                        <p:tav tm="100000">
                                          <p:val>
                                            <p:strVal val="#ppt_h"/>
                                          </p:val>
                                        </p:tav>
                                      </p:tavLst>
                                    </p:anim>
                                    <p:animEffect transition="in" filter="fade">
                                      <p:cBhvr>
                                        <p:cTn id="24" dur="300"/>
                                        <p:tgtEl>
                                          <p:spTgt spid="74"/>
                                        </p:tgtEl>
                                      </p:cBhvr>
                                    </p:animEffect>
                                  </p:childTnLst>
                                </p:cTn>
                              </p:par>
                              <p:par>
                                <p:cTn id="25" presetID="53" presetClass="entr" presetSubtype="16" fill="hold" nodeType="withEffect">
                                  <p:stCondLst>
                                    <p:cond delay="7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nodeType="withEffect">
                                  <p:stCondLst>
                                    <p:cond delay="60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nodeType="withEffect">
                                  <p:stCondLst>
                                    <p:cond delay="200"/>
                                  </p:stCondLst>
                                  <p:childTnLst>
                                    <p:set>
                                      <p:cBhvr>
                                        <p:cTn id="36" dur="1" fill="hold">
                                          <p:stCondLst>
                                            <p:cond delay="0"/>
                                          </p:stCondLst>
                                        </p:cTn>
                                        <p:tgtEl>
                                          <p:spTgt spid="77"/>
                                        </p:tgtEl>
                                        <p:attrNameLst>
                                          <p:attrName>style.visibility</p:attrName>
                                        </p:attrNameLst>
                                      </p:cBhvr>
                                      <p:to>
                                        <p:strVal val="visible"/>
                                      </p:to>
                                    </p:set>
                                    <p:anim calcmode="lin" valueType="num">
                                      <p:cBhvr>
                                        <p:cTn id="37" dur="800" fill="hold"/>
                                        <p:tgtEl>
                                          <p:spTgt spid="77"/>
                                        </p:tgtEl>
                                        <p:attrNameLst>
                                          <p:attrName>ppt_w</p:attrName>
                                        </p:attrNameLst>
                                      </p:cBhvr>
                                      <p:tavLst>
                                        <p:tav tm="0">
                                          <p:val>
                                            <p:fltVal val="0"/>
                                          </p:val>
                                        </p:tav>
                                        <p:tav tm="100000">
                                          <p:val>
                                            <p:strVal val="#ppt_w"/>
                                          </p:val>
                                        </p:tav>
                                      </p:tavLst>
                                    </p:anim>
                                    <p:anim calcmode="lin" valueType="num">
                                      <p:cBhvr>
                                        <p:cTn id="38" dur="800" fill="hold"/>
                                        <p:tgtEl>
                                          <p:spTgt spid="77"/>
                                        </p:tgtEl>
                                        <p:attrNameLst>
                                          <p:attrName>ppt_h</p:attrName>
                                        </p:attrNameLst>
                                      </p:cBhvr>
                                      <p:tavLst>
                                        <p:tav tm="0">
                                          <p:val>
                                            <p:fltVal val="0"/>
                                          </p:val>
                                        </p:tav>
                                        <p:tav tm="100000">
                                          <p:val>
                                            <p:strVal val="#ppt_h"/>
                                          </p:val>
                                        </p:tav>
                                      </p:tavLst>
                                    </p:anim>
                                    <p:animEffect transition="in" filter="fade">
                                      <p:cBhvr>
                                        <p:cTn id="39" dur="800"/>
                                        <p:tgtEl>
                                          <p:spTgt spid="77"/>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84"/>
                                        </p:tgtEl>
                                        <p:attrNameLst>
                                          <p:attrName>style.visibility</p:attrName>
                                        </p:attrNameLst>
                                      </p:cBhvr>
                                      <p:to>
                                        <p:strVal val="visible"/>
                                      </p:to>
                                    </p:set>
                                    <p:anim calcmode="lin" valueType="num">
                                      <p:cBhvr>
                                        <p:cTn id="47" dur="300" fill="hold"/>
                                        <p:tgtEl>
                                          <p:spTgt spid="84"/>
                                        </p:tgtEl>
                                        <p:attrNameLst>
                                          <p:attrName>ppt_w</p:attrName>
                                        </p:attrNameLst>
                                      </p:cBhvr>
                                      <p:tavLst>
                                        <p:tav tm="0">
                                          <p:val>
                                            <p:fltVal val="0"/>
                                          </p:val>
                                        </p:tav>
                                        <p:tav tm="100000">
                                          <p:val>
                                            <p:strVal val="#ppt_w"/>
                                          </p:val>
                                        </p:tav>
                                      </p:tavLst>
                                    </p:anim>
                                    <p:anim calcmode="lin" valueType="num">
                                      <p:cBhvr>
                                        <p:cTn id="48" dur="300" fill="hold"/>
                                        <p:tgtEl>
                                          <p:spTgt spid="84"/>
                                        </p:tgtEl>
                                        <p:attrNameLst>
                                          <p:attrName>ppt_h</p:attrName>
                                        </p:attrNameLst>
                                      </p:cBhvr>
                                      <p:tavLst>
                                        <p:tav tm="0">
                                          <p:val>
                                            <p:fltVal val="0"/>
                                          </p:val>
                                        </p:tav>
                                        <p:tav tm="100000">
                                          <p:val>
                                            <p:strVal val="#ppt_h"/>
                                          </p:val>
                                        </p:tav>
                                      </p:tavLst>
                                    </p:anim>
                                    <p:animEffect transition="in" filter="fade">
                                      <p:cBhvr>
                                        <p:cTn id="49" dur="300"/>
                                        <p:tgtEl>
                                          <p:spTgt spid="84"/>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85"/>
                                        </p:tgtEl>
                                        <p:attrNameLst>
                                          <p:attrName>style.visibility</p:attrName>
                                        </p:attrNameLst>
                                      </p:cBhvr>
                                      <p:to>
                                        <p:strVal val="visible"/>
                                      </p:to>
                                    </p:set>
                                    <p:anim calcmode="lin" valueType="num">
                                      <p:cBhvr>
                                        <p:cTn id="52" dur="600" fill="hold"/>
                                        <p:tgtEl>
                                          <p:spTgt spid="85"/>
                                        </p:tgtEl>
                                        <p:attrNameLst>
                                          <p:attrName>ppt_w</p:attrName>
                                        </p:attrNameLst>
                                      </p:cBhvr>
                                      <p:tavLst>
                                        <p:tav tm="0">
                                          <p:val>
                                            <p:fltVal val="0"/>
                                          </p:val>
                                        </p:tav>
                                        <p:tav tm="100000">
                                          <p:val>
                                            <p:strVal val="#ppt_w"/>
                                          </p:val>
                                        </p:tav>
                                      </p:tavLst>
                                    </p:anim>
                                    <p:anim calcmode="lin" valueType="num">
                                      <p:cBhvr>
                                        <p:cTn id="53" dur="600" fill="hold"/>
                                        <p:tgtEl>
                                          <p:spTgt spid="85"/>
                                        </p:tgtEl>
                                        <p:attrNameLst>
                                          <p:attrName>ppt_h</p:attrName>
                                        </p:attrNameLst>
                                      </p:cBhvr>
                                      <p:tavLst>
                                        <p:tav tm="0">
                                          <p:val>
                                            <p:fltVal val="0"/>
                                          </p:val>
                                        </p:tav>
                                        <p:tav tm="100000">
                                          <p:val>
                                            <p:strVal val="#ppt_h"/>
                                          </p:val>
                                        </p:tav>
                                      </p:tavLst>
                                    </p:anim>
                                    <p:animEffect transition="in" filter="fade">
                                      <p:cBhvr>
                                        <p:cTn id="54" dur="600"/>
                                        <p:tgtEl>
                                          <p:spTgt spid="85"/>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animEffect transition="in" filter="fade">
                                      <p:cBhvr>
                                        <p:cTn id="59" dur="500"/>
                                        <p:tgtEl>
                                          <p:spTgt spid="86"/>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87"/>
                                        </p:tgtEl>
                                        <p:attrNameLst>
                                          <p:attrName>style.visibility</p:attrName>
                                        </p:attrNameLst>
                                      </p:cBhvr>
                                      <p:to>
                                        <p:strVal val="visible"/>
                                      </p:to>
                                    </p:set>
                                    <p:anim calcmode="lin" valueType="num">
                                      <p:cBhvr>
                                        <p:cTn id="62" dur="800" fill="hold"/>
                                        <p:tgtEl>
                                          <p:spTgt spid="87"/>
                                        </p:tgtEl>
                                        <p:attrNameLst>
                                          <p:attrName>ppt_w</p:attrName>
                                        </p:attrNameLst>
                                      </p:cBhvr>
                                      <p:tavLst>
                                        <p:tav tm="0">
                                          <p:val>
                                            <p:fltVal val="0"/>
                                          </p:val>
                                        </p:tav>
                                        <p:tav tm="100000">
                                          <p:val>
                                            <p:strVal val="#ppt_w"/>
                                          </p:val>
                                        </p:tav>
                                      </p:tavLst>
                                    </p:anim>
                                    <p:anim calcmode="lin" valueType="num">
                                      <p:cBhvr>
                                        <p:cTn id="63" dur="800" fill="hold"/>
                                        <p:tgtEl>
                                          <p:spTgt spid="87"/>
                                        </p:tgtEl>
                                        <p:attrNameLst>
                                          <p:attrName>ppt_h</p:attrName>
                                        </p:attrNameLst>
                                      </p:cBhvr>
                                      <p:tavLst>
                                        <p:tav tm="0">
                                          <p:val>
                                            <p:fltVal val="0"/>
                                          </p:val>
                                        </p:tav>
                                        <p:tav tm="100000">
                                          <p:val>
                                            <p:strVal val="#ppt_h"/>
                                          </p:val>
                                        </p:tav>
                                      </p:tavLst>
                                    </p:anim>
                                    <p:animEffect transition="in" filter="fade">
                                      <p:cBhvr>
                                        <p:cTn id="64" dur="800"/>
                                        <p:tgtEl>
                                          <p:spTgt spid="8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88"/>
                                        </p:tgtEl>
                                        <p:attrNameLst>
                                          <p:attrName>style.visibility</p:attrName>
                                        </p:attrNameLst>
                                      </p:cBhvr>
                                      <p:to>
                                        <p:strVal val="visible"/>
                                      </p:to>
                                    </p:set>
                                    <p:anim calcmode="lin" valueType="num">
                                      <p:cBhvr>
                                        <p:cTn id="67" dur="500" fill="hold"/>
                                        <p:tgtEl>
                                          <p:spTgt spid="88"/>
                                        </p:tgtEl>
                                        <p:attrNameLst>
                                          <p:attrName>ppt_w</p:attrName>
                                        </p:attrNameLst>
                                      </p:cBhvr>
                                      <p:tavLst>
                                        <p:tav tm="0">
                                          <p:val>
                                            <p:fltVal val="0"/>
                                          </p:val>
                                        </p:tav>
                                        <p:tav tm="100000">
                                          <p:val>
                                            <p:strVal val="#ppt_w"/>
                                          </p:val>
                                        </p:tav>
                                      </p:tavLst>
                                    </p:anim>
                                    <p:anim calcmode="lin" valueType="num">
                                      <p:cBhvr>
                                        <p:cTn id="68" dur="500" fill="hold"/>
                                        <p:tgtEl>
                                          <p:spTgt spid="88"/>
                                        </p:tgtEl>
                                        <p:attrNameLst>
                                          <p:attrName>ppt_h</p:attrName>
                                        </p:attrNameLst>
                                      </p:cBhvr>
                                      <p:tavLst>
                                        <p:tav tm="0">
                                          <p:val>
                                            <p:fltVal val="0"/>
                                          </p:val>
                                        </p:tav>
                                        <p:tav tm="100000">
                                          <p:val>
                                            <p:strVal val="#ppt_h"/>
                                          </p:val>
                                        </p:tav>
                                      </p:tavLst>
                                    </p:anim>
                                    <p:animEffect transition="in" filter="fade">
                                      <p:cBhvr>
                                        <p:cTn id="69" dur="500"/>
                                        <p:tgtEl>
                                          <p:spTgt spid="88"/>
                                        </p:tgtEl>
                                      </p:cBhvr>
                                    </p:animEffect>
                                  </p:childTnLst>
                                </p:cTn>
                              </p:par>
                              <p:par>
                                <p:cTn id="70" presetID="53" presetClass="entr" presetSubtype="16" fill="hold" grpId="0" nodeType="withEffect">
                                  <p:stCondLst>
                                    <p:cond delay="600"/>
                                  </p:stCondLst>
                                  <p:childTnLst>
                                    <p:set>
                                      <p:cBhvr>
                                        <p:cTn id="71" dur="1" fill="hold">
                                          <p:stCondLst>
                                            <p:cond delay="0"/>
                                          </p:stCondLst>
                                        </p:cTn>
                                        <p:tgtEl>
                                          <p:spTgt spid="89"/>
                                        </p:tgtEl>
                                        <p:attrNameLst>
                                          <p:attrName>style.visibility</p:attrName>
                                        </p:attrNameLst>
                                      </p:cBhvr>
                                      <p:to>
                                        <p:strVal val="visible"/>
                                      </p:to>
                                    </p:set>
                                    <p:anim calcmode="lin" valueType="num">
                                      <p:cBhvr>
                                        <p:cTn id="72" dur="500" fill="hold"/>
                                        <p:tgtEl>
                                          <p:spTgt spid="89"/>
                                        </p:tgtEl>
                                        <p:attrNameLst>
                                          <p:attrName>ppt_w</p:attrName>
                                        </p:attrNameLst>
                                      </p:cBhvr>
                                      <p:tavLst>
                                        <p:tav tm="0">
                                          <p:val>
                                            <p:fltVal val="0"/>
                                          </p:val>
                                        </p:tav>
                                        <p:tav tm="100000">
                                          <p:val>
                                            <p:strVal val="#ppt_w"/>
                                          </p:val>
                                        </p:tav>
                                      </p:tavLst>
                                    </p:anim>
                                    <p:anim calcmode="lin" valueType="num">
                                      <p:cBhvr>
                                        <p:cTn id="73" dur="500" fill="hold"/>
                                        <p:tgtEl>
                                          <p:spTgt spid="89"/>
                                        </p:tgtEl>
                                        <p:attrNameLst>
                                          <p:attrName>ppt_h</p:attrName>
                                        </p:attrNameLst>
                                      </p:cBhvr>
                                      <p:tavLst>
                                        <p:tav tm="0">
                                          <p:val>
                                            <p:fltVal val="0"/>
                                          </p:val>
                                        </p:tav>
                                        <p:tav tm="100000">
                                          <p:val>
                                            <p:strVal val="#ppt_h"/>
                                          </p:val>
                                        </p:tav>
                                      </p:tavLst>
                                    </p:anim>
                                    <p:animEffect transition="in" filter="fade">
                                      <p:cBhvr>
                                        <p:cTn id="74" dur="500"/>
                                        <p:tgtEl>
                                          <p:spTgt spid="89"/>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90"/>
                                        </p:tgtEl>
                                        <p:attrNameLst>
                                          <p:attrName>style.visibility</p:attrName>
                                        </p:attrNameLst>
                                      </p:cBhvr>
                                      <p:to>
                                        <p:strVal val="visible"/>
                                      </p:to>
                                    </p:set>
                                    <p:anim calcmode="lin" valueType="num">
                                      <p:cBhvr>
                                        <p:cTn id="77" dur="300" fill="hold"/>
                                        <p:tgtEl>
                                          <p:spTgt spid="90"/>
                                        </p:tgtEl>
                                        <p:attrNameLst>
                                          <p:attrName>ppt_w</p:attrName>
                                        </p:attrNameLst>
                                      </p:cBhvr>
                                      <p:tavLst>
                                        <p:tav tm="0">
                                          <p:val>
                                            <p:fltVal val="0"/>
                                          </p:val>
                                        </p:tav>
                                        <p:tav tm="100000">
                                          <p:val>
                                            <p:strVal val="#ppt_w"/>
                                          </p:val>
                                        </p:tav>
                                      </p:tavLst>
                                    </p:anim>
                                    <p:anim calcmode="lin" valueType="num">
                                      <p:cBhvr>
                                        <p:cTn id="78" dur="300" fill="hold"/>
                                        <p:tgtEl>
                                          <p:spTgt spid="90"/>
                                        </p:tgtEl>
                                        <p:attrNameLst>
                                          <p:attrName>ppt_h</p:attrName>
                                        </p:attrNameLst>
                                      </p:cBhvr>
                                      <p:tavLst>
                                        <p:tav tm="0">
                                          <p:val>
                                            <p:fltVal val="0"/>
                                          </p:val>
                                        </p:tav>
                                        <p:tav tm="100000">
                                          <p:val>
                                            <p:strVal val="#ppt_h"/>
                                          </p:val>
                                        </p:tav>
                                      </p:tavLst>
                                    </p:anim>
                                    <p:animEffect transition="in" filter="fade">
                                      <p:cBhvr>
                                        <p:cTn id="79" dur="300"/>
                                        <p:tgtEl>
                                          <p:spTgt spid="90"/>
                                        </p:tgtEl>
                                      </p:cBhvr>
                                    </p:animEffect>
                                  </p:childTnLst>
                                </p:cTn>
                              </p:par>
                              <p:par>
                                <p:cTn id="80" presetID="53" presetClass="entr" presetSubtype="16" fill="hold" grpId="0" nodeType="withEffect">
                                  <p:stCondLst>
                                    <p:cond delay="900"/>
                                  </p:stCondLst>
                                  <p:childTnLst>
                                    <p:set>
                                      <p:cBhvr>
                                        <p:cTn id="81" dur="1" fill="hold">
                                          <p:stCondLst>
                                            <p:cond delay="0"/>
                                          </p:stCondLst>
                                        </p:cTn>
                                        <p:tgtEl>
                                          <p:spTgt spid="92"/>
                                        </p:tgtEl>
                                        <p:attrNameLst>
                                          <p:attrName>style.visibility</p:attrName>
                                        </p:attrNameLst>
                                      </p:cBhvr>
                                      <p:to>
                                        <p:strVal val="visible"/>
                                      </p:to>
                                    </p:set>
                                    <p:anim calcmode="lin" valueType="num">
                                      <p:cBhvr>
                                        <p:cTn id="82" dur="500" fill="hold"/>
                                        <p:tgtEl>
                                          <p:spTgt spid="92"/>
                                        </p:tgtEl>
                                        <p:attrNameLst>
                                          <p:attrName>ppt_w</p:attrName>
                                        </p:attrNameLst>
                                      </p:cBhvr>
                                      <p:tavLst>
                                        <p:tav tm="0">
                                          <p:val>
                                            <p:fltVal val="0"/>
                                          </p:val>
                                        </p:tav>
                                        <p:tav tm="100000">
                                          <p:val>
                                            <p:strVal val="#ppt_w"/>
                                          </p:val>
                                        </p:tav>
                                      </p:tavLst>
                                    </p:anim>
                                    <p:anim calcmode="lin" valueType="num">
                                      <p:cBhvr>
                                        <p:cTn id="83" dur="500" fill="hold"/>
                                        <p:tgtEl>
                                          <p:spTgt spid="92"/>
                                        </p:tgtEl>
                                        <p:attrNameLst>
                                          <p:attrName>ppt_h</p:attrName>
                                        </p:attrNameLst>
                                      </p:cBhvr>
                                      <p:tavLst>
                                        <p:tav tm="0">
                                          <p:val>
                                            <p:fltVal val="0"/>
                                          </p:val>
                                        </p:tav>
                                        <p:tav tm="100000">
                                          <p:val>
                                            <p:strVal val="#ppt_h"/>
                                          </p:val>
                                        </p:tav>
                                      </p:tavLst>
                                    </p:anim>
                                    <p:animEffect transition="in" filter="fade">
                                      <p:cBhvr>
                                        <p:cTn id="84" dur="500"/>
                                        <p:tgtEl>
                                          <p:spTgt spid="92"/>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99"/>
                                        </p:tgtEl>
                                        <p:attrNameLst>
                                          <p:attrName>style.visibility</p:attrName>
                                        </p:attrNameLst>
                                      </p:cBhvr>
                                      <p:to>
                                        <p:strVal val="visible"/>
                                      </p:to>
                                    </p:set>
                                    <p:anim calcmode="lin" valueType="num">
                                      <p:cBhvr>
                                        <p:cTn id="87" dur="500" fill="hold"/>
                                        <p:tgtEl>
                                          <p:spTgt spid="99"/>
                                        </p:tgtEl>
                                        <p:attrNameLst>
                                          <p:attrName>ppt_w</p:attrName>
                                        </p:attrNameLst>
                                      </p:cBhvr>
                                      <p:tavLst>
                                        <p:tav tm="0">
                                          <p:val>
                                            <p:fltVal val="0"/>
                                          </p:val>
                                        </p:tav>
                                        <p:tav tm="100000">
                                          <p:val>
                                            <p:strVal val="#ppt_w"/>
                                          </p:val>
                                        </p:tav>
                                      </p:tavLst>
                                    </p:anim>
                                    <p:anim calcmode="lin" valueType="num">
                                      <p:cBhvr>
                                        <p:cTn id="88" dur="500" fill="hold"/>
                                        <p:tgtEl>
                                          <p:spTgt spid="99"/>
                                        </p:tgtEl>
                                        <p:attrNameLst>
                                          <p:attrName>ppt_h</p:attrName>
                                        </p:attrNameLst>
                                      </p:cBhvr>
                                      <p:tavLst>
                                        <p:tav tm="0">
                                          <p:val>
                                            <p:fltVal val="0"/>
                                          </p:val>
                                        </p:tav>
                                        <p:tav tm="100000">
                                          <p:val>
                                            <p:strVal val="#ppt_h"/>
                                          </p:val>
                                        </p:tav>
                                      </p:tavLst>
                                    </p:anim>
                                    <p:animEffect transition="in" filter="fade">
                                      <p:cBhvr>
                                        <p:cTn id="89" dur="500"/>
                                        <p:tgtEl>
                                          <p:spTgt spid="99"/>
                                        </p:tgtEl>
                                      </p:cBhvr>
                                    </p:animEffect>
                                  </p:childTnLst>
                                </p:cTn>
                              </p:par>
                              <p:par>
                                <p:cTn id="90" presetID="53" presetClass="entr" presetSubtype="16" fill="hold" grpId="0" nodeType="withEffect">
                                  <p:stCondLst>
                                    <p:cond delay="600"/>
                                  </p:stCondLst>
                                  <p:childTnLst>
                                    <p:set>
                                      <p:cBhvr>
                                        <p:cTn id="91" dur="1" fill="hold">
                                          <p:stCondLst>
                                            <p:cond delay="0"/>
                                          </p:stCondLst>
                                        </p:cTn>
                                        <p:tgtEl>
                                          <p:spTgt spid="103"/>
                                        </p:tgtEl>
                                        <p:attrNameLst>
                                          <p:attrName>style.visibility</p:attrName>
                                        </p:attrNameLst>
                                      </p:cBhvr>
                                      <p:to>
                                        <p:strVal val="visible"/>
                                      </p:to>
                                    </p:set>
                                    <p:anim calcmode="lin" valueType="num">
                                      <p:cBhvr>
                                        <p:cTn id="92" dur="800" fill="hold"/>
                                        <p:tgtEl>
                                          <p:spTgt spid="103"/>
                                        </p:tgtEl>
                                        <p:attrNameLst>
                                          <p:attrName>ppt_w</p:attrName>
                                        </p:attrNameLst>
                                      </p:cBhvr>
                                      <p:tavLst>
                                        <p:tav tm="0">
                                          <p:val>
                                            <p:fltVal val="0"/>
                                          </p:val>
                                        </p:tav>
                                        <p:tav tm="100000">
                                          <p:val>
                                            <p:strVal val="#ppt_w"/>
                                          </p:val>
                                        </p:tav>
                                      </p:tavLst>
                                    </p:anim>
                                    <p:anim calcmode="lin" valueType="num">
                                      <p:cBhvr>
                                        <p:cTn id="93" dur="800" fill="hold"/>
                                        <p:tgtEl>
                                          <p:spTgt spid="103"/>
                                        </p:tgtEl>
                                        <p:attrNameLst>
                                          <p:attrName>ppt_h</p:attrName>
                                        </p:attrNameLst>
                                      </p:cBhvr>
                                      <p:tavLst>
                                        <p:tav tm="0">
                                          <p:val>
                                            <p:fltVal val="0"/>
                                          </p:val>
                                        </p:tav>
                                        <p:tav tm="100000">
                                          <p:val>
                                            <p:strVal val="#ppt_h"/>
                                          </p:val>
                                        </p:tav>
                                      </p:tavLst>
                                    </p:anim>
                                    <p:animEffect transition="in" filter="fade">
                                      <p:cBhvr>
                                        <p:cTn id="94" dur="800"/>
                                        <p:tgtEl>
                                          <p:spTgt spid="103"/>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104"/>
                                        </p:tgtEl>
                                        <p:attrNameLst>
                                          <p:attrName>style.visibility</p:attrName>
                                        </p:attrNameLst>
                                      </p:cBhvr>
                                      <p:to>
                                        <p:strVal val="visible"/>
                                      </p:to>
                                    </p:set>
                                    <p:anim calcmode="lin" valueType="num">
                                      <p:cBhvr>
                                        <p:cTn id="97" dur="500" fill="hold"/>
                                        <p:tgtEl>
                                          <p:spTgt spid="104"/>
                                        </p:tgtEl>
                                        <p:attrNameLst>
                                          <p:attrName>ppt_w</p:attrName>
                                        </p:attrNameLst>
                                      </p:cBhvr>
                                      <p:tavLst>
                                        <p:tav tm="0">
                                          <p:val>
                                            <p:fltVal val="0"/>
                                          </p:val>
                                        </p:tav>
                                        <p:tav tm="100000">
                                          <p:val>
                                            <p:strVal val="#ppt_w"/>
                                          </p:val>
                                        </p:tav>
                                      </p:tavLst>
                                    </p:anim>
                                    <p:anim calcmode="lin" valueType="num">
                                      <p:cBhvr>
                                        <p:cTn id="98" dur="500" fill="hold"/>
                                        <p:tgtEl>
                                          <p:spTgt spid="104"/>
                                        </p:tgtEl>
                                        <p:attrNameLst>
                                          <p:attrName>ppt_h</p:attrName>
                                        </p:attrNameLst>
                                      </p:cBhvr>
                                      <p:tavLst>
                                        <p:tav tm="0">
                                          <p:val>
                                            <p:fltVal val="0"/>
                                          </p:val>
                                        </p:tav>
                                        <p:tav tm="100000">
                                          <p:val>
                                            <p:strVal val="#ppt_h"/>
                                          </p:val>
                                        </p:tav>
                                      </p:tavLst>
                                    </p:anim>
                                    <p:animEffect transition="in" filter="fade">
                                      <p:cBhvr>
                                        <p:cTn id="99" dur="500"/>
                                        <p:tgtEl>
                                          <p:spTgt spid="104"/>
                                        </p:tgtEl>
                                      </p:cBhvr>
                                    </p:animEffect>
                                  </p:childTnLst>
                                </p:cTn>
                              </p:par>
                              <p:par>
                                <p:cTn id="100" presetID="53" presetClass="entr" presetSubtype="16" fill="hold" grpId="0" nodeType="withEffect">
                                  <p:stCondLst>
                                    <p:cond delay="700"/>
                                  </p:stCondLst>
                                  <p:childTnLst>
                                    <p:set>
                                      <p:cBhvr>
                                        <p:cTn id="101" dur="1" fill="hold">
                                          <p:stCondLst>
                                            <p:cond delay="0"/>
                                          </p:stCondLst>
                                        </p:cTn>
                                        <p:tgtEl>
                                          <p:spTgt spid="105"/>
                                        </p:tgtEl>
                                        <p:attrNameLst>
                                          <p:attrName>style.visibility</p:attrName>
                                        </p:attrNameLst>
                                      </p:cBhvr>
                                      <p:to>
                                        <p:strVal val="visible"/>
                                      </p:to>
                                    </p:set>
                                    <p:anim calcmode="lin" valueType="num">
                                      <p:cBhvr>
                                        <p:cTn id="102" dur="500" fill="hold"/>
                                        <p:tgtEl>
                                          <p:spTgt spid="105"/>
                                        </p:tgtEl>
                                        <p:attrNameLst>
                                          <p:attrName>ppt_w</p:attrName>
                                        </p:attrNameLst>
                                      </p:cBhvr>
                                      <p:tavLst>
                                        <p:tav tm="0">
                                          <p:val>
                                            <p:fltVal val="0"/>
                                          </p:val>
                                        </p:tav>
                                        <p:tav tm="100000">
                                          <p:val>
                                            <p:strVal val="#ppt_w"/>
                                          </p:val>
                                        </p:tav>
                                      </p:tavLst>
                                    </p:anim>
                                    <p:anim calcmode="lin" valueType="num">
                                      <p:cBhvr>
                                        <p:cTn id="103" dur="500" fill="hold"/>
                                        <p:tgtEl>
                                          <p:spTgt spid="105"/>
                                        </p:tgtEl>
                                        <p:attrNameLst>
                                          <p:attrName>ppt_h</p:attrName>
                                        </p:attrNameLst>
                                      </p:cBhvr>
                                      <p:tavLst>
                                        <p:tav tm="0">
                                          <p:val>
                                            <p:fltVal val="0"/>
                                          </p:val>
                                        </p:tav>
                                        <p:tav tm="100000">
                                          <p:val>
                                            <p:strVal val="#ppt_h"/>
                                          </p:val>
                                        </p:tav>
                                      </p:tavLst>
                                    </p:anim>
                                    <p:animEffect transition="in" filter="fade">
                                      <p:cBhvr>
                                        <p:cTn id="104" dur="500"/>
                                        <p:tgtEl>
                                          <p:spTgt spid="105"/>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113"/>
                                        </p:tgtEl>
                                        <p:attrNameLst>
                                          <p:attrName>style.visibility</p:attrName>
                                        </p:attrNameLst>
                                      </p:cBhvr>
                                      <p:to>
                                        <p:strVal val="visible"/>
                                      </p:to>
                                    </p:set>
                                    <p:anim calcmode="lin" valueType="num">
                                      <p:cBhvr>
                                        <p:cTn id="107" dur="500" fill="hold"/>
                                        <p:tgtEl>
                                          <p:spTgt spid="113"/>
                                        </p:tgtEl>
                                        <p:attrNameLst>
                                          <p:attrName>ppt_w</p:attrName>
                                        </p:attrNameLst>
                                      </p:cBhvr>
                                      <p:tavLst>
                                        <p:tav tm="0">
                                          <p:val>
                                            <p:fltVal val="0"/>
                                          </p:val>
                                        </p:tav>
                                        <p:tav tm="100000">
                                          <p:val>
                                            <p:strVal val="#ppt_w"/>
                                          </p:val>
                                        </p:tav>
                                      </p:tavLst>
                                    </p:anim>
                                    <p:anim calcmode="lin" valueType="num">
                                      <p:cBhvr>
                                        <p:cTn id="108" dur="500" fill="hold"/>
                                        <p:tgtEl>
                                          <p:spTgt spid="113"/>
                                        </p:tgtEl>
                                        <p:attrNameLst>
                                          <p:attrName>ppt_h</p:attrName>
                                        </p:attrNameLst>
                                      </p:cBhvr>
                                      <p:tavLst>
                                        <p:tav tm="0">
                                          <p:val>
                                            <p:fltVal val="0"/>
                                          </p:val>
                                        </p:tav>
                                        <p:tav tm="100000">
                                          <p:val>
                                            <p:strVal val="#ppt_h"/>
                                          </p:val>
                                        </p:tav>
                                      </p:tavLst>
                                    </p:anim>
                                    <p:animEffect transition="in" filter="fade">
                                      <p:cBhvr>
                                        <p:cTn id="109" dur="500"/>
                                        <p:tgtEl>
                                          <p:spTgt spid="113"/>
                                        </p:tgtEl>
                                      </p:cBhvr>
                                    </p:animEffect>
                                  </p:childTnLst>
                                </p:cTn>
                              </p:par>
                            </p:childTnLst>
                          </p:cTn>
                        </p:par>
                        <p:par>
                          <p:cTn id="110" fill="hold">
                            <p:stCondLst>
                              <p:cond delay="1700"/>
                            </p:stCondLst>
                            <p:childTnLst>
                              <p:par>
                                <p:cTn id="111" presetID="22" presetClass="entr" presetSubtype="2" fill="hold"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right)">
                                      <p:cBhvr>
                                        <p:cTn id="113" dur="500"/>
                                        <p:tgtEl>
                                          <p:spTgt spid="13"/>
                                        </p:tgtEl>
                                      </p:cBhvr>
                                    </p:animEffect>
                                  </p:childTnLst>
                                </p:cTn>
                              </p:par>
                            </p:childTnLst>
                          </p:cTn>
                        </p:par>
                        <p:par>
                          <p:cTn id="114" fill="hold">
                            <p:stCondLst>
                              <p:cond delay="2200"/>
                            </p:stCondLst>
                            <p:childTnLst>
                              <p:par>
                                <p:cTn id="115" presetID="22" presetClass="entr" presetSubtype="2" fill="hold" grpId="0"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wipe(right)">
                                      <p:cBhvr>
                                        <p:cTn id="117" dur="500"/>
                                        <p:tgtEl>
                                          <p:spTgt spid="2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wipe(right)">
                                      <p:cBhvr>
                                        <p:cTn id="120" dur="500"/>
                                        <p:tgtEl>
                                          <p:spTgt spid="26"/>
                                        </p:tgtEl>
                                      </p:cBhvr>
                                    </p:animEffect>
                                  </p:childTnLst>
                                </p:cTn>
                              </p:par>
                            </p:childTnLst>
                          </p:cTn>
                        </p:par>
                        <p:par>
                          <p:cTn id="121" fill="hold">
                            <p:stCondLst>
                              <p:cond delay="2700"/>
                            </p:stCondLst>
                            <p:childTnLst>
                              <p:par>
                                <p:cTn id="122" presetID="22" presetClass="entr" presetSubtype="2" fill="hold"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right)">
                                      <p:cBhvr>
                                        <p:cTn id="124" dur="500"/>
                                        <p:tgtEl>
                                          <p:spTgt spid="21"/>
                                        </p:tgtEl>
                                      </p:cBhvr>
                                    </p:animEffect>
                                  </p:childTnLst>
                                </p:cTn>
                              </p:par>
                            </p:childTnLst>
                          </p:cTn>
                        </p:par>
                        <p:par>
                          <p:cTn id="125" fill="hold">
                            <p:stCondLst>
                              <p:cond delay="3200"/>
                            </p:stCondLst>
                            <p:childTnLst>
                              <p:par>
                                <p:cTn id="126" presetID="22" presetClass="entr" presetSubtype="2" fill="hold" grpId="0" nodeType="after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wipe(right)">
                                      <p:cBhvr>
                                        <p:cTn id="128" dur="500"/>
                                        <p:tgtEl>
                                          <p:spTgt spid="27"/>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wipe(right)">
                                      <p:cBhvr>
                                        <p:cTn id="131" dur="500"/>
                                        <p:tgtEl>
                                          <p:spTgt spid="28"/>
                                        </p:tgtEl>
                                      </p:cBhvr>
                                    </p:animEffect>
                                  </p:childTnLst>
                                </p:cTn>
                              </p:par>
                            </p:childTnLst>
                          </p:cTn>
                        </p:par>
                        <p:par>
                          <p:cTn id="132" fill="hold">
                            <p:stCondLst>
                              <p:cond delay="3700"/>
                            </p:stCondLst>
                            <p:childTnLst>
                              <p:par>
                                <p:cTn id="133" presetID="22" presetClass="entr" presetSubtype="2"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wipe(right)">
                                      <p:cBhvr>
                                        <p:cTn id="135" dur="500"/>
                                        <p:tgtEl>
                                          <p:spTgt spid="17"/>
                                        </p:tgtEl>
                                      </p:cBhvr>
                                    </p:animEffect>
                                  </p:childTnLst>
                                </p:cTn>
                              </p:par>
                            </p:childTnLst>
                          </p:cTn>
                        </p:par>
                        <p:par>
                          <p:cTn id="136" fill="hold">
                            <p:stCondLst>
                              <p:cond delay="4200"/>
                            </p:stCondLst>
                            <p:childTnLst>
                              <p:par>
                                <p:cTn id="137" presetID="22" presetClass="entr" presetSubtype="2"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wipe(right)">
                                      <p:cBhvr>
                                        <p:cTn id="139" dur="500"/>
                                        <p:tgtEl>
                                          <p:spTgt spid="29"/>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wipe(right)">
                                      <p:cBhvr>
                                        <p:cTn id="142" dur="500"/>
                                        <p:tgtEl>
                                          <p:spTgt spid="30"/>
                                        </p:tgtEl>
                                      </p:cBhvr>
                                    </p:animEffect>
                                  </p:childTnLst>
                                </p:cTn>
                              </p:par>
                            </p:childTnLst>
                          </p:cTn>
                        </p:par>
                        <p:par>
                          <p:cTn id="143" fill="hold">
                            <p:stCondLst>
                              <p:cond delay="4700"/>
                            </p:stCondLst>
                            <p:childTnLst>
                              <p:par>
                                <p:cTn id="144" presetID="22" presetClass="entr" presetSubtype="8" fill="hold" nodeType="after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wipe(left)">
                                      <p:cBhvr>
                                        <p:cTn id="146" dur="500"/>
                                        <p:tgtEl>
                                          <p:spTgt spid="3"/>
                                        </p:tgtEl>
                                      </p:cBhvr>
                                    </p:animEffect>
                                  </p:childTnLst>
                                </p:cTn>
                              </p:par>
                            </p:childTnLst>
                          </p:cTn>
                        </p:par>
                        <p:par>
                          <p:cTn id="147" fill="hold">
                            <p:stCondLst>
                              <p:cond delay="5200"/>
                            </p:stCondLst>
                            <p:childTnLst>
                              <p:par>
                                <p:cTn id="148" presetID="22" presetClass="entr" presetSubtype="8" fill="hold" grpId="0" nodeType="after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wipe(left)">
                                      <p:cBhvr>
                                        <p:cTn id="150" dur="500"/>
                                        <p:tgtEl>
                                          <p:spTgt spid="31"/>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wipe(left)">
                                      <p:cBhvr>
                                        <p:cTn id="153" dur="500"/>
                                        <p:tgtEl>
                                          <p:spTgt spid="32"/>
                                        </p:tgtEl>
                                      </p:cBhvr>
                                    </p:animEffect>
                                  </p:childTnLst>
                                </p:cTn>
                              </p:par>
                            </p:childTnLst>
                          </p:cTn>
                        </p:par>
                        <p:par>
                          <p:cTn id="154" fill="hold">
                            <p:stCondLst>
                              <p:cond delay="5700"/>
                            </p:stCondLst>
                            <p:childTnLst>
                              <p:par>
                                <p:cTn id="155" presetID="22" presetClass="entr" presetSubtype="8" fill="hold" nodeType="after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wipe(left)">
                                      <p:cBhvr>
                                        <p:cTn id="157" dur="500"/>
                                        <p:tgtEl>
                                          <p:spTgt spid="9"/>
                                        </p:tgtEl>
                                      </p:cBhvr>
                                    </p:animEffect>
                                  </p:childTnLst>
                                </p:cTn>
                              </p:par>
                              <p:par>
                                <p:cTn id="158" presetID="22" presetClass="entr" presetSubtype="8" fill="hold" grpId="0" nodeType="withEffect">
                                  <p:stCondLst>
                                    <p:cond delay="500"/>
                                  </p:stCondLst>
                                  <p:childTnLst>
                                    <p:set>
                                      <p:cBhvr>
                                        <p:cTn id="159" dur="1" fill="hold">
                                          <p:stCondLst>
                                            <p:cond delay="0"/>
                                          </p:stCondLst>
                                        </p:cTn>
                                        <p:tgtEl>
                                          <p:spTgt spid="33"/>
                                        </p:tgtEl>
                                        <p:attrNameLst>
                                          <p:attrName>style.visibility</p:attrName>
                                        </p:attrNameLst>
                                      </p:cBhvr>
                                      <p:to>
                                        <p:strVal val="visible"/>
                                      </p:to>
                                    </p:set>
                                    <p:animEffect transition="in" filter="wipe(left)">
                                      <p:cBhvr>
                                        <p:cTn id="160" dur="500"/>
                                        <p:tgtEl>
                                          <p:spTgt spid="33"/>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34"/>
                                        </p:tgtEl>
                                        <p:attrNameLst>
                                          <p:attrName>style.visibility</p:attrName>
                                        </p:attrNameLst>
                                      </p:cBhvr>
                                      <p:to>
                                        <p:strVal val="visible"/>
                                      </p:to>
                                    </p:set>
                                    <p:animEffect transition="in" filter="wipe(left)">
                                      <p:cBhvr>
                                        <p:cTn id="163" dur="500"/>
                                        <p:tgtEl>
                                          <p:spTgt spid="34"/>
                                        </p:tgtEl>
                                      </p:cBhvr>
                                    </p:animEffect>
                                  </p:childTnLst>
                                </p:cTn>
                              </p:par>
                            </p:childTnLst>
                          </p:cTn>
                        </p:par>
                        <p:par>
                          <p:cTn id="164" fill="hold">
                            <p:stCondLst>
                              <p:cond delay="6700"/>
                            </p:stCondLst>
                            <p:childTnLst>
                              <p:par>
                                <p:cTn id="165" presetID="22" presetClass="entr" presetSubtype="8" fill="hold" nodeType="afterEffect">
                                  <p:stCondLst>
                                    <p:cond delay="0"/>
                                  </p:stCondLst>
                                  <p:childTnLst>
                                    <p:set>
                                      <p:cBhvr>
                                        <p:cTn id="166" dur="1" fill="hold">
                                          <p:stCondLst>
                                            <p:cond delay="0"/>
                                          </p:stCondLst>
                                        </p:cTn>
                                        <p:tgtEl>
                                          <p:spTgt spid="5"/>
                                        </p:tgtEl>
                                        <p:attrNameLst>
                                          <p:attrName>style.visibility</p:attrName>
                                        </p:attrNameLst>
                                      </p:cBhvr>
                                      <p:to>
                                        <p:strVal val="visible"/>
                                      </p:to>
                                    </p:set>
                                    <p:animEffect transition="in" filter="wipe(left)">
                                      <p:cBhvr>
                                        <p:cTn id="167" dur="500"/>
                                        <p:tgtEl>
                                          <p:spTgt spid="5"/>
                                        </p:tgtEl>
                                      </p:cBhvr>
                                    </p:animEffect>
                                  </p:childTnLst>
                                </p:cTn>
                              </p:par>
                            </p:childTnLst>
                          </p:cTn>
                        </p:par>
                        <p:par>
                          <p:cTn id="168" fill="hold">
                            <p:stCondLst>
                              <p:cond delay="72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6"/>
                                        </p:tgtEl>
                                        <p:attrNameLst>
                                          <p:attrName>style.visibility</p:attrName>
                                        </p:attrNameLst>
                                      </p:cBhvr>
                                      <p:to>
                                        <p:strVal val="visible"/>
                                      </p:to>
                                    </p:set>
                                    <p:animEffect transition="in" filter="wipe(left)">
                                      <p:cBhvr>
                                        <p:cTn id="1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64" grpId="0" animBg="1"/>
      <p:bldP spid="83" grpId="0" animBg="1"/>
      <p:bldP spid="84" grpId="0" animBg="1"/>
      <p:bldP spid="85" grpId="0" animBg="1"/>
      <p:bldP spid="86" grpId="0" animBg="1"/>
      <p:bldP spid="87" grpId="0" animBg="1"/>
      <p:bldP spid="88" grpId="0" animBg="1"/>
      <p:bldP spid="89" grpId="0" animBg="1"/>
      <p:bldP spid="90" grpId="0" animBg="1"/>
      <p:bldP spid="92" grpId="0" animBg="1"/>
      <p:bldP spid="99" grpId="0" animBg="1"/>
      <p:bldP spid="103" grpId="0" animBg="1"/>
      <p:bldP spid="104" grpId="0" animBg="1"/>
      <p:bldP spid="105" grpId="0" animBg="1"/>
      <p:bldP spid="1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835696" y="250507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835696" y="4305275"/>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79712" y="2603080"/>
            <a:ext cx="2520280" cy="738664"/>
          </a:xfrm>
          <a:prstGeom prst="rect">
            <a:avLst/>
          </a:prstGeom>
          <a:noFill/>
        </p:spPr>
        <p:txBody>
          <a:bodyPr wrap="square" lIns="0" tIns="0" rIns="0" bIns="0" rtlCol="0">
            <a:spAutoFit/>
          </a:bodyPr>
          <a:lstStyle/>
          <a:p>
            <a:pPr algn="dist"/>
            <a:r>
              <a:rPr lang="zh-CN" altLang="en-US" sz="2400" b="1" dirty="0">
                <a:latin typeface="微软雅黑" pitchFamily="34" charset="-122"/>
                <a:ea typeface="微软雅黑" pitchFamily="34" charset="-122"/>
              </a:rPr>
              <a:t>项目所在传统行业存在的危机状况</a:t>
            </a:r>
          </a:p>
        </p:txBody>
      </p:sp>
      <p:sp>
        <p:nvSpPr>
          <p:cNvPr id="7" name="TextBox 6"/>
          <p:cNvSpPr txBox="1"/>
          <p:nvPr/>
        </p:nvSpPr>
        <p:spPr>
          <a:xfrm>
            <a:off x="2447764" y="3458016"/>
            <a:ext cx="1584176"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关键字设问？</a:t>
            </a:r>
          </a:p>
        </p:txBody>
      </p:sp>
      <p:sp>
        <p:nvSpPr>
          <p:cNvPr id="8" name="TextBox 7"/>
          <p:cNvSpPr txBox="1"/>
          <p:nvPr/>
        </p:nvSpPr>
        <p:spPr>
          <a:xfrm>
            <a:off x="2447764" y="3729211"/>
            <a:ext cx="1584176"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关键字设问？</a:t>
            </a:r>
          </a:p>
        </p:txBody>
      </p:sp>
      <p:sp>
        <p:nvSpPr>
          <p:cNvPr id="9" name="TextBox 8"/>
          <p:cNvSpPr txBox="1"/>
          <p:nvPr/>
        </p:nvSpPr>
        <p:spPr>
          <a:xfrm>
            <a:off x="2447764" y="4017243"/>
            <a:ext cx="1584176" cy="215444"/>
          </a:xfrm>
          <a:prstGeom prst="rect">
            <a:avLst/>
          </a:prstGeom>
          <a:noFill/>
        </p:spPr>
        <p:txBody>
          <a:bodyPr wrap="square" lIns="0" tIns="0" rIns="0" bIns="0" rtlCol="0">
            <a:spAutoFit/>
          </a:bodyPr>
          <a:lstStyle/>
          <a:p>
            <a:pPr algn="ctr"/>
            <a:r>
              <a:rPr lang="zh-CN" altLang="en-US" sz="1400" b="1" dirty="0">
                <a:latin typeface="微软雅黑" pitchFamily="34" charset="-122"/>
                <a:ea typeface="微软雅黑" pitchFamily="34" charset="-122"/>
              </a:rPr>
              <a:t>关键字设问？</a:t>
            </a:r>
          </a:p>
        </p:txBody>
      </p:sp>
      <p:sp>
        <p:nvSpPr>
          <p:cNvPr id="10" name="TextBox 9"/>
          <p:cNvSpPr txBox="1"/>
          <p:nvPr/>
        </p:nvSpPr>
        <p:spPr>
          <a:xfrm>
            <a:off x="1835696" y="4411977"/>
            <a:ext cx="2808312" cy="367152"/>
          </a:xfrm>
          <a:prstGeom prst="rect">
            <a:avLst/>
          </a:prstGeom>
          <a:noFill/>
        </p:spPr>
        <p:txBody>
          <a:bodyPr wrap="square" lIns="0" tIns="0" rIns="0" bIns="0" rtlCol="0">
            <a:spAutoFit/>
          </a:bodyPr>
          <a:lstStyle/>
          <a:p>
            <a:pPr algn="just">
              <a:lnSpc>
                <a:spcPts val="1500"/>
              </a:lnSpc>
            </a:pPr>
            <a:r>
              <a:rPr lang="zh-CN" altLang="en-US" sz="1000" dirty="0">
                <a:latin typeface="微软雅黑" pitchFamily="34" charset="-122"/>
                <a:ea typeface="微软雅黑" pitchFamily="34" charset="-122"/>
              </a:rPr>
              <a:t>点击输入简要文字内容，文字内容需概括精炼，不用多余的文字修饰，言简意赅的说明分项内容</a:t>
            </a:r>
            <a:r>
              <a:rPr lang="en-US" altLang="zh-CN" sz="1000" dirty="0">
                <a:latin typeface="微软雅黑" pitchFamily="34" charset="-122"/>
                <a:ea typeface="微软雅黑" pitchFamily="34" charset="-122"/>
              </a:rPr>
              <a:t>……</a:t>
            </a:r>
          </a:p>
        </p:txBody>
      </p:sp>
      <p:sp>
        <p:nvSpPr>
          <p:cNvPr id="11" name="Freeform 5"/>
          <p:cNvSpPr>
            <a:spLocks/>
          </p:cNvSpPr>
          <p:nvPr/>
        </p:nvSpPr>
        <p:spPr bwMode="auto">
          <a:xfrm>
            <a:off x="4678490" y="949664"/>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2" name="圆角矩形 11"/>
          <p:cNvSpPr/>
          <p:nvPr/>
        </p:nvSpPr>
        <p:spPr>
          <a:xfrm>
            <a:off x="5796136" y="94966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3" name="圆角矩形 12"/>
          <p:cNvSpPr/>
          <p:nvPr/>
        </p:nvSpPr>
        <p:spPr>
          <a:xfrm>
            <a:off x="5796136" y="150837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4" name="圆角矩形 13"/>
          <p:cNvSpPr/>
          <p:nvPr/>
        </p:nvSpPr>
        <p:spPr>
          <a:xfrm>
            <a:off x="5796136" y="206708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5" name="圆角矩形 14"/>
          <p:cNvSpPr/>
          <p:nvPr/>
        </p:nvSpPr>
        <p:spPr>
          <a:xfrm>
            <a:off x="5796136" y="262578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6" name="圆角矩形 15"/>
          <p:cNvSpPr/>
          <p:nvPr/>
        </p:nvSpPr>
        <p:spPr>
          <a:xfrm>
            <a:off x="5796136" y="318449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7" name="圆角矩形 16"/>
          <p:cNvSpPr/>
          <p:nvPr/>
        </p:nvSpPr>
        <p:spPr>
          <a:xfrm>
            <a:off x="5796136" y="374320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8" name="圆角矩形 17"/>
          <p:cNvSpPr/>
          <p:nvPr/>
        </p:nvSpPr>
        <p:spPr>
          <a:xfrm>
            <a:off x="5796136" y="4301909"/>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19" name="TextBox 18"/>
          <p:cNvSpPr txBox="1"/>
          <p:nvPr/>
        </p:nvSpPr>
        <p:spPr>
          <a:xfrm>
            <a:off x="6146998" y="1107699"/>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没时间缴罚单！</a:t>
            </a:r>
            <a:endParaRPr lang="en-US" altLang="zh-CN" sz="1000" dirty="0">
              <a:latin typeface="微软雅黑" pitchFamily="34" charset="-122"/>
              <a:ea typeface="微软雅黑" pitchFamily="34" charset="-122"/>
            </a:endParaRPr>
          </a:p>
        </p:txBody>
      </p:sp>
      <p:sp>
        <p:nvSpPr>
          <p:cNvPr id="20" name="TextBox 19"/>
          <p:cNvSpPr txBox="1"/>
          <p:nvPr/>
        </p:nvSpPr>
        <p:spPr>
          <a:xfrm>
            <a:off x="6146998" y="1666407"/>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工作太忙，没时间做饭！</a:t>
            </a:r>
            <a:endParaRPr lang="en-US" altLang="zh-CN" sz="1000" dirty="0">
              <a:latin typeface="微软雅黑" pitchFamily="34" charset="-122"/>
              <a:ea typeface="微软雅黑" pitchFamily="34" charset="-122"/>
            </a:endParaRPr>
          </a:p>
        </p:txBody>
      </p:sp>
      <p:sp>
        <p:nvSpPr>
          <p:cNvPr id="21" name="TextBox 20"/>
          <p:cNvSpPr txBox="1"/>
          <p:nvPr/>
        </p:nvSpPr>
        <p:spPr>
          <a:xfrm>
            <a:off x="6146998" y="2225115"/>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快递没人收！</a:t>
            </a:r>
            <a:endParaRPr lang="en-US" altLang="zh-CN" sz="1000" dirty="0">
              <a:latin typeface="微软雅黑" pitchFamily="34" charset="-122"/>
              <a:ea typeface="微软雅黑" pitchFamily="34" charset="-122"/>
            </a:endParaRPr>
          </a:p>
        </p:txBody>
      </p:sp>
      <p:sp>
        <p:nvSpPr>
          <p:cNvPr id="22" name="TextBox 21"/>
          <p:cNvSpPr txBox="1"/>
          <p:nvPr/>
        </p:nvSpPr>
        <p:spPr>
          <a:xfrm>
            <a:off x="6146998" y="2783823"/>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想吃日式料理，附近却没有！</a:t>
            </a:r>
            <a:endParaRPr lang="en-US" altLang="zh-CN" sz="1000" dirty="0">
              <a:latin typeface="微软雅黑" pitchFamily="34" charset="-122"/>
              <a:ea typeface="微软雅黑" pitchFamily="34" charset="-122"/>
            </a:endParaRPr>
          </a:p>
        </p:txBody>
      </p:sp>
      <p:sp>
        <p:nvSpPr>
          <p:cNvPr id="23" name="TextBox 22"/>
          <p:cNvSpPr txBox="1"/>
          <p:nvPr/>
        </p:nvSpPr>
        <p:spPr>
          <a:xfrm>
            <a:off x="6146998" y="3342531"/>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现在的食品安全让人不放心！</a:t>
            </a:r>
            <a:endParaRPr lang="en-US" altLang="zh-CN" sz="1000" dirty="0">
              <a:latin typeface="微软雅黑" pitchFamily="34" charset="-122"/>
              <a:ea typeface="微软雅黑" pitchFamily="34" charset="-122"/>
            </a:endParaRPr>
          </a:p>
        </p:txBody>
      </p:sp>
      <p:sp>
        <p:nvSpPr>
          <p:cNvPr id="24" name="TextBox 23"/>
          <p:cNvSpPr txBox="1"/>
          <p:nvPr/>
        </p:nvSpPr>
        <p:spPr>
          <a:xfrm>
            <a:off x="6146998" y="3901239"/>
            <a:ext cx="2313434" cy="153888"/>
          </a:xfrm>
          <a:prstGeom prst="rect">
            <a:avLst/>
          </a:prstGeom>
          <a:noFill/>
        </p:spPr>
        <p:txBody>
          <a:bodyPr wrap="square" lIns="0" tIns="0" rIns="0" bIns="0" rtlCol="0">
            <a:spAutoFit/>
          </a:bodyPr>
          <a:lstStyle/>
          <a:p>
            <a:pPr algn="just"/>
            <a:r>
              <a:rPr lang="zh-CN" altLang="en-US" sz="1000" dirty="0">
                <a:latin typeface="微软雅黑" pitchFamily="34" charset="-122"/>
                <a:ea typeface="微软雅黑" pitchFamily="34" charset="-122"/>
              </a:rPr>
              <a:t>对不良商家投诉无门！</a:t>
            </a:r>
            <a:endParaRPr lang="en-US" altLang="zh-CN" sz="1000" dirty="0">
              <a:latin typeface="微软雅黑" pitchFamily="34" charset="-122"/>
              <a:ea typeface="微软雅黑" pitchFamily="34" charset="-122"/>
            </a:endParaRPr>
          </a:p>
        </p:txBody>
      </p:sp>
      <p:sp>
        <p:nvSpPr>
          <p:cNvPr id="25" name="TextBox 24"/>
          <p:cNvSpPr txBox="1"/>
          <p:nvPr/>
        </p:nvSpPr>
        <p:spPr>
          <a:xfrm>
            <a:off x="6146998" y="4459944"/>
            <a:ext cx="2313434" cy="153888"/>
          </a:xfrm>
          <a:prstGeom prst="rect">
            <a:avLst/>
          </a:prstGeom>
          <a:noFill/>
        </p:spPr>
        <p:txBody>
          <a:bodyPr wrap="square" lIns="0" tIns="0" rIns="0" bIns="0" rtlCol="0">
            <a:spAutoFit/>
          </a:bodyPr>
          <a:lstStyle/>
          <a:p>
            <a:pPr algn="just"/>
            <a:r>
              <a:rPr lang="en-US" altLang="zh-CN" sz="1000" dirty="0">
                <a:latin typeface="微软雅黑" pitchFamily="34" charset="-122"/>
                <a:ea typeface="微软雅黑" pitchFamily="34" charset="-122"/>
              </a:rPr>
              <a:t>…………</a:t>
            </a:r>
          </a:p>
        </p:txBody>
      </p:sp>
      <p:grpSp>
        <p:nvGrpSpPr>
          <p:cNvPr id="26" name="组合 25"/>
          <p:cNvGrpSpPr/>
          <p:nvPr/>
        </p:nvGrpSpPr>
        <p:grpSpPr>
          <a:xfrm>
            <a:off x="2582017" y="1090340"/>
            <a:ext cx="1197175" cy="119717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2539344" y="1326989"/>
            <a:ext cx="1257356" cy="769441"/>
          </a:xfrm>
          <a:prstGeom prst="rect">
            <a:avLst/>
          </a:prstGeom>
          <a:noFill/>
        </p:spPr>
        <p:txBody>
          <a:bodyPr wrap="square" lIns="0" tIns="0" rIns="0" bIns="0" rtlCol="0">
            <a:spAutoFit/>
          </a:bodyPr>
          <a:lstStyle/>
          <a:p>
            <a:pPr algn="ctr"/>
            <a:r>
              <a:rPr lang="zh-CN" altLang="en-US" sz="2500" b="1" dirty="0">
                <a:solidFill>
                  <a:srgbClr val="002060"/>
                </a:solidFill>
                <a:latin typeface="微软雅黑" pitchFamily="34" charset="-122"/>
                <a:ea typeface="微软雅黑" pitchFamily="34" charset="-122"/>
              </a:rPr>
              <a:t>现实</a:t>
            </a:r>
            <a:endParaRPr lang="en-US" altLang="zh-CN" sz="2500" b="1" dirty="0">
              <a:solidFill>
                <a:srgbClr val="002060"/>
              </a:solidFill>
              <a:latin typeface="微软雅黑" pitchFamily="34" charset="-122"/>
              <a:ea typeface="微软雅黑" pitchFamily="34" charset="-122"/>
            </a:endParaRPr>
          </a:p>
          <a:p>
            <a:pPr algn="ctr"/>
            <a:r>
              <a:rPr lang="zh-CN" altLang="en-US" sz="2500" b="1" dirty="0">
                <a:solidFill>
                  <a:srgbClr val="002060"/>
                </a:solidFill>
                <a:latin typeface="微软雅黑" pitchFamily="34" charset="-122"/>
                <a:ea typeface="微软雅黑" pitchFamily="34" charset="-122"/>
              </a:rPr>
              <a:t>需求</a:t>
            </a:r>
          </a:p>
        </p:txBody>
      </p:sp>
      <p:sp>
        <p:nvSpPr>
          <p:cNvPr id="29" name="TextBox 28"/>
          <p:cNvSpPr txBox="1"/>
          <p:nvPr/>
        </p:nvSpPr>
        <p:spPr>
          <a:xfrm>
            <a:off x="4139952" y="217552"/>
            <a:ext cx="201622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市场分析</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323298865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par>
                                <p:cTn id="22" presetID="16" presetClass="entr" presetSubtype="37"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9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300"/>
                                        <p:tgtEl>
                                          <p:spTgt spid="10"/>
                                        </p:tgtEl>
                                      </p:cBhvr>
                                    </p:animEffect>
                                  </p:childTnLst>
                                </p:cTn>
                              </p:par>
                            </p:childTnLst>
                          </p:cTn>
                        </p:par>
                        <p:par>
                          <p:cTn id="51" fill="hold">
                            <p:stCondLst>
                              <p:cond delay="32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37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3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300"/>
                                        <p:tgtEl>
                                          <p:spTgt spid="12"/>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3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300"/>
                                        <p:tgtEl>
                                          <p:spTgt spid="13"/>
                                        </p:tgtEl>
                                      </p:cBhvr>
                                    </p:animEffect>
                                  </p:childTnLst>
                                </p:cTn>
                              </p:par>
                            </p:childTnLst>
                          </p:cTn>
                        </p:par>
                        <p:par>
                          <p:cTn id="69" fill="hold">
                            <p:stCondLst>
                              <p:cond delay="43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3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300"/>
                                        <p:tgtEl>
                                          <p:spTgt spid="14"/>
                                        </p:tgtEl>
                                      </p:cBhvr>
                                    </p:animEffect>
                                  </p:childTnLst>
                                </p:cTn>
                              </p:par>
                            </p:childTnLst>
                          </p:cTn>
                        </p:par>
                        <p:par>
                          <p:cTn id="76" fill="hold">
                            <p:stCondLst>
                              <p:cond delay="46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300"/>
                                        <p:tgtEl>
                                          <p:spTgt spid="2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300"/>
                                        <p:tgtEl>
                                          <p:spTgt spid="15"/>
                                        </p:tgtEl>
                                      </p:cBhvr>
                                    </p:animEffect>
                                  </p:childTnLst>
                                </p:cTn>
                              </p:par>
                            </p:childTnLst>
                          </p:cTn>
                        </p:par>
                        <p:par>
                          <p:cTn id="83" fill="hold">
                            <p:stCondLst>
                              <p:cond delay="49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300"/>
                                        <p:tgtEl>
                                          <p:spTgt spid="2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300"/>
                                        <p:tgtEl>
                                          <p:spTgt spid="16"/>
                                        </p:tgtEl>
                                      </p:cBhvr>
                                    </p:animEffect>
                                  </p:childTnLst>
                                </p:cTn>
                              </p:par>
                            </p:childTnLst>
                          </p:cTn>
                        </p:par>
                        <p:par>
                          <p:cTn id="90" fill="hold">
                            <p:stCondLst>
                              <p:cond delay="5200"/>
                            </p:stCondLst>
                            <p:childTnLst>
                              <p:par>
                                <p:cTn id="91" presetID="22" presetClass="entr" presetSubtype="8"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3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300"/>
                                        <p:tgtEl>
                                          <p:spTgt spid="17"/>
                                        </p:tgtEl>
                                      </p:cBhvr>
                                    </p:animEffect>
                                  </p:childTnLst>
                                </p:cTn>
                              </p:par>
                            </p:childTnLst>
                          </p:cTn>
                        </p:par>
                        <p:par>
                          <p:cTn id="97" fill="hold">
                            <p:stCondLst>
                              <p:cond delay="5500"/>
                            </p:stCondLst>
                            <p:childTnLst>
                              <p:par>
                                <p:cTn id="98" presetID="22" presetClass="entr" presetSubtype="8"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300"/>
                                        <p:tgtEl>
                                          <p:spTgt spid="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pic>
        <p:nvPicPr>
          <p:cNvPr id="1028" name="Picture 4" descr="F:\0PPT素材\背景及图片\白麻子.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4828355" y="2162071"/>
            <a:ext cx="136447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企业客户</a:t>
            </a:r>
          </a:p>
        </p:txBody>
      </p:sp>
      <p:sp>
        <p:nvSpPr>
          <p:cNvPr id="116" name="TextBox 115"/>
          <p:cNvSpPr txBox="1"/>
          <p:nvPr/>
        </p:nvSpPr>
        <p:spPr>
          <a:xfrm>
            <a:off x="4828355" y="2561232"/>
            <a:ext cx="1873846" cy="338554"/>
          </a:xfrm>
          <a:prstGeom prst="rect">
            <a:avLst/>
          </a:prstGeom>
          <a:noFill/>
        </p:spPr>
        <p:txBody>
          <a:bodyPr wrap="none" rtlCol="0">
            <a:spAutoFit/>
          </a:bodyPr>
          <a:lstStyle/>
          <a:p>
            <a:r>
              <a:rPr lang="en-US" altLang="zh-CN" sz="1600" dirty="0">
                <a:solidFill>
                  <a:srgbClr val="002060"/>
                </a:solidFill>
              </a:rPr>
              <a:t>Enterprise customer</a:t>
            </a:r>
            <a:endParaRPr lang="zh-CN" altLang="en-US" sz="1600" dirty="0">
              <a:solidFill>
                <a:srgbClr val="002060"/>
              </a:solidFill>
              <a:latin typeface="Kozuka Gothic Pro R" pitchFamily="34" charset="-128"/>
              <a:ea typeface="Kozuka Gothic Pro R" pitchFamily="34" charset="-128"/>
            </a:endParaRPr>
          </a:p>
        </p:txBody>
      </p:sp>
      <p:grpSp>
        <p:nvGrpSpPr>
          <p:cNvPr id="6" name="组合 5"/>
          <p:cNvGrpSpPr/>
          <p:nvPr/>
        </p:nvGrpSpPr>
        <p:grpSpPr>
          <a:xfrm>
            <a:off x="2980431" y="1940247"/>
            <a:ext cx="1301106" cy="1301106"/>
            <a:chOff x="2683251" y="1980687"/>
            <a:chExt cx="1301106" cy="1301106"/>
          </a:xfrm>
          <a:solidFill>
            <a:schemeClr val="tx1"/>
          </a:solidFill>
          <a:effectLst>
            <a:outerShdw blurRad="254000" dist="254000" dir="8100000" algn="tr"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TextBox 107"/>
            <p:cNvSpPr txBox="1"/>
            <p:nvPr/>
          </p:nvSpPr>
          <p:spPr>
            <a:xfrm>
              <a:off x="3050684" y="2185262"/>
              <a:ext cx="564578" cy="830997"/>
            </a:xfrm>
            <a:prstGeom prst="rect">
              <a:avLst/>
            </a:prstGeom>
            <a:grpFill/>
          </p:spPr>
          <p:txBody>
            <a:bodyPr wrap="non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5</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38" name="直接连接符 3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ustDataLst>
      <p:tags r:id="rId1"/>
    </p:custDataLst>
    <p:extLst>
      <p:ext uri="{BB962C8B-B14F-4D97-AF65-F5344CB8AC3E}">
        <p14:creationId xmlns:p14="http://schemas.microsoft.com/office/powerpoint/2010/main" val="181001601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left)">
                                      <p:cBhvr>
                                        <p:cTn id="12" dur="500"/>
                                        <p:tgtEl>
                                          <p:spTgt spid="6"/>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p:tgtEl>
                                          <p:spTgt spid="94"/>
                                        </p:tgtEl>
                                        <p:attrNameLst>
                                          <p:attrName>ppt_x</p:attrName>
                                        </p:attrNameLst>
                                      </p:cBhvr>
                                      <p:tavLst>
                                        <p:tav tm="0">
                                          <p:val>
                                            <p:strVal val="#ppt_x-#ppt_w*1.125000"/>
                                          </p:val>
                                        </p:tav>
                                        <p:tav tm="100000">
                                          <p:val>
                                            <p:strVal val="#ppt_x"/>
                                          </p:val>
                                        </p:tav>
                                      </p:tavLst>
                                    </p:anim>
                                    <p:animEffect transition="in" filter="wipe(right)">
                                      <p:cBhvr>
                                        <p:cTn id="16" dur="500"/>
                                        <p:tgtEl>
                                          <p:spTgt spid="9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p:tgtEl>
                                          <p:spTgt spid="116"/>
                                        </p:tgtEl>
                                        <p:attrNameLst>
                                          <p:attrName>ppt_x</p:attrName>
                                        </p:attrNameLst>
                                      </p:cBhvr>
                                      <p:tavLst>
                                        <p:tav tm="0">
                                          <p:val>
                                            <p:strVal val="#ppt_x-#ppt_w*1.125000"/>
                                          </p:val>
                                        </p:tav>
                                        <p:tav tm="100000">
                                          <p:val>
                                            <p:strVal val="#ppt_x"/>
                                          </p:val>
                                        </p:tav>
                                      </p:tavLst>
                                    </p:anim>
                                    <p:animEffect transition="in" filter="wipe(right)">
                                      <p:cBhvr>
                                        <p:cTn id="20" dur="500"/>
                                        <p:tgtEl>
                                          <p:spTgt spid="11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16"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1"/>
          <p:cNvSpPr>
            <a:spLocks noChangeArrowheads="1"/>
          </p:cNvSpPr>
          <p:nvPr/>
        </p:nvSpPr>
        <p:spPr bwMode="auto">
          <a:xfrm>
            <a:off x="1691681" y="843557"/>
            <a:ext cx="7440418" cy="4310624"/>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endParaRPr lang="zh-CN" altLang="en-US" sz="1300">
              <a:solidFill>
                <a:srgbClr val="C4261D"/>
              </a:solidFill>
              <a:ea typeface="宋体" pitchFamily="2" charset="-122"/>
            </a:endParaRPr>
          </a:p>
        </p:txBody>
      </p:sp>
      <p:sp>
        <p:nvSpPr>
          <p:cNvPr id="17411" name="矩形 10"/>
          <p:cNvSpPr>
            <a:spLocks noChangeArrowheads="1"/>
          </p:cNvSpPr>
          <p:nvPr/>
        </p:nvSpPr>
        <p:spPr bwMode="auto">
          <a:xfrm>
            <a:off x="6514603" y="1257301"/>
            <a:ext cx="2482674" cy="2339579"/>
          </a:xfrm>
          <a:prstGeom prst="rect">
            <a:avLst/>
          </a:prstGeom>
          <a:solidFill>
            <a:schemeClr val="tx1"/>
          </a:solidFill>
          <a:ln>
            <a:noFill/>
          </a:ln>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endParaRPr lang="zh-CN" altLang="en-US" sz="1300">
              <a:solidFill>
                <a:srgbClr val="C4261D"/>
              </a:solidFill>
              <a:ea typeface="宋体" pitchFamily="2" charset="-122"/>
            </a:endParaRPr>
          </a:p>
        </p:txBody>
      </p:sp>
      <p:sp>
        <p:nvSpPr>
          <p:cNvPr id="17412" name="矩形 9"/>
          <p:cNvSpPr>
            <a:spLocks noChangeArrowheads="1"/>
          </p:cNvSpPr>
          <p:nvPr/>
        </p:nvSpPr>
        <p:spPr bwMode="auto">
          <a:xfrm>
            <a:off x="6514603" y="870347"/>
            <a:ext cx="2482674" cy="386954"/>
          </a:xfrm>
          <a:prstGeom prst="rect">
            <a:avLst/>
          </a:prstGeom>
          <a:solidFill>
            <a:schemeClr val="bg1"/>
          </a:solidFill>
          <a:ln>
            <a:noFill/>
          </a:ln>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endParaRPr lang="zh-CN" altLang="en-US" sz="1300">
              <a:solidFill>
                <a:srgbClr val="C4261D"/>
              </a:solidFill>
              <a:ea typeface="宋体" pitchFamily="2" charset="-122"/>
            </a:endParaRPr>
          </a:p>
        </p:txBody>
      </p:sp>
      <p:pic>
        <p:nvPicPr>
          <p:cNvPr id="17413"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823" y="1830447"/>
            <a:ext cx="3543107"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6005" y="1257301"/>
            <a:ext cx="3139642" cy="87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2739593"/>
            <a:ext cx="49832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Box 6"/>
          <p:cNvSpPr>
            <a:spLocks noChangeArrowheads="1"/>
          </p:cNvSpPr>
          <p:nvPr/>
        </p:nvSpPr>
        <p:spPr bwMode="auto">
          <a:xfrm>
            <a:off x="1907704" y="959644"/>
            <a:ext cx="2535041" cy="90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zh-CN" altLang="en-US" sz="1800" dirty="0">
                <a:solidFill>
                  <a:srgbClr val="F8F8F8"/>
                </a:solidFill>
                <a:latin typeface="微软雅黑" panose="020B0503020204020204" pitchFamily="34" charset="-122"/>
                <a:sym typeface="方正正纤黑简体" pitchFamily="2" charset="-122"/>
              </a:rPr>
              <a:t>整合行业优质资源</a:t>
            </a:r>
            <a:endParaRPr lang="en-US" altLang="zh-CN" sz="1800" dirty="0">
              <a:solidFill>
                <a:srgbClr val="F8F8F8"/>
              </a:solidFill>
              <a:latin typeface="微软雅黑" panose="020B0503020204020204" pitchFamily="34" charset="-122"/>
              <a:sym typeface="方正正纤黑简体" pitchFamily="2" charset="-122"/>
            </a:endParaRPr>
          </a:p>
          <a:p>
            <a:pPr>
              <a:spcBef>
                <a:spcPct val="0"/>
              </a:spcBef>
              <a:buFontTx/>
              <a:buNone/>
            </a:pPr>
            <a:r>
              <a:rPr lang="zh-CN" altLang="en-US" sz="1800" dirty="0">
                <a:solidFill>
                  <a:srgbClr val="F8F8F8"/>
                </a:solidFill>
                <a:latin typeface="微软雅黑" panose="020B0503020204020204" pitchFamily="34" charset="-122"/>
                <a:sym typeface="方正正纤黑简体" pitchFamily="2" charset="-122"/>
              </a:rPr>
              <a:t>成就客户，成就伙伴</a:t>
            </a:r>
            <a:endParaRPr lang="en-US" altLang="zh-CN" sz="1800" dirty="0">
              <a:solidFill>
                <a:srgbClr val="F8F8F8"/>
              </a:solidFill>
              <a:latin typeface="微软雅黑" panose="020B0503020204020204" pitchFamily="34" charset="-122"/>
              <a:sym typeface="方正正纤黑简体" pitchFamily="2" charset="-122"/>
            </a:endParaRPr>
          </a:p>
          <a:p>
            <a:pPr>
              <a:spcBef>
                <a:spcPct val="0"/>
              </a:spcBef>
              <a:buFontTx/>
              <a:buNone/>
            </a:pPr>
            <a:r>
              <a:rPr lang="zh-CN" altLang="en-US" sz="1800" dirty="0">
                <a:solidFill>
                  <a:srgbClr val="F8F8F8"/>
                </a:solidFill>
                <a:latin typeface="微软雅黑" panose="020B0503020204020204" pitchFamily="34" charset="-122"/>
                <a:sym typeface="方正正纤黑简体" pitchFamily="2" charset="-122"/>
              </a:rPr>
              <a:t>也成就我们自已</a:t>
            </a:r>
          </a:p>
        </p:txBody>
      </p:sp>
      <p:sp>
        <p:nvSpPr>
          <p:cNvPr id="17419" name="TextBox 7"/>
          <p:cNvSpPr>
            <a:spLocks noChangeArrowheads="1"/>
          </p:cNvSpPr>
          <p:nvPr/>
        </p:nvSpPr>
        <p:spPr bwMode="auto">
          <a:xfrm>
            <a:off x="6516216" y="898598"/>
            <a:ext cx="2446787"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zh-CN" altLang="en-US" b="1" dirty="0">
                <a:solidFill>
                  <a:schemeClr val="tx1"/>
                </a:solidFill>
                <a:latin typeface="微软雅黑" pitchFamily="34" charset="-122"/>
                <a:sym typeface="微软雅黑" pitchFamily="34" charset="-122"/>
              </a:rPr>
              <a:t>我们的战略合作伙伴</a:t>
            </a:r>
          </a:p>
        </p:txBody>
      </p:sp>
      <p:sp>
        <p:nvSpPr>
          <p:cNvPr id="17420" name="TextBox 8"/>
          <p:cNvSpPr>
            <a:spLocks noChangeArrowheads="1"/>
          </p:cNvSpPr>
          <p:nvPr/>
        </p:nvSpPr>
        <p:spPr bwMode="auto">
          <a:xfrm>
            <a:off x="6804833" y="1500247"/>
            <a:ext cx="1780479" cy="200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en-US" altLang="zh-CN" sz="1400" dirty="0">
                <a:latin typeface="微软雅黑" pitchFamily="34" charset="-122"/>
                <a:sym typeface="微软雅黑" pitchFamily="34" charset="-122"/>
              </a:rPr>
              <a:t>●</a:t>
            </a:r>
            <a:r>
              <a:rPr lang="zh-CN" altLang="en-US" sz="1400" dirty="0">
                <a:latin typeface="微软雅黑" pitchFamily="34" charset="-122"/>
                <a:sym typeface="微软雅黑" pitchFamily="34" charset="-122"/>
              </a:rPr>
              <a:t>请输入您的文字</a:t>
            </a:r>
            <a:endParaRPr lang="en-US" altLang="zh-CN" sz="1400" dirty="0">
              <a:latin typeface="微软雅黑" pitchFamily="34" charset="-122"/>
              <a:sym typeface="微软雅黑" pitchFamily="34" charset="-122"/>
            </a:endParaRPr>
          </a:p>
          <a:p>
            <a:pPr>
              <a:spcBef>
                <a:spcPct val="0"/>
              </a:spcBef>
              <a:buFontTx/>
              <a:buNone/>
            </a:pPr>
            <a:r>
              <a:rPr lang="en-US" altLang="zh-CN" sz="1400" dirty="0">
                <a:latin typeface="微软雅黑" pitchFamily="34" charset="-122"/>
                <a:sym typeface="微软雅黑" pitchFamily="34" charset="-122"/>
              </a:rPr>
              <a:t>●</a:t>
            </a:r>
            <a:r>
              <a:rPr lang="zh-CN" altLang="en-US" sz="1400" dirty="0">
                <a:latin typeface="微软雅黑" pitchFamily="34" charset="-122"/>
                <a:sym typeface="微软雅黑" pitchFamily="34" charset="-122"/>
              </a:rPr>
              <a:t>请输入您的文字</a:t>
            </a:r>
          </a:p>
          <a:p>
            <a:pPr>
              <a:spcBef>
                <a:spcPct val="0"/>
              </a:spcBef>
              <a:buFontTx/>
              <a:buNone/>
            </a:pPr>
            <a:r>
              <a:rPr lang="en-US" altLang="zh-CN" sz="1400" dirty="0">
                <a:latin typeface="微软雅黑" pitchFamily="34" charset="-122"/>
                <a:sym typeface="微软雅黑" pitchFamily="34" charset="-122"/>
              </a:rPr>
              <a:t>●</a:t>
            </a:r>
            <a:r>
              <a:rPr lang="zh-CN" altLang="en-US" sz="1400" dirty="0">
                <a:latin typeface="微软雅黑" pitchFamily="34" charset="-122"/>
                <a:sym typeface="微软雅黑" pitchFamily="34" charset="-122"/>
              </a:rPr>
              <a:t>请输入您的文字</a:t>
            </a:r>
          </a:p>
          <a:p>
            <a:pPr>
              <a:spcBef>
                <a:spcPct val="0"/>
              </a:spcBef>
              <a:buFontTx/>
              <a:buNone/>
            </a:pPr>
            <a:r>
              <a:rPr lang="en-US" altLang="zh-CN" sz="1400" dirty="0">
                <a:latin typeface="微软雅黑" pitchFamily="34" charset="-122"/>
                <a:sym typeface="微软雅黑" pitchFamily="34" charset="-122"/>
              </a:rPr>
              <a:t>●</a:t>
            </a:r>
            <a:r>
              <a:rPr lang="zh-CN" altLang="en-US" sz="1400" dirty="0">
                <a:latin typeface="微软雅黑" pitchFamily="34" charset="-122"/>
                <a:sym typeface="微软雅黑" pitchFamily="34" charset="-122"/>
              </a:rPr>
              <a:t>请输入您的文字</a:t>
            </a:r>
          </a:p>
          <a:p>
            <a:pPr>
              <a:spcBef>
                <a:spcPct val="0"/>
              </a:spcBef>
              <a:buFontTx/>
              <a:buNone/>
            </a:pPr>
            <a:r>
              <a:rPr lang="en-US" altLang="zh-CN" sz="1400" dirty="0">
                <a:latin typeface="微软雅黑" pitchFamily="34" charset="-122"/>
                <a:sym typeface="微软雅黑" pitchFamily="34" charset="-122"/>
              </a:rPr>
              <a:t>●</a:t>
            </a:r>
            <a:r>
              <a:rPr lang="zh-CN" altLang="en-US" sz="1400" dirty="0">
                <a:latin typeface="微软雅黑" pitchFamily="34" charset="-122"/>
                <a:sym typeface="微软雅黑" pitchFamily="34" charset="-122"/>
              </a:rPr>
              <a:t>请输入您的文字</a:t>
            </a:r>
            <a:endParaRPr lang="en-US" altLang="zh-CN" sz="1400" dirty="0">
              <a:latin typeface="微软雅黑" pitchFamily="34" charset="-122"/>
              <a:sym typeface="微软雅黑" pitchFamily="34" charset="-122"/>
            </a:endParaRPr>
          </a:p>
          <a:p>
            <a:pPr>
              <a:spcBef>
                <a:spcPct val="0"/>
              </a:spcBef>
              <a:buFontTx/>
              <a:buNone/>
            </a:pPr>
            <a:r>
              <a:rPr lang="en-US" altLang="zh-CN" sz="1400" dirty="0">
                <a:latin typeface="微软雅黑" pitchFamily="34" charset="-122"/>
                <a:sym typeface="微软雅黑" pitchFamily="34" charset="-122"/>
              </a:rPr>
              <a:t>●</a:t>
            </a:r>
            <a:r>
              <a:rPr lang="zh-CN" altLang="en-US" sz="1400" dirty="0">
                <a:latin typeface="微软雅黑" pitchFamily="34" charset="-122"/>
                <a:sym typeface="微软雅黑" pitchFamily="34" charset="-122"/>
              </a:rPr>
              <a:t>请输入您的文字</a:t>
            </a:r>
          </a:p>
          <a:p>
            <a:pPr>
              <a:spcBef>
                <a:spcPct val="0"/>
              </a:spcBef>
              <a:buFontTx/>
              <a:buNone/>
            </a:pPr>
            <a:r>
              <a:rPr lang="en-US" altLang="zh-CN" sz="1400" dirty="0">
                <a:latin typeface="微软雅黑" pitchFamily="34" charset="-122"/>
                <a:sym typeface="微软雅黑" pitchFamily="34" charset="-122"/>
              </a:rPr>
              <a:t>●</a:t>
            </a:r>
            <a:r>
              <a:rPr lang="zh-CN" altLang="en-US" sz="1400" dirty="0">
                <a:latin typeface="微软雅黑" pitchFamily="34" charset="-122"/>
                <a:sym typeface="微软雅黑" pitchFamily="34" charset="-122"/>
              </a:rPr>
              <a:t>请输入您的文字</a:t>
            </a:r>
          </a:p>
          <a:p>
            <a:pPr>
              <a:spcBef>
                <a:spcPct val="0"/>
              </a:spcBef>
              <a:buFontTx/>
              <a:buNone/>
            </a:pPr>
            <a:r>
              <a:rPr lang="en-US" altLang="zh-CN" sz="1400" dirty="0">
                <a:latin typeface="微软雅黑" pitchFamily="34" charset="-122"/>
                <a:sym typeface="微软雅黑" pitchFamily="34" charset="-122"/>
              </a:rPr>
              <a:t>●</a:t>
            </a:r>
            <a:r>
              <a:rPr lang="zh-CN" altLang="en-US" sz="1400" dirty="0">
                <a:latin typeface="微软雅黑" pitchFamily="34" charset="-122"/>
                <a:sym typeface="微软雅黑" pitchFamily="34" charset="-122"/>
              </a:rPr>
              <a:t>请输入您的文字</a:t>
            </a:r>
          </a:p>
          <a:p>
            <a:pPr>
              <a:spcBef>
                <a:spcPct val="0"/>
              </a:spcBef>
              <a:buFontTx/>
              <a:buNone/>
            </a:pPr>
            <a:r>
              <a:rPr lang="en-US" altLang="zh-CN" sz="1400" dirty="0">
                <a:latin typeface="微软雅黑" pitchFamily="34" charset="-122"/>
                <a:sym typeface="微软雅黑" pitchFamily="34" charset="-122"/>
              </a:rPr>
              <a:t>●</a:t>
            </a:r>
            <a:r>
              <a:rPr lang="zh-CN" altLang="en-US" sz="1400" dirty="0">
                <a:latin typeface="微软雅黑" pitchFamily="34" charset="-122"/>
                <a:sym typeface="微软雅黑" pitchFamily="34" charset="-122"/>
              </a:rPr>
              <a:t>请输入您的文字</a:t>
            </a:r>
          </a:p>
        </p:txBody>
      </p:sp>
      <p:sp>
        <p:nvSpPr>
          <p:cNvPr id="13" name="TextBox 12"/>
          <p:cNvSpPr txBox="1"/>
          <p:nvPr/>
        </p:nvSpPr>
        <p:spPr>
          <a:xfrm>
            <a:off x="3923928" y="195486"/>
            <a:ext cx="2627948"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合作伙伴</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2318254830"/>
      </p:ext>
    </p:extLst>
  </p:cSld>
  <p:clrMapOvr>
    <a:masterClrMapping/>
  </p:clrMapOvr>
  <p:transition spd="slow" advTm="1234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p:cBhvr>
                                        <p:cTn id="7" dur="500"/>
                                        <p:tgtEl>
                                          <p:spTgt spid="17410"/>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7413"/>
                                        </p:tgtEl>
                                        <p:attrNameLst>
                                          <p:attrName>style.visibility</p:attrName>
                                        </p:attrNameLst>
                                      </p:cBhvr>
                                      <p:to>
                                        <p:strVal val="visible"/>
                                      </p:to>
                                    </p:set>
                                    <p:animEffect>
                                      <p:cBhvr>
                                        <p:cTn id="11" dur="1000"/>
                                        <p:tgtEl>
                                          <p:spTgt spid="17413"/>
                                        </p:tgtEl>
                                      </p:cBhvr>
                                    </p:animEffect>
                                    <p:anim calcmode="lin" valueType="num">
                                      <p:cBhvr>
                                        <p:cTn id="12" dur="1000" fill="hold"/>
                                        <p:tgtEl>
                                          <p:spTgt spid="17413"/>
                                        </p:tgtEl>
                                        <p:attrNameLst>
                                          <p:attrName>ppt_x</p:attrName>
                                        </p:attrNameLst>
                                      </p:cBhvr>
                                      <p:tavLst>
                                        <p:tav tm="0">
                                          <p:val>
                                            <p:strVal val="#ppt_x"/>
                                          </p:val>
                                        </p:tav>
                                        <p:tav tm="100000">
                                          <p:val>
                                            <p:strVal val="#ppt_x"/>
                                          </p:val>
                                        </p:tav>
                                      </p:tavLst>
                                    </p:anim>
                                    <p:anim calcmode="lin" valueType="num">
                                      <p:cBhvr>
                                        <p:cTn id="13" dur="1000" fill="hold"/>
                                        <p:tgtEl>
                                          <p:spTgt spid="17413"/>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17417"/>
                                        </p:tgtEl>
                                        <p:attrNameLst>
                                          <p:attrName>style.visibility</p:attrName>
                                        </p:attrNameLst>
                                      </p:cBhvr>
                                      <p:to>
                                        <p:strVal val="visible"/>
                                      </p:to>
                                    </p:set>
                                    <p:animEffect>
                                      <p:cBhvr>
                                        <p:cTn id="17" dur="1000"/>
                                        <p:tgtEl>
                                          <p:spTgt spid="17417"/>
                                        </p:tgtEl>
                                      </p:cBhvr>
                                    </p:animEffect>
                                    <p:anim calcmode="lin" valueType="num">
                                      <p:cBhvr>
                                        <p:cTn id="18" dur="1000" fill="hold"/>
                                        <p:tgtEl>
                                          <p:spTgt spid="17417"/>
                                        </p:tgtEl>
                                        <p:attrNameLst>
                                          <p:attrName>ppt_x</p:attrName>
                                        </p:attrNameLst>
                                      </p:cBhvr>
                                      <p:tavLst>
                                        <p:tav tm="0">
                                          <p:val>
                                            <p:strVal val="#ppt_x"/>
                                          </p:val>
                                        </p:tav>
                                        <p:tav tm="100000">
                                          <p:val>
                                            <p:strVal val="#ppt_x"/>
                                          </p:val>
                                        </p:tav>
                                      </p:tavLst>
                                    </p:anim>
                                    <p:anim calcmode="lin" valueType="num">
                                      <p:cBhvr>
                                        <p:cTn id="19" dur="1000" fill="hold"/>
                                        <p:tgtEl>
                                          <p:spTgt spid="17417"/>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1" presetClass="entr" presetSubtype="0" fill="hold" nodeType="afterEffect">
                                  <p:stCondLst>
                                    <p:cond delay="0"/>
                                  </p:stCondLst>
                                  <p:childTnLst>
                                    <p:set>
                                      <p:cBhvr>
                                        <p:cTn id="22" dur="1" fill="hold">
                                          <p:stCondLst>
                                            <p:cond delay="0"/>
                                          </p:stCondLst>
                                        </p:cTn>
                                        <p:tgtEl>
                                          <p:spTgt spid="17416"/>
                                        </p:tgtEl>
                                        <p:attrNameLst>
                                          <p:attrName>style.visibility</p:attrName>
                                        </p:attrNameLst>
                                      </p:cBhvr>
                                      <p:to>
                                        <p:strVal val="visible"/>
                                      </p:to>
                                    </p:set>
                                  </p:childTnLst>
                                </p:cTn>
                              </p:par>
                              <p:par>
                                <p:cTn id="23" presetID="58" presetClass="path" presetSubtype="0" accel="50000" decel="50000" fill="hold" nodeType="withEffect">
                                  <p:stCondLst>
                                    <p:cond delay="0"/>
                                  </p:stCondLst>
                                  <p:childTnLst>
                                    <p:animMotion origin="layout" path="M 0.11604 0.04259 L 0.04982 0.07662 C 0.03564 0.08449 0.01483 0.09097 -0.00768 0.09491 C -0.03252 0.09954 -0.05269 0.10023 -0.06726 0.09745 L -0.13568 0.08773 " pathEditMode="relative" rAng="0" ptsTypes="FffFF">
                                      <p:cBhvr>
                                        <p:cTn id="24" dur="2000" spd="-99900" fill="hold"/>
                                        <p:tgtEl>
                                          <p:spTgt spid="17416"/>
                                        </p:tgtEl>
                                        <p:attrNameLst>
                                          <p:attrName>ppt_x,ppt_y</p:attrName>
                                        </p:attrNameLst>
                                      </p:cBhvr>
                                      <p:rCtr x="-1250100" y="375000"/>
                                    </p:animMotion>
                                  </p:childTnLst>
                                </p:cTn>
                              </p:par>
                            </p:childTnLst>
                          </p:cTn>
                        </p:par>
                        <p:par>
                          <p:cTn id="25" fill="hold" nodeType="afterGroup">
                            <p:stCondLst>
                              <p:cond delay="45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7418"/>
                                        </p:tgtEl>
                                        <p:attrNameLst>
                                          <p:attrName>style.visibility</p:attrName>
                                        </p:attrNameLst>
                                      </p:cBhvr>
                                      <p:to>
                                        <p:strVal val="visible"/>
                                      </p:to>
                                    </p:set>
                                    <p:anim by="(-#ppt_w*2)" calcmode="lin" valueType="num">
                                      <p:cBhvr rctx="PPT">
                                        <p:cTn id="28" dur="250" autoRev="1" fill="hold">
                                          <p:stCondLst>
                                            <p:cond delay="0"/>
                                          </p:stCondLst>
                                        </p:cTn>
                                        <p:tgtEl>
                                          <p:spTgt spid="17418"/>
                                        </p:tgtEl>
                                        <p:attrNameLst>
                                          <p:attrName>ppt_w</p:attrName>
                                        </p:attrNameLst>
                                      </p:cBhvr>
                                    </p:anim>
                                    <p:anim by="(#ppt_w*0.50)" calcmode="lin" valueType="num">
                                      <p:cBhvr>
                                        <p:cTn id="29" dur="250" decel="50000" autoRev="1" fill="hold">
                                          <p:stCondLst>
                                            <p:cond delay="0"/>
                                          </p:stCondLst>
                                        </p:cTn>
                                        <p:tgtEl>
                                          <p:spTgt spid="17418"/>
                                        </p:tgtEl>
                                        <p:attrNameLst>
                                          <p:attrName>ppt_x</p:attrName>
                                        </p:attrNameLst>
                                      </p:cBhvr>
                                    </p:anim>
                                    <p:anim to="(#ppt_y)" calcmode="lin" valueType="num">
                                      <p:cBhvr>
                                        <p:cTn id="30" dur="500" fill="hold">
                                          <p:stCondLst>
                                            <p:cond delay="0"/>
                                          </p:stCondLst>
                                        </p:cTn>
                                        <p:tgtEl>
                                          <p:spTgt spid="17418"/>
                                        </p:tgtEl>
                                        <p:attrNameLst>
                                          <p:attrName>ppt_y</p:attrName>
                                        </p:attrNameLst>
                                      </p:cBhvr>
                                    </p:anim>
                                    <p:animRot by="21600000">
                                      <p:cBhvr>
                                        <p:cTn id="31" dur="500" fill="hold">
                                          <p:stCondLst>
                                            <p:cond delay="0"/>
                                          </p:stCondLst>
                                        </p:cTn>
                                        <p:tgtEl>
                                          <p:spTgt spid="17418"/>
                                        </p:tgtEl>
                                        <p:attrNameLst>
                                          <p:attrName>r</p:attrName>
                                        </p:attrNameLst>
                                      </p:cBhvr>
                                    </p:animRot>
                                  </p:childTnLst>
                                </p:cTn>
                              </p:par>
                            </p:childTnLst>
                          </p:cTn>
                        </p:par>
                        <p:par>
                          <p:cTn id="32" fill="hold" nodeType="afterGroup">
                            <p:stCondLst>
                              <p:cond delay="6150"/>
                            </p:stCondLst>
                            <p:childTnLst>
                              <p:par>
                                <p:cTn id="33" presetID="31" presetClass="entr" presetSubtype="0" fill="hold" grpId="0" nodeType="afterEffect">
                                  <p:stCondLst>
                                    <p:cond delay="0"/>
                                  </p:stCondLst>
                                  <p:childTnLst>
                                    <p:set>
                                      <p:cBhvr>
                                        <p:cTn id="34" dur="1" fill="hold">
                                          <p:stCondLst>
                                            <p:cond delay="0"/>
                                          </p:stCondLst>
                                        </p:cTn>
                                        <p:tgtEl>
                                          <p:spTgt spid="17419"/>
                                        </p:tgtEl>
                                        <p:attrNameLst>
                                          <p:attrName>style.visibility</p:attrName>
                                        </p:attrNameLst>
                                      </p:cBhvr>
                                      <p:to>
                                        <p:strVal val="visible"/>
                                      </p:to>
                                    </p:set>
                                    <p:anim calcmode="lin" valueType="num">
                                      <p:cBhvr>
                                        <p:cTn id="35" dur="1000" fill="hold"/>
                                        <p:tgtEl>
                                          <p:spTgt spid="17419"/>
                                        </p:tgtEl>
                                        <p:attrNameLst>
                                          <p:attrName>ppt_w</p:attrName>
                                        </p:attrNameLst>
                                      </p:cBhvr>
                                      <p:tavLst>
                                        <p:tav tm="0">
                                          <p:val>
                                            <p:fltVal val="0"/>
                                          </p:val>
                                        </p:tav>
                                        <p:tav tm="100000">
                                          <p:val>
                                            <p:strVal val="#ppt_w"/>
                                          </p:val>
                                        </p:tav>
                                      </p:tavLst>
                                    </p:anim>
                                    <p:anim calcmode="lin" valueType="num">
                                      <p:cBhvr>
                                        <p:cTn id="36" dur="1000" fill="hold"/>
                                        <p:tgtEl>
                                          <p:spTgt spid="17419"/>
                                        </p:tgtEl>
                                        <p:attrNameLst>
                                          <p:attrName>ppt_h</p:attrName>
                                        </p:attrNameLst>
                                      </p:cBhvr>
                                      <p:tavLst>
                                        <p:tav tm="0">
                                          <p:val>
                                            <p:fltVal val="0"/>
                                          </p:val>
                                        </p:tav>
                                        <p:tav tm="100000">
                                          <p:val>
                                            <p:strVal val="#ppt_h"/>
                                          </p:val>
                                        </p:tav>
                                      </p:tavLst>
                                    </p:anim>
                                    <p:anim calcmode="lin" valueType="num">
                                      <p:cBhvr>
                                        <p:cTn id="37" dur="1000" fill="hold"/>
                                        <p:tgtEl>
                                          <p:spTgt spid="17419"/>
                                        </p:tgtEl>
                                        <p:attrNameLst>
                                          <p:attrName>style.rotation</p:attrName>
                                        </p:attrNameLst>
                                      </p:cBhvr>
                                      <p:tavLst>
                                        <p:tav tm="0">
                                          <p:val>
                                            <p:fltVal val="90"/>
                                          </p:val>
                                        </p:tav>
                                        <p:tav tm="100000">
                                          <p:val>
                                            <p:fltVal val="0"/>
                                          </p:val>
                                        </p:tav>
                                      </p:tavLst>
                                    </p:anim>
                                    <p:animEffect>
                                      <p:cBhvr>
                                        <p:cTn id="38" dur="1000"/>
                                        <p:tgtEl>
                                          <p:spTgt spid="17419"/>
                                        </p:tgtEl>
                                      </p:cBhvr>
                                    </p:animEffect>
                                  </p:childTnLst>
                                </p:cTn>
                              </p:par>
                            </p:childTnLst>
                          </p:cTn>
                        </p:par>
                        <p:par>
                          <p:cTn id="39" fill="hold" nodeType="afterGroup">
                            <p:stCondLst>
                              <p:cond delay="7150"/>
                            </p:stCondLst>
                            <p:childTnLst>
                              <p:par>
                                <p:cTn id="40" presetID="22" presetClass="entr" presetSubtype="4" fill="hold" grpId="0" nodeType="afterEffect">
                                  <p:stCondLst>
                                    <p:cond delay="0"/>
                                  </p:stCondLst>
                                  <p:childTnLst>
                                    <p:set>
                                      <p:cBhvr>
                                        <p:cTn id="41" dur="1" fill="hold">
                                          <p:stCondLst>
                                            <p:cond delay="0"/>
                                          </p:stCondLst>
                                        </p:cTn>
                                        <p:tgtEl>
                                          <p:spTgt spid="17412"/>
                                        </p:tgtEl>
                                        <p:attrNameLst>
                                          <p:attrName>style.visibility</p:attrName>
                                        </p:attrNameLst>
                                      </p:cBhvr>
                                      <p:to>
                                        <p:strVal val="visible"/>
                                      </p:to>
                                    </p:set>
                                    <p:animEffect>
                                      <p:cBhvr>
                                        <p:cTn id="42" dur="500"/>
                                        <p:tgtEl>
                                          <p:spTgt spid="17412"/>
                                        </p:tgtEl>
                                      </p:cBhvr>
                                    </p:animEffect>
                                  </p:childTnLst>
                                </p:cTn>
                              </p:par>
                            </p:childTnLst>
                          </p:cTn>
                        </p:par>
                        <p:par>
                          <p:cTn id="43" fill="hold" nodeType="afterGroup">
                            <p:stCondLst>
                              <p:cond delay="7650"/>
                            </p:stCondLst>
                            <p:childTnLst>
                              <p:par>
                                <p:cTn id="44" presetID="22" presetClass="entr" presetSubtype="1" fill="hold" grpId="0" nodeType="afterEffect">
                                  <p:stCondLst>
                                    <p:cond delay="0"/>
                                  </p:stCondLst>
                                  <p:childTnLst>
                                    <p:set>
                                      <p:cBhvr>
                                        <p:cTn id="45" dur="1" fill="hold">
                                          <p:stCondLst>
                                            <p:cond delay="0"/>
                                          </p:stCondLst>
                                        </p:cTn>
                                        <p:tgtEl>
                                          <p:spTgt spid="17411"/>
                                        </p:tgtEl>
                                        <p:attrNameLst>
                                          <p:attrName>style.visibility</p:attrName>
                                        </p:attrNameLst>
                                      </p:cBhvr>
                                      <p:to>
                                        <p:strVal val="visible"/>
                                      </p:to>
                                    </p:set>
                                    <p:animEffect>
                                      <p:cBhvr>
                                        <p:cTn id="46" dur="500"/>
                                        <p:tgtEl>
                                          <p:spTgt spid="17411"/>
                                        </p:tgtEl>
                                      </p:cBhvr>
                                    </p:animEffect>
                                  </p:childTnLst>
                                </p:cTn>
                              </p:par>
                            </p:childTnLst>
                          </p:cTn>
                        </p:par>
                        <p:par>
                          <p:cTn id="47" fill="hold" nodeType="afterGroup">
                            <p:stCondLst>
                              <p:cond delay="8150"/>
                            </p:stCondLst>
                            <p:childTnLst>
                              <p:par>
                                <p:cTn id="48" presetID="22" presetClass="entr" presetSubtype="1" fill="hold" grpId="0" nodeType="afterEffect">
                                  <p:stCondLst>
                                    <p:cond delay="0"/>
                                  </p:stCondLst>
                                  <p:childTnLst>
                                    <p:set>
                                      <p:cBhvr>
                                        <p:cTn id="49" dur="1" fill="hold">
                                          <p:stCondLst>
                                            <p:cond delay="0"/>
                                          </p:stCondLst>
                                        </p:cTn>
                                        <p:tgtEl>
                                          <p:spTgt spid="17420"/>
                                        </p:tgtEl>
                                        <p:attrNameLst>
                                          <p:attrName>style.visibility</p:attrName>
                                        </p:attrNameLst>
                                      </p:cBhvr>
                                      <p:to>
                                        <p:strVal val="visible"/>
                                      </p:to>
                                    </p:set>
                                    <p:animEffect>
                                      <p:cBhvr>
                                        <p:cTn id="50" dur="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autoUpdateAnimBg="0"/>
      <p:bldP spid="17411" grpId="0" bldLvl="0" animBg="1" autoUpdateAnimBg="0"/>
      <p:bldP spid="17412" grpId="0" bldLvl="0" animBg="1" autoUpdateAnimBg="0"/>
      <p:bldP spid="17418" grpId="0" bldLvl="0" autoUpdateAnimBg="0"/>
      <p:bldP spid="17419" grpId="0" bldLvl="0" autoUpdateAnimBg="0"/>
      <p:bldP spid="17420" grpId="0"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34"/>
          <p:cNvSpPr>
            <a:spLocks noChangeArrowheads="1"/>
          </p:cNvSpPr>
          <p:nvPr/>
        </p:nvSpPr>
        <p:spPr bwMode="auto">
          <a:xfrm>
            <a:off x="1679779" y="915566"/>
            <a:ext cx="7452320" cy="4248472"/>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300" b="1" i="1">
              <a:solidFill>
                <a:schemeClr val="tx1"/>
              </a:solidFill>
              <a:ea typeface="宋体" pitchFamily="2" charset="-122"/>
            </a:endParaRPr>
          </a:p>
        </p:txBody>
      </p:sp>
      <p:grpSp>
        <p:nvGrpSpPr>
          <p:cNvPr id="35847" name="Group 2"/>
          <p:cNvGrpSpPr>
            <a:grpSpLocks noChangeAspect="1"/>
          </p:cNvGrpSpPr>
          <p:nvPr/>
        </p:nvGrpSpPr>
        <p:grpSpPr bwMode="auto">
          <a:xfrm>
            <a:off x="2195736" y="1276683"/>
            <a:ext cx="6381538" cy="3410808"/>
            <a:chOff x="0" y="0"/>
            <a:chExt cx="8359775" cy="4465639"/>
          </a:xfrm>
        </p:grpSpPr>
        <p:pic>
          <p:nvPicPr>
            <p:cNvPr id="34824" name="Picture 5" desc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3792539"/>
              <a:ext cx="622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7" descr="225T632b-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23812"/>
              <a:ext cx="1241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8" descr="log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0"/>
              <a:ext cx="9890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0" descr="2007123012359746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2525" y="1641476"/>
              <a:ext cx="13160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2" descr="banklogo"/>
            <p:cNvPicPr>
              <a:picLocks noChangeAspect="1" noChangeArrowheads="1"/>
            </p:cNvPicPr>
            <p:nvPr/>
          </p:nvPicPr>
          <p:blipFill>
            <a:blip r:embed="rId7">
              <a:extLst>
                <a:ext uri="{28A0092B-C50C-407E-A947-70E740481C1C}">
                  <a14:useLocalDpi xmlns:a14="http://schemas.microsoft.com/office/drawing/2010/main" val="0"/>
                </a:ext>
              </a:extLst>
            </a:blip>
            <a:srcRect l="33443"/>
            <a:stretch>
              <a:fillRect/>
            </a:stretch>
          </p:blipFill>
          <p:spPr bwMode="auto">
            <a:xfrm>
              <a:off x="1622425" y="781050"/>
              <a:ext cx="159226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4" descr="200968161427234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4363" y="1830387"/>
              <a:ext cx="879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5" descr="电信"/>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2063" y="3025777"/>
              <a:ext cx="110807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16" descr="移动"/>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 y="2824163"/>
              <a:ext cx="8588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17" descr="联通"/>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9050" y="2943226"/>
              <a:ext cx="8016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8" descr="诺基亚"/>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58050" y="104775"/>
              <a:ext cx="9509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9" descr="摩托罗拉"/>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6225" y="3759201"/>
              <a:ext cx="80486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20" descr="三星"/>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63838" y="3757613"/>
              <a:ext cx="79851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22" descr="L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13" y="3954464"/>
              <a:ext cx="10382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23" descr="飞利浦"/>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0150" y="3989389"/>
              <a:ext cx="11445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4" descr="联想"/>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6425" y="3881438"/>
              <a:ext cx="12636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25" descr="索尼"/>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07025" y="12700"/>
              <a:ext cx="13620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26" descr="索尼爱立信"/>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5213" y="93662"/>
              <a:ext cx="13414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27" descr="浦发银行"/>
            <p:cNvPicPr>
              <a:picLocks noChangeAspect="1" noChangeArrowheads="1"/>
            </p:cNvPicPr>
            <p:nvPr/>
          </p:nvPicPr>
          <p:blipFill>
            <a:blip r:embed="rId20" cstate="print">
              <a:extLst>
                <a:ext uri="{28A0092B-C50C-407E-A947-70E740481C1C}">
                  <a14:useLocalDpi xmlns:a14="http://schemas.microsoft.com/office/drawing/2010/main" val="0"/>
                </a:ext>
              </a:extLst>
            </a:blip>
            <a:srcRect l="9755" t="-1433" r="12357" b="50179"/>
            <a:stretch>
              <a:fillRect/>
            </a:stretch>
          </p:blipFill>
          <p:spPr bwMode="auto">
            <a:xfrm>
              <a:off x="6838950" y="828675"/>
              <a:ext cx="1520825" cy="4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2" name="Picture 28" descr="工行"/>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9063" y="1677988"/>
              <a:ext cx="72866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29" descr="中行"/>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01750" y="1673226"/>
              <a:ext cx="7445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4" name="Picture 30" descr="交行"/>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32175" y="898525"/>
              <a:ext cx="170180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31" descr="汇丰银行"/>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02463" y="1979612"/>
              <a:ext cx="1239837" cy="32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6" name="Picture 32" descr="中信银行"/>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35575" y="782638"/>
              <a:ext cx="1600200" cy="59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7" name="Picture 33" descr="江苏银行"/>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48125" y="1595438"/>
              <a:ext cx="83661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8" name="Picture 34" descr="招行"/>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827088"/>
              <a:ext cx="15732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9" name="Picture 35" descr="奔驰"/>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770563" y="2908301"/>
              <a:ext cx="6715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0" name="Picture 36" descr="宝马"/>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33850" y="2860676"/>
              <a:ext cx="763588" cy="71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1" name="Picture 37" descr="奥迪"/>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134225" y="2959101"/>
              <a:ext cx="10207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p:cNvSpPr txBox="1"/>
          <p:nvPr/>
        </p:nvSpPr>
        <p:spPr>
          <a:xfrm>
            <a:off x="4200702" y="267494"/>
            <a:ext cx="201622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企业客户</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3201452856"/>
      </p:ext>
    </p:extLst>
  </p:cSld>
  <p:clrMapOvr>
    <a:masterClrMapping/>
  </p:clrMapOvr>
  <p:transition spd="slow" advTm="4841">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p:cBhvr>
                                        <p:cTn id="7" dur="500"/>
                                        <p:tgtEl>
                                          <p:spTgt spid="3584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5847"/>
                                        </p:tgtEl>
                                        <p:attrNameLst>
                                          <p:attrName>style.visibility</p:attrName>
                                        </p:attrNameLst>
                                      </p:cBhvr>
                                      <p:to>
                                        <p:strVal val="visible"/>
                                      </p:to>
                                    </p:set>
                                    <p:anim calcmode="lin" valueType="num">
                                      <p:cBhvr>
                                        <p:cTn id="11" dur="500" fill="hold"/>
                                        <p:tgtEl>
                                          <p:spTgt spid="35847"/>
                                        </p:tgtEl>
                                        <p:attrNameLst>
                                          <p:attrName>ppt_w</p:attrName>
                                        </p:attrNameLst>
                                      </p:cBhvr>
                                      <p:tavLst>
                                        <p:tav tm="0">
                                          <p:val>
                                            <p:fltVal val="0"/>
                                          </p:val>
                                        </p:tav>
                                        <p:tav tm="100000">
                                          <p:val>
                                            <p:strVal val="#ppt_w"/>
                                          </p:val>
                                        </p:tav>
                                      </p:tavLst>
                                    </p:anim>
                                    <p:anim calcmode="lin" valueType="num">
                                      <p:cBhvr>
                                        <p:cTn id="12" dur="500" fill="hold"/>
                                        <p:tgtEl>
                                          <p:spTgt spid="35847"/>
                                        </p:tgtEl>
                                        <p:attrNameLst>
                                          <p:attrName>ppt_h</p:attrName>
                                        </p:attrNameLst>
                                      </p:cBhvr>
                                      <p:tavLst>
                                        <p:tav tm="0">
                                          <p:val>
                                            <p:fltVal val="0"/>
                                          </p:val>
                                        </p:tav>
                                        <p:tav tm="100000">
                                          <p:val>
                                            <p:strVal val="#ppt_h"/>
                                          </p:val>
                                        </p:tav>
                                      </p:tavLst>
                                    </p:anim>
                                    <p:animEffect>
                                      <p:cBhvr>
                                        <p:cTn id="13"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42972" y="1357858"/>
            <a:ext cx="3012511" cy="1882820"/>
            <a:chOff x="755576" y="1491630"/>
            <a:chExt cx="2880000" cy="1800000"/>
          </a:xfrm>
          <a:effectLst>
            <a:outerShdw blurRad="228600" dist="38100" dir="8400000" sx="105000" sy="105000" algn="tr" rotWithShape="0">
              <a:prstClr val="black">
                <a:alpha val="20000"/>
              </a:prstClr>
            </a:outerShdw>
          </a:effectLst>
        </p:grpSpPr>
        <p:sp>
          <p:nvSpPr>
            <p:cNvPr id="2" name="矩形 1"/>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813012" y="1524499"/>
              <a:ext cx="2772000" cy="172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 name="TextBox 4"/>
          <p:cNvSpPr txBox="1"/>
          <p:nvPr/>
        </p:nvSpPr>
        <p:spPr>
          <a:xfrm>
            <a:off x="5508104" y="1357858"/>
            <a:ext cx="3240360" cy="2793072"/>
          </a:xfrm>
          <a:prstGeom prst="rect">
            <a:avLst/>
          </a:prstGeom>
          <a:noFill/>
        </p:spPr>
        <p:txBody>
          <a:bodyPr wrap="square" lIns="0" tIns="0" rIns="0" bIns="0" rtlCol="0">
            <a:spAutoFit/>
          </a:bodyPr>
          <a:lstStyle/>
          <a:p>
            <a:pPr algn="just">
              <a:lnSpc>
                <a:spcPct val="150000"/>
              </a:lnSpc>
            </a:pPr>
            <a:r>
              <a:rPr lang="zh-CN" altLang="en-US" sz="1100" dirty="0"/>
              <a:t>       </a:t>
            </a:r>
            <a:r>
              <a:rPr lang="zh-CN" altLang="en-US" sz="1100" dirty="0">
                <a:solidFill>
                  <a:schemeClr val="tx1">
                    <a:lumMod val="75000"/>
                    <a:lumOff val="25000"/>
                  </a:schemeClr>
                </a:solidFill>
              </a:rPr>
              <a:t> 华硕是目前全球第一大主板生产商、全球第三大显卡生产商，同时也是全球领先的</a:t>
            </a:r>
            <a:r>
              <a:rPr lang="en-US" altLang="zh-CN" sz="1100" dirty="0">
                <a:solidFill>
                  <a:schemeClr val="tx1">
                    <a:lumMod val="75000"/>
                    <a:lumOff val="25000"/>
                  </a:schemeClr>
                </a:solidFill>
              </a:rPr>
              <a:t>3C</a:t>
            </a:r>
            <a:r>
              <a:rPr lang="zh-CN" altLang="en-US" sz="1100" dirty="0">
                <a:solidFill>
                  <a:schemeClr val="tx1">
                    <a:lumMod val="75000"/>
                    <a:lumOff val="25000"/>
                  </a:schemeClr>
                </a:solidFill>
              </a:rPr>
              <a:t>解决方案提供商之一，致力于为个人和企业用户提供最具创新价值的产品及应用方案。华硕的产品线完整覆盖至笔记本电脑、主板、显卡、服务器、光存储、有线</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无线网络通讯产品、</a:t>
            </a:r>
            <a:r>
              <a:rPr lang="en-US" altLang="zh-CN" sz="1100" dirty="0">
                <a:solidFill>
                  <a:schemeClr val="tx1">
                    <a:lumMod val="75000"/>
                    <a:lumOff val="25000"/>
                  </a:schemeClr>
                </a:solidFill>
              </a:rPr>
              <a:t>LCD</a:t>
            </a:r>
            <a:r>
              <a:rPr lang="zh-CN" altLang="en-US" sz="1100" dirty="0">
                <a:solidFill>
                  <a:schemeClr val="tx1">
                    <a:lumMod val="75000"/>
                    <a:lumOff val="25000"/>
                  </a:schemeClr>
                </a:solidFill>
              </a:rPr>
              <a:t>、掌上电脑、智能手机等全线</a:t>
            </a:r>
            <a:r>
              <a:rPr lang="en-US" altLang="zh-CN" sz="1100" dirty="0">
                <a:solidFill>
                  <a:schemeClr val="tx1">
                    <a:lumMod val="75000"/>
                    <a:lumOff val="25000"/>
                  </a:schemeClr>
                </a:solidFill>
              </a:rPr>
              <a:t>3c</a:t>
            </a:r>
            <a:r>
              <a:rPr lang="zh-CN" altLang="en-US" sz="1100" dirty="0">
                <a:solidFill>
                  <a:schemeClr val="tx1">
                    <a:lumMod val="75000"/>
                    <a:lumOff val="25000"/>
                  </a:schemeClr>
                </a:solidFill>
              </a:rPr>
              <a:t>产品。其中显卡和主板以及笔记本电脑三大产品已经成为华硕的主要竞争实力。</a:t>
            </a:r>
            <a:r>
              <a:rPr lang="zh-CN" altLang="en-US" sz="1100" dirty="0">
                <a:solidFill>
                  <a:schemeClr val="tx1">
                    <a:lumMod val="75000"/>
                    <a:lumOff val="25000"/>
                  </a:schemeClr>
                </a:solidFill>
                <a:latin typeface="微软雅黑" pitchFamily="34" charset="-122"/>
                <a:ea typeface="微软雅黑" pitchFamily="34" charset="-122"/>
              </a:rPr>
              <a:t>。</a:t>
            </a:r>
          </a:p>
          <a:p>
            <a:pPr algn="just">
              <a:lnSpc>
                <a:spcPct val="150000"/>
              </a:lnSpc>
            </a:pPr>
            <a:r>
              <a:rPr lang="zh-CN" altLang="en-US" sz="1100" dirty="0">
                <a:solidFill>
                  <a:schemeClr val="tx1">
                    <a:lumMod val="75000"/>
                    <a:lumOff val="25000"/>
                  </a:schemeClr>
                </a:solidFill>
              </a:rPr>
              <a:t>        遍布全球</a:t>
            </a:r>
            <a:r>
              <a:rPr lang="en-US" altLang="zh-CN" sz="1100" dirty="0">
                <a:solidFill>
                  <a:schemeClr val="tx1">
                    <a:lumMod val="75000"/>
                    <a:lumOff val="25000"/>
                  </a:schemeClr>
                </a:solidFill>
              </a:rPr>
              <a:t>20</a:t>
            </a:r>
            <a:r>
              <a:rPr lang="zh-CN" altLang="en-US" sz="1100" dirty="0">
                <a:solidFill>
                  <a:schemeClr val="tx1">
                    <a:lumMod val="75000"/>
                    <a:lumOff val="25000"/>
                  </a:schemeClr>
                </a:solidFill>
              </a:rPr>
              <a:t>多个国家和地区的分支机构，以及十万名员工，共同将华硕打造成年营业额超过</a:t>
            </a:r>
            <a:r>
              <a:rPr lang="en-US" altLang="zh-CN" sz="1100" dirty="0">
                <a:solidFill>
                  <a:schemeClr val="tx1">
                    <a:lumMod val="75000"/>
                    <a:lumOff val="25000"/>
                  </a:schemeClr>
                </a:solidFill>
              </a:rPr>
              <a:t>165</a:t>
            </a:r>
            <a:r>
              <a:rPr lang="zh-CN" altLang="en-US" sz="1100" dirty="0">
                <a:solidFill>
                  <a:schemeClr val="tx1">
                    <a:lumMod val="75000"/>
                    <a:lumOff val="25000"/>
                  </a:schemeClr>
                </a:solidFill>
              </a:rPr>
              <a:t>亿美金的信息产业巨擘。</a:t>
            </a:r>
            <a:endParaRPr lang="zh-CN" altLang="en-US" sz="1100" dirty="0">
              <a:solidFill>
                <a:schemeClr val="tx1">
                  <a:lumMod val="75000"/>
                  <a:lumOff val="25000"/>
                </a:schemeClr>
              </a:solidFill>
              <a:latin typeface="微软雅黑" pitchFamily="34" charset="-122"/>
              <a:ea typeface="微软雅黑" pitchFamily="34" charset="-122"/>
            </a:endParaRPr>
          </a:p>
        </p:txBody>
      </p:sp>
      <p:grpSp>
        <p:nvGrpSpPr>
          <p:cNvPr id="21" name="组合 20"/>
          <p:cNvGrpSpPr/>
          <p:nvPr/>
        </p:nvGrpSpPr>
        <p:grpSpPr>
          <a:xfrm>
            <a:off x="3059832" y="2931791"/>
            <a:ext cx="2160240" cy="1296144"/>
            <a:chOff x="755576" y="1491630"/>
            <a:chExt cx="2880000" cy="1800000"/>
          </a:xfrm>
          <a:effectLst>
            <a:outerShdw blurRad="228600" dist="38100" dir="8400000" sx="105000" sy="105000" algn="tr" rotWithShape="0">
              <a:prstClr val="black">
                <a:alpha val="20000"/>
              </a:prstClr>
            </a:outerShdw>
          </a:effectLst>
        </p:grpSpPr>
        <p:sp>
          <p:nvSpPr>
            <p:cNvPr id="22" name="矩形 21"/>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a:off x="813012" y="1524499"/>
              <a:ext cx="2772000" cy="172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 name="TextBox 23"/>
          <p:cNvSpPr txBox="1"/>
          <p:nvPr/>
        </p:nvSpPr>
        <p:spPr>
          <a:xfrm>
            <a:off x="4283968" y="289560"/>
            <a:ext cx="201622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公司简介</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187306834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iterate type="lt">
                                    <p:tmPct val="30000"/>
                                  </p:iterate>
                                  <p:childTnLst>
                                    <p:set>
                                      <p:cBhvr>
                                        <p:cTn id="18" dur="1" fill="hold">
                                          <p:stCondLst>
                                            <p:cond delay="0"/>
                                          </p:stCondLst>
                                        </p:cTn>
                                        <p:tgtEl>
                                          <p:spTgt spid="5"/>
                                        </p:tgtEl>
                                        <p:attrNameLst>
                                          <p:attrName>style.visibility</p:attrName>
                                        </p:attrNameLst>
                                      </p:cBhvr>
                                      <p:to>
                                        <p:strVal val="visible"/>
                                      </p:to>
                                    </p:set>
                                    <p:animEffect transition="in" filter="wipe(left)">
                                      <p:cBhvr>
                                        <p:cTn id="19" dur="50"/>
                                        <p:tgtEl>
                                          <p:spTgt spid="5"/>
                                        </p:tgtEl>
                                      </p:cBhvr>
                                    </p:animEffect>
                                  </p:childTnLst>
                                </p:cTn>
                              </p:par>
                              <p:par>
                                <p:cTn id="20" presetID="36" presetClass="emph" presetSubtype="0" fill="hold" grpId="1" nodeType="withEffect">
                                  <p:stCondLst>
                                    <p:cond delay="0"/>
                                  </p:stCondLst>
                                  <p:iterate type="lt">
                                    <p:tmPct val="30000"/>
                                  </p:iterate>
                                  <p:childTnLst>
                                    <p:animScale>
                                      <p:cBhvr>
                                        <p:cTn id="21" dur="25" autoRev="1" fill="hold">
                                          <p:stCondLst>
                                            <p:cond delay="0"/>
                                          </p:stCondLst>
                                        </p:cTn>
                                        <p:tgtEl>
                                          <p:spTgt spid="5"/>
                                        </p:tgtEl>
                                      </p:cBhvr>
                                      <p:to x="80000" y="100000"/>
                                    </p:animScale>
                                    <p:anim by="(#ppt_w*0.10)" calcmode="lin" valueType="num">
                                      <p:cBhvr>
                                        <p:cTn id="22" dur="25" autoRev="1" fill="hold">
                                          <p:stCondLst>
                                            <p:cond delay="0"/>
                                          </p:stCondLst>
                                        </p:cTn>
                                        <p:tgtEl>
                                          <p:spTgt spid="5"/>
                                        </p:tgtEl>
                                        <p:attrNameLst>
                                          <p:attrName>ppt_x</p:attrName>
                                        </p:attrNameLst>
                                      </p:cBhvr>
                                    </p:anim>
                                    <p:anim by="(-#ppt_w*0.10)" calcmode="lin" valueType="num">
                                      <p:cBhvr>
                                        <p:cTn id="23" dur="25" autoRev="1" fill="hold">
                                          <p:stCondLst>
                                            <p:cond delay="0"/>
                                          </p:stCondLst>
                                        </p:cTn>
                                        <p:tgtEl>
                                          <p:spTgt spid="5"/>
                                        </p:tgtEl>
                                        <p:attrNameLst>
                                          <p:attrName>ppt_y</p:attrName>
                                        </p:attrNameLst>
                                      </p:cBhvr>
                                    </p:anim>
                                    <p:animRot by="-480000">
                                      <p:cBhvr>
                                        <p:cTn id="24" dur="25"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0925" y="1117663"/>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itchFamily="34" charset="-122"/>
                <a:ea typeface="微软雅黑" pitchFamily="34" charset="-122"/>
              </a:rPr>
              <a:t>新机遇</a:t>
            </a:r>
          </a:p>
        </p:txBody>
      </p:sp>
      <p:grpSp>
        <p:nvGrpSpPr>
          <p:cNvPr id="4" name="组合 3"/>
          <p:cNvGrpSpPr/>
          <p:nvPr/>
        </p:nvGrpSpPr>
        <p:grpSpPr>
          <a:xfrm>
            <a:off x="2819040" y="1583081"/>
            <a:ext cx="408377" cy="408377"/>
            <a:chOff x="304800" y="673100"/>
            <a:chExt cx="4000500" cy="4000500"/>
          </a:xfrm>
          <a:effectLst>
            <a:outerShdw blurRad="317500" dist="1905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759935" y="1547307"/>
            <a:ext cx="219777" cy="219777"/>
            <a:chOff x="304800" y="673100"/>
            <a:chExt cx="4000500" cy="4000500"/>
          </a:xfrm>
          <a:effectLst>
            <a:outerShdw blurRad="381000" dist="152400" dir="8100000" algn="tr" rotWithShape="0">
              <a:prstClr val="black">
                <a:alpha val="7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 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2138652" y="1792000"/>
            <a:ext cx="350672" cy="350672"/>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3073311" y="1543807"/>
            <a:ext cx="219777" cy="219777"/>
            <a:chOff x="304800" y="673100"/>
            <a:chExt cx="4000500" cy="4000500"/>
          </a:xfrm>
          <a:effectLst>
            <a:outerShdw blurRad="381000" dist="152400" dir="8100000" algn="tr" rotWithShape="0">
              <a:prstClr val="black">
                <a:alpha val="7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椭圆 1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783482" y="1759936"/>
            <a:ext cx="219777" cy="219777"/>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425983" y="1787269"/>
            <a:ext cx="291782" cy="291782"/>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2401199" y="2051020"/>
            <a:ext cx="219777" cy="219777"/>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2221202" y="1562761"/>
            <a:ext cx="350672" cy="350672"/>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559306" y="1570513"/>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887187" y="1569974"/>
            <a:ext cx="387220" cy="387220"/>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3"/>
          <p:cNvSpPr txBox="1"/>
          <p:nvPr/>
        </p:nvSpPr>
        <p:spPr>
          <a:xfrm>
            <a:off x="3220054" y="1862409"/>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itchFamily="34" charset="-122"/>
                <a:ea typeface="微软雅黑" pitchFamily="34" charset="-122"/>
              </a:rPr>
              <a:t>新市场</a:t>
            </a:r>
          </a:p>
        </p:txBody>
      </p:sp>
      <p:grpSp>
        <p:nvGrpSpPr>
          <p:cNvPr id="35" name="组合 34"/>
          <p:cNvGrpSpPr/>
          <p:nvPr/>
        </p:nvGrpSpPr>
        <p:grpSpPr>
          <a:xfrm>
            <a:off x="4178169" y="2327827"/>
            <a:ext cx="408377" cy="408377"/>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3208304" y="2292053"/>
            <a:ext cx="219777" cy="219777"/>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3497781" y="2536746"/>
            <a:ext cx="350672" cy="350672"/>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4432440" y="2288553"/>
            <a:ext cx="219777" cy="219777"/>
            <a:chOff x="304800" y="673100"/>
            <a:chExt cx="4000500" cy="4000500"/>
          </a:xfrm>
          <a:effectLst>
            <a:outerShdw blurRad="381000" dist="152400" dir="8100000" algn="tr" rotWithShape="0">
              <a:prstClr val="black">
                <a:alpha val="7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4019352" y="2532015"/>
            <a:ext cx="291782" cy="291782"/>
            <a:chOff x="304800" y="673100"/>
            <a:chExt cx="4000500" cy="4000500"/>
          </a:xfrm>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3760328" y="2795766"/>
            <a:ext cx="219777" cy="219777"/>
            <a:chOff x="304800" y="673100"/>
            <a:chExt cx="4000500" cy="4000500"/>
          </a:xfrm>
          <a:effectLst>
            <a:outerShdw blurRad="381000" dist="152400" dir="8100000" algn="tr" rotWithShape="0">
              <a:prstClr val="black">
                <a:alpha val="7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3918435" y="2315259"/>
            <a:ext cx="287919" cy="287919"/>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3246316" y="2314720"/>
            <a:ext cx="387220" cy="387220"/>
            <a:chOff x="304800" y="673100"/>
            <a:chExt cx="4000500" cy="4000500"/>
          </a:xfrm>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TextBox 58"/>
          <p:cNvSpPr txBox="1"/>
          <p:nvPr/>
        </p:nvSpPr>
        <p:spPr>
          <a:xfrm>
            <a:off x="4949060" y="1677526"/>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itchFamily="34" charset="-122"/>
                <a:ea typeface="微软雅黑" pitchFamily="34" charset="-122"/>
              </a:rPr>
              <a:t>新项目</a:t>
            </a:r>
          </a:p>
        </p:txBody>
      </p:sp>
      <p:grpSp>
        <p:nvGrpSpPr>
          <p:cNvPr id="60" name="组合 59"/>
          <p:cNvGrpSpPr/>
          <p:nvPr/>
        </p:nvGrpSpPr>
        <p:grpSpPr>
          <a:xfrm>
            <a:off x="5898152" y="2135122"/>
            <a:ext cx="408377" cy="4083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928287" y="2099348"/>
            <a:ext cx="219777" cy="219777"/>
            <a:chOff x="304800" y="673100"/>
            <a:chExt cx="4000500" cy="4000500"/>
          </a:xfrm>
          <a:effectLst>
            <a:outerShdw blurRad="381000" dist="152400" dir="8100000" algn="tr" rotWithShape="0">
              <a:prstClr val="black">
                <a:alpha val="7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椭圆 6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6" name="组合 65"/>
          <p:cNvGrpSpPr/>
          <p:nvPr/>
        </p:nvGrpSpPr>
        <p:grpSpPr>
          <a:xfrm>
            <a:off x="6152423" y="2095848"/>
            <a:ext cx="219777" cy="219777"/>
            <a:chOff x="304800" y="673100"/>
            <a:chExt cx="4000500" cy="4000500"/>
          </a:xfrm>
          <a:effectLst>
            <a:outerShdw blurRad="381000" dist="152400" dir="8100000" algn="tr" rotWithShape="0">
              <a:prstClr val="black">
                <a:alpha val="7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5791400" y="2311977"/>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5412518" y="2390110"/>
            <a:ext cx="291782" cy="291782"/>
            <a:chOff x="304800" y="673100"/>
            <a:chExt cx="4000500" cy="4000500"/>
          </a:xfrm>
          <a:effectLst>
            <a:outerShdw blurRad="317500" dist="1905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5646435" y="2396478"/>
            <a:ext cx="219777" cy="219777"/>
            <a:chOff x="304800" y="673100"/>
            <a:chExt cx="4000500" cy="4000500"/>
          </a:xfrm>
          <a:effectLst>
            <a:outerShdw blurRad="381000" dist="152400" dir="8100000" algn="tr" rotWithShape="0">
              <a:prstClr val="black">
                <a:alpha val="7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椭圆 7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5309337" y="2114802"/>
            <a:ext cx="350672" cy="350672"/>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5647441" y="2122554"/>
            <a:ext cx="287919" cy="287919"/>
            <a:chOff x="304800" y="673100"/>
            <a:chExt cx="4000500" cy="4000500"/>
          </a:xfrm>
          <a:effectLst>
            <a:outerShdw blurRad="381000" dist="152400" dir="8100000" algn="tr" rotWithShape="0">
              <a:prstClr val="black">
                <a:alpha val="7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4975322" y="2122015"/>
            <a:ext cx="387220" cy="387220"/>
            <a:chOff x="304800" y="673100"/>
            <a:chExt cx="4000500" cy="4000500"/>
          </a:xfrm>
          <a:effectLst>
            <a:outerShdw blurRad="317500" dist="1905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TextBox 86"/>
          <p:cNvSpPr txBox="1"/>
          <p:nvPr/>
        </p:nvSpPr>
        <p:spPr>
          <a:xfrm>
            <a:off x="6332229" y="2321668"/>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itchFamily="34" charset="-122"/>
                <a:ea typeface="微软雅黑" pitchFamily="34" charset="-122"/>
              </a:rPr>
              <a:t>新模式</a:t>
            </a:r>
          </a:p>
        </p:txBody>
      </p:sp>
      <p:grpSp>
        <p:nvGrpSpPr>
          <p:cNvPr id="88" name="组合 87"/>
          <p:cNvGrpSpPr/>
          <p:nvPr/>
        </p:nvGrpSpPr>
        <p:grpSpPr>
          <a:xfrm>
            <a:off x="6231239" y="2751312"/>
            <a:ext cx="219777" cy="219777"/>
            <a:chOff x="304800" y="673100"/>
            <a:chExt cx="4000500" cy="4000500"/>
          </a:xfrm>
          <a:effectLst>
            <a:outerShdw blurRad="381000" dist="152400" dir="8100000" algn="tr" rotWithShape="0">
              <a:prstClr val="black">
                <a:alpha val="7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6609956" y="2996005"/>
            <a:ext cx="350672" cy="350672"/>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7544615" y="2747812"/>
            <a:ext cx="219777" cy="219777"/>
            <a:chOff x="304800" y="673100"/>
            <a:chExt cx="4000500" cy="4000500"/>
          </a:xfrm>
          <a:effectLst>
            <a:outerShdw blurRad="381000" dist="152400" dir="8100000" algn="tr" rotWithShape="0">
              <a:prstClr val="black">
                <a:alpha val="70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椭圆 9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7174569" y="2963941"/>
            <a:ext cx="219777" cy="219777"/>
            <a:chOff x="304800" y="673100"/>
            <a:chExt cx="4000500" cy="4000500"/>
          </a:xfrm>
          <a:effectLst>
            <a:outerShdw blurRad="381000" dist="152400" dir="8100000" algn="tr" rotWithShape="0">
              <a:prstClr val="black">
                <a:alpha val="7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6897287" y="2991274"/>
            <a:ext cx="291782" cy="291782"/>
            <a:chOff x="304800" y="673100"/>
            <a:chExt cx="4000500" cy="4000500"/>
          </a:xfrm>
          <a:effectLst>
            <a:outerShdw blurRad="317500" dist="1905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7030610" y="2774518"/>
            <a:ext cx="287919" cy="287919"/>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6358491" y="2773979"/>
            <a:ext cx="387220" cy="387220"/>
            <a:chOff x="304800" y="673100"/>
            <a:chExt cx="4000500" cy="4000500"/>
          </a:xfrm>
          <a:effectLst>
            <a:outerShdw blurRad="317500" dist="1905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8" name="椭圆 10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5237182" y="2440919"/>
            <a:ext cx="350672" cy="350672"/>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椭圆 1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3803325" y="2567997"/>
            <a:ext cx="219777" cy="219777"/>
            <a:chOff x="304800" y="673100"/>
            <a:chExt cx="4000500" cy="4000500"/>
          </a:xfrm>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4" name="椭圆 11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3580331" y="2307507"/>
            <a:ext cx="350672" cy="350672"/>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椭圆 1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17"/>
          <p:cNvGrpSpPr/>
          <p:nvPr/>
        </p:nvGrpSpPr>
        <p:grpSpPr>
          <a:xfrm>
            <a:off x="7290344" y="2787086"/>
            <a:ext cx="408377" cy="408377"/>
            <a:chOff x="304800" y="673100"/>
            <a:chExt cx="4000500" cy="4000500"/>
          </a:xfrm>
          <a:effectLst>
            <a:outerShdw blurRad="317500" dist="1905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0" name="椭圆 1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7078325" y="3147814"/>
            <a:ext cx="219777" cy="219777"/>
            <a:chOff x="304800" y="673100"/>
            <a:chExt cx="4000500" cy="4000500"/>
          </a:xfrm>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4" name="组合 123"/>
          <p:cNvGrpSpPr/>
          <p:nvPr/>
        </p:nvGrpSpPr>
        <p:grpSpPr>
          <a:xfrm>
            <a:off x="6692506" y="2766766"/>
            <a:ext cx="350672" cy="350672"/>
            <a:chOff x="304800" y="673100"/>
            <a:chExt cx="4000500" cy="4000500"/>
          </a:xfrm>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椭圆 1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TextBox 126"/>
          <p:cNvSpPr txBox="1"/>
          <p:nvPr/>
        </p:nvSpPr>
        <p:spPr>
          <a:xfrm>
            <a:off x="7604333" y="1419622"/>
            <a:ext cx="1338828" cy="553998"/>
          </a:xfrm>
          <a:prstGeom prst="rect">
            <a:avLst/>
          </a:prstGeom>
          <a:noFill/>
        </p:spPr>
        <p:txBody>
          <a:bodyPr wrap="none" rtlCol="0">
            <a:spAutoFit/>
          </a:bodyPr>
          <a:lstStyle/>
          <a:p>
            <a:r>
              <a:rPr lang="zh-CN" altLang="en-US" sz="3000" b="1" dirty="0">
                <a:solidFill>
                  <a:schemeClr val="tx1">
                    <a:lumMod val="85000"/>
                    <a:lumOff val="15000"/>
                  </a:schemeClr>
                </a:solidFill>
                <a:latin typeface="微软雅黑" pitchFamily="34" charset="-122"/>
                <a:ea typeface="微软雅黑" pitchFamily="34" charset="-122"/>
              </a:rPr>
              <a:t>新思路</a:t>
            </a:r>
          </a:p>
        </p:txBody>
      </p:sp>
      <p:grpSp>
        <p:nvGrpSpPr>
          <p:cNvPr id="128" name="组合 127"/>
          <p:cNvGrpSpPr/>
          <p:nvPr/>
        </p:nvGrpSpPr>
        <p:grpSpPr>
          <a:xfrm>
            <a:off x="7503343" y="1849266"/>
            <a:ext cx="219777" cy="219777"/>
            <a:chOff x="304800" y="673100"/>
            <a:chExt cx="4000500" cy="4000500"/>
          </a:xfrm>
          <a:effectLst>
            <a:outerShdw blurRad="381000" dist="152400" dir="8100000" algn="tr" rotWithShape="0">
              <a:prstClr val="black">
                <a:alpha val="70000"/>
              </a:prstClr>
            </a:outerShdw>
          </a:effectLst>
        </p:grpSpPr>
        <p:sp>
          <p:nvSpPr>
            <p:cNvPr id="129" name="同心圆 1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椭圆 1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7882060" y="2093959"/>
            <a:ext cx="350672" cy="350672"/>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3" name="椭圆 1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8816719" y="1845766"/>
            <a:ext cx="219777" cy="219777"/>
            <a:chOff x="304800" y="673100"/>
            <a:chExt cx="4000500" cy="4000500"/>
          </a:xfrm>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椭圆 13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7" name="组合 136"/>
          <p:cNvGrpSpPr/>
          <p:nvPr/>
        </p:nvGrpSpPr>
        <p:grpSpPr>
          <a:xfrm>
            <a:off x="8446673" y="2061895"/>
            <a:ext cx="219777" cy="219777"/>
            <a:chOff x="304800" y="673100"/>
            <a:chExt cx="4000500" cy="4000500"/>
          </a:xfrm>
          <a:effectLst>
            <a:outerShdw blurRad="381000" dist="152400" dir="8100000" algn="tr" rotWithShape="0">
              <a:prstClr val="black">
                <a:alpha val="7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9" name="椭圆 1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8169391" y="2089228"/>
            <a:ext cx="291782" cy="291782"/>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3" name="组合 142"/>
          <p:cNvGrpSpPr/>
          <p:nvPr/>
        </p:nvGrpSpPr>
        <p:grpSpPr>
          <a:xfrm>
            <a:off x="7956376" y="1851670"/>
            <a:ext cx="287919" cy="287919"/>
            <a:chOff x="304800" y="673100"/>
            <a:chExt cx="4000500" cy="4000500"/>
          </a:xfrm>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椭圆 1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6" name="组合 145"/>
          <p:cNvGrpSpPr/>
          <p:nvPr/>
        </p:nvGrpSpPr>
        <p:grpSpPr>
          <a:xfrm>
            <a:off x="7630595" y="1871933"/>
            <a:ext cx="387220" cy="387220"/>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9" name="组合 148"/>
          <p:cNvGrpSpPr/>
          <p:nvPr/>
        </p:nvGrpSpPr>
        <p:grpSpPr>
          <a:xfrm>
            <a:off x="8562448" y="1885040"/>
            <a:ext cx="408377" cy="408377"/>
            <a:chOff x="304800" y="673100"/>
            <a:chExt cx="4000500" cy="4000500"/>
          </a:xfrm>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1" name="椭圆 15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a:off x="8168647" y="2352979"/>
            <a:ext cx="219777" cy="219777"/>
            <a:chOff x="304800" y="673100"/>
            <a:chExt cx="4000500" cy="4000500"/>
          </a:xfrm>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4" name="椭圆 15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5" name="组合 154"/>
          <p:cNvGrpSpPr/>
          <p:nvPr/>
        </p:nvGrpSpPr>
        <p:grpSpPr>
          <a:xfrm>
            <a:off x="8253776" y="1864720"/>
            <a:ext cx="350672" cy="35067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7" name="椭圆 1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8" name="TextBox 157"/>
          <p:cNvSpPr txBox="1"/>
          <p:nvPr/>
        </p:nvSpPr>
        <p:spPr>
          <a:xfrm>
            <a:off x="2115869" y="3976774"/>
            <a:ext cx="6632595" cy="692497"/>
          </a:xfrm>
          <a:prstGeom prst="rect">
            <a:avLst/>
          </a:prstGeom>
          <a:noFill/>
        </p:spPr>
        <p:txBody>
          <a:bodyPr wrap="square" lIns="0" tIns="0" rIns="0" bIns="0" rtlCol="0">
            <a:spAutoFit/>
          </a:bodyPr>
          <a:lstStyle/>
          <a:p>
            <a:pPr algn="just">
              <a:lnSpc>
                <a:spcPct val="150000"/>
              </a:lnSpc>
            </a:pPr>
            <a:r>
              <a:rPr lang="zh-CN" altLang="en-US" sz="1000" dirty="0">
                <a:latin typeface="微软雅黑 Light" pitchFamily="34" charset="-122"/>
                <a:ea typeface="微软雅黑 Light"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latin typeface="微软雅黑 Light" pitchFamily="34" charset="-122"/>
                <a:ea typeface="微软雅黑 Light" pitchFamily="34" charset="-122"/>
              </a:rPr>
              <a:t>……</a:t>
            </a:r>
          </a:p>
          <a:p>
            <a:pPr algn="just">
              <a:lnSpc>
                <a:spcPct val="150000"/>
              </a:lnSpc>
            </a:pPr>
            <a:r>
              <a:rPr lang="zh-CN" altLang="en-US" sz="1000" dirty="0">
                <a:latin typeface="微软雅黑 Light" pitchFamily="34" charset="-122"/>
                <a:ea typeface="微软雅黑 Light" pitchFamily="34" charset="-122"/>
              </a:rPr>
              <a:t>       点击输入简要文字内容，文字内容需概括精炼，不用多余的文字修饰，言简意赅的说明分项内容。</a:t>
            </a:r>
            <a:endParaRPr lang="en-US" altLang="zh-CN" sz="1000" dirty="0">
              <a:latin typeface="微软雅黑 Light" pitchFamily="34" charset="-122"/>
              <a:ea typeface="微软雅黑 Light" pitchFamily="34" charset="-122"/>
            </a:endParaRPr>
          </a:p>
        </p:txBody>
      </p:sp>
      <p:sp>
        <p:nvSpPr>
          <p:cNvPr id="159" name="Freeform 5"/>
          <p:cNvSpPr>
            <a:spLocks/>
          </p:cNvSpPr>
          <p:nvPr/>
        </p:nvSpPr>
        <p:spPr bwMode="auto">
          <a:xfrm>
            <a:off x="1729984" y="3981409"/>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60" name="Freeform 5"/>
          <p:cNvSpPr>
            <a:spLocks/>
          </p:cNvSpPr>
          <p:nvPr/>
        </p:nvSpPr>
        <p:spPr bwMode="auto">
          <a:xfrm flipH="1">
            <a:off x="8930784" y="3939902"/>
            <a:ext cx="177720" cy="72936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dirty="0">
              <a:ea typeface="微软雅黑" pitchFamily="34" charset="-122"/>
            </a:endParaRPr>
          </a:p>
        </p:txBody>
      </p:sp>
      <p:sp>
        <p:nvSpPr>
          <p:cNvPr id="161" name="TextBox 160"/>
          <p:cNvSpPr txBox="1"/>
          <p:nvPr/>
        </p:nvSpPr>
        <p:spPr>
          <a:xfrm>
            <a:off x="4200702" y="267494"/>
            <a:ext cx="201622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结束语</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2108469774"/>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42" presetClass="path" presetSubtype="0" fill="hold" nodeType="withEffect" p14:presetBounceEnd="36000">
                                      <p:stCondLst>
                                        <p:cond delay="0"/>
                                      </p:stCondLst>
                                      <p:childTnLst>
                                        <p:animMotion origin="layout" path="M -2.77778E-7 -1.60494E-6 L 0.16788 0.62624 " pathEditMode="relative" rAng="0" ptsTypes="AA" p14:bounceEnd="36000">
                                          <p:cBhvr>
                                            <p:cTn id="56" dur="500" spd="-100000" fill="hold"/>
                                            <p:tgtEl>
                                              <p:spTgt spid="4"/>
                                            </p:tgtEl>
                                            <p:attrNameLst>
                                              <p:attrName>ppt_x</p:attrName>
                                              <p:attrName>ppt_y</p:attrName>
                                            </p:attrNameLst>
                                          </p:cBhvr>
                                          <p:rCtr x="8385" y="31296"/>
                                        </p:animMotion>
                                      </p:childTnLst>
                                    </p:cTn>
                                  </p:par>
                                  <p:par>
                                    <p:cTn id="57" presetID="42" presetClass="path" presetSubtype="0" fill="hold" nodeType="withEffect" p14:presetBounceEnd="36000">
                                      <p:stCondLst>
                                        <p:cond delay="0"/>
                                      </p:stCondLst>
                                      <p:childTnLst>
                                        <p:animMotion origin="layout" path="M 1.38889E-6 -2.96296E-6 L -0.24583 0.48704 " pathEditMode="relative" rAng="0" ptsTypes="AA" p14:bounceEnd="36000">
                                          <p:cBhvr>
                                            <p:cTn id="58" dur="500" spd="-100000" fill="hold"/>
                                            <p:tgtEl>
                                              <p:spTgt spid="7"/>
                                            </p:tgtEl>
                                            <p:attrNameLst>
                                              <p:attrName>ppt_x</p:attrName>
                                              <p:attrName>ppt_y</p:attrName>
                                            </p:attrNameLst>
                                          </p:cBhvr>
                                          <p:rCtr x="-12292" y="24352"/>
                                        </p:animMotion>
                                      </p:childTnLst>
                                    </p:cTn>
                                  </p:par>
                                  <p:par>
                                    <p:cTn id="59" presetID="42" presetClass="path" presetSubtype="0" fill="hold" nodeType="withEffect" p14:presetBounceEnd="36000">
                                      <p:stCondLst>
                                        <p:cond delay="0"/>
                                      </p:stCondLst>
                                      <p:childTnLst>
                                        <p:animMotion origin="layout" path="M 3.88889E-6 3.20988E-6 L -0.13125 0.61296 " pathEditMode="relative" rAng="0" ptsTypes="AA" p14:bounceEnd="36000">
                                          <p:cBhvr>
                                            <p:cTn id="60" dur="500" spd="-100000" fill="hold"/>
                                            <p:tgtEl>
                                              <p:spTgt spid="10"/>
                                            </p:tgtEl>
                                            <p:attrNameLst>
                                              <p:attrName>ppt_x</p:attrName>
                                              <p:attrName>ppt_y</p:attrName>
                                            </p:attrNameLst>
                                          </p:cBhvr>
                                          <p:rCtr x="-6562" y="30648"/>
                                        </p:animMotion>
                                      </p:childTnLst>
                                    </p:cTn>
                                  </p:par>
                                  <p:par>
                                    <p:cTn id="61" presetID="42" presetClass="path" presetSubtype="0" fill="hold" nodeType="withEffect" p14:presetBounceEnd="36000">
                                      <p:stCondLst>
                                        <p:cond delay="0"/>
                                      </p:stCondLst>
                                      <p:childTnLst>
                                        <p:animMotion origin="layout" path="M 5E-6 4.32099E-6 L 0.27987 0.60648 " pathEditMode="relative" rAng="0" ptsTypes="AA" p14:bounceEnd="36000">
                                          <p:cBhvr>
                                            <p:cTn id="62" dur="500" spd="-100000" fill="hold"/>
                                            <p:tgtEl>
                                              <p:spTgt spid="13"/>
                                            </p:tgtEl>
                                            <p:attrNameLst>
                                              <p:attrName>ppt_x</p:attrName>
                                              <p:attrName>ppt_y</p:attrName>
                                            </p:attrNameLst>
                                          </p:cBhvr>
                                          <p:rCtr x="13993" y="30309"/>
                                        </p:animMotion>
                                      </p:childTnLst>
                                    </p:cTn>
                                  </p:par>
                                  <p:par>
                                    <p:cTn id="63" presetID="42" presetClass="path" presetSubtype="0" fill="hold" nodeType="withEffect" p14:presetBounceEnd="36000">
                                      <p:stCondLst>
                                        <p:cond delay="0"/>
                                      </p:stCondLst>
                                      <p:childTnLst>
                                        <p:animMotion origin="layout" path="M -3.61111E-6 -9.87654E-7 L 0.08091 0.58364 " pathEditMode="relative" rAng="0" ptsTypes="AA" p14:bounceEnd="36000">
                                          <p:cBhvr>
                                            <p:cTn id="64" dur="500" spd="-100000" fill="hold"/>
                                            <p:tgtEl>
                                              <p:spTgt spid="16"/>
                                            </p:tgtEl>
                                            <p:attrNameLst>
                                              <p:attrName>ppt_x</p:attrName>
                                              <p:attrName>ppt_y</p:attrName>
                                            </p:attrNameLst>
                                          </p:cBhvr>
                                          <p:rCtr x="4045" y="29167"/>
                                        </p:animMotion>
                                      </p:childTnLst>
                                    </p:cTn>
                                  </p:par>
                                  <p:par>
                                    <p:cTn id="65" presetID="42" presetClass="path" presetSubtype="0" fill="hold" nodeType="withEffect" p14:presetBounceEnd="36000">
                                      <p:stCondLst>
                                        <p:cond delay="0"/>
                                      </p:stCondLst>
                                      <p:childTnLst>
                                        <p:animMotion origin="layout" path="M -4.72222E-6 3.33333E-6 L 0.04619 0.57808 " pathEditMode="relative" rAng="0" ptsTypes="AA" p14:bounceEnd="36000">
                                          <p:cBhvr>
                                            <p:cTn id="66" dur="500" spd="-100000" fill="hold"/>
                                            <p:tgtEl>
                                              <p:spTgt spid="19"/>
                                            </p:tgtEl>
                                            <p:attrNameLst>
                                              <p:attrName>ppt_x</p:attrName>
                                              <p:attrName>ppt_y</p:attrName>
                                            </p:attrNameLst>
                                          </p:cBhvr>
                                          <p:rCtr x="2309" y="28889"/>
                                        </p:animMotion>
                                      </p:childTnLst>
                                    </p:cTn>
                                  </p:par>
                                  <p:par>
                                    <p:cTn id="67" presetID="42" presetClass="path" presetSubtype="0" fill="hold" nodeType="withEffect" p14:presetBounceEnd="36000">
                                      <p:stCondLst>
                                        <p:cond delay="0"/>
                                      </p:stCondLst>
                                      <p:childTnLst>
                                        <p:animMotion origin="layout" path="M 2.5E-6 -1.11111E-6 L -0.05191 0.61512 " pathEditMode="relative" rAng="0" ptsTypes="AA" p14:bounceEnd="36000">
                                          <p:cBhvr>
                                            <p:cTn id="68" dur="500" spd="-100000" fill="hold"/>
                                            <p:tgtEl>
                                              <p:spTgt spid="22"/>
                                            </p:tgtEl>
                                            <p:attrNameLst>
                                              <p:attrName>ppt_x</p:attrName>
                                              <p:attrName>ppt_y</p:attrName>
                                            </p:attrNameLst>
                                          </p:cBhvr>
                                          <p:rCtr x="-2604" y="30741"/>
                                        </p:animMotion>
                                      </p:childTnLst>
                                    </p:cTn>
                                  </p:par>
                                  <p:par>
                                    <p:cTn id="69" presetID="42" presetClass="path" presetSubtype="0" fill="hold" nodeType="withEffect" p14:presetBounceEnd="36000">
                                      <p:stCondLst>
                                        <p:cond delay="0"/>
                                      </p:stCondLst>
                                      <p:childTnLst>
                                        <p:animMotion origin="layout" path="M -3.88889E-6 -3.7037E-6 L -0.1375 0.75 " pathEditMode="relative" rAng="0" ptsTypes="AA" p14:bounceEnd="36000">
                                          <p:cBhvr>
                                            <p:cTn id="70" dur="500" spd="-100000" fill="hold"/>
                                            <p:tgtEl>
                                              <p:spTgt spid="25"/>
                                            </p:tgtEl>
                                            <p:attrNameLst>
                                              <p:attrName>ppt_x</p:attrName>
                                              <p:attrName>ppt_y</p:attrName>
                                            </p:attrNameLst>
                                          </p:cBhvr>
                                          <p:rCtr x="-6875" y="37500"/>
                                        </p:animMotion>
                                      </p:childTnLst>
                                    </p:cTn>
                                  </p:par>
                                  <p:par>
                                    <p:cTn id="71" presetID="42" presetClass="path" presetSubtype="0" fill="hold" nodeType="withEffect" p14:presetBounceEnd="36000">
                                      <p:stCondLst>
                                        <p:cond delay="0"/>
                                      </p:stCondLst>
                                      <p:childTnLst>
                                        <p:animMotion origin="layout" path="M -4.44444E-6 -4.07407E-6 L 0.07709 0.69074 " pathEditMode="relative" rAng="0" ptsTypes="AA" p14:bounceEnd="36000">
                                          <p:cBhvr>
                                            <p:cTn id="72" dur="500" spd="-100000" fill="hold"/>
                                            <p:tgtEl>
                                              <p:spTgt spid="28"/>
                                            </p:tgtEl>
                                            <p:attrNameLst>
                                              <p:attrName>ppt_x</p:attrName>
                                              <p:attrName>ppt_y</p:attrName>
                                            </p:attrNameLst>
                                          </p:cBhvr>
                                          <p:rCtr x="3854" y="34537"/>
                                        </p:animMotion>
                                      </p:childTnLst>
                                    </p:cTn>
                                  </p:par>
                                  <p:par>
                                    <p:cTn id="73" presetID="42" presetClass="path" presetSubtype="0" fill="hold" nodeType="withEffect" p14:presetBounceEnd="36000">
                                      <p:stCondLst>
                                        <p:cond delay="0"/>
                                      </p:stCondLst>
                                      <p:childTnLst>
                                        <p:animMotion origin="layout" path="M 1.11111E-6 -6.17284E-7 L -0.16389 0.69012 " pathEditMode="relative" rAng="0" ptsTypes="AA" p14:bounceEnd="36000">
                                          <p:cBhvr>
                                            <p:cTn id="74" dur="500" spd="-100000" fill="hold"/>
                                            <p:tgtEl>
                                              <p:spTgt spid="31"/>
                                            </p:tgtEl>
                                            <p:attrNameLst>
                                              <p:attrName>ppt_x</p:attrName>
                                              <p:attrName>ppt_y</p:attrName>
                                            </p:attrNameLst>
                                          </p:cBhvr>
                                          <p:rCtr x="-8194" y="34506"/>
                                        </p:animMotion>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anim calcmode="lin" valueType="num">
                                          <p:cBhvr>
                                            <p:cTn id="79" dur="500" fill="hold"/>
                                            <p:tgtEl>
                                              <p:spTgt spid="3"/>
                                            </p:tgtEl>
                                            <p:attrNameLst>
                                              <p:attrName>ppt_x</p:attrName>
                                            </p:attrNameLst>
                                          </p:cBhvr>
                                          <p:tavLst>
                                            <p:tav tm="0">
                                              <p:val>
                                                <p:strVal val="#ppt_x"/>
                                              </p:val>
                                            </p:tav>
                                            <p:tav tm="100000">
                                              <p:val>
                                                <p:strVal val="#ppt_x"/>
                                              </p:val>
                                            </p:tav>
                                          </p:tavLst>
                                        </p:anim>
                                        <p:anim calcmode="lin" valueType="num">
                                          <p:cBhvr>
                                            <p:cTn id="80" dur="500" fill="hold"/>
                                            <p:tgtEl>
                                              <p:spTgt spid="3"/>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53" presetClass="entr" presetSubtype="16"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par>
                                    <p:cTn id="87" presetID="53" presetClass="entr" presetSubtype="16"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par>
                                    <p:cTn id="97" presetID="53" presetClass="entr" presetSubtype="16"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16" fill="hold" nodeType="with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par>
                                    <p:cTn id="107" presetID="53" presetClass="entr" presetSubtype="16"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par>
                                    <p:cTn id="112" presetID="53" presetClass="entr" presetSubtype="16"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par>
                                    <p:cTn id="117" presetID="53" presetClass="entr" presetSubtype="16" fill="hold" nodeType="withEffect">
                                      <p:stCondLst>
                                        <p:cond delay="0"/>
                                      </p:stCondLst>
                                      <p:childTnLst>
                                        <p:set>
                                          <p:cBhvr>
                                            <p:cTn id="118" dur="1" fill="hold">
                                              <p:stCondLst>
                                                <p:cond delay="0"/>
                                              </p:stCondLst>
                                            </p:cTn>
                                            <p:tgtEl>
                                              <p:spTgt spid="115"/>
                                            </p:tgtEl>
                                            <p:attrNameLst>
                                              <p:attrName>style.visibility</p:attrName>
                                            </p:attrNameLst>
                                          </p:cBhvr>
                                          <p:to>
                                            <p:strVal val="visible"/>
                                          </p:to>
                                        </p:set>
                                        <p:anim calcmode="lin" valueType="num">
                                          <p:cBhvr>
                                            <p:cTn id="119" dur="500" fill="hold"/>
                                            <p:tgtEl>
                                              <p:spTgt spid="115"/>
                                            </p:tgtEl>
                                            <p:attrNameLst>
                                              <p:attrName>ppt_w</p:attrName>
                                            </p:attrNameLst>
                                          </p:cBhvr>
                                          <p:tavLst>
                                            <p:tav tm="0">
                                              <p:val>
                                                <p:fltVal val="0"/>
                                              </p:val>
                                            </p:tav>
                                            <p:tav tm="100000">
                                              <p:val>
                                                <p:strVal val="#ppt_w"/>
                                              </p:val>
                                            </p:tav>
                                          </p:tavLst>
                                        </p:anim>
                                        <p:anim calcmode="lin" valueType="num">
                                          <p:cBhvr>
                                            <p:cTn id="120" dur="500" fill="hold"/>
                                            <p:tgtEl>
                                              <p:spTgt spid="115"/>
                                            </p:tgtEl>
                                            <p:attrNameLst>
                                              <p:attrName>ppt_h</p:attrName>
                                            </p:attrNameLst>
                                          </p:cBhvr>
                                          <p:tavLst>
                                            <p:tav tm="0">
                                              <p:val>
                                                <p:fltVal val="0"/>
                                              </p:val>
                                            </p:tav>
                                            <p:tav tm="100000">
                                              <p:val>
                                                <p:strVal val="#ppt_h"/>
                                              </p:val>
                                            </p:tav>
                                          </p:tavLst>
                                        </p:anim>
                                        <p:animEffect transition="in" filter="fade">
                                          <p:cBhvr>
                                            <p:cTn id="121" dur="500"/>
                                            <p:tgtEl>
                                              <p:spTgt spid="115"/>
                                            </p:tgtEl>
                                          </p:cBhvr>
                                        </p:animEffect>
                                      </p:childTnLst>
                                    </p:cTn>
                                  </p:par>
                                  <p:par>
                                    <p:cTn id="122" presetID="53" presetClass="entr" presetSubtype="16"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 calcmode="lin" valueType="num">
                                          <p:cBhvr>
                                            <p:cTn id="124" dur="500" fill="hold"/>
                                            <p:tgtEl>
                                              <p:spTgt spid="53"/>
                                            </p:tgtEl>
                                            <p:attrNameLst>
                                              <p:attrName>ppt_w</p:attrName>
                                            </p:attrNameLst>
                                          </p:cBhvr>
                                          <p:tavLst>
                                            <p:tav tm="0">
                                              <p:val>
                                                <p:fltVal val="0"/>
                                              </p:val>
                                            </p:tav>
                                            <p:tav tm="100000">
                                              <p:val>
                                                <p:strVal val="#ppt_w"/>
                                              </p:val>
                                            </p:tav>
                                          </p:tavLst>
                                        </p:anim>
                                        <p:anim calcmode="lin" valueType="num">
                                          <p:cBhvr>
                                            <p:cTn id="125" dur="500" fill="hold"/>
                                            <p:tgtEl>
                                              <p:spTgt spid="53"/>
                                            </p:tgtEl>
                                            <p:attrNameLst>
                                              <p:attrName>ppt_h</p:attrName>
                                            </p:attrNameLst>
                                          </p:cBhvr>
                                          <p:tavLst>
                                            <p:tav tm="0">
                                              <p:val>
                                                <p:fltVal val="0"/>
                                              </p:val>
                                            </p:tav>
                                            <p:tav tm="100000">
                                              <p:val>
                                                <p:strVal val="#ppt_h"/>
                                              </p:val>
                                            </p:tav>
                                          </p:tavLst>
                                        </p:anim>
                                        <p:animEffect transition="in" filter="fade">
                                          <p:cBhvr>
                                            <p:cTn id="126" dur="500"/>
                                            <p:tgtEl>
                                              <p:spTgt spid="53"/>
                                            </p:tgtEl>
                                          </p:cBhvr>
                                        </p:animEffect>
                                      </p:childTnLst>
                                    </p:cTn>
                                  </p:par>
                                  <p:par>
                                    <p:cTn id="127" presetID="53" presetClass="entr" presetSubtype="16"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anim calcmode="lin" valueType="num">
                                          <p:cBhvr>
                                            <p:cTn id="129" dur="500" fill="hold"/>
                                            <p:tgtEl>
                                              <p:spTgt spid="56"/>
                                            </p:tgtEl>
                                            <p:attrNameLst>
                                              <p:attrName>ppt_w</p:attrName>
                                            </p:attrNameLst>
                                          </p:cBhvr>
                                          <p:tavLst>
                                            <p:tav tm="0">
                                              <p:val>
                                                <p:fltVal val="0"/>
                                              </p:val>
                                            </p:tav>
                                            <p:tav tm="100000">
                                              <p:val>
                                                <p:strVal val="#ppt_w"/>
                                              </p:val>
                                            </p:tav>
                                          </p:tavLst>
                                        </p:anim>
                                        <p:anim calcmode="lin" valueType="num">
                                          <p:cBhvr>
                                            <p:cTn id="130" dur="500" fill="hold"/>
                                            <p:tgtEl>
                                              <p:spTgt spid="56"/>
                                            </p:tgtEl>
                                            <p:attrNameLst>
                                              <p:attrName>ppt_h</p:attrName>
                                            </p:attrNameLst>
                                          </p:cBhvr>
                                          <p:tavLst>
                                            <p:tav tm="0">
                                              <p:val>
                                                <p:fltVal val="0"/>
                                              </p:val>
                                            </p:tav>
                                            <p:tav tm="100000">
                                              <p:val>
                                                <p:strVal val="#ppt_h"/>
                                              </p:val>
                                            </p:tav>
                                          </p:tavLst>
                                        </p:anim>
                                        <p:animEffect transition="in" filter="fade">
                                          <p:cBhvr>
                                            <p:cTn id="131" dur="500"/>
                                            <p:tgtEl>
                                              <p:spTgt spid="56"/>
                                            </p:tgtEl>
                                          </p:cBhvr>
                                        </p:animEffect>
                                      </p:childTnLst>
                                    </p:cTn>
                                  </p:par>
                                  <p:par>
                                    <p:cTn id="132" presetID="42" presetClass="path" presetSubtype="0" fill="hold" nodeType="withEffect" p14:presetBounceEnd="36000">
                                      <p:stCondLst>
                                        <p:cond delay="0"/>
                                      </p:stCondLst>
                                      <p:childTnLst>
                                        <p:animMotion origin="layout" path="M -2.77778E-7 -1.60494E-6 L 0.16788 0.62624 " pathEditMode="relative" rAng="0" ptsTypes="AA" p14:bounceEnd="36000">
                                          <p:cBhvr>
                                            <p:cTn id="133" dur="500" spd="-100000" fill="hold"/>
                                            <p:tgtEl>
                                              <p:spTgt spid="35"/>
                                            </p:tgtEl>
                                            <p:attrNameLst>
                                              <p:attrName>ppt_x</p:attrName>
                                              <p:attrName>ppt_y</p:attrName>
                                            </p:attrNameLst>
                                          </p:cBhvr>
                                          <p:rCtr x="8385" y="31296"/>
                                        </p:animMotion>
                                      </p:childTnLst>
                                    </p:cTn>
                                  </p:par>
                                  <p:par>
                                    <p:cTn id="134" presetID="42" presetClass="path" presetSubtype="0" fill="hold" nodeType="withEffect" p14:presetBounceEnd="36000">
                                      <p:stCondLst>
                                        <p:cond delay="0"/>
                                      </p:stCondLst>
                                      <p:childTnLst>
                                        <p:animMotion origin="layout" path="M 1.38889E-6 -2.96296E-6 L -0.24583 0.48704 " pathEditMode="relative" rAng="0" ptsTypes="AA" p14:bounceEnd="36000">
                                          <p:cBhvr>
                                            <p:cTn id="135" dur="500" spd="-100000" fill="hold"/>
                                            <p:tgtEl>
                                              <p:spTgt spid="38"/>
                                            </p:tgtEl>
                                            <p:attrNameLst>
                                              <p:attrName>ppt_x</p:attrName>
                                              <p:attrName>ppt_y</p:attrName>
                                            </p:attrNameLst>
                                          </p:cBhvr>
                                          <p:rCtr x="-12292" y="24352"/>
                                        </p:animMotion>
                                      </p:childTnLst>
                                    </p:cTn>
                                  </p:par>
                                  <p:par>
                                    <p:cTn id="136" presetID="42" presetClass="path" presetSubtype="0" fill="hold" nodeType="withEffect" p14:presetBounceEnd="36000">
                                      <p:stCondLst>
                                        <p:cond delay="0"/>
                                      </p:stCondLst>
                                      <p:childTnLst>
                                        <p:animMotion origin="layout" path="M 3.88889E-6 3.20988E-6 L -0.13125 0.61296 " pathEditMode="relative" rAng="0" ptsTypes="AA" p14:bounceEnd="36000">
                                          <p:cBhvr>
                                            <p:cTn id="137" dur="500" spd="-100000" fill="hold"/>
                                            <p:tgtEl>
                                              <p:spTgt spid="41"/>
                                            </p:tgtEl>
                                            <p:attrNameLst>
                                              <p:attrName>ppt_x</p:attrName>
                                              <p:attrName>ppt_y</p:attrName>
                                            </p:attrNameLst>
                                          </p:cBhvr>
                                          <p:rCtr x="-6562" y="30648"/>
                                        </p:animMotion>
                                      </p:childTnLst>
                                    </p:cTn>
                                  </p:par>
                                  <p:par>
                                    <p:cTn id="138" presetID="42" presetClass="path" presetSubtype="0" fill="hold" nodeType="withEffect" p14:presetBounceEnd="36000">
                                      <p:stCondLst>
                                        <p:cond delay="0"/>
                                      </p:stCondLst>
                                      <p:childTnLst>
                                        <p:animMotion origin="layout" path="M 5E-6 4.32099E-6 L 0.27987 0.60648 " pathEditMode="relative" rAng="0" ptsTypes="AA" p14:bounceEnd="36000">
                                          <p:cBhvr>
                                            <p:cTn id="139" dur="500" spd="-100000" fill="hold"/>
                                            <p:tgtEl>
                                              <p:spTgt spid="44"/>
                                            </p:tgtEl>
                                            <p:attrNameLst>
                                              <p:attrName>ppt_x</p:attrName>
                                              <p:attrName>ppt_y</p:attrName>
                                            </p:attrNameLst>
                                          </p:cBhvr>
                                          <p:rCtr x="13993" y="30309"/>
                                        </p:animMotion>
                                      </p:childTnLst>
                                    </p:cTn>
                                  </p:par>
                                  <p:par>
                                    <p:cTn id="140" presetID="42" presetClass="path" presetSubtype="0" fill="hold" nodeType="withEffect" p14:presetBounceEnd="36000">
                                      <p:stCondLst>
                                        <p:cond delay="0"/>
                                      </p:stCondLst>
                                      <p:childTnLst>
                                        <p:animMotion origin="layout" path="M -3.61111E-6 -9.87654E-7 L 0.08091 0.58364 " pathEditMode="relative" rAng="0" ptsTypes="AA" p14:bounceEnd="36000">
                                          <p:cBhvr>
                                            <p:cTn id="141" dur="500" spd="-100000" fill="hold"/>
                                            <p:tgtEl>
                                              <p:spTgt spid="112"/>
                                            </p:tgtEl>
                                            <p:attrNameLst>
                                              <p:attrName>ppt_x</p:attrName>
                                              <p:attrName>ppt_y</p:attrName>
                                            </p:attrNameLst>
                                          </p:cBhvr>
                                          <p:rCtr x="4045" y="29167"/>
                                        </p:animMotion>
                                      </p:childTnLst>
                                    </p:cTn>
                                  </p:par>
                                  <p:par>
                                    <p:cTn id="142" presetID="42" presetClass="path" presetSubtype="0" fill="hold" nodeType="withEffect" p14:presetBounceEnd="36000">
                                      <p:stCondLst>
                                        <p:cond delay="0"/>
                                      </p:stCondLst>
                                      <p:childTnLst>
                                        <p:animMotion origin="layout" path="M -4.72222E-6 3.33333E-6 L 0.04619 0.57808 " pathEditMode="relative" rAng="0" ptsTypes="AA" p14:bounceEnd="36000">
                                          <p:cBhvr>
                                            <p:cTn id="143" dur="500" spd="-100000" fill="hold"/>
                                            <p:tgtEl>
                                              <p:spTgt spid="47"/>
                                            </p:tgtEl>
                                            <p:attrNameLst>
                                              <p:attrName>ppt_x</p:attrName>
                                              <p:attrName>ppt_y</p:attrName>
                                            </p:attrNameLst>
                                          </p:cBhvr>
                                          <p:rCtr x="2309" y="28889"/>
                                        </p:animMotion>
                                      </p:childTnLst>
                                    </p:cTn>
                                  </p:par>
                                  <p:par>
                                    <p:cTn id="144" presetID="42" presetClass="path" presetSubtype="0" fill="hold" nodeType="withEffect" p14:presetBounceEnd="36000">
                                      <p:stCondLst>
                                        <p:cond delay="0"/>
                                      </p:stCondLst>
                                      <p:childTnLst>
                                        <p:animMotion origin="layout" path="M 2.5E-6 -1.11111E-6 L -0.05191 0.61512 " pathEditMode="relative" rAng="0" ptsTypes="AA" p14:bounceEnd="36000">
                                          <p:cBhvr>
                                            <p:cTn id="145" dur="500" spd="-100000" fill="hold"/>
                                            <p:tgtEl>
                                              <p:spTgt spid="50"/>
                                            </p:tgtEl>
                                            <p:attrNameLst>
                                              <p:attrName>ppt_x</p:attrName>
                                              <p:attrName>ppt_y</p:attrName>
                                            </p:attrNameLst>
                                          </p:cBhvr>
                                          <p:rCtr x="-2604" y="30741"/>
                                        </p:animMotion>
                                      </p:childTnLst>
                                    </p:cTn>
                                  </p:par>
                                  <p:par>
                                    <p:cTn id="146" presetID="42" presetClass="path" presetSubtype="0" fill="hold" nodeType="withEffect" p14:presetBounceEnd="36000">
                                      <p:stCondLst>
                                        <p:cond delay="0"/>
                                      </p:stCondLst>
                                      <p:childTnLst>
                                        <p:animMotion origin="layout" path="M -3.88889E-6 -3.7037E-6 L -0.1375 0.75 " pathEditMode="relative" rAng="0" ptsTypes="AA" p14:bounceEnd="36000">
                                          <p:cBhvr>
                                            <p:cTn id="147" dur="500" spd="-100000" fill="hold"/>
                                            <p:tgtEl>
                                              <p:spTgt spid="115"/>
                                            </p:tgtEl>
                                            <p:attrNameLst>
                                              <p:attrName>ppt_x</p:attrName>
                                              <p:attrName>ppt_y</p:attrName>
                                            </p:attrNameLst>
                                          </p:cBhvr>
                                          <p:rCtr x="-6875" y="37500"/>
                                        </p:animMotion>
                                      </p:childTnLst>
                                    </p:cTn>
                                  </p:par>
                                  <p:par>
                                    <p:cTn id="148" presetID="42" presetClass="path" presetSubtype="0" fill="hold" nodeType="withEffect" p14:presetBounceEnd="36000">
                                      <p:stCondLst>
                                        <p:cond delay="0"/>
                                      </p:stCondLst>
                                      <p:childTnLst>
                                        <p:animMotion origin="layout" path="M -4.44444E-6 -4.07407E-6 L 0.07709 0.69074 " pathEditMode="relative" rAng="0" ptsTypes="AA" p14:bounceEnd="36000">
                                          <p:cBhvr>
                                            <p:cTn id="149" dur="500" spd="-100000" fill="hold"/>
                                            <p:tgtEl>
                                              <p:spTgt spid="53"/>
                                            </p:tgtEl>
                                            <p:attrNameLst>
                                              <p:attrName>ppt_x</p:attrName>
                                              <p:attrName>ppt_y</p:attrName>
                                            </p:attrNameLst>
                                          </p:cBhvr>
                                          <p:rCtr x="3854" y="34537"/>
                                        </p:animMotion>
                                      </p:childTnLst>
                                    </p:cTn>
                                  </p:par>
                                  <p:par>
                                    <p:cTn id="150" presetID="42" presetClass="path" presetSubtype="0" fill="hold" nodeType="withEffect" p14:presetBounceEnd="36000">
                                      <p:stCondLst>
                                        <p:cond delay="0"/>
                                      </p:stCondLst>
                                      <p:childTnLst>
                                        <p:animMotion origin="layout" path="M 1.11111E-6 -6.17284E-7 L -0.16389 0.69012 " pathEditMode="relative" rAng="0" ptsTypes="AA" p14:bounceEnd="36000">
                                          <p:cBhvr>
                                            <p:cTn id="151" dur="500" spd="-100000" fill="hold"/>
                                            <p:tgtEl>
                                              <p:spTgt spid="56"/>
                                            </p:tgtEl>
                                            <p:attrNameLst>
                                              <p:attrName>ppt_x</p:attrName>
                                              <p:attrName>ppt_y</p:attrName>
                                            </p:attrNameLst>
                                          </p:cBhvr>
                                          <p:rCtr x="-8194" y="34506"/>
                                        </p:animMotion>
                                      </p:childTnLst>
                                    </p:cTn>
                                  </p:par>
                                </p:childTnLst>
                              </p:cTn>
                            </p:par>
                            <p:par>
                              <p:cTn id="152" fill="hold">
                                <p:stCondLst>
                                  <p:cond delay="2000"/>
                                </p:stCondLst>
                                <p:childTnLst>
                                  <p:par>
                                    <p:cTn id="153" presetID="42" presetClass="entr" presetSubtype="0"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anim calcmode="lin" valueType="num">
                                          <p:cBhvr>
                                            <p:cTn id="156" dur="500" fill="hold"/>
                                            <p:tgtEl>
                                              <p:spTgt spid="34"/>
                                            </p:tgtEl>
                                            <p:attrNameLst>
                                              <p:attrName>ppt_x</p:attrName>
                                            </p:attrNameLst>
                                          </p:cBhvr>
                                          <p:tavLst>
                                            <p:tav tm="0">
                                              <p:val>
                                                <p:strVal val="#ppt_x"/>
                                              </p:val>
                                            </p:tav>
                                            <p:tav tm="100000">
                                              <p:val>
                                                <p:strVal val="#ppt_x"/>
                                              </p:val>
                                            </p:tav>
                                          </p:tavLst>
                                        </p:anim>
                                        <p:anim calcmode="lin" valueType="num">
                                          <p:cBhvr>
                                            <p:cTn id="157" dur="500" fill="hold"/>
                                            <p:tgtEl>
                                              <p:spTgt spid="34"/>
                                            </p:tgtEl>
                                            <p:attrNameLst>
                                              <p:attrName>ppt_y</p:attrName>
                                            </p:attrNameLst>
                                          </p:cBhvr>
                                          <p:tavLst>
                                            <p:tav tm="0">
                                              <p:val>
                                                <p:strVal val="#ppt_y+.1"/>
                                              </p:val>
                                            </p:tav>
                                            <p:tav tm="100000">
                                              <p:val>
                                                <p:strVal val="#ppt_y"/>
                                              </p:val>
                                            </p:tav>
                                          </p:tavLst>
                                        </p:anim>
                                      </p:childTnLst>
                                    </p:cTn>
                                  </p:par>
                                </p:childTnLst>
                              </p:cTn>
                            </p:par>
                            <p:par>
                              <p:cTn id="158" fill="hold">
                                <p:stCondLst>
                                  <p:cond delay="2500"/>
                                </p:stCondLst>
                                <p:childTnLst>
                                  <p:par>
                                    <p:cTn id="159" presetID="53" presetClass="entr" presetSubtype="16" fill="hold" nodeType="afterEffect">
                                      <p:stCondLst>
                                        <p:cond delay="0"/>
                                      </p:stCondLst>
                                      <p:childTnLst>
                                        <p:set>
                                          <p:cBhvr>
                                            <p:cTn id="160" dur="1" fill="hold">
                                              <p:stCondLst>
                                                <p:cond delay="0"/>
                                              </p:stCondLst>
                                            </p:cTn>
                                            <p:tgtEl>
                                              <p:spTgt spid="60"/>
                                            </p:tgtEl>
                                            <p:attrNameLst>
                                              <p:attrName>style.visibility</p:attrName>
                                            </p:attrNameLst>
                                          </p:cBhvr>
                                          <p:to>
                                            <p:strVal val="visible"/>
                                          </p:to>
                                        </p:set>
                                        <p:anim calcmode="lin" valueType="num">
                                          <p:cBhvr>
                                            <p:cTn id="161" dur="500" fill="hold"/>
                                            <p:tgtEl>
                                              <p:spTgt spid="60"/>
                                            </p:tgtEl>
                                            <p:attrNameLst>
                                              <p:attrName>ppt_w</p:attrName>
                                            </p:attrNameLst>
                                          </p:cBhvr>
                                          <p:tavLst>
                                            <p:tav tm="0">
                                              <p:val>
                                                <p:fltVal val="0"/>
                                              </p:val>
                                            </p:tav>
                                            <p:tav tm="100000">
                                              <p:val>
                                                <p:strVal val="#ppt_w"/>
                                              </p:val>
                                            </p:tav>
                                          </p:tavLst>
                                        </p:anim>
                                        <p:anim calcmode="lin" valueType="num">
                                          <p:cBhvr>
                                            <p:cTn id="162" dur="500" fill="hold"/>
                                            <p:tgtEl>
                                              <p:spTgt spid="60"/>
                                            </p:tgtEl>
                                            <p:attrNameLst>
                                              <p:attrName>ppt_h</p:attrName>
                                            </p:attrNameLst>
                                          </p:cBhvr>
                                          <p:tavLst>
                                            <p:tav tm="0">
                                              <p:val>
                                                <p:fltVal val="0"/>
                                              </p:val>
                                            </p:tav>
                                            <p:tav tm="100000">
                                              <p:val>
                                                <p:strVal val="#ppt_h"/>
                                              </p:val>
                                            </p:tav>
                                          </p:tavLst>
                                        </p:anim>
                                        <p:animEffect transition="in" filter="fade">
                                          <p:cBhvr>
                                            <p:cTn id="163" dur="500"/>
                                            <p:tgtEl>
                                              <p:spTgt spid="60"/>
                                            </p:tgtEl>
                                          </p:cBhvr>
                                        </p:animEffect>
                                      </p:childTnLst>
                                    </p:cTn>
                                  </p:par>
                                  <p:par>
                                    <p:cTn id="164" presetID="53" presetClass="entr" presetSubtype="16" fill="hold" nodeType="withEffect">
                                      <p:stCondLst>
                                        <p:cond delay="0"/>
                                      </p:stCondLst>
                                      <p:childTnLst>
                                        <p:set>
                                          <p:cBhvr>
                                            <p:cTn id="165" dur="1" fill="hold">
                                              <p:stCondLst>
                                                <p:cond delay="0"/>
                                              </p:stCondLst>
                                            </p:cTn>
                                            <p:tgtEl>
                                              <p:spTgt spid="63"/>
                                            </p:tgtEl>
                                            <p:attrNameLst>
                                              <p:attrName>style.visibility</p:attrName>
                                            </p:attrNameLst>
                                          </p:cBhvr>
                                          <p:to>
                                            <p:strVal val="visible"/>
                                          </p:to>
                                        </p:set>
                                        <p:anim calcmode="lin" valueType="num">
                                          <p:cBhvr>
                                            <p:cTn id="166" dur="500" fill="hold"/>
                                            <p:tgtEl>
                                              <p:spTgt spid="63"/>
                                            </p:tgtEl>
                                            <p:attrNameLst>
                                              <p:attrName>ppt_w</p:attrName>
                                            </p:attrNameLst>
                                          </p:cBhvr>
                                          <p:tavLst>
                                            <p:tav tm="0">
                                              <p:val>
                                                <p:fltVal val="0"/>
                                              </p:val>
                                            </p:tav>
                                            <p:tav tm="100000">
                                              <p:val>
                                                <p:strVal val="#ppt_w"/>
                                              </p:val>
                                            </p:tav>
                                          </p:tavLst>
                                        </p:anim>
                                        <p:anim calcmode="lin" valueType="num">
                                          <p:cBhvr>
                                            <p:cTn id="167" dur="500" fill="hold"/>
                                            <p:tgtEl>
                                              <p:spTgt spid="63"/>
                                            </p:tgtEl>
                                            <p:attrNameLst>
                                              <p:attrName>ppt_h</p:attrName>
                                            </p:attrNameLst>
                                          </p:cBhvr>
                                          <p:tavLst>
                                            <p:tav tm="0">
                                              <p:val>
                                                <p:fltVal val="0"/>
                                              </p:val>
                                            </p:tav>
                                            <p:tav tm="100000">
                                              <p:val>
                                                <p:strVal val="#ppt_h"/>
                                              </p:val>
                                            </p:tav>
                                          </p:tavLst>
                                        </p:anim>
                                        <p:animEffect transition="in" filter="fade">
                                          <p:cBhvr>
                                            <p:cTn id="168" dur="500"/>
                                            <p:tgtEl>
                                              <p:spTgt spid="63"/>
                                            </p:tgtEl>
                                          </p:cBhvr>
                                        </p:animEffect>
                                      </p:childTnLst>
                                    </p:cTn>
                                  </p:par>
                                  <p:par>
                                    <p:cTn id="169" presetID="53" presetClass="entr" presetSubtype="16" fill="hold" nodeType="withEffect">
                                      <p:stCondLst>
                                        <p:cond delay="0"/>
                                      </p:stCondLst>
                                      <p:childTnLst>
                                        <p:set>
                                          <p:cBhvr>
                                            <p:cTn id="170" dur="1" fill="hold">
                                              <p:stCondLst>
                                                <p:cond delay="0"/>
                                              </p:stCondLst>
                                            </p:cTn>
                                            <p:tgtEl>
                                              <p:spTgt spid="109"/>
                                            </p:tgtEl>
                                            <p:attrNameLst>
                                              <p:attrName>style.visibility</p:attrName>
                                            </p:attrNameLst>
                                          </p:cBhvr>
                                          <p:to>
                                            <p:strVal val="visible"/>
                                          </p:to>
                                        </p:set>
                                        <p:anim calcmode="lin" valueType="num">
                                          <p:cBhvr>
                                            <p:cTn id="171" dur="500" fill="hold"/>
                                            <p:tgtEl>
                                              <p:spTgt spid="109"/>
                                            </p:tgtEl>
                                            <p:attrNameLst>
                                              <p:attrName>ppt_w</p:attrName>
                                            </p:attrNameLst>
                                          </p:cBhvr>
                                          <p:tavLst>
                                            <p:tav tm="0">
                                              <p:val>
                                                <p:fltVal val="0"/>
                                              </p:val>
                                            </p:tav>
                                            <p:tav tm="100000">
                                              <p:val>
                                                <p:strVal val="#ppt_w"/>
                                              </p:val>
                                            </p:tav>
                                          </p:tavLst>
                                        </p:anim>
                                        <p:anim calcmode="lin" valueType="num">
                                          <p:cBhvr>
                                            <p:cTn id="172" dur="500" fill="hold"/>
                                            <p:tgtEl>
                                              <p:spTgt spid="109"/>
                                            </p:tgtEl>
                                            <p:attrNameLst>
                                              <p:attrName>ppt_h</p:attrName>
                                            </p:attrNameLst>
                                          </p:cBhvr>
                                          <p:tavLst>
                                            <p:tav tm="0">
                                              <p:val>
                                                <p:fltVal val="0"/>
                                              </p:val>
                                            </p:tav>
                                            <p:tav tm="100000">
                                              <p:val>
                                                <p:strVal val="#ppt_h"/>
                                              </p:val>
                                            </p:tav>
                                          </p:tavLst>
                                        </p:anim>
                                        <p:animEffect transition="in" filter="fade">
                                          <p:cBhvr>
                                            <p:cTn id="173" dur="500"/>
                                            <p:tgtEl>
                                              <p:spTgt spid="109"/>
                                            </p:tgtEl>
                                          </p:cBhvr>
                                        </p:animEffect>
                                      </p:childTnLst>
                                    </p:cTn>
                                  </p:par>
                                  <p:par>
                                    <p:cTn id="174" presetID="53" presetClass="entr" presetSubtype="16" fill="hold" nodeType="withEffect">
                                      <p:stCondLst>
                                        <p:cond delay="0"/>
                                      </p:stCondLst>
                                      <p:childTnLst>
                                        <p:set>
                                          <p:cBhvr>
                                            <p:cTn id="175" dur="1" fill="hold">
                                              <p:stCondLst>
                                                <p:cond delay="0"/>
                                              </p:stCondLst>
                                            </p:cTn>
                                            <p:tgtEl>
                                              <p:spTgt spid="66"/>
                                            </p:tgtEl>
                                            <p:attrNameLst>
                                              <p:attrName>style.visibility</p:attrName>
                                            </p:attrNameLst>
                                          </p:cBhvr>
                                          <p:to>
                                            <p:strVal val="visible"/>
                                          </p:to>
                                        </p:set>
                                        <p:anim calcmode="lin" valueType="num">
                                          <p:cBhvr>
                                            <p:cTn id="176" dur="500" fill="hold"/>
                                            <p:tgtEl>
                                              <p:spTgt spid="66"/>
                                            </p:tgtEl>
                                            <p:attrNameLst>
                                              <p:attrName>ppt_w</p:attrName>
                                            </p:attrNameLst>
                                          </p:cBhvr>
                                          <p:tavLst>
                                            <p:tav tm="0">
                                              <p:val>
                                                <p:fltVal val="0"/>
                                              </p:val>
                                            </p:tav>
                                            <p:tav tm="100000">
                                              <p:val>
                                                <p:strVal val="#ppt_w"/>
                                              </p:val>
                                            </p:tav>
                                          </p:tavLst>
                                        </p:anim>
                                        <p:anim calcmode="lin" valueType="num">
                                          <p:cBhvr>
                                            <p:cTn id="177" dur="500" fill="hold"/>
                                            <p:tgtEl>
                                              <p:spTgt spid="66"/>
                                            </p:tgtEl>
                                            <p:attrNameLst>
                                              <p:attrName>ppt_h</p:attrName>
                                            </p:attrNameLst>
                                          </p:cBhvr>
                                          <p:tavLst>
                                            <p:tav tm="0">
                                              <p:val>
                                                <p:fltVal val="0"/>
                                              </p:val>
                                            </p:tav>
                                            <p:tav tm="100000">
                                              <p:val>
                                                <p:strVal val="#ppt_h"/>
                                              </p:val>
                                            </p:tav>
                                          </p:tavLst>
                                        </p:anim>
                                        <p:animEffect transition="in" filter="fade">
                                          <p:cBhvr>
                                            <p:cTn id="178" dur="500"/>
                                            <p:tgtEl>
                                              <p:spTgt spid="66"/>
                                            </p:tgtEl>
                                          </p:cBhvr>
                                        </p:animEffect>
                                      </p:childTnLst>
                                    </p:cTn>
                                  </p:par>
                                  <p:par>
                                    <p:cTn id="179" presetID="53" presetClass="entr" presetSubtype="16" fill="hold" nodeType="withEffect">
                                      <p:stCondLst>
                                        <p:cond delay="0"/>
                                      </p:stCondLst>
                                      <p:childTnLst>
                                        <p:set>
                                          <p:cBhvr>
                                            <p:cTn id="180" dur="1" fill="hold">
                                              <p:stCondLst>
                                                <p:cond delay="0"/>
                                              </p:stCondLst>
                                            </p:cTn>
                                            <p:tgtEl>
                                              <p:spTgt spid="69"/>
                                            </p:tgtEl>
                                            <p:attrNameLst>
                                              <p:attrName>style.visibility</p:attrName>
                                            </p:attrNameLst>
                                          </p:cBhvr>
                                          <p:to>
                                            <p:strVal val="visible"/>
                                          </p:to>
                                        </p:set>
                                        <p:anim calcmode="lin" valueType="num">
                                          <p:cBhvr>
                                            <p:cTn id="181" dur="500" fill="hold"/>
                                            <p:tgtEl>
                                              <p:spTgt spid="69"/>
                                            </p:tgtEl>
                                            <p:attrNameLst>
                                              <p:attrName>ppt_w</p:attrName>
                                            </p:attrNameLst>
                                          </p:cBhvr>
                                          <p:tavLst>
                                            <p:tav tm="0">
                                              <p:val>
                                                <p:fltVal val="0"/>
                                              </p:val>
                                            </p:tav>
                                            <p:tav tm="100000">
                                              <p:val>
                                                <p:strVal val="#ppt_w"/>
                                              </p:val>
                                            </p:tav>
                                          </p:tavLst>
                                        </p:anim>
                                        <p:anim calcmode="lin" valueType="num">
                                          <p:cBhvr>
                                            <p:cTn id="182" dur="500" fill="hold"/>
                                            <p:tgtEl>
                                              <p:spTgt spid="69"/>
                                            </p:tgtEl>
                                            <p:attrNameLst>
                                              <p:attrName>ppt_h</p:attrName>
                                            </p:attrNameLst>
                                          </p:cBhvr>
                                          <p:tavLst>
                                            <p:tav tm="0">
                                              <p:val>
                                                <p:fltVal val="0"/>
                                              </p:val>
                                            </p:tav>
                                            <p:tav tm="100000">
                                              <p:val>
                                                <p:strVal val="#ppt_h"/>
                                              </p:val>
                                            </p:tav>
                                          </p:tavLst>
                                        </p:anim>
                                        <p:animEffect transition="in" filter="fade">
                                          <p:cBhvr>
                                            <p:cTn id="183" dur="500"/>
                                            <p:tgtEl>
                                              <p:spTgt spid="69"/>
                                            </p:tgtEl>
                                          </p:cBhvr>
                                        </p:animEffect>
                                      </p:childTnLst>
                                    </p:cTn>
                                  </p:par>
                                  <p:par>
                                    <p:cTn id="184" presetID="53" presetClass="entr" presetSubtype="16" fill="hold" nodeType="withEffect">
                                      <p:stCondLst>
                                        <p:cond delay="0"/>
                                      </p:stCondLst>
                                      <p:childTnLst>
                                        <p:set>
                                          <p:cBhvr>
                                            <p:cTn id="185" dur="1" fill="hold">
                                              <p:stCondLst>
                                                <p:cond delay="0"/>
                                              </p:stCondLst>
                                            </p:cTn>
                                            <p:tgtEl>
                                              <p:spTgt spid="72"/>
                                            </p:tgtEl>
                                            <p:attrNameLst>
                                              <p:attrName>style.visibility</p:attrName>
                                            </p:attrNameLst>
                                          </p:cBhvr>
                                          <p:to>
                                            <p:strVal val="visible"/>
                                          </p:to>
                                        </p:set>
                                        <p:anim calcmode="lin" valueType="num">
                                          <p:cBhvr>
                                            <p:cTn id="186" dur="500" fill="hold"/>
                                            <p:tgtEl>
                                              <p:spTgt spid="72"/>
                                            </p:tgtEl>
                                            <p:attrNameLst>
                                              <p:attrName>ppt_w</p:attrName>
                                            </p:attrNameLst>
                                          </p:cBhvr>
                                          <p:tavLst>
                                            <p:tav tm="0">
                                              <p:val>
                                                <p:fltVal val="0"/>
                                              </p:val>
                                            </p:tav>
                                            <p:tav tm="100000">
                                              <p:val>
                                                <p:strVal val="#ppt_w"/>
                                              </p:val>
                                            </p:tav>
                                          </p:tavLst>
                                        </p:anim>
                                        <p:anim calcmode="lin" valueType="num">
                                          <p:cBhvr>
                                            <p:cTn id="187" dur="500" fill="hold"/>
                                            <p:tgtEl>
                                              <p:spTgt spid="72"/>
                                            </p:tgtEl>
                                            <p:attrNameLst>
                                              <p:attrName>ppt_h</p:attrName>
                                            </p:attrNameLst>
                                          </p:cBhvr>
                                          <p:tavLst>
                                            <p:tav tm="0">
                                              <p:val>
                                                <p:fltVal val="0"/>
                                              </p:val>
                                            </p:tav>
                                            <p:tav tm="100000">
                                              <p:val>
                                                <p:strVal val="#ppt_h"/>
                                              </p:val>
                                            </p:tav>
                                          </p:tavLst>
                                        </p:anim>
                                        <p:animEffect transition="in" filter="fade">
                                          <p:cBhvr>
                                            <p:cTn id="188" dur="500"/>
                                            <p:tgtEl>
                                              <p:spTgt spid="72"/>
                                            </p:tgtEl>
                                          </p:cBhvr>
                                        </p:animEffect>
                                      </p:childTnLst>
                                    </p:cTn>
                                  </p:par>
                                  <p:par>
                                    <p:cTn id="189" presetID="53" presetClass="entr" presetSubtype="16" fill="hold" nodeType="withEffect">
                                      <p:stCondLst>
                                        <p:cond delay="0"/>
                                      </p:stCondLst>
                                      <p:childTnLst>
                                        <p:set>
                                          <p:cBhvr>
                                            <p:cTn id="190" dur="1" fill="hold">
                                              <p:stCondLst>
                                                <p:cond delay="0"/>
                                              </p:stCondLst>
                                            </p:cTn>
                                            <p:tgtEl>
                                              <p:spTgt spid="75"/>
                                            </p:tgtEl>
                                            <p:attrNameLst>
                                              <p:attrName>style.visibility</p:attrName>
                                            </p:attrNameLst>
                                          </p:cBhvr>
                                          <p:to>
                                            <p:strVal val="visible"/>
                                          </p:to>
                                        </p:set>
                                        <p:anim calcmode="lin" valueType="num">
                                          <p:cBhvr>
                                            <p:cTn id="191" dur="500" fill="hold"/>
                                            <p:tgtEl>
                                              <p:spTgt spid="75"/>
                                            </p:tgtEl>
                                            <p:attrNameLst>
                                              <p:attrName>ppt_w</p:attrName>
                                            </p:attrNameLst>
                                          </p:cBhvr>
                                          <p:tavLst>
                                            <p:tav tm="0">
                                              <p:val>
                                                <p:fltVal val="0"/>
                                              </p:val>
                                            </p:tav>
                                            <p:tav tm="100000">
                                              <p:val>
                                                <p:strVal val="#ppt_w"/>
                                              </p:val>
                                            </p:tav>
                                          </p:tavLst>
                                        </p:anim>
                                        <p:anim calcmode="lin" valueType="num">
                                          <p:cBhvr>
                                            <p:cTn id="192" dur="500" fill="hold"/>
                                            <p:tgtEl>
                                              <p:spTgt spid="75"/>
                                            </p:tgtEl>
                                            <p:attrNameLst>
                                              <p:attrName>ppt_h</p:attrName>
                                            </p:attrNameLst>
                                          </p:cBhvr>
                                          <p:tavLst>
                                            <p:tav tm="0">
                                              <p:val>
                                                <p:fltVal val="0"/>
                                              </p:val>
                                            </p:tav>
                                            <p:tav tm="100000">
                                              <p:val>
                                                <p:strVal val="#ppt_h"/>
                                              </p:val>
                                            </p:tav>
                                          </p:tavLst>
                                        </p:anim>
                                        <p:animEffect transition="in" filter="fade">
                                          <p:cBhvr>
                                            <p:cTn id="193" dur="500"/>
                                            <p:tgtEl>
                                              <p:spTgt spid="75"/>
                                            </p:tgtEl>
                                          </p:cBhvr>
                                        </p:animEffect>
                                      </p:childTnLst>
                                    </p:cTn>
                                  </p:par>
                                  <p:par>
                                    <p:cTn id="194" presetID="53" presetClass="entr" presetSubtype="16" fill="hold" nodeType="with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p:cTn id="196" dur="500" fill="hold"/>
                                            <p:tgtEl>
                                              <p:spTgt spid="78"/>
                                            </p:tgtEl>
                                            <p:attrNameLst>
                                              <p:attrName>ppt_w</p:attrName>
                                            </p:attrNameLst>
                                          </p:cBhvr>
                                          <p:tavLst>
                                            <p:tav tm="0">
                                              <p:val>
                                                <p:fltVal val="0"/>
                                              </p:val>
                                            </p:tav>
                                            <p:tav tm="100000">
                                              <p:val>
                                                <p:strVal val="#ppt_w"/>
                                              </p:val>
                                            </p:tav>
                                          </p:tavLst>
                                        </p:anim>
                                        <p:anim calcmode="lin" valueType="num">
                                          <p:cBhvr>
                                            <p:cTn id="197" dur="500" fill="hold"/>
                                            <p:tgtEl>
                                              <p:spTgt spid="78"/>
                                            </p:tgtEl>
                                            <p:attrNameLst>
                                              <p:attrName>ppt_h</p:attrName>
                                            </p:attrNameLst>
                                          </p:cBhvr>
                                          <p:tavLst>
                                            <p:tav tm="0">
                                              <p:val>
                                                <p:fltVal val="0"/>
                                              </p:val>
                                            </p:tav>
                                            <p:tav tm="100000">
                                              <p:val>
                                                <p:strVal val="#ppt_h"/>
                                              </p:val>
                                            </p:tav>
                                          </p:tavLst>
                                        </p:anim>
                                        <p:animEffect transition="in" filter="fade">
                                          <p:cBhvr>
                                            <p:cTn id="198" dur="500"/>
                                            <p:tgtEl>
                                              <p:spTgt spid="78"/>
                                            </p:tgtEl>
                                          </p:cBhvr>
                                        </p:animEffect>
                                      </p:childTnLst>
                                    </p:cTn>
                                  </p:par>
                                  <p:par>
                                    <p:cTn id="199" presetID="53" presetClass="entr" presetSubtype="16" fill="hold" nodeType="withEffect">
                                      <p:stCondLst>
                                        <p:cond delay="0"/>
                                      </p:stCondLst>
                                      <p:childTnLst>
                                        <p:set>
                                          <p:cBhvr>
                                            <p:cTn id="200" dur="1" fill="hold">
                                              <p:stCondLst>
                                                <p:cond delay="0"/>
                                              </p:stCondLst>
                                            </p:cTn>
                                            <p:tgtEl>
                                              <p:spTgt spid="81"/>
                                            </p:tgtEl>
                                            <p:attrNameLst>
                                              <p:attrName>style.visibility</p:attrName>
                                            </p:attrNameLst>
                                          </p:cBhvr>
                                          <p:to>
                                            <p:strVal val="visible"/>
                                          </p:to>
                                        </p:set>
                                        <p:anim calcmode="lin" valueType="num">
                                          <p:cBhvr>
                                            <p:cTn id="201" dur="500" fill="hold"/>
                                            <p:tgtEl>
                                              <p:spTgt spid="81"/>
                                            </p:tgtEl>
                                            <p:attrNameLst>
                                              <p:attrName>ppt_w</p:attrName>
                                            </p:attrNameLst>
                                          </p:cBhvr>
                                          <p:tavLst>
                                            <p:tav tm="0">
                                              <p:val>
                                                <p:fltVal val="0"/>
                                              </p:val>
                                            </p:tav>
                                            <p:tav tm="100000">
                                              <p:val>
                                                <p:strVal val="#ppt_w"/>
                                              </p:val>
                                            </p:tav>
                                          </p:tavLst>
                                        </p:anim>
                                        <p:anim calcmode="lin" valueType="num">
                                          <p:cBhvr>
                                            <p:cTn id="202" dur="500" fill="hold"/>
                                            <p:tgtEl>
                                              <p:spTgt spid="81"/>
                                            </p:tgtEl>
                                            <p:attrNameLst>
                                              <p:attrName>ppt_h</p:attrName>
                                            </p:attrNameLst>
                                          </p:cBhvr>
                                          <p:tavLst>
                                            <p:tav tm="0">
                                              <p:val>
                                                <p:fltVal val="0"/>
                                              </p:val>
                                            </p:tav>
                                            <p:tav tm="100000">
                                              <p:val>
                                                <p:strVal val="#ppt_h"/>
                                              </p:val>
                                            </p:tav>
                                          </p:tavLst>
                                        </p:anim>
                                        <p:animEffect transition="in" filter="fade">
                                          <p:cBhvr>
                                            <p:cTn id="203" dur="500"/>
                                            <p:tgtEl>
                                              <p:spTgt spid="81"/>
                                            </p:tgtEl>
                                          </p:cBhvr>
                                        </p:animEffect>
                                      </p:childTnLst>
                                    </p:cTn>
                                  </p:par>
                                  <p:par>
                                    <p:cTn id="204" presetID="53" presetClass="entr" presetSubtype="16" fill="hold" nodeType="withEffect">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p:cTn id="206" dur="500" fill="hold"/>
                                            <p:tgtEl>
                                              <p:spTgt spid="84"/>
                                            </p:tgtEl>
                                            <p:attrNameLst>
                                              <p:attrName>ppt_w</p:attrName>
                                            </p:attrNameLst>
                                          </p:cBhvr>
                                          <p:tavLst>
                                            <p:tav tm="0">
                                              <p:val>
                                                <p:fltVal val="0"/>
                                              </p:val>
                                            </p:tav>
                                            <p:tav tm="100000">
                                              <p:val>
                                                <p:strVal val="#ppt_w"/>
                                              </p:val>
                                            </p:tav>
                                          </p:tavLst>
                                        </p:anim>
                                        <p:anim calcmode="lin" valueType="num">
                                          <p:cBhvr>
                                            <p:cTn id="207" dur="500" fill="hold"/>
                                            <p:tgtEl>
                                              <p:spTgt spid="84"/>
                                            </p:tgtEl>
                                            <p:attrNameLst>
                                              <p:attrName>ppt_h</p:attrName>
                                            </p:attrNameLst>
                                          </p:cBhvr>
                                          <p:tavLst>
                                            <p:tav tm="0">
                                              <p:val>
                                                <p:fltVal val="0"/>
                                              </p:val>
                                            </p:tav>
                                            <p:tav tm="100000">
                                              <p:val>
                                                <p:strVal val="#ppt_h"/>
                                              </p:val>
                                            </p:tav>
                                          </p:tavLst>
                                        </p:anim>
                                        <p:animEffect transition="in" filter="fade">
                                          <p:cBhvr>
                                            <p:cTn id="208" dur="500"/>
                                            <p:tgtEl>
                                              <p:spTgt spid="84"/>
                                            </p:tgtEl>
                                          </p:cBhvr>
                                        </p:animEffect>
                                      </p:childTnLst>
                                    </p:cTn>
                                  </p:par>
                                  <p:par>
                                    <p:cTn id="209" presetID="42" presetClass="path" presetSubtype="0" fill="hold" nodeType="withEffect" p14:presetBounceEnd="36000">
                                      <p:stCondLst>
                                        <p:cond delay="0"/>
                                      </p:stCondLst>
                                      <p:childTnLst>
                                        <p:animMotion origin="layout" path="M -2.77778E-7 -1.60494E-6 L 0.16788 0.62624 " pathEditMode="relative" rAng="0" ptsTypes="AA" p14:bounceEnd="36000">
                                          <p:cBhvr>
                                            <p:cTn id="210" dur="500" spd="-100000" fill="hold"/>
                                            <p:tgtEl>
                                              <p:spTgt spid="60"/>
                                            </p:tgtEl>
                                            <p:attrNameLst>
                                              <p:attrName>ppt_x</p:attrName>
                                              <p:attrName>ppt_y</p:attrName>
                                            </p:attrNameLst>
                                          </p:cBhvr>
                                          <p:rCtr x="8385" y="31296"/>
                                        </p:animMotion>
                                      </p:childTnLst>
                                    </p:cTn>
                                  </p:par>
                                  <p:par>
                                    <p:cTn id="211" presetID="42" presetClass="path" presetSubtype="0" fill="hold" nodeType="withEffect" p14:presetBounceEnd="36000">
                                      <p:stCondLst>
                                        <p:cond delay="0"/>
                                      </p:stCondLst>
                                      <p:childTnLst>
                                        <p:animMotion origin="layout" path="M 1.38889E-6 -2.96296E-6 L -0.24583 0.48704 " pathEditMode="relative" rAng="0" ptsTypes="AA" p14:bounceEnd="36000">
                                          <p:cBhvr>
                                            <p:cTn id="212" dur="500" spd="-100000" fill="hold"/>
                                            <p:tgtEl>
                                              <p:spTgt spid="63"/>
                                            </p:tgtEl>
                                            <p:attrNameLst>
                                              <p:attrName>ppt_x</p:attrName>
                                              <p:attrName>ppt_y</p:attrName>
                                            </p:attrNameLst>
                                          </p:cBhvr>
                                          <p:rCtr x="-12292" y="24352"/>
                                        </p:animMotion>
                                      </p:childTnLst>
                                    </p:cTn>
                                  </p:par>
                                  <p:par>
                                    <p:cTn id="213" presetID="42" presetClass="path" presetSubtype="0" fill="hold" nodeType="withEffect" p14:presetBounceEnd="36000">
                                      <p:stCondLst>
                                        <p:cond delay="0"/>
                                      </p:stCondLst>
                                      <p:childTnLst>
                                        <p:animMotion origin="layout" path="M 3.88889E-6 3.20988E-6 L -0.13125 0.61296 " pathEditMode="relative" rAng="0" ptsTypes="AA" p14:bounceEnd="36000">
                                          <p:cBhvr>
                                            <p:cTn id="214" dur="500" spd="-100000" fill="hold"/>
                                            <p:tgtEl>
                                              <p:spTgt spid="109"/>
                                            </p:tgtEl>
                                            <p:attrNameLst>
                                              <p:attrName>ppt_x</p:attrName>
                                              <p:attrName>ppt_y</p:attrName>
                                            </p:attrNameLst>
                                          </p:cBhvr>
                                          <p:rCtr x="-6562" y="30648"/>
                                        </p:animMotion>
                                      </p:childTnLst>
                                    </p:cTn>
                                  </p:par>
                                  <p:par>
                                    <p:cTn id="215" presetID="42" presetClass="path" presetSubtype="0" fill="hold" nodeType="withEffect" p14:presetBounceEnd="36000">
                                      <p:stCondLst>
                                        <p:cond delay="0"/>
                                      </p:stCondLst>
                                      <p:childTnLst>
                                        <p:animMotion origin="layout" path="M 5E-6 4.32099E-6 L 0.27987 0.60648 " pathEditMode="relative" rAng="0" ptsTypes="AA" p14:bounceEnd="36000">
                                          <p:cBhvr>
                                            <p:cTn id="216" dur="500" spd="-100000" fill="hold"/>
                                            <p:tgtEl>
                                              <p:spTgt spid="66"/>
                                            </p:tgtEl>
                                            <p:attrNameLst>
                                              <p:attrName>ppt_x</p:attrName>
                                              <p:attrName>ppt_y</p:attrName>
                                            </p:attrNameLst>
                                          </p:cBhvr>
                                          <p:rCtr x="13993" y="30309"/>
                                        </p:animMotion>
                                      </p:childTnLst>
                                    </p:cTn>
                                  </p:par>
                                  <p:par>
                                    <p:cTn id="217" presetID="42" presetClass="path" presetSubtype="0" fill="hold" nodeType="withEffect" p14:presetBounceEnd="36000">
                                      <p:stCondLst>
                                        <p:cond delay="0"/>
                                      </p:stCondLst>
                                      <p:childTnLst>
                                        <p:animMotion origin="layout" path="M -3.61111E-6 -9.87654E-7 L 0.08091 0.58364 " pathEditMode="relative" rAng="0" ptsTypes="AA" p14:bounceEnd="36000">
                                          <p:cBhvr>
                                            <p:cTn id="218" dur="500" spd="-100000" fill="hold"/>
                                            <p:tgtEl>
                                              <p:spTgt spid="69"/>
                                            </p:tgtEl>
                                            <p:attrNameLst>
                                              <p:attrName>ppt_x</p:attrName>
                                              <p:attrName>ppt_y</p:attrName>
                                            </p:attrNameLst>
                                          </p:cBhvr>
                                          <p:rCtr x="4045" y="29167"/>
                                        </p:animMotion>
                                      </p:childTnLst>
                                    </p:cTn>
                                  </p:par>
                                  <p:par>
                                    <p:cTn id="219" presetID="42" presetClass="path" presetSubtype="0" fill="hold" nodeType="withEffect" p14:presetBounceEnd="36000">
                                      <p:stCondLst>
                                        <p:cond delay="0"/>
                                      </p:stCondLst>
                                      <p:childTnLst>
                                        <p:animMotion origin="layout" path="M -4.72222E-6 3.33333E-6 L 0.04619 0.57808 " pathEditMode="relative" rAng="0" ptsTypes="AA" p14:bounceEnd="36000">
                                          <p:cBhvr>
                                            <p:cTn id="220" dur="500" spd="-100000" fill="hold"/>
                                            <p:tgtEl>
                                              <p:spTgt spid="72"/>
                                            </p:tgtEl>
                                            <p:attrNameLst>
                                              <p:attrName>ppt_x</p:attrName>
                                              <p:attrName>ppt_y</p:attrName>
                                            </p:attrNameLst>
                                          </p:cBhvr>
                                          <p:rCtr x="2309" y="28889"/>
                                        </p:animMotion>
                                      </p:childTnLst>
                                    </p:cTn>
                                  </p:par>
                                  <p:par>
                                    <p:cTn id="221" presetID="42" presetClass="path" presetSubtype="0" fill="hold" nodeType="withEffect" p14:presetBounceEnd="36000">
                                      <p:stCondLst>
                                        <p:cond delay="0"/>
                                      </p:stCondLst>
                                      <p:childTnLst>
                                        <p:animMotion origin="layout" path="M 2.5E-6 -1.11111E-6 L -0.05191 0.61512 " pathEditMode="relative" rAng="0" ptsTypes="AA" p14:bounceEnd="36000">
                                          <p:cBhvr>
                                            <p:cTn id="222" dur="500" spd="-100000" fill="hold"/>
                                            <p:tgtEl>
                                              <p:spTgt spid="75"/>
                                            </p:tgtEl>
                                            <p:attrNameLst>
                                              <p:attrName>ppt_x</p:attrName>
                                              <p:attrName>ppt_y</p:attrName>
                                            </p:attrNameLst>
                                          </p:cBhvr>
                                          <p:rCtr x="-2604" y="30741"/>
                                        </p:animMotion>
                                      </p:childTnLst>
                                    </p:cTn>
                                  </p:par>
                                  <p:par>
                                    <p:cTn id="223" presetID="42" presetClass="path" presetSubtype="0" fill="hold" nodeType="withEffect" p14:presetBounceEnd="36000">
                                      <p:stCondLst>
                                        <p:cond delay="0"/>
                                      </p:stCondLst>
                                      <p:childTnLst>
                                        <p:animMotion origin="layout" path="M -3.88889E-6 -3.7037E-6 L -0.1375 0.75 " pathEditMode="relative" rAng="0" ptsTypes="AA" p14:bounceEnd="36000">
                                          <p:cBhvr>
                                            <p:cTn id="224" dur="500" spd="-100000" fill="hold"/>
                                            <p:tgtEl>
                                              <p:spTgt spid="78"/>
                                            </p:tgtEl>
                                            <p:attrNameLst>
                                              <p:attrName>ppt_x</p:attrName>
                                              <p:attrName>ppt_y</p:attrName>
                                            </p:attrNameLst>
                                          </p:cBhvr>
                                          <p:rCtr x="-6875" y="37500"/>
                                        </p:animMotion>
                                      </p:childTnLst>
                                    </p:cTn>
                                  </p:par>
                                  <p:par>
                                    <p:cTn id="225" presetID="42" presetClass="path" presetSubtype="0" fill="hold" nodeType="withEffect" p14:presetBounceEnd="36000">
                                      <p:stCondLst>
                                        <p:cond delay="0"/>
                                      </p:stCondLst>
                                      <p:childTnLst>
                                        <p:animMotion origin="layout" path="M -4.44444E-6 -4.07407E-6 L 0.07709 0.69074 " pathEditMode="relative" rAng="0" ptsTypes="AA" p14:bounceEnd="36000">
                                          <p:cBhvr>
                                            <p:cTn id="226" dur="500" spd="-100000" fill="hold"/>
                                            <p:tgtEl>
                                              <p:spTgt spid="81"/>
                                            </p:tgtEl>
                                            <p:attrNameLst>
                                              <p:attrName>ppt_x</p:attrName>
                                              <p:attrName>ppt_y</p:attrName>
                                            </p:attrNameLst>
                                          </p:cBhvr>
                                          <p:rCtr x="3854" y="34537"/>
                                        </p:animMotion>
                                      </p:childTnLst>
                                    </p:cTn>
                                  </p:par>
                                  <p:par>
                                    <p:cTn id="227" presetID="42" presetClass="path" presetSubtype="0" fill="hold" nodeType="withEffect" p14:presetBounceEnd="36000">
                                      <p:stCondLst>
                                        <p:cond delay="0"/>
                                      </p:stCondLst>
                                      <p:childTnLst>
                                        <p:animMotion origin="layout" path="M 1.11111E-6 -6.17284E-7 L -0.16389 0.69012 " pathEditMode="relative" rAng="0" ptsTypes="AA" p14:bounceEnd="36000">
                                          <p:cBhvr>
                                            <p:cTn id="228" dur="500" spd="-100000" fill="hold"/>
                                            <p:tgtEl>
                                              <p:spTgt spid="84"/>
                                            </p:tgtEl>
                                            <p:attrNameLst>
                                              <p:attrName>ppt_x</p:attrName>
                                              <p:attrName>ppt_y</p:attrName>
                                            </p:attrNameLst>
                                          </p:cBhvr>
                                          <p:rCtr x="-8194" y="34506"/>
                                        </p:animMotion>
                                      </p:childTnLst>
                                    </p:cTn>
                                  </p:par>
                                </p:childTnLst>
                              </p:cTn>
                            </p:par>
                            <p:par>
                              <p:cTn id="229" fill="hold">
                                <p:stCondLst>
                                  <p:cond delay="3000"/>
                                </p:stCondLst>
                                <p:childTnLst>
                                  <p:par>
                                    <p:cTn id="230" presetID="42" presetClass="entr" presetSubtype="0" fill="hold" grpId="0" nodeType="afterEffect">
                                      <p:stCondLst>
                                        <p:cond delay="0"/>
                                      </p:stCondLst>
                                      <p:childTnLst>
                                        <p:set>
                                          <p:cBhvr>
                                            <p:cTn id="231" dur="1" fill="hold">
                                              <p:stCondLst>
                                                <p:cond delay="0"/>
                                              </p:stCondLst>
                                            </p:cTn>
                                            <p:tgtEl>
                                              <p:spTgt spid="59"/>
                                            </p:tgtEl>
                                            <p:attrNameLst>
                                              <p:attrName>style.visibility</p:attrName>
                                            </p:attrNameLst>
                                          </p:cBhvr>
                                          <p:to>
                                            <p:strVal val="visible"/>
                                          </p:to>
                                        </p:set>
                                        <p:animEffect transition="in" filter="fade">
                                          <p:cBhvr>
                                            <p:cTn id="232" dur="500"/>
                                            <p:tgtEl>
                                              <p:spTgt spid="59"/>
                                            </p:tgtEl>
                                          </p:cBhvr>
                                        </p:animEffect>
                                        <p:anim calcmode="lin" valueType="num">
                                          <p:cBhvr>
                                            <p:cTn id="233" dur="500" fill="hold"/>
                                            <p:tgtEl>
                                              <p:spTgt spid="59"/>
                                            </p:tgtEl>
                                            <p:attrNameLst>
                                              <p:attrName>ppt_x</p:attrName>
                                            </p:attrNameLst>
                                          </p:cBhvr>
                                          <p:tavLst>
                                            <p:tav tm="0">
                                              <p:val>
                                                <p:strVal val="#ppt_x"/>
                                              </p:val>
                                            </p:tav>
                                            <p:tav tm="100000">
                                              <p:val>
                                                <p:strVal val="#ppt_x"/>
                                              </p:val>
                                            </p:tav>
                                          </p:tavLst>
                                        </p:anim>
                                        <p:anim calcmode="lin" valueType="num">
                                          <p:cBhvr>
                                            <p:cTn id="234" dur="500" fill="hold"/>
                                            <p:tgtEl>
                                              <p:spTgt spid="59"/>
                                            </p:tgtEl>
                                            <p:attrNameLst>
                                              <p:attrName>ppt_y</p:attrName>
                                            </p:attrNameLst>
                                          </p:cBhvr>
                                          <p:tavLst>
                                            <p:tav tm="0">
                                              <p:val>
                                                <p:strVal val="#ppt_y+.1"/>
                                              </p:val>
                                            </p:tav>
                                            <p:tav tm="100000">
                                              <p:val>
                                                <p:strVal val="#ppt_y"/>
                                              </p:val>
                                            </p:tav>
                                          </p:tavLst>
                                        </p:anim>
                                      </p:childTnLst>
                                    </p:cTn>
                                  </p:par>
                                </p:childTnLst>
                              </p:cTn>
                            </p:par>
                            <p:par>
                              <p:cTn id="235" fill="hold">
                                <p:stCondLst>
                                  <p:cond delay="3500"/>
                                </p:stCondLst>
                                <p:childTnLst>
                                  <p:par>
                                    <p:cTn id="236" presetID="53" presetClass="entr" presetSubtype="16" fill="hold" nodeType="afterEffect">
                                      <p:stCondLst>
                                        <p:cond delay="0"/>
                                      </p:stCondLst>
                                      <p:childTnLst>
                                        <p:set>
                                          <p:cBhvr>
                                            <p:cTn id="237" dur="1" fill="hold">
                                              <p:stCondLst>
                                                <p:cond delay="0"/>
                                              </p:stCondLst>
                                            </p:cTn>
                                            <p:tgtEl>
                                              <p:spTgt spid="118"/>
                                            </p:tgtEl>
                                            <p:attrNameLst>
                                              <p:attrName>style.visibility</p:attrName>
                                            </p:attrNameLst>
                                          </p:cBhvr>
                                          <p:to>
                                            <p:strVal val="visible"/>
                                          </p:to>
                                        </p:set>
                                        <p:anim calcmode="lin" valueType="num">
                                          <p:cBhvr>
                                            <p:cTn id="238" dur="500" fill="hold"/>
                                            <p:tgtEl>
                                              <p:spTgt spid="118"/>
                                            </p:tgtEl>
                                            <p:attrNameLst>
                                              <p:attrName>ppt_w</p:attrName>
                                            </p:attrNameLst>
                                          </p:cBhvr>
                                          <p:tavLst>
                                            <p:tav tm="0">
                                              <p:val>
                                                <p:fltVal val="0"/>
                                              </p:val>
                                            </p:tav>
                                            <p:tav tm="100000">
                                              <p:val>
                                                <p:strVal val="#ppt_w"/>
                                              </p:val>
                                            </p:tav>
                                          </p:tavLst>
                                        </p:anim>
                                        <p:anim calcmode="lin" valueType="num">
                                          <p:cBhvr>
                                            <p:cTn id="239" dur="500" fill="hold"/>
                                            <p:tgtEl>
                                              <p:spTgt spid="118"/>
                                            </p:tgtEl>
                                            <p:attrNameLst>
                                              <p:attrName>ppt_h</p:attrName>
                                            </p:attrNameLst>
                                          </p:cBhvr>
                                          <p:tavLst>
                                            <p:tav tm="0">
                                              <p:val>
                                                <p:fltVal val="0"/>
                                              </p:val>
                                            </p:tav>
                                            <p:tav tm="100000">
                                              <p:val>
                                                <p:strVal val="#ppt_h"/>
                                              </p:val>
                                            </p:tav>
                                          </p:tavLst>
                                        </p:anim>
                                        <p:animEffect transition="in" filter="fade">
                                          <p:cBhvr>
                                            <p:cTn id="240" dur="500"/>
                                            <p:tgtEl>
                                              <p:spTgt spid="118"/>
                                            </p:tgtEl>
                                          </p:cBhvr>
                                        </p:animEffect>
                                      </p:childTnLst>
                                    </p:cTn>
                                  </p:par>
                                  <p:par>
                                    <p:cTn id="241" presetID="53" presetClass="entr" presetSubtype="16" fill="hold" nodeType="withEffect">
                                      <p:stCondLst>
                                        <p:cond delay="0"/>
                                      </p:stCondLst>
                                      <p:childTnLst>
                                        <p:set>
                                          <p:cBhvr>
                                            <p:cTn id="242" dur="1" fill="hold">
                                              <p:stCondLst>
                                                <p:cond delay="0"/>
                                              </p:stCondLst>
                                            </p:cTn>
                                            <p:tgtEl>
                                              <p:spTgt spid="88"/>
                                            </p:tgtEl>
                                            <p:attrNameLst>
                                              <p:attrName>style.visibility</p:attrName>
                                            </p:attrNameLst>
                                          </p:cBhvr>
                                          <p:to>
                                            <p:strVal val="visible"/>
                                          </p:to>
                                        </p:set>
                                        <p:anim calcmode="lin" valueType="num">
                                          <p:cBhvr>
                                            <p:cTn id="243" dur="500" fill="hold"/>
                                            <p:tgtEl>
                                              <p:spTgt spid="88"/>
                                            </p:tgtEl>
                                            <p:attrNameLst>
                                              <p:attrName>ppt_w</p:attrName>
                                            </p:attrNameLst>
                                          </p:cBhvr>
                                          <p:tavLst>
                                            <p:tav tm="0">
                                              <p:val>
                                                <p:fltVal val="0"/>
                                              </p:val>
                                            </p:tav>
                                            <p:tav tm="100000">
                                              <p:val>
                                                <p:strVal val="#ppt_w"/>
                                              </p:val>
                                            </p:tav>
                                          </p:tavLst>
                                        </p:anim>
                                        <p:anim calcmode="lin" valueType="num">
                                          <p:cBhvr>
                                            <p:cTn id="244" dur="500" fill="hold"/>
                                            <p:tgtEl>
                                              <p:spTgt spid="88"/>
                                            </p:tgtEl>
                                            <p:attrNameLst>
                                              <p:attrName>ppt_h</p:attrName>
                                            </p:attrNameLst>
                                          </p:cBhvr>
                                          <p:tavLst>
                                            <p:tav tm="0">
                                              <p:val>
                                                <p:fltVal val="0"/>
                                              </p:val>
                                            </p:tav>
                                            <p:tav tm="100000">
                                              <p:val>
                                                <p:strVal val="#ppt_h"/>
                                              </p:val>
                                            </p:tav>
                                          </p:tavLst>
                                        </p:anim>
                                        <p:animEffect transition="in" filter="fade">
                                          <p:cBhvr>
                                            <p:cTn id="245" dur="500"/>
                                            <p:tgtEl>
                                              <p:spTgt spid="88"/>
                                            </p:tgtEl>
                                          </p:cBhvr>
                                        </p:animEffect>
                                      </p:childTnLst>
                                    </p:cTn>
                                  </p:par>
                                  <p:par>
                                    <p:cTn id="246" presetID="53" presetClass="entr" presetSubtype="16" fill="hold" nodeType="withEffect">
                                      <p:stCondLst>
                                        <p:cond delay="0"/>
                                      </p:stCondLst>
                                      <p:childTnLst>
                                        <p:set>
                                          <p:cBhvr>
                                            <p:cTn id="247" dur="1" fill="hold">
                                              <p:stCondLst>
                                                <p:cond delay="0"/>
                                              </p:stCondLst>
                                            </p:cTn>
                                            <p:tgtEl>
                                              <p:spTgt spid="91"/>
                                            </p:tgtEl>
                                            <p:attrNameLst>
                                              <p:attrName>style.visibility</p:attrName>
                                            </p:attrNameLst>
                                          </p:cBhvr>
                                          <p:to>
                                            <p:strVal val="visible"/>
                                          </p:to>
                                        </p:set>
                                        <p:anim calcmode="lin" valueType="num">
                                          <p:cBhvr>
                                            <p:cTn id="248" dur="500" fill="hold"/>
                                            <p:tgtEl>
                                              <p:spTgt spid="91"/>
                                            </p:tgtEl>
                                            <p:attrNameLst>
                                              <p:attrName>ppt_w</p:attrName>
                                            </p:attrNameLst>
                                          </p:cBhvr>
                                          <p:tavLst>
                                            <p:tav tm="0">
                                              <p:val>
                                                <p:fltVal val="0"/>
                                              </p:val>
                                            </p:tav>
                                            <p:tav tm="100000">
                                              <p:val>
                                                <p:strVal val="#ppt_w"/>
                                              </p:val>
                                            </p:tav>
                                          </p:tavLst>
                                        </p:anim>
                                        <p:anim calcmode="lin" valueType="num">
                                          <p:cBhvr>
                                            <p:cTn id="249" dur="500" fill="hold"/>
                                            <p:tgtEl>
                                              <p:spTgt spid="91"/>
                                            </p:tgtEl>
                                            <p:attrNameLst>
                                              <p:attrName>ppt_h</p:attrName>
                                            </p:attrNameLst>
                                          </p:cBhvr>
                                          <p:tavLst>
                                            <p:tav tm="0">
                                              <p:val>
                                                <p:fltVal val="0"/>
                                              </p:val>
                                            </p:tav>
                                            <p:tav tm="100000">
                                              <p:val>
                                                <p:strVal val="#ppt_h"/>
                                              </p:val>
                                            </p:tav>
                                          </p:tavLst>
                                        </p:anim>
                                        <p:animEffect transition="in" filter="fade">
                                          <p:cBhvr>
                                            <p:cTn id="250" dur="500"/>
                                            <p:tgtEl>
                                              <p:spTgt spid="91"/>
                                            </p:tgtEl>
                                          </p:cBhvr>
                                        </p:animEffect>
                                      </p:childTnLst>
                                    </p:cTn>
                                  </p:par>
                                  <p:par>
                                    <p:cTn id="251" presetID="53" presetClass="entr" presetSubtype="16" fill="hold" nodeType="withEffect">
                                      <p:stCondLst>
                                        <p:cond delay="0"/>
                                      </p:stCondLst>
                                      <p:childTnLst>
                                        <p:set>
                                          <p:cBhvr>
                                            <p:cTn id="252" dur="1" fill="hold">
                                              <p:stCondLst>
                                                <p:cond delay="0"/>
                                              </p:stCondLst>
                                            </p:cTn>
                                            <p:tgtEl>
                                              <p:spTgt spid="94"/>
                                            </p:tgtEl>
                                            <p:attrNameLst>
                                              <p:attrName>style.visibility</p:attrName>
                                            </p:attrNameLst>
                                          </p:cBhvr>
                                          <p:to>
                                            <p:strVal val="visible"/>
                                          </p:to>
                                        </p:set>
                                        <p:anim calcmode="lin" valueType="num">
                                          <p:cBhvr>
                                            <p:cTn id="253" dur="500" fill="hold"/>
                                            <p:tgtEl>
                                              <p:spTgt spid="94"/>
                                            </p:tgtEl>
                                            <p:attrNameLst>
                                              <p:attrName>ppt_w</p:attrName>
                                            </p:attrNameLst>
                                          </p:cBhvr>
                                          <p:tavLst>
                                            <p:tav tm="0">
                                              <p:val>
                                                <p:fltVal val="0"/>
                                              </p:val>
                                            </p:tav>
                                            <p:tav tm="100000">
                                              <p:val>
                                                <p:strVal val="#ppt_w"/>
                                              </p:val>
                                            </p:tav>
                                          </p:tavLst>
                                        </p:anim>
                                        <p:anim calcmode="lin" valueType="num">
                                          <p:cBhvr>
                                            <p:cTn id="254" dur="500" fill="hold"/>
                                            <p:tgtEl>
                                              <p:spTgt spid="94"/>
                                            </p:tgtEl>
                                            <p:attrNameLst>
                                              <p:attrName>ppt_h</p:attrName>
                                            </p:attrNameLst>
                                          </p:cBhvr>
                                          <p:tavLst>
                                            <p:tav tm="0">
                                              <p:val>
                                                <p:fltVal val="0"/>
                                              </p:val>
                                            </p:tav>
                                            <p:tav tm="100000">
                                              <p:val>
                                                <p:strVal val="#ppt_h"/>
                                              </p:val>
                                            </p:tav>
                                          </p:tavLst>
                                        </p:anim>
                                        <p:animEffect transition="in" filter="fade">
                                          <p:cBhvr>
                                            <p:cTn id="255" dur="500"/>
                                            <p:tgtEl>
                                              <p:spTgt spid="94"/>
                                            </p:tgtEl>
                                          </p:cBhvr>
                                        </p:animEffect>
                                      </p:childTnLst>
                                    </p:cTn>
                                  </p:par>
                                  <p:par>
                                    <p:cTn id="256" presetID="53" presetClass="entr" presetSubtype="16" fill="hold" nodeType="withEffect">
                                      <p:stCondLst>
                                        <p:cond delay="0"/>
                                      </p:stCondLst>
                                      <p:childTnLst>
                                        <p:set>
                                          <p:cBhvr>
                                            <p:cTn id="257" dur="1" fill="hold">
                                              <p:stCondLst>
                                                <p:cond delay="0"/>
                                              </p:stCondLst>
                                            </p:cTn>
                                            <p:tgtEl>
                                              <p:spTgt spid="97"/>
                                            </p:tgtEl>
                                            <p:attrNameLst>
                                              <p:attrName>style.visibility</p:attrName>
                                            </p:attrNameLst>
                                          </p:cBhvr>
                                          <p:to>
                                            <p:strVal val="visible"/>
                                          </p:to>
                                        </p:set>
                                        <p:anim calcmode="lin" valueType="num">
                                          <p:cBhvr>
                                            <p:cTn id="258" dur="500" fill="hold"/>
                                            <p:tgtEl>
                                              <p:spTgt spid="97"/>
                                            </p:tgtEl>
                                            <p:attrNameLst>
                                              <p:attrName>ppt_w</p:attrName>
                                            </p:attrNameLst>
                                          </p:cBhvr>
                                          <p:tavLst>
                                            <p:tav tm="0">
                                              <p:val>
                                                <p:fltVal val="0"/>
                                              </p:val>
                                            </p:tav>
                                            <p:tav tm="100000">
                                              <p:val>
                                                <p:strVal val="#ppt_w"/>
                                              </p:val>
                                            </p:tav>
                                          </p:tavLst>
                                        </p:anim>
                                        <p:anim calcmode="lin" valueType="num">
                                          <p:cBhvr>
                                            <p:cTn id="259" dur="500" fill="hold"/>
                                            <p:tgtEl>
                                              <p:spTgt spid="97"/>
                                            </p:tgtEl>
                                            <p:attrNameLst>
                                              <p:attrName>ppt_h</p:attrName>
                                            </p:attrNameLst>
                                          </p:cBhvr>
                                          <p:tavLst>
                                            <p:tav tm="0">
                                              <p:val>
                                                <p:fltVal val="0"/>
                                              </p:val>
                                            </p:tav>
                                            <p:tav tm="100000">
                                              <p:val>
                                                <p:strVal val="#ppt_h"/>
                                              </p:val>
                                            </p:tav>
                                          </p:tavLst>
                                        </p:anim>
                                        <p:animEffect transition="in" filter="fade">
                                          <p:cBhvr>
                                            <p:cTn id="260" dur="500"/>
                                            <p:tgtEl>
                                              <p:spTgt spid="97"/>
                                            </p:tgtEl>
                                          </p:cBhvr>
                                        </p:animEffect>
                                      </p:childTnLst>
                                    </p:cTn>
                                  </p:par>
                                  <p:par>
                                    <p:cTn id="261" presetID="53" presetClass="entr" presetSubtype="16" fill="hold" nodeType="withEffect">
                                      <p:stCondLst>
                                        <p:cond delay="0"/>
                                      </p:stCondLst>
                                      <p:childTnLst>
                                        <p:set>
                                          <p:cBhvr>
                                            <p:cTn id="262" dur="1" fill="hold">
                                              <p:stCondLst>
                                                <p:cond delay="0"/>
                                              </p:stCondLst>
                                            </p:cTn>
                                            <p:tgtEl>
                                              <p:spTgt spid="100"/>
                                            </p:tgtEl>
                                            <p:attrNameLst>
                                              <p:attrName>style.visibility</p:attrName>
                                            </p:attrNameLst>
                                          </p:cBhvr>
                                          <p:to>
                                            <p:strVal val="visible"/>
                                          </p:to>
                                        </p:set>
                                        <p:anim calcmode="lin" valueType="num">
                                          <p:cBhvr>
                                            <p:cTn id="263" dur="500" fill="hold"/>
                                            <p:tgtEl>
                                              <p:spTgt spid="100"/>
                                            </p:tgtEl>
                                            <p:attrNameLst>
                                              <p:attrName>ppt_w</p:attrName>
                                            </p:attrNameLst>
                                          </p:cBhvr>
                                          <p:tavLst>
                                            <p:tav tm="0">
                                              <p:val>
                                                <p:fltVal val="0"/>
                                              </p:val>
                                            </p:tav>
                                            <p:tav tm="100000">
                                              <p:val>
                                                <p:strVal val="#ppt_w"/>
                                              </p:val>
                                            </p:tav>
                                          </p:tavLst>
                                        </p:anim>
                                        <p:anim calcmode="lin" valueType="num">
                                          <p:cBhvr>
                                            <p:cTn id="264" dur="500" fill="hold"/>
                                            <p:tgtEl>
                                              <p:spTgt spid="100"/>
                                            </p:tgtEl>
                                            <p:attrNameLst>
                                              <p:attrName>ppt_h</p:attrName>
                                            </p:attrNameLst>
                                          </p:cBhvr>
                                          <p:tavLst>
                                            <p:tav tm="0">
                                              <p:val>
                                                <p:fltVal val="0"/>
                                              </p:val>
                                            </p:tav>
                                            <p:tav tm="100000">
                                              <p:val>
                                                <p:strVal val="#ppt_h"/>
                                              </p:val>
                                            </p:tav>
                                          </p:tavLst>
                                        </p:anim>
                                        <p:animEffect transition="in" filter="fade">
                                          <p:cBhvr>
                                            <p:cTn id="265" dur="500"/>
                                            <p:tgtEl>
                                              <p:spTgt spid="100"/>
                                            </p:tgtEl>
                                          </p:cBhvr>
                                        </p:animEffect>
                                      </p:childTnLst>
                                    </p:cTn>
                                  </p:par>
                                  <p:par>
                                    <p:cTn id="266" presetID="53" presetClass="entr" presetSubtype="16" fill="hold" nodeType="withEffect">
                                      <p:stCondLst>
                                        <p:cond delay="0"/>
                                      </p:stCondLst>
                                      <p:childTnLst>
                                        <p:set>
                                          <p:cBhvr>
                                            <p:cTn id="267" dur="1" fill="hold">
                                              <p:stCondLst>
                                                <p:cond delay="0"/>
                                              </p:stCondLst>
                                            </p:cTn>
                                            <p:tgtEl>
                                              <p:spTgt spid="121"/>
                                            </p:tgtEl>
                                            <p:attrNameLst>
                                              <p:attrName>style.visibility</p:attrName>
                                            </p:attrNameLst>
                                          </p:cBhvr>
                                          <p:to>
                                            <p:strVal val="visible"/>
                                          </p:to>
                                        </p:set>
                                        <p:anim calcmode="lin" valueType="num">
                                          <p:cBhvr>
                                            <p:cTn id="268" dur="500" fill="hold"/>
                                            <p:tgtEl>
                                              <p:spTgt spid="121"/>
                                            </p:tgtEl>
                                            <p:attrNameLst>
                                              <p:attrName>ppt_w</p:attrName>
                                            </p:attrNameLst>
                                          </p:cBhvr>
                                          <p:tavLst>
                                            <p:tav tm="0">
                                              <p:val>
                                                <p:fltVal val="0"/>
                                              </p:val>
                                            </p:tav>
                                            <p:tav tm="100000">
                                              <p:val>
                                                <p:strVal val="#ppt_w"/>
                                              </p:val>
                                            </p:tav>
                                          </p:tavLst>
                                        </p:anim>
                                        <p:anim calcmode="lin" valueType="num">
                                          <p:cBhvr>
                                            <p:cTn id="269" dur="500" fill="hold"/>
                                            <p:tgtEl>
                                              <p:spTgt spid="121"/>
                                            </p:tgtEl>
                                            <p:attrNameLst>
                                              <p:attrName>ppt_h</p:attrName>
                                            </p:attrNameLst>
                                          </p:cBhvr>
                                          <p:tavLst>
                                            <p:tav tm="0">
                                              <p:val>
                                                <p:fltVal val="0"/>
                                              </p:val>
                                            </p:tav>
                                            <p:tav tm="100000">
                                              <p:val>
                                                <p:strVal val="#ppt_h"/>
                                              </p:val>
                                            </p:tav>
                                          </p:tavLst>
                                        </p:anim>
                                        <p:animEffect transition="in" filter="fade">
                                          <p:cBhvr>
                                            <p:cTn id="270" dur="500"/>
                                            <p:tgtEl>
                                              <p:spTgt spid="121"/>
                                            </p:tgtEl>
                                          </p:cBhvr>
                                        </p:animEffect>
                                      </p:childTnLst>
                                    </p:cTn>
                                  </p:par>
                                  <p:par>
                                    <p:cTn id="271" presetID="53" presetClass="entr" presetSubtype="16" fill="hold" nodeType="withEffect">
                                      <p:stCondLst>
                                        <p:cond delay="0"/>
                                      </p:stCondLst>
                                      <p:childTnLst>
                                        <p:set>
                                          <p:cBhvr>
                                            <p:cTn id="272" dur="1" fill="hold">
                                              <p:stCondLst>
                                                <p:cond delay="0"/>
                                              </p:stCondLst>
                                            </p:cTn>
                                            <p:tgtEl>
                                              <p:spTgt spid="124"/>
                                            </p:tgtEl>
                                            <p:attrNameLst>
                                              <p:attrName>style.visibility</p:attrName>
                                            </p:attrNameLst>
                                          </p:cBhvr>
                                          <p:to>
                                            <p:strVal val="visible"/>
                                          </p:to>
                                        </p:set>
                                        <p:anim calcmode="lin" valueType="num">
                                          <p:cBhvr>
                                            <p:cTn id="273" dur="500" fill="hold"/>
                                            <p:tgtEl>
                                              <p:spTgt spid="124"/>
                                            </p:tgtEl>
                                            <p:attrNameLst>
                                              <p:attrName>ppt_w</p:attrName>
                                            </p:attrNameLst>
                                          </p:cBhvr>
                                          <p:tavLst>
                                            <p:tav tm="0">
                                              <p:val>
                                                <p:fltVal val="0"/>
                                              </p:val>
                                            </p:tav>
                                            <p:tav tm="100000">
                                              <p:val>
                                                <p:strVal val="#ppt_w"/>
                                              </p:val>
                                            </p:tav>
                                          </p:tavLst>
                                        </p:anim>
                                        <p:anim calcmode="lin" valueType="num">
                                          <p:cBhvr>
                                            <p:cTn id="274" dur="500" fill="hold"/>
                                            <p:tgtEl>
                                              <p:spTgt spid="124"/>
                                            </p:tgtEl>
                                            <p:attrNameLst>
                                              <p:attrName>ppt_h</p:attrName>
                                            </p:attrNameLst>
                                          </p:cBhvr>
                                          <p:tavLst>
                                            <p:tav tm="0">
                                              <p:val>
                                                <p:fltVal val="0"/>
                                              </p:val>
                                            </p:tav>
                                            <p:tav tm="100000">
                                              <p:val>
                                                <p:strVal val="#ppt_h"/>
                                              </p:val>
                                            </p:tav>
                                          </p:tavLst>
                                        </p:anim>
                                        <p:animEffect transition="in" filter="fade">
                                          <p:cBhvr>
                                            <p:cTn id="275" dur="500"/>
                                            <p:tgtEl>
                                              <p:spTgt spid="124"/>
                                            </p:tgtEl>
                                          </p:cBhvr>
                                        </p:animEffect>
                                      </p:childTnLst>
                                    </p:cTn>
                                  </p:par>
                                  <p:par>
                                    <p:cTn id="276" presetID="53" presetClass="entr" presetSubtype="16" fill="hold" nodeType="withEffect">
                                      <p:stCondLst>
                                        <p:cond delay="0"/>
                                      </p:stCondLst>
                                      <p:childTnLst>
                                        <p:set>
                                          <p:cBhvr>
                                            <p:cTn id="277" dur="1" fill="hold">
                                              <p:stCondLst>
                                                <p:cond delay="0"/>
                                              </p:stCondLst>
                                            </p:cTn>
                                            <p:tgtEl>
                                              <p:spTgt spid="103"/>
                                            </p:tgtEl>
                                            <p:attrNameLst>
                                              <p:attrName>style.visibility</p:attrName>
                                            </p:attrNameLst>
                                          </p:cBhvr>
                                          <p:to>
                                            <p:strVal val="visible"/>
                                          </p:to>
                                        </p:set>
                                        <p:anim calcmode="lin" valueType="num">
                                          <p:cBhvr>
                                            <p:cTn id="278" dur="500" fill="hold"/>
                                            <p:tgtEl>
                                              <p:spTgt spid="103"/>
                                            </p:tgtEl>
                                            <p:attrNameLst>
                                              <p:attrName>ppt_w</p:attrName>
                                            </p:attrNameLst>
                                          </p:cBhvr>
                                          <p:tavLst>
                                            <p:tav tm="0">
                                              <p:val>
                                                <p:fltVal val="0"/>
                                              </p:val>
                                            </p:tav>
                                            <p:tav tm="100000">
                                              <p:val>
                                                <p:strVal val="#ppt_w"/>
                                              </p:val>
                                            </p:tav>
                                          </p:tavLst>
                                        </p:anim>
                                        <p:anim calcmode="lin" valueType="num">
                                          <p:cBhvr>
                                            <p:cTn id="279" dur="500" fill="hold"/>
                                            <p:tgtEl>
                                              <p:spTgt spid="103"/>
                                            </p:tgtEl>
                                            <p:attrNameLst>
                                              <p:attrName>ppt_h</p:attrName>
                                            </p:attrNameLst>
                                          </p:cBhvr>
                                          <p:tavLst>
                                            <p:tav tm="0">
                                              <p:val>
                                                <p:fltVal val="0"/>
                                              </p:val>
                                            </p:tav>
                                            <p:tav tm="100000">
                                              <p:val>
                                                <p:strVal val="#ppt_h"/>
                                              </p:val>
                                            </p:tav>
                                          </p:tavLst>
                                        </p:anim>
                                        <p:animEffect transition="in" filter="fade">
                                          <p:cBhvr>
                                            <p:cTn id="280" dur="500"/>
                                            <p:tgtEl>
                                              <p:spTgt spid="103"/>
                                            </p:tgtEl>
                                          </p:cBhvr>
                                        </p:animEffect>
                                      </p:childTnLst>
                                    </p:cTn>
                                  </p:par>
                                  <p:par>
                                    <p:cTn id="281" presetID="53" presetClass="entr" presetSubtype="16" fill="hold" nodeType="withEffect">
                                      <p:stCondLst>
                                        <p:cond delay="0"/>
                                      </p:stCondLst>
                                      <p:childTnLst>
                                        <p:set>
                                          <p:cBhvr>
                                            <p:cTn id="282" dur="1" fill="hold">
                                              <p:stCondLst>
                                                <p:cond delay="0"/>
                                              </p:stCondLst>
                                            </p:cTn>
                                            <p:tgtEl>
                                              <p:spTgt spid="106"/>
                                            </p:tgtEl>
                                            <p:attrNameLst>
                                              <p:attrName>style.visibility</p:attrName>
                                            </p:attrNameLst>
                                          </p:cBhvr>
                                          <p:to>
                                            <p:strVal val="visible"/>
                                          </p:to>
                                        </p:set>
                                        <p:anim calcmode="lin" valueType="num">
                                          <p:cBhvr>
                                            <p:cTn id="283" dur="500" fill="hold"/>
                                            <p:tgtEl>
                                              <p:spTgt spid="106"/>
                                            </p:tgtEl>
                                            <p:attrNameLst>
                                              <p:attrName>ppt_w</p:attrName>
                                            </p:attrNameLst>
                                          </p:cBhvr>
                                          <p:tavLst>
                                            <p:tav tm="0">
                                              <p:val>
                                                <p:fltVal val="0"/>
                                              </p:val>
                                            </p:tav>
                                            <p:tav tm="100000">
                                              <p:val>
                                                <p:strVal val="#ppt_w"/>
                                              </p:val>
                                            </p:tav>
                                          </p:tavLst>
                                        </p:anim>
                                        <p:anim calcmode="lin" valueType="num">
                                          <p:cBhvr>
                                            <p:cTn id="284" dur="500" fill="hold"/>
                                            <p:tgtEl>
                                              <p:spTgt spid="106"/>
                                            </p:tgtEl>
                                            <p:attrNameLst>
                                              <p:attrName>ppt_h</p:attrName>
                                            </p:attrNameLst>
                                          </p:cBhvr>
                                          <p:tavLst>
                                            <p:tav tm="0">
                                              <p:val>
                                                <p:fltVal val="0"/>
                                              </p:val>
                                            </p:tav>
                                            <p:tav tm="100000">
                                              <p:val>
                                                <p:strVal val="#ppt_h"/>
                                              </p:val>
                                            </p:tav>
                                          </p:tavLst>
                                        </p:anim>
                                        <p:animEffect transition="in" filter="fade">
                                          <p:cBhvr>
                                            <p:cTn id="285" dur="500"/>
                                            <p:tgtEl>
                                              <p:spTgt spid="106"/>
                                            </p:tgtEl>
                                          </p:cBhvr>
                                        </p:animEffect>
                                      </p:childTnLst>
                                    </p:cTn>
                                  </p:par>
                                  <p:par>
                                    <p:cTn id="286" presetID="42" presetClass="path" presetSubtype="0" fill="hold" nodeType="withEffect" p14:presetBounceEnd="36000">
                                      <p:stCondLst>
                                        <p:cond delay="0"/>
                                      </p:stCondLst>
                                      <p:childTnLst>
                                        <p:animMotion origin="layout" path="M -2.77778E-7 -1.60494E-6 L 0.16788 0.62624 " pathEditMode="relative" rAng="0" ptsTypes="AA" p14:bounceEnd="36000">
                                          <p:cBhvr>
                                            <p:cTn id="287" dur="500" spd="-100000" fill="hold"/>
                                            <p:tgtEl>
                                              <p:spTgt spid="118"/>
                                            </p:tgtEl>
                                            <p:attrNameLst>
                                              <p:attrName>ppt_x</p:attrName>
                                              <p:attrName>ppt_y</p:attrName>
                                            </p:attrNameLst>
                                          </p:cBhvr>
                                          <p:rCtr x="8385" y="31296"/>
                                        </p:animMotion>
                                      </p:childTnLst>
                                    </p:cTn>
                                  </p:par>
                                  <p:par>
                                    <p:cTn id="288" presetID="42" presetClass="path" presetSubtype="0" fill="hold" nodeType="withEffect" p14:presetBounceEnd="36000">
                                      <p:stCondLst>
                                        <p:cond delay="0"/>
                                      </p:stCondLst>
                                      <p:childTnLst>
                                        <p:animMotion origin="layout" path="M 1.38889E-6 -2.96296E-6 L -0.24583 0.48704 " pathEditMode="relative" rAng="0" ptsTypes="AA" p14:bounceEnd="36000">
                                          <p:cBhvr>
                                            <p:cTn id="289" dur="500" spd="-100000" fill="hold"/>
                                            <p:tgtEl>
                                              <p:spTgt spid="88"/>
                                            </p:tgtEl>
                                            <p:attrNameLst>
                                              <p:attrName>ppt_x</p:attrName>
                                              <p:attrName>ppt_y</p:attrName>
                                            </p:attrNameLst>
                                          </p:cBhvr>
                                          <p:rCtr x="-12292" y="24352"/>
                                        </p:animMotion>
                                      </p:childTnLst>
                                    </p:cTn>
                                  </p:par>
                                  <p:par>
                                    <p:cTn id="290" presetID="42" presetClass="path" presetSubtype="0" fill="hold" nodeType="withEffect" p14:presetBounceEnd="36000">
                                      <p:stCondLst>
                                        <p:cond delay="0"/>
                                      </p:stCondLst>
                                      <p:childTnLst>
                                        <p:animMotion origin="layout" path="M 3.88889E-6 3.20988E-6 L -0.13125 0.61296 " pathEditMode="relative" rAng="0" ptsTypes="AA" p14:bounceEnd="36000">
                                          <p:cBhvr>
                                            <p:cTn id="291" dur="500" spd="-100000" fill="hold"/>
                                            <p:tgtEl>
                                              <p:spTgt spid="91"/>
                                            </p:tgtEl>
                                            <p:attrNameLst>
                                              <p:attrName>ppt_x</p:attrName>
                                              <p:attrName>ppt_y</p:attrName>
                                            </p:attrNameLst>
                                          </p:cBhvr>
                                          <p:rCtr x="-6562" y="30648"/>
                                        </p:animMotion>
                                      </p:childTnLst>
                                    </p:cTn>
                                  </p:par>
                                  <p:par>
                                    <p:cTn id="292" presetID="42" presetClass="path" presetSubtype="0" fill="hold" nodeType="withEffect" p14:presetBounceEnd="36000">
                                      <p:stCondLst>
                                        <p:cond delay="0"/>
                                      </p:stCondLst>
                                      <p:childTnLst>
                                        <p:animMotion origin="layout" path="M 5E-6 4.32099E-6 L 0.27987 0.60648 " pathEditMode="relative" rAng="0" ptsTypes="AA" p14:bounceEnd="36000">
                                          <p:cBhvr>
                                            <p:cTn id="293" dur="500" spd="-100000" fill="hold"/>
                                            <p:tgtEl>
                                              <p:spTgt spid="94"/>
                                            </p:tgtEl>
                                            <p:attrNameLst>
                                              <p:attrName>ppt_x</p:attrName>
                                              <p:attrName>ppt_y</p:attrName>
                                            </p:attrNameLst>
                                          </p:cBhvr>
                                          <p:rCtr x="13993" y="30309"/>
                                        </p:animMotion>
                                      </p:childTnLst>
                                    </p:cTn>
                                  </p:par>
                                  <p:par>
                                    <p:cTn id="294" presetID="42" presetClass="path" presetSubtype="0" fill="hold" nodeType="withEffect" p14:presetBounceEnd="36000">
                                      <p:stCondLst>
                                        <p:cond delay="0"/>
                                      </p:stCondLst>
                                      <p:childTnLst>
                                        <p:animMotion origin="layout" path="M -3.61111E-6 -9.87654E-7 L 0.08091 0.58364 " pathEditMode="relative" rAng="0" ptsTypes="AA" p14:bounceEnd="36000">
                                          <p:cBhvr>
                                            <p:cTn id="295" dur="500" spd="-100000" fill="hold"/>
                                            <p:tgtEl>
                                              <p:spTgt spid="97"/>
                                            </p:tgtEl>
                                            <p:attrNameLst>
                                              <p:attrName>ppt_x</p:attrName>
                                              <p:attrName>ppt_y</p:attrName>
                                            </p:attrNameLst>
                                          </p:cBhvr>
                                          <p:rCtr x="4045" y="29167"/>
                                        </p:animMotion>
                                      </p:childTnLst>
                                    </p:cTn>
                                  </p:par>
                                  <p:par>
                                    <p:cTn id="296" presetID="42" presetClass="path" presetSubtype="0" fill="hold" nodeType="withEffect" p14:presetBounceEnd="36000">
                                      <p:stCondLst>
                                        <p:cond delay="0"/>
                                      </p:stCondLst>
                                      <p:childTnLst>
                                        <p:animMotion origin="layout" path="M -4.72222E-6 3.33333E-6 L 0.04619 0.57808 " pathEditMode="relative" rAng="0" ptsTypes="AA" p14:bounceEnd="36000">
                                          <p:cBhvr>
                                            <p:cTn id="297" dur="500" spd="-100000" fill="hold"/>
                                            <p:tgtEl>
                                              <p:spTgt spid="100"/>
                                            </p:tgtEl>
                                            <p:attrNameLst>
                                              <p:attrName>ppt_x</p:attrName>
                                              <p:attrName>ppt_y</p:attrName>
                                            </p:attrNameLst>
                                          </p:cBhvr>
                                          <p:rCtr x="2309" y="28889"/>
                                        </p:animMotion>
                                      </p:childTnLst>
                                    </p:cTn>
                                  </p:par>
                                  <p:par>
                                    <p:cTn id="298" presetID="42" presetClass="path" presetSubtype="0" fill="hold" nodeType="withEffect" p14:presetBounceEnd="36000">
                                      <p:stCondLst>
                                        <p:cond delay="0"/>
                                      </p:stCondLst>
                                      <p:childTnLst>
                                        <p:animMotion origin="layout" path="M 2.5E-6 -1.11111E-6 L -0.05191 0.61512 " pathEditMode="relative" rAng="0" ptsTypes="AA" p14:bounceEnd="36000">
                                          <p:cBhvr>
                                            <p:cTn id="299" dur="500" spd="-100000" fill="hold"/>
                                            <p:tgtEl>
                                              <p:spTgt spid="121"/>
                                            </p:tgtEl>
                                            <p:attrNameLst>
                                              <p:attrName>ppt_x</p:attrName>
                                              <p:attrName>ppt_y</p:attrName>
                                            </p:attrNameLst>
                                          </p:cBhvr>
                                          <p:rCtr x="-2604" y="30741"/>
                                        </p:animMotion>
                                      </p:childTnLst>
                                    </p:cTn>
                                  </p:par>
                                  <p:par>
                                    <p:cTn id="300" presetID="42" presetClass="path" presetSubtype="0" fill="hold" nodeType="withEffect" p14:presetBounceEnd="36000">
                                      <p:stCondLst>
                                        <p:cond delay="0"/>
                                      </p:stCondLst>
                                      <p:childTnLst>
                                        <p:animMotion origin="layout" path="M -3.88889E-6 -3.7037E-6 L -0.1375 0.75 " pathEditMode="relative" rAng="0" ptsTypes="AA" p14:bounceEnd="36000">
                                          <p:cBhvr>
                                            <p:cTn id="301" dur="500" spd="-100000" fill="hold"/>
                                            <p:tgtEl>
                                              <p:spTgt spid="124"/>
                                            </p:tgtEl>
                                            <p:attrNameLst>
                                              <p:attrName>ppt_x</p:attrName>
                                              <p:attrName>ppt_y</p:attrName>
                                            </p:attrNameLst>
                                          </p:cBhvr>
                                          <p:rCtr x="-6875" y="37500"/>
                                        </p:animMotion>
                                      </p:childTnLst>
                                    </p:cTn>
                                  </p:par>
                                  <p:par>
                                    <p:cTn id="302" presetID="42" presetClass="path" presetSubtype="0" fill="hold" nodeType="withEffect" p14:presetBounceEnd="36000">
                                      <p:stCondLst>
                                        <p:cond delay="0"/>
                                      </p:stCondLst>
                                      <p:childTnLst>
                                        <p:animMotion origin="layout" path="M -4.44444E-6 -4.07407E-6 L 0.07709 0.69074 " pathEditMode="relative" rAng="0" ptsTypes="AA" p14:bounceEnd="36000">
                                          <p:cBhvr>
                                            <p:cTn id="303" dur="500" spd="-100000" fill="hold"/>
                                            <p:tgtEl>
                                              <p:spTgt spid="103"/>
                                            </p:tgtEl>
                                            <p:attrNameLst>
                                              <p:attrName>ppt_x</p:attrName>
                                              <p:attrName>ppt_y</p:attrName>
                                            </p:attrNameLst>
                                          </p:cBhvr>
                                          <p:rCtr x="3854" y="34537"/>
                                        </p:animMotion>
                                      </p:childTnLst>
                                    </p:cTn>
                                  </p:par>
                                  <p:par>
                                    <p:cTn id="304" presetID="42" presetClass="path" presetSubtype="0" fill="hold" nodeType="withEffect" p14:presetBounceEnd="36000">
                                      <p:stCondLst>
                                        <p:cond delay="0"/>
                                      </p:stCondLst>
                                      <p:childTnLst>
                                        <p:animMotion origin="layout" path="M 1.11111E-6 -6.17284E-7 L -0.16389 0.69012 " pathEditMode="relative" rAng="0" ptsTypes="AA" p14:bounceEnd="36000">
                                          <p:cBhvr>
                                            <p:cTn id="305" dur="500" spd="-100000" fill="hold"/>
                                            <p:tgtEl>
                                              <p:spTgt spid="106"/>
                                            </p:tgtEl>
                                            <p:attrNameLst>
                                              <p:attrName>ppt_x</p:attrName>
                                              <p:attrName>ppt_y</p:attrName>
                                            </p:attrNameLst>
                                          </p:cBhvr>
                                          <p:rCtr x="-8194" y="34506"/>
                                        </p:animMotion>
                                      </p:childTnLst>
                                    </p:cTn>
                                  </p:par>
                                </p:childTnLst>
                              </p:cTn>
                            </p:par>
                            <p:par>
                              <p:cTn id="306" fill="hold">
                                <p:stCondLst>
                                  <p:cond delay="4000"/>
                                </p:stCondLst>
                                <p:childTnLst>
                                  <p:par>
                                    <p:cTn id="307" presetID="42" presetClass="entr" presetSubtype="0" fill="hold" grpId="0" nodeType="afterEffect">
                                      <p:stCondLst>
                                        <p:cond delay="0"/>
                                      </p:stCondLst>
                                      <p:childTnLst>
                                        <p:set>
                                          <p:cBhvr>
                                            <p:cTn id="308" dur="1" fill="hold">
                                              <p:stCondLst>
                                                <p:cond delay="0"/>
                                              </p:stCondLst>
                                            </p:cTn>
                                            <p:tgtEl>
                                              <p:spTgt spid="87"/>
                                            </p:tgtEl>
                                            <p:attrNameLst>
                                              <p:attrName>style.visibility</p:attrName>
                                            </p:attrNameLst>
                                          </p:cBhvr>
                                          <p:to>
                                            <p:strVal val="visible"/>
                                          </p:to>
                                        </p:set>
                                        <p:animEffect transition="in" filter="fade">
                                          <p:cBhvr>
                                            <p:cTn id="309" dur="500"/>
                                            <p:tgtEl>
                                              <p:spTgt spid="87"/>
                                            </p:tgtEl>
                                          </p:cBhvr>
                                        </p:animEffect>
                                        <p:anim calcmode="lin" valueType="num">
                                          <p:cBhvr>
                                            <p:cTn id="310" dur="500" fill="hold"/>
                                            <p:tgtEl>
                                              <p:spTgt spid="87"/>
                                            </p:tgtEl>
                                            <p:attrNameLst>
                                              <p:attrName>ppt_x</p:attrName>
                                            </p:attrNameLst>
                                          </p:cBhvr>
                                          <p:tavLst>
                                            <p:tav tm="0">
                                              <p:val>
                                                <p:strVal val="#ppt_x"/>
                                              </p:val>
                                            </p:tav>
                                            <p:tav tm="100000">
                                              <p:val>
                                                <p:strVal val="#ppt_x"/>
                                              </p:val>
                                            </p:tav>
                                          </p:tavLst>
                                        </p:anim>
                                        <p:anim calcmode="lin" valueType="num">
                                          <p:cBhvr>
                                            <p:cTn id="311" dur="500" fill="hold"/>
                                            <p:tgtEl>
                                              <p:spTgt spid="87"/>
                                            </p:tgtEl>
                                            <p:attrNameLst>
                                              <p:attrName>ppt_y</p:attrName>
                                            </p:attrNameLst>
                                          </p:cBhvr>
                                          <p:tavLst>
                                            <p:tav tm="0">
                                              <p:val>
                                                <p:strVal val="#ppt_y+.1"/>
                                              </p:val>
                                            </p:tav>
                                            <p:tav tm="100000">
                                              <p:val>
                                                <p:strVal val="#ppt_y"/>
                                              </p:val>
                                            </p:tav>
                                          </p:tavLst>
                                        </p:anim>
                                      </p:childTnLst>
                                    </p:cTn>
                                  </p:par>
                                </p:childTnLst>
                              </p:cTn>
                            </p:par>
                            <p:par>
                              <p:cTn id="312" fill="hold">
                                <p:stCondLst>
                                  <p:cond delay="4500"/>
                                </p:stCondLst>
                                <p:childTnLst>
                                  <p:par>
                                    <p:cTn id="313" presetID="53" presetClass="entr" presetSubtype="16" fill="hold" nodeType="afterEffect">
                                      <p:stCondLst>
                                        <p:cond delay="0"/>
                                      </p:stCondLst>
                                      <p:childTnLst>
                                        <p:set>
                                          <p:cBhvr>
                                            <p:cTn id="314" dur="1" fill="hold">
                                              <p:stCondLst>
                                                <p:cond delay="0"/>
                                              </p:stCondLst>
                                            </p:cTn>
                                            <p:tgtEl>
                                              <p:spTgt spid="149"/>
                                            </p:tgtEl>
                                            <p:attrNameLst>
                                              <p:attrName>style.visibility</p:attrName>
                                            </p:attrNameLst>
                                          </p:cBhvr>
                                          <p:to>
                                            <p:strVal val="visible"/>
                                          </p:to>
                                        </p:set>
                                        <p:anim calcmode="lin" valueType="num">
                                          <p:cBhvr>
                                            <p:cTn id="315" dur="500" fill="hold"/>
                                            <p:tgtEl>
                                              <p:spTgt spid="149"/>
                                            </p:tgtEl>
                                            <p:attrNameLst>
                                              <p:attrName>ppt_w</p:attrName>
                                            </p:attrNameLst>
                                          </p:cBhvr>
                                          <p:tavLst>
                                            <p:tav tm="0">
                                              <p:val>
                                                <p:fltVal val="0"/>
                                              </p:val>
                                            </p:tav>
                                            <p:tav tm="100000">
                                              <p:val>
                                                <p:strVal val="#ppt_w"/>
                                              </p:val>
                                            </p:tav>
                                          </p:tavLst>
                                        </p:anim>
                                        <p:anim calcmode="lin" valueType="num">
                                          <p:cBhvr>
                                            <p:cTn id="316" dur="500" fill="hold"/>
                                            <p:tgtEl>
                                              <p:spTgt spid="149"/>
                                            </p:tgtEl>
                                            <p:attrNameLst>
                                              <p:attrName>ppt_h</p:attrName>
                                            </p:attrNameLst>
                                          </p:cBhvr>
                                          <p:tavLst>
                                            <p:tav tm="0">
                                              <p:val>
                                                <p:fltVal val="0"/>
                                              </p:val>
                                            </p:tav>
                                            <p:tav tm="100000">
                                              <p:val>
                                                <p:strVal val="#ppt_h"/>
                                              </p:val>
                                            </p:tav>
                                          </p:tavLst>
                                        </p:anim>
                                        <p:animEffect transition="in" filter="fade">
                                          <p:cBhvr>
                                            <p:cTn id="317" dur="500"/>
                                            <p:tgtEl>
                                              <p:spTgt spid="149"/>
                                            </p:tgtEl>
                                          </p:cBhvr>
                                        </p:animEffect>
                                      </p:childTnLst>
                                    </p:cTn>
                                  </p:par>
                                  <p:par>
                                    <p:cTn id="318" presetID="53" presetClass="entr" presetSubtype="16" fill="hold" nodeType="withEffect">
                                      <p:stCondLst>
                                        <p:cond delay="0"/>
                                      </p:stCondLst>
                                      <p:childTnLst>
                                        <p:set>
                                          <p:cBhvr>
                                            <p:cTn id="319" dur="1" fill="hold">
                                              <p:stCondLst>
                                                <p:cond delay="0"/>
                                              </p:stCondLst>
                                            </p:cTn>
                                            <p:tgtEl>
                                              <p:spTgt spid="128"/>
                                            </p:tgtEl>
                                            <p:attrNameLst>
                                              <p:attrName>style.visibility</p:attrName>
                                            </p:attrNameLst>
                                          </p:cBhvr>
                                          <p:to>
                                            <p:strVal val="visible"/>
                                          </p:to>
                                        </p:set>
                                        <p:anim calcmode="lin" valueType="num">
                                          <p:cBhvr>
                                            <p:cTn id="320" dur="500" fill="hold"/>
                                            <p:tgtEl>
                                              <p:spTgt spid="128"/>
                                            </p:tgtEl>
                                            <p:attrNameLst>
                                              <p:attrName>ppt_w</p:attrName>
                                            </p:attrNameLst>
                                          </p:cBhvr>
                                          <p:tavLst>
                                            <p:tav tm="0">
                                              <p:val>
                                                <p:fltVal val="0"/>
                                              </p:val>
                                            </p:tav>
                                            <p:tav tm="100000">
                                              <p:val>
                                                <p:strVal val="#ppt_w"/>
                                              </p:val>
                                            </p:tav>
                                          </p:tavLst>
                                        </p:anim>
                                        <p:anim calcmode="lin" valueType="num">
                                          <p:cBhvr>
                                            <p:cTn id="321" dur="500" fill="hold"/>
                                            <p:tgtEl>
                                              <p:spTgt spid="128"/>
                                            </p:tgtEl>
                                            <p:attrNameLst>
                                              <p:attrName>ppt_h</p:attrName>
                                            </p:attrNameLst>
                                          </p:cBhvr>
                                          <p:tavLst>
                                            <p:tav tm="0">
                                              <p:val>
                                                <p:fltVal val="0"/>
                                              </p:val>
                                            </p:tav>
                                            <p:tav tm="100000">
                                              <p:val>
                                                <p:strVal val="#ppt_h"/>
                                              </p:val>
                                            </p:tav>
                                          </p:tavLst>
                                        </p:anim>
                                        <p:animEffect transition="in" filter="fade">
                                          <p:cBhvr>
                                            <p:cTn id="322" dur="500"/>
                                            <p:tgtEl>
                                              <p:spTgt spid="128"/>
                                            </p:tgtEl>
                                          </p:cBhvr>
                                        </p:animEffect>
                                      </p:childTnLst>
                                    </p:cTn>
                                  </p:par>
                                  <p:par>
                                    <p:cTn id="323" presetID="53" presetClass="entr" presetSubtype="16" fill="hold" nodeType="withEffect">
                                      <p:stCondLst>
                                        <p:cond delay="0"/>
                                      </p:stCondLst>
                                      <p:childTnLst>
                                        <p:set>
                                          <p:cBhvr>
                                            <p:cTn id="324" dur="1" fill="hold">
                                              <p:stCondLst>
                                                <p:cond delay="0"/>
                                              </p:stCondLst>
                                            </p:cTn>
                                            <p:tgtEl>
                                              <p:spTgt spid="131"/>
                                            </p:tgtEl>
                                            <p:attrNameLst>
                                              <p:attrName>style.visibility</p:attrName>
                                            </p:attrNameLst>
                                          </p:cBhvr>
                                          <p:to>
                                            <p:strVal val="visible"/>
                                          </p:to>
                                        </p:set>
                                        <p:anim calcmode="lin" valueType="num">
                                          <p:cBhvr>
                                            <p:cTn id="325" dur="500" fill="hold"/>
                                            <p:tgtEl>
                                              <p:spTgt spid="131"/>
                                            </p:tgtEl>
                                            <p:attrNameLst>
                                              <p:attrName>ppt_w</p:attrName>
                                            </p:attrNameLst>
                                          </p:cBhvr>
                                          <p:tavLst>
                                            <p:tav tm="0">
                                              <p:val>
                                                <p:fltVal val="0"/>
                                              </p:val>
                                            </p:tav>
                                            <p:tav tm="100000">
                                              <p:val>
                                                <p:strVal val="#ppt_w"/>
                                              </p:val>
                                            </p:tav>
                                          </p:tavLst>
                                        </p:anim>
                                        <p:anim calcmode="lin" valueType="num">
                                          <p:cBhvr>
                                            <p:cTn id="326" dur="500" fill="hold"/>
                                            <p:tgtEl>
                                              <p:spTgt spid="131"/>
                                            </p:tgtEl>
                                            <p:attrNameLst>
                                              <p:attrName>ppt_h</p:attrName>
                                            </p:attrNameLst>
                                          </p:cBhvr>
                                          <p:tavLst>
                                            <p:tav tm="0">
                                              <p:val>
                                                <p:fltVal val="0"/>
                                              </p:val>
                                            </p:tav>
                                            <p:tav tm="100000">
                                              <p:val>
                                                <p:strVal val="#ppt_h"/>
                                              </p:val>
                                            </p:tav>
                                          </p:tavLst>
                                        </p:anim>
                                        <p:animEffect transition="in" filter="fade">
                                          <p:cBhvr>
                                            <p:cTn id="327" dur="500"/>
                                            <p:tgtEl>
                                              <p:spTgt spid="131"/>
                                            </p:tgtEl>
                                          </p:cBhvr>
                                        </p:animEffect>
                                      </p:childTnLst>
                                    </p:cTn>
                                  </p:par>
                                  <p:par>
                                    <p:cTn id="328" presetID="53" presetClass="entr" presetSubtype="16" fill="hold" nodeType="withEffect">
                                      <p:stCondLst>
                                        <p:cond delay="0"/>
                                      </p:stCondLst>
                                      <p:childTnLst>
                                        <p:set>
                                          <p:cBhvr>
                                            <p:cTn id="329" dur="1" fill="hold">
                                              <p:stCondLst>
                                                <p:cond delay="0"/>
                                              </p:stCondLst>
                                            </p:cTn>
                                            <p:tgtEl>
                                              <p:spTgt spid="134"/>
                                            </p:tgtEl>
                                            <p:attrNameLst>
                                              <p:attrName>style.visibility</p:attrName>
                                            </p:attrNameLst>
                                          </p:cBhvr>
                                          <p:to>
                                            <p:strVal val="visible"/>
                                          </p:to>
                                        </p:set>
                                        <p:anim calcmode="lin" valueType="num">
                                          <p:cBhvr>
                                            <p:cTn id="330" dur="500" fill="hold"/>
                                            <p:tgtEl>
                                              <p:spTgt spid="134"/>
                                            </p:tgtEl>
                                            <p:attrNameLst>
                                              <p:attrName>ppt_w</p:attrName>
                                            </p:attrNameLst>
                                          </p:cBhvr>
                                          <p:tavLst>
                                            <p:tav tm="0">
                                              <p:val>
                                                <p:fltVal val="0"/>
                                              </p:val>
                                            </p:tav>
                                            <p:tav tm="100000">
                                              <p:val>
                                                <p:strVal val="#ppt_w"/>
                                              </p:val>
                                            </p:tav>
                                          </p:tavLst>
                                        </p:anim>
                                        <p:anim calcmode="lin" valueType="num">
                                          <p:cBhvr>
                                            <p:cTn id="331" dur="500" fill="hold"/>
                                            <p:tgtEl>
                                              <p:spTgt spid="134"/>
                                            </p:tgtEl>
                                            <p:attrNameLst>
                                              <p:attrName>ppt_h</p:attrName>
                                            </p:attrNameLst>
                                          </p:cBhvr>
                                          <p:tavLst>
                                            <p:tav tm="0">
                                              <p:val>
                                                <p:fltVal val="0"/>
                                              </p:val>
                                            </p:tav>
                                            <p:tav tm="100000">
                                              <p:val>
                                                <p:strVal val="#ppt_h"/>
                                              </p:val>
                                            </p:tav>
                                          </p:tavLst>
                                        </p:anim>
                                        <p:animEffect transition="in" filter="fade">
                                          <p:cBhvr>
                                            <p:cTn id="332" dur="500"/>
                                            <p:tgtEl>
                                              <p:spTgt spid="134"/>
                                            </p:tgtEl>
                                          </p:cBhvr>
                                        </p:animEffect>
                                      </p:childTnLst>
                                    </p:cTn>
                                  </p:par>
                                  <p:par>
                                    <p:cTn id="333" presetID="53" presetClass="entr" presetSubtype="16" fill="hold"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p:cTn id="335" dur="500" fill="hold"/>
                                            <p:tgtEl>
                                              <p:spTgt spid="137"/>
                                            </p:tgtEl>
                                            <p:attrNameLst>
                                              <p:attrName>ppt_w</p:attrName>
                                            </p:attrNameLst>
                                          </p:cBhvr>
                                          <p:tavLst>
                                            <p:tav tm="0">
                                              <p:val>
                                                <p:fltVal val="0"/>
                                              </p:val>
                                            </p:tav>
                                            <p:tav tm="100000">
                                              <p:val>
                                                <p:strVal val="#ppt_w"/>
                                              </p:val>
                                            </p:tav>
                                          </p:tavLst>
                                        </p:anim>
                                        <p:anim calcmode="lin" valueType="num">
                                          <p:cBhvr>
                                            <p:cTn id="336" dur="500" fill="hold"/>
                                            <p:tgtEl>
                                              <p:spTgt spid="137"/>
                                            </p:tgtEl>
                                            <p:attrNameLst>
                                              <p:attrName>ppt_h</p:attrName>
                                            </p:attrNameLst>
                                          </p:cBhvr>
                                          <p:tavLst>
                                            <p:tav tm="0">
                                              <p:val>
                                                <p:fltVal val="0"/>
                                              </p:val>
                                            </p:tav>
                                            <p:tav tm="100000">
                                              <p:val>
                                                <p:strVal val="#ppt_h"/>
                                              </p:val>
                                            </p:tav>
                                          </p:tavLst>
                                        </p:anim>
                                        <p:animEffect transition="in" filter="fade">
                                          <p:cBhvr>
                                            <p:cTn id="337" dur="500"/>
                                            <p:tgtEl>
                                              <p:spTgt spid="137"/>
                                            </p:tgtEl>
                                          </p:cBhvr>
                                        </p:animEffect>
                                      </p:childTnLst>
                                    </p:cTn>
                                  </p:par>
                                  <p:par>
                                    <p:cTn id="338" presetID="53" presetClass="entr" presetSubtype="16" fill="hold" nodeType="withEffect">
                                      <p:stCondLst>
                                        <p:cond delay="0"/>
                                      </p:stCondLst>
                                      <p:childTnLst>
                                        <p:set>
                                          <p:cBhvr>
                                            <p:cTn id="339" dur="1" fill="hold">
                                              <p:stCondLst>
                                                <p:cond delay="0"/>
                                              </p:stCondLst>
                                            </p:cTn>
                                            <p:tgtEl>
                                              <p:spTgt spid="140"/>
                                            </p:tgtEl>
                                            <p:attrNameLst>
                                              <p:attrName>style.visibility</p:attrName>
                                            </p:attrNameLst>
                                          </p:cBhvr>
                                          <p:to>
                                            <p:strVal val="visible"/>
                                          </p:to>
                                        </p:set>
                                        <p:anim calcmode="lin" valueType="num">
                                          <p:cBhvr>
                                            <p:cTn id="340" dur="500" fill="hold"/>
                                            <p:tgtEl>
                                              <p:spTgt spid="140"/>
                                            </p:tgtEl>
                                            <p:attrNameLst>
                                              <p:attrName>ppt_w</p:attrName>
                                            </p:attrNameLst>
                                          </p:cBhvr>
                                          <p:tavLst>
                                            <p:tav tm="0">
                                              <p:val>
                                                <p:fltVal val="0"/>
                                              </p:val>
                                            </p:tav>
                                            <p:tav tm="100000">
                                              <p:val>
                                                <p:strVal val="#ppt_w"/>
                                              </p:val>
                                            </p:tav>
                                          </p:tavLst>
                                        </p:anim>
                                        <p:anim calcmode="lin" valueType="num">
                                          <p:cBhvr>
                                            <p:cTn id="341" dur="500" fill="hold"/>
                                            <p:tgtEl>
                                              <p:spTgt spid="140"/>
                                            </p:tgtEl>
                                            <p:attrNameLst>
                                              <p:attrName>ppt_h</p:attrName>
                                            </p:attrNameLst>
                                          </p:cBhvr>
                                          <p:tavLst>
                                            <p:tav tm="0">
                                              <p:val>
                                                <p:fltVal val="0"/>
                                              </p:val>
                                            </p:tav>
                                            <p:tav tm="100000">
                                              <p:val>
                                                <p:strVal val="#ppt_h"/>
                                              </p:val>
                                            </p:tav>
                                          </p:tavLst>
                                        </p:anim>
                                        <p:animEffect transition="in" filter="fade">
                                          <p:cBhvr>
                                            <p:cTn id="342" dur="500"/>
                                            <p:tgtEl>
                                              <p:spTgt spid="140"/>
                                            </p:tgtEl>
                                          </p:cBhvr>
                                        </p:animEffect>
                                      </p:childTnLst>
                                    </p:cTn>
                                  </p:par>
                                  <p:par>
                                    <p:cTn id="343" presetID="53" presetClass="entr" presetSubtype="16" fill="hold" nodeType="withEffect">
                                      <p:stCondLst>
                                        <p:cond delay="0"/>
                                      </p:stCondLst>
                                      <p:childTnLst>
                                        <p:set>
                                          <p:cBhvr>
                                            <p:cTn id="344" dur="1" fill="hold">
                                              <p:stCondLst>
                                                <p:cond delay="0"/>
                                              </p:stCondLst>
                                            </p:cTn>
                                            <p:tgtEl>
                                              <p:spTgt spid="152"/>
                                            </p:tgtEl>
                                            <p:attrNameLst>
                                              <p:attrName>style.visibility</p:attrName>
                                            </p:attrNameLst>
                                          </p:cBhvr>
                                          <p:to>
                                            <p:strVal val="visible"/>
                                          </p:to>
                                        </p:set>
                                        <p:anim calcmode="lin" valueType="num">
                                          <p:cBhvr>
                                            <p:cTn id="345" dur="500" fill="hold"/>
                                            <p:tgtEl>
                                              <p:spTgt spid="152"/>
                                            </p:tgtEl>
                                            <p:attrNameLst>
                                              <p:attrName>ppt_w</p:attrName>
                                            </p:attrNameLst>
                                          </p:cBhvr>
                                          <p:tavLst>
                                            <p:tav tm="0">
                                              <p:val>
                                                <p:fltVal val="0"/>
                                              </p:val>
                                            </p:tav>
                                            <p:tav tm="100000">
                                              <p:val>
                                                <p:strVal val="#ppt_w"/>
                                              </p:val>
                                            </p:tav>
                                          </p:tavLst>
                                        </p:anim>
                                        <p:anim calcmode="lin" valueType="num">
                                          <p:cBhvr>
                                            <p:cTn id="346" dur="500" fill="hold"/>
                                            <p:tgtEl>
                                              <p:spTgt spid="152"/>
                                            </p:tgtEl>
                                            <p:attrNameLst>
                                              <p:attrName>ppt_h</p:attrName>
                                            </p:attrNameLst>
                                          </p:cBhvr>
                                          <p:tavLst>
                                            <p:tav tm="0">
                                              <p:val>
                                                <p:fltVal val="0"/>
                                              </p:val>
                                            </p:tav>
                                            <p:tav tm="100000">
                                              <p:val>
                                                <p:strVal val="#ppt_h"/>
                                              </p:val>
                                            </p:tav>
                                          </p:tavLst>
                                        </p:anim>
                                        <p:animEffect transition="in" filter="fade">
                                          <p:cBhvr>
                                            <p:cTn id="347" dur="500"/>
                                            <p:tgtEl>
                                              <p:spTgt spid="152"/>
                                            </p:tgtEl>
                                          </p:cBhvr>
                                        </p:animEffect>
                                      </p:childTnLst>
                                    </p:cTn>
                                  </p:par>
                                  <p:par>
                                    <p:cTn id="348" presetID="53" presetClass="entr" presetSubtype="16" fill="hold" nodeType="withEffect">
                                      <p:stCondLst>
                                        <p:cond delay="0"/>
                                      </p:stCondLst>
                                      <p:childTnLst>
                                        <p:set>
                                          <p:cBhvr>
                                            <p:cTn id="349" dur="1" fill="hold">
                                              <p:stCondLst>
                                                <p:cond delay="0"/>
                                              </p:stCondLst>
                                            </p:cTn>
                                            <p:tgtEl>
                                              <p:spTgt spid="155"/>
                                            </p:tgtEl>
                                            <p:attrNameLst>
                                              <p:attrName>style.visibility</p:attrName>
                                            </p:attrNameLst>
                                          </p:cBhvr>
                                          <p:to>
                                            <p:strVal val="visible"/>
                                          </p:to>
                                        </p:set>
                                        <p:anim calcmode="lin" valueType="num">
                                          <p:cBhvr>
                                            <p:cTn id="350" dur="500" fill="hold"/>
                                            <p:tgtEl>
                                              <p:spTgt spid="155"/>
                                            </p:tgtEl>
                                            <p:attrNameLst>
                                              <p:attrName>ppt_w</p:attrName>
                                            </p:attrNameLst>
                                          </p:cBhvr>
                                          <p:tavLst>
                                            <p:tav tm="0">
                                              <p:val>
                                                <p:fltVal val="0"/>
                                              </p:val>
                                            </p:tav>
                                            <p:tav tm="100000">
                                              <p:val>
                                                <p:strVal val="#ppt_w"/>
                                              </p:val>
                                            </p:tav>
                                          </p:tavLst>
                                        </p:anim>
                                        <p:anim calcmode="lin" valueType="num">
                                          <p:cBhvr>
                                            <p:cTn id="351" dur="500" fill="hold"/>
                                            <p:tgtEl>
                                              <p:spTgt spid="155"/>
                                            </p:tgtEl>
                                            <p:attrNameLst>
                                              <p:attrName>ppt_h</p:attrName>
                                            </p:attrNameLst>
                                          </p:cBhvr>
                                          <p:tavLst>
                                            <p:tav tm="0">
                                              <p:val>
                                                <p:fltVal val="0"/>
                                              </p:val>
                                            </p:tav>
                                            <p:tav tm="100000">
                                              <p:val>
                                                <p:strVal val="#ppt_h"/>
                                              </p:val>
                                            </p:tav>
                                          </p:tavLst>
                                        </p:anim>
                                        <p:animEffect transition="in" filter="fade">
                                          <p:cBhvr>
                                            <p:cTn id="352" dur="500"/>
                                            <p:tgtEl>
                                              <p:spTgt spid="155"/>
                                            </p:tgtEl>
                                          </p:cBhvr>
                                        </p:animEffect>
                                      </p:childTnLst>
                                    </p:cTn>
                                  </p:par>
                                  <p:par>
                                    <p:cTn id="353" presetID="53" presetClass="entr" presetSubtype="16" fill="hold" nodeType="withEffect">
                                      <p:stCondLst>
                                        <p:cond delay="0"/>
                                      </p:stCondLst>
                                      <p:childTnLst>
                                        <p:set>
                                          <p:cBhvr>
                                            <p:cTn id="354" dur="1" fill="hold">
                                              <p:stCondLst>
                                                <p:cond delay="0"/>
                                              </p:stCondLst>
                                            </p:cTn>
                                            <p:tgtEl>
                                              <p:spTgt spid="143"/>
                                            </p:tgtEl>
                                            <p:attrNameLst>
                                              <p:attrName>style.visibility</p:attrName>
                                            </p:attrNameLst>
                                          </p:cBhvr>
                                          <p:to>
                                            <p:strVal val="visible"/>
                                          </p:to>
                                        </p:set>
                                        <p:anim calcmode="lin" valueType="num">
                                          <p:cBhvr>
                                            <p:cTn id="355" dur="500" fill="hold"/>
                                            <p:tgtEl>
                                              <p:spTgt spid="143"/>
                                            </p:tgtEl>
                                            <p:attrNameLst>
                                              <p:attrName>ppt_w</p:attrName>
                                            </p:attrNameLst>
                                          </p:cBhvr>
                                          <p:tavLst>
                                            <p:tav tm="0">
                                              <p:val>
                                                <p:fltVal val="0"/>
                                              </p:val>
                                            </p:tav>
                                            <p:tav tm="100000">
                                              <p:val>
                                                <p:strVal val="#ppt_w"/>
                                              </p:val>
                                            </p:tav>
                                          </p:tavLst>
                                        </p:anim>
                                        <p:anim calcmode="lin" valueType="num">
                                          <p:cBhvr>
                                            <p:cTn id="356" dur="500" fill="hold"/>
                                            <p:tgtEl>
                                              <p:spTgt spid="143"/>
                                            </p:tgtEl>
                                            <p:attrNameLst>
                                              <p:attrName>ppt_h</p:attrName>
                                            </p:attrNameLst>
                                          </p:cBhvr>
                                          <p:tavLst>
                                            <p:tav tm="0">
                                              <p:val>
                                                <p:fltVal val="0"/>
                                              </p:val>
                                            </p:tav>
                                            <p:tav tm="100000">
                                              <p:val>
                                                <p:strVal val="#ppt_h"/>
                                              </p:val>
                                            </p:tav>
                                          </p:tavLst>
                                        </p:anim>
                                        <p:animEffect transition="in" filter="fade">
                                          <p:cBhvr>
                                            <p:cTn id="357" dur="500"/>
                                            <p:tgtEl>
                                              <p:spTgt spid="143"/>
                                            </p:tgtEl>
                                          </p:cBhvr>
                                        </p:animEffect>
                                      </p:childTnLst>
                                    </p:cTn>
                                  </p:par>
                                  <p:par>
                                    <p:cTn id="358" presetID="53" presetClass="entr" presetSubtype="16" fill="hold" nodeType="withEffect">
                                      <p:stCondLst>
                                        <p:cond delay="0"/>
                                      </p:stCondLst>
                                      <p:childTnLst>
                                        <p:set>
                                          <p:cBhvr>
                                            <p:cTn id="359" dur="1" fill="hold">
                                              <p:stCondLst>
                                                <p:cond delay="0"/>
                                              </p:stCondLst>
                                            </p:cTn>
                                            <p:tgtEl>
                                              <p:spTgt spid="146"/>
                                            </p:tgtEl>
                                            <p:attrNameLst>
                                              <p:attrName>style.visibility</p:attrName>
                                            </p:attrNameLst>
                                          </p:cBhvr>
                                          <p:to>
                                            <p:strVal val="visible"/>
                                          </p:to>
                                        </p:set>
                                        <p:anim calcmode="lin" valueType="num">
                                          <p:cBhvr>
                                            <p:cTn id="360" dur="500" fill="hold"/>
                                            <p:tgtEl>
                                              <p:spTgt spid="146"/>
                                            </p:tgtEl>
                                            <p:attrNameLst>
                                              <p:attrName>ppt_w</p:attrName>
                                            </p:attrNameLst>
                                          </p:cBhvr>
                                          <p:tavLst>
                                            <p:tav tm="0">
                                              <p:val>
                                                <p:fltVal val="0"/>
                                              </p:val>
                                            </p:tav>
                                            <p:tav tm="100000">
                                              <p:val>
                                                <p:strVal val="#ppt_w"/>
                                              </p:val>
                                            </p:tav>
                                          </p:tavLst>
                                        </p:anim>
                                        <p:anim calcmode="lin" valueType="num">
                                          <p:cBhvr>
                                            <p:cTn id="361" dur="500" fill="hold"/>
                                            <p:tgtEl>
                                              <p:spTgt spid="146"/>
                                            </p:tgtEl>
                                            <p:attrNameLst>
                                              <p:attrName>ppt_h</p:attrName>
                                            </p:attrNameLst>
                                          </p:cBhvr>
                                          <p:tavLst>
                                            <p:tav tm="0">
                                              <p:val>
                                                <p:fltVal val="0"/>
                                              </p:val>
                                            </p:tav>
                                            <p:tav tm="100000">
                                              <p:val>
                                                <p:strVal val="#ppt_h"/>
                                              </p:val>
                                            </p:tav>
                                          </p:tavLst>
                                        </p:anim>
                                        <p:animEffect transition="in" filter="fade">
                                          <p:cBhvr>
                                            <p:cTn id="362" dur="500"/>
                                            <p:tgtEl>
                                              <p:spTgt spid="146"/>
                                            </p:tgtEl>
                                          </p:cBhvr>
                                        </p:animEffect>
                                      </p:childTnLst>
                                    </p:cTn>
                                  </p:par>
                                  <p:par>
                                    <p:cTn id="363" presetID="42" presetClass="path" presetSubtype="0" fill="hold" nodeType="withEffect" p14:presetBounceEnd="36000">
                                      <p:stCondLst>
                                        <p:cond delay="0"/>
                                      </p:stCondLst>
                                      <p:childTnLst>
                                        <p:animMotion origin="layout" path="M -2.77778E-7 -1.60494E-6 L 0.16788 0.62624 " pathEditMode="relative" rAng="0" ptsTypes="AA" p14:bounceEnd="36000">
                                          <p:cBhvr>
                                            <p:cTn id="364" dur="500" spd="-100000" fill="hold"/>
                                            <p:tgtEl>
                                              <p:spTgt spid="149"/>
                                            </p:tgtEl>
                                            <p:attrNameLst>
                                              <p:attrName>ppt_x</p:attrName>
                                              <p:attrName>ppt_y</p:attrName>
                                            </p:attrNameLst>
                                          </p:cBhvr>
                                          <p:rCtr x="8385" y="31296"/>
                                        </p:animMotion>
                                      </p:childTnLst>
                                    </p:cTn>
                                  </p:par>
                                  <p:par>
                                    <p:cTn id="365" presetID="42" presetClass="path" presetSubtype="0" fill="hold" nodeType="withEffect" p14:presetBounceEnd="36000">
                                      <p:stCondLst>
                                        <p:cond delay="0"/>
                                      </p:stCondLst>
                                      <p:childTnLst>
                                        <p:animMotion origin="layout" path="M 1.38889E-6 -2.96296E-6 L -0.24583 0.48704 " pathEditMode="relative" rAng="0" ptsTypes="AA" p14:bounceEnd="36000">
                                          <p:cBhvr>
                                            <p:cTn id="366" dur="500" spd="-100000" fill="hold"/>
                                            <p:tgtEl>
                                              <p:spTgt spid="128"/>
                                            </p:tgtEl>
                                            <p:attrNameLst>
                                              <p:attrName>ppt_x</p:attrName>
                                              <p:attrName>ppt_y</p:attrName>
                                            </p:attrNameLst>
                                          </p:cBhvr>
                                          <p:rCtr x="-12292" y="24352"/>
                                        </p:animMotion>
                                      </p:childTnLst>
                                    </p:cTn>
                                  </p:par>
                                  <p:par>
                                    <p:cTn id="367" presetID="42" presetClass="path" presetSubtype="0" fill="hold" nodeType="withEffect" p14:presetBounceEnd="36000">
                                      <p:stCondLst>
                                        <p:cond delay="0"/>
                                      </p:stCondLst>
                                      <p:childTnLst>
                                        <p:animMotion origin="layout" path="M 3.88889E-6 3.20988E-6 L -0.13125 0.61296 " pathEditMode="relative" rAng="0" ptsTypes="AA" p14:bounceEnd="36000">
                                          <p:cBhvr>
                                            <p:cTn id="368" dur="500" spd="-100000" fill="hold"/>
                                            <p:tgtEl>
                                              <p:spTgt spid="131"/>
                                            </p:tgtEl>
                                            <p:attrNameLst>
                                              <p:attrName>ppt_x</p:attrName>
                                              <p:attrName>ppt_y</p:attrName>
                                            </p:attrNameLst>
                                          </p:cBhvr>
                                          <p:rCtr x="-6562" y="30648"/>
                                        </p:animMotion>
                                      </p:childTnLst>
                                    </p:cTn>
                                  </p:par>
                                  <p:par>
                                    <p:cTn id="369" presetID="42" presetClass="path" presetSubtype="0" fill="hold" nodeType="withEffect" p14:presetBounceEnd="36000">
                                      <p:stCondLst>
                                        <p:cond delay="0"/>
                                      </p:stCondLst>
                                      <p:childTnLst>
                                        <p:animMotion origin="layout" path="M 5E-6 4.32099E-6 L 0.27987 0.60648 " pathEditMode="relative" rAng="0" ptsTypes="AA" p14:bounceEnd="36000">
                                          <p:cBhvr>
                                            <p:cTn id="370" dur="500" spd="-100000" fill="hold"/>
                                            <p:tgtEl>
                                              <p:spTgt spid="134"/>
                                            </p:tgtEl>
                                            <p:attrNameLst>
                                              <p:attrName>ppt_x</p:attrName>
                                              <p:attrName>ppt_y</p:attrName>
                                            </p:attrNameLst>
                                          </p:cBhvr>
                                          <p:rCtr x="13993" y="30309"/>
                                        </p:animMotion>
                                      </p:childTnLst>
                                    </p:cTn>
                                  </p:par>
                                  <p:par>
                                    <p:cTn id="371" presetID="42" presetClass="path" presetSubtype="0" fill="hold" nodeType="withEffect" p14:presetBounceEnd="36000">
                                      <p:stCondLst>
                                        <p:cond delay="0"/>
                                      </p:stCondLst>
                                      <p:childTnLst>
                                        <p:animMotion origin="layout" path="M -3.61111E-6 -9.87654E-7 L 0.08091 0.58364 " pathEditMode="relative" rAng="0" ptsTypes="AA" p14:bounceEnd="36000">
                                          <p:cBhvr>
                                            <p:cTn id="372" dur="500" spd="-100000" fill="hold"/>
                                            <p:tgtEl>
                                              <p:spTgt spid="137"/>
                                            </p:tgtEl>
                                            <p:attrNameLst>
                                              <p:attrName>ppt_x</p:attrName>
                                              <p:attrName>ppt_y</p:attrName>
                                            </p:attrNameLst>
                                          </p:cBhvr>
                                          <p:rCtr x="4045" y="29167"/>
                                        </p:animMotion>
                                      </p:childTnLst>
                                    </p:cTn>
                                  </p:par>
                                  <p:par>
                                    <p:cTn id="373" presetID="42" presetClass="path" presetSubtype="0" fill="hold" nodeType="withEffect" p14:presetBounceEnd="36000">
                                      <p:stCondLst>
                                        <p:cond delay="0"/>
                                      </p:stCondLst>
                                      <p:childTnLst>
                                        <p:animMotion origin="layout" path="M -4.72222E-6 3.33333E-6 L 0.04619 0.57808 " pathEditMode="relative" rAng="0" ptsTypes="AA" p14:bounceEnd="36000">
                                          <p:cBhvr>
                                            <p:cTn id="374" dur="500" spd="-100000" fill="hold"/>
                                            <p:tgtEl>
                                              <p:spTgt spid="140"/>
                                            </p:tgtEl>
                                            <p:attrNameLst>
                                              <p:attrName>ppt_x</p:attrName>
                                              <p:attrName>ppt_y</p:attrName>
                                            </p:attrNameLst>
                                          </p:cBhvr>
                                          <p:rCtr x="2309" y="28889"/>
                                        </p:animMotion>
                                      </p:childTnLst>
                                    </p:cTn>
                                  </p:par>
                                  <p:par>
                                    <p:cTn id="375" presetID="42" presetClass="path" presetSubtype="0" fill="hold" nodeType="withEffect" p14:presetBounceEnd="36000">
                                      <p:stCondLst>
                                        <p:cond delay="0"/>
                                      </p:stCondLst>
                                      <p:childTnLst>
                                        <p:animMotion origin="layout" path="M 2.5E-6 -1.11111E-6 L -0.05191 0.61512 " pathEditMode="relative" rAng="0" ptsTypes="AA" p14:bounceEnd="36000">
                                          <p:cBhvr>
                                            <p:cTn id="376" dur="500" spd="-100000" fill="hold"/>
                                            <p:tgtEl>
                                              <p:spTgt spid="152"/>
                                            </p:tgtEl>
                                            <p:attrNameLst>
                                              <p:attrName>ppt_x</p:attrName>
                                              <p:attrName>ppt_y</p:attrName>
                                            </p:attrNameLst>
                                          </p:cBhvr>
                                          <p:rCtr x="-2604" y="30741"/>
                                        </p:animMotion>
                                      </p:childTnLst>
                                    </p:cTn>
                                  </p:par>
                                  <p:par>
                                    <p:cTn id="377" presetID="42" presetClass="path" presetSubtype="0" fill="hold" nodeType="withEffect" p14:presetBounceEnd="36000">
                                      <p:stCondLst>
                                        <p:cond delay="0"/>
                                      </p:stCondLst>
                                      <p:childTnLst>
                                        <p:animMotion origin="layout" path="M -3.88889E-6 -3.7037E-6 L -0.1375 0.75 " pathEditMode="relative" rAng="0" ptsTypes="AA" p14:bounceEnd="36000">
                                          <p:cBhvr>
                                            <p:cTn id="378" dur="500" spd="-100000" fill="hold"/>
                                            <p:tgtEl>
                                              <p:spTgt spid="155"/>
                                            </p:tgtEl>
                                            <p:attrNameLst>
                                              <p:attrName>ppt_x</p:attrName>
                                              <p:attrName>ppt_y</p:attrName>
                                            </p:attrNameLst>
                                          </p:cBhvr>
                                          <p:rCtr x="-6875" y="37500"/>
                                        </p:animMotion>
                                      </p:childTnLst>
                                    </p:cTn>
                                  </p:par>
                                  <p:par>
                                    <p:cTn id="379" presetID="42" presetClass="path" presetSubtype="0" fill="hold" nodeType="withEffect" p14:presetBounceEnd="36000">
                                      <p:stCondLst>
                                        <p:cond delay="0"/>
                                      </p:stCondLst>
                                      <p:childTnLst>
                                        <p:animMotion origin="layout" path="M -4.44444E-6 -4.07407E-6 L 0.07709 0.69074 " pathEditMode="relative" rAng="0" ptsTypes="AA" p14:bounceEnd="36000">
                                          <p:cBhvr>
                                            <p:cTn id="380" dur="500" spd="-100000" fill="hold"/>
                                            <p:tgtEl>
                                              <p:spTgt spid="143"/>
                                            </p:tgtEl>
                                            <p:attrNameLst>
                                              <p:attrName>ppt_x</p:attrName>
                                              <p:attrName>ppt_y</p:attrName>
                                            </p:attrNameLst>
                                          </p:cBhvr>
                                          <p:rCtr x="3854" y="34537"/>
                                        </p:animMotion>
                                      </p:childTnLst>
                                    </p:cTn>
                                  </p:par>
                                  <p:par>
                                    <p:cTn id="381" presetID="42" presetClass="path" presetSubtype="0" fill="hold" nodeType="withEffect" p14:presetBounceEnd="36000">
                                      <p:stCondLst>
                                        <p:cond delay="0"/>
                                      </p:stCondLst>
                                      <p:childTnLst>
                                        <p:animMotion origin="layout" path="M 1.11111E-6 -6.17284E-7 L -0.16389 0.69012 " pathEditMode="relative" rAng="0" ptsTypes="AA" p14:bounceEnd="36000">
                                          <p:cBhvr>
                                            <p:cTn id="382" dur="500" spd="-100000" fill="hold"/>
                                            <p:tgtEl>
                                              <p:spTgt spid="146"/>
                                            </p:tgtEl>
                                            <p:attrNameLst>
                                              <p:attrName>ppt_x</p:attrName>
                                              <p:attrName>ppt_y</p:attrName>
                                            </p:attrNameLst>
                                          </p:cBhvr>
                                          <p:rCtr x="-8194" y="34506"/>
                                        </p:animMotion>
                                      </p:childTnLst>
                                    </p:cTn>
                                  </p:par>
                                </p:childTnLst>
                              </p:cTn>
                            </p:par>
                            <p:par>
                              <p:cTn id="383" fill="hold">
                                <p:stCondLst>
                                  <p:cond delay="5000"/>
                                </p:stCondLst>
                                <p:childTnLst>
                                  <p:par>
                                    <p:cTn id="384" presetID="42" presetClass="entr" presetSubtype="0" fill="hold" grpId="0" nodeType="afterEffect">
                                      <p:stCondLst>
                                        <p:cond delay="0"/>
                                      </p:stCondLst>
                                      <p:childTnLst>
                                        <p:set>
                                          <p:cBhvr>
                                            <p:cTn id="385" dur="1" fill="hold">
                                              <p:stCondLst>
                                                <p:cond delay="0"/>
                                              </p:stCondLst>
                                            </p:cTn>
                                            <p:tgtEl>
                                              <p:spTgt spid="127"/>
                                            </p:tgtEl>
                                            <p:attrNameLst>
                                              <p:attrName>style.visibility</p:attrName>
                                            </p:attrNameLst>
                                          </p:cBhvr>
                                          <p:to>
                                            <p:strVal val="visible"/>
                                          </p:to>
                                        </p:set>
                                        <p:animEffect transition="in" filter="fade">
                                          <p:cBhvr>
                                            <p:cTn id="386" dur="500"/>
                                            <p:tgtEl>
                                              <p:spTgt spid="127"/>
                                            </p:tgtEl>
                                          </p:cBhvr>
                                        </p:animEffect>
                                        <p:anim calcmode="lin" valueType="num">
                                          <p:cBhvr>
                                            <p:cTn id="387" dur="500" fill="hold"/>
                                            <p:tgtEl>
                                              <p:spTgt spid="127"/>
                                            </p:tgtEl>
                                            <p:attrNameLst>
                                              <p:attrName>ppt_x</p:attrName>
                                            </p:attrNameLst>
                                          </p:cBhvr>
                                          <p:tavLst>
                                            <p:tav tm="0">
                                              <p:val>
                                                <p:strVal val="#ppt_x"/>
                                              </p:val>
                                            </p:tav>
                                            <p:tav tm="100000">
                                              <p:val>
                                                <p:strVal val="#ppt_x"/>
                                              </p:val>
                                            </p:tav>
                                          </p:tavLst>
                                        </p:anim>
                                        <p:anim calcmode="lin" valueType="num">
                                          <p:cBhvr>
                                            <p:cTn id="388" dur="500" fill="hold"/>
                                            <p:tgtEl>
                                              <p:spTgt spid="127"/>
                                            </p:tgtEl>
                                            <p:attrNameLst>
                                              <p:attrName>ppt_y</p:attrName>
                                            </p:attrNameLst>
                                          </p:cBhvr>
                                          <p:tavLst>
                                            <p:tav tm="0">
                                              <p:val>
                                                <p:strVal val="#ppt_y+.1"/>
                                              </p:val>
                                            </p:tav>
                                            <p:tav tm="100000">
                                              <p:val>
                                                <p:strVal val="#ppt_y"/>
                                              </p:val>
                                            </p:tav>
                                          </p:tavLst>
                                        </p:anim>
                                      </p:childTnLst>
                                    </p:cTn>
                                  </p:par>
                                </p:childTnLst>
                              </p:cTn>
                            </p:par>
                            <p:par>
                              <p:cTn id="389" fill="hold">
                                <p:stCondLst>
                                  <p:cond delay="5500"/>
                                </p:stCondLst>
                                <p:childTnLst>
                                  <p:par>
                                    <p:cTn id="390" presetID="16" presetClass="entr" presetSubtype="26" fill="hold" grpId="0" nodeType="afterEffect">
                                      <p:stCondLst>
                                        <p:cond delay="0"/>
                                      </p:stCondLst>
                                      <p:childTnLst>
                                        <p:set>
                                          <p:cBhvr>
                                            <p:cTn id="391" dur="1" fill="hold">
                                              <p:stCondLst>
                                                <p:cond delay="0"/>
                                              </p:stCondLst>
                                            </p:cTn>
                                            <p:tgtEl>
                                              <p:spTgt spid="159"/>
                                            </p:tgtEl>
                                            <p:attrNameLst>
                                              <p:attrName>style.visibility</p:attrName>
                                            </p:attrNameLst>
                                          </p:cBhvr>
                                          <p:to>
                                            <p:strVal val="visible"/>
                                          </p:to>
                                        </p:set>
                                        <p:animEffect transition="in" filter="barn(inHorizontal)">
                                          <p:cBhvr>
                                            <p:cTn id="392" dur="500"/>
                                            <p:tgtEl>
                                              <p:spTgt spid="159"/>
                                            </p:tgtEl>
                                          </p:cBhvr>
                                        </p:animEffect>
                                      </p:childTnLst>
                                    </p:cTn>
                                  </p:par>
                                  <p:par>
                                    <p:cTn id="393" presetID="16" presetClass="entr" presetSubtype="26" fill="hold" grpId="0" nodeType="withEffect">
                                      <p:stCondLst>
                                        <p:cond delay="0"/>
                                      </p:stCondLst>
                                      <p:childTnLst>
                                        <p:set>
                                          <p:cBhvr>
                                            <p:cTn id="394" dur="1" fill="hold">
                                              <p:stCondLst>
                                                <p:cond delay="0"/>
                                              </p:stCondLst>
                                            </p:cTn>
                                            <p:tgtEl>
                                              <p:spTgt spid="160"/>
                                            </p:tgtEl>
                                            <p:attrNameLst>
                                              <p:attrName>style.visibility</p:attrName>
                                            </p:attrNameLst>
                                          </p:cBhvr>
                                          <p:to>
                                            <p:strVal val="visible"/>
                                          </p:to>
                                        </p:set>
                                        <p:animEffect transition="in" filter="barn(inHorizontal)">
                                          <p:cBhvr>
                                            <p:cTn id="395" dur="500"/>
                                            <p:tgtEl>
                                              <p:spTgt spid="160"/>
                                            </p:tgtEl>
                                          </p:cBhvr>
                                        </p:animEffect>
                                      </p:childTnLst>
                                    </p:cTn>
                                  </p:par>
                                </p:childTnLst>
                              </p:cTn>
                            </p:par>
                            <p:par>
                              <p:cTn id="396" fill="hold">
                                <p:stCondLst>
                                  <p:cond delay="6000"/>
                                </p:stCondLst>
                                <p:childTnLst>
                                  <p:par>
                                    <p:cTn id="397" presetID="22" presetClass="entr" presetSubtype="8" fill="hold" grpId="0" nodeType="afterEffect">
                                      <p:stCondLst>
                                        <p:cond delay="0"/>
                                      </p:stCondLst>
                                      <p:iterate type="lt">
                                        <p:tmPct val="30000"/>
                                      </p:iterate>
                                      <p:childTnLst>
                                        <p:set>
                                          <p:cBhvr>
                                            <p:cTn id="398" dur="1" fill="hold">
                                              <p:stCondLst>
                                                <p:cond delay="0"/>
                                              </p:stCondLst>
                                            </p:cTn>
                                            <p:tgtEl>
                                              <p:spTgt spid="158"/>
                                            </p:tgtEl>
                                            <p:attrNameLst>
                                              <p:attrName>style.visibility</p:attrName>
                                            </p:attrNameLst>
                                          </p:cBhvr>
                                          <p:to>
                                            <p:strVal val="visible"/>
                                          </p:to>
                                        </p:set>
                                        <p:animEffect transition="in" filter="wipe(left)">
                                          <p:cBhvr>
                                            <p:cTn id="399" dur="50"/>
                                            <p:tgtEl>
                                              <p:spTgt spid="158"/>
                                            </p:tgtEl>
                                          </p:cBhvr>
                                        </p:animEffect>
                                      </p:childTnLst>
                                    </p:cTn>
                                  </p:par>
                                  <p:par>
                                    <p:cTn id="400" presetID="36" presetClass="emph" presetSubtype="0" fill="hold" grpId="1" nodeType="withEffect">
                                      <p:stCondLst>
                                        <p:cond delay="0"/>
                                      </p:stCondLst>
                                      <p:iterate type="lt">
                                        <p:tmPct val="30000"/>
                                      </p:iterate>
                                      <p:childTnLst>
                                        <p:animScale>
                                          <p:cBhvr>
                                            <p:cTn id="401" dur="25" autoRev="1" fill="hold">
                                              <p:stCondLst>
                                                <p:cond delay="0"/>
                                              </p:stCondLst>
                                            </p:cTn>
                                            <p:tgtEl>
                                              <p:spTgt spid="158"/>
                                            </p:tgtEl>
                                          </p:cBhvr>
                                          <p:to x="80000" y="100000"/>
                                        </p:animScale>
                                        <p:anim by="(#ppt_w*0.10)" calcmode="lin" valueType="num">
                                          <p:cBhvr>
                                            <p:cTn id="402" dur="25" autoRev="1" fill="hold">
                                              <p:stCondLst>
                                                <p:cond delay="0"/>
                                              </p:stCondLst>
                                            </p:cTn>
                                            <p:tgtEl>
                                              <p:spTgt spid="158"/>
                                            </p:tgtEl>
                                            <p:attrNameLst>
                                              <p:attrName>ppt_x</p:attrName>
                                            </p:attrNameLst>
                                          </p:cBhvr>
                                        </p:anim>
                                        <p:anim by="(-#ppt_w*0.10)" calcmode="lin" valueType="num">
                                          <p:cBhvr>
                                            <p:cTn id="403" dur="25" autoRev="1" fill="hold">
                                              <p:stCondLst>
                                                <p:cond delay="0"/>
                                              </p:stCondLst>
                                            </p:cTn>
                                            <p:tgtEl>
                                              <p:spTgt spid="158"/>
                                            </p:tgtEl>
                                            <p:attrNameLst>
                                              <p:attrName>ppt_y</p:attrName>
                                            </p:attrNameLst>
                                          </p:cBhvr>
                                        </p:anim>
                                        <p:animRot by="-480000">
                                          <p:cBhvr>
                                            <p:cTn id="404" dur="25" autoRev="1" fill="hold">
                                              <p:stCondLst>
                                                <p:cond delay="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59" grpId="0"/>
          <p:bldP spid="87" grpId="0"/>
          <p:bldP spid="127" grpId="0"/>
          <p:bldP spid="158" grpId="0"/>
          <p:bldP spid="158" grpId="1"/>
          <p:bldP spid="159" grpId="0" animBg="1"/>
          <p:bldP spid="16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42" presetClass="path" presetSubtype="0" fill="hold" nodeType="withEffect">
                                      <p:stCondLst>
                                        <p:cond delay="0"/>
                                      </p:stCondLst>
                                      <p:childTnLst>
                                        <p:animMotion origin="layout" path="M -2.77778E-7 -1.60494E-6 L 0.16788 0.62624 " pathEditMode="relative" rAng="0" ptsTypes="AA">
                                          <p:cBhvr>
                                            <p:cTn id="56" dur="500" spd="-100000" fill="hold"/>
                                            <p:tgtEl>
                                              <p:spTgt spid="4"/>
                                            </p:tgtEl>
                                            <p:attrNameLst>
                                              <p:attrName>ppt_x</p:attrName>
                                              <p:attrName>ppt_y</p:attrName>
                                            </p:attrNameLst>
                                          </p:cBhvr>
                                          <p:rCtr x="8385" y="31296"/>
                                        </p:animMotion>
                                      </p:childTnLst>
                                    </p:cTn>
                                  </p:par>
                                  <p:par>
                                    <p:cTn id="57" presetID="42" presetClass="path" presetSubtype="0" fill="hold" nodeType="withEffect">
                                      <p:stCondLst>
                                        <p:cond delay="0"/>
                                      </p:stCondLst>
                                      <p:childTnLst>
                                        <p:animMotion origin="layout" path="M 1.38889E-6 -2.96296E-6 L -0.24583 0.48704 " pathEditMode="relative" rAng="0" ptsTypes="AA">
                                          <p:cBhvr>
                                            <p:cTn id="58" dur="500" spd="-100000" fill="hold"/>
                                            <p:tgtEl>
                                              <p:spTgt spid="7"/>
                                            </p:tgtEl>
                                            <p:attrNameLst>
                                              <p:attrName>ppt_x</p:attrName>
                                              <p:attrName>ppt_y</p:attrName>
                                            </p:attrNameLst>
                                          </p:cBhvr>
                                          <p:rCtr x="-12292" y="24352"/>
                                        </p:animMotion>
                                      </p:childTnLst>
                                    </p:cTn>
                                  </p:par>
                                  <p:par>
                                    <p:cTn id="59" presetID="42" presetClass="path" presetSubtype="0" fill="hold" nodeType="withEffect">
                                      <p:stCondLst>
                                        <p:cond delay="0"/>
                                      </p:stCondLst>
                                      <p:childTnLst>
                                        <p:animMotion origin="layout" path="M 3.88889E-6 3.20988E-6 L -0.13125 0.61296 " pathEditMode="relative" rAng="0" ptsTypes="AA">
                                          <p:cBhvr>
                                            <p:cTn id="60" dur="500" spd="-100000" fill="hold"/>
                                            <p:tgtEl>
                                              <p:spTgt spid="10"/>
                                            </p:tgtEl>
                                            <p:attrNameLst>
                                              <p:attrName>ppt_x</p:attrName>
                                              <p:attrName>ppt_y</p:attrName>
                                            </p:attrNameLst>
                                          </p:cBhvr>
                                          <p:rCtr x="-6562" y="30648"/>
                                        </p:animMotion>
                                      </p:childTnLst>
                                    </p:cTn>
                                  </p:par>
                                  <p:par>
                                    <p:cTn id="61" presetID="42" presetClass="path" presetSubtype="0" fill="hold" nodeType="withEffect">
                                      <p:stCondLst>
                                        <p:cond delay="0"/>
                                      </p:stCondLst>
                                      <p:childTnLst>
                                        <p:animMotion origin="layout" path="M 5E-6 4.32099E-6 L 0.27987 0.60648 " pathEditMode="relative" rAng="0" ptsTypes="AA">
                                          <p:cBhvr>
                                            <p:cTn id="62" dur="500" spd="-100000" fill="hold"/>
                                            <p:tgtEl>
                                              <p:spTgt spid="13"/>
                                            </p:tgtEl>
                                            <p:attrNameLst>
                                              <p:attrName>ppt_x</p:attrName>
                                              <p:attrName>ppt_y</p:attrName>
                                            </p:attrNameLst>
                                          </p:cBhvr>
                                          <p:rCtr x="13993" y="30309"/>
                                        </p:animMotion>
                                      </p:childTnLst>
                                    </p:cTn>
                                  </p:par>
                                  <p:par>
                                    <p:cTn id="63" presetID="42" presetClass="path" presetSubtype="0" fill="hold" nodeType="withEffect">
                                      <p:stCondLst>
                                        <p:cond delay="0"/>
                                      </p:stCondLst>
                                      <p:childTnLst>
                                        <p:animMotion origin="layout" path="M -3.61111E-6 -9.87654E-7 L 0.08091 0.58364 " pathEditMode="relative" rAng="0" ptsTypes="AA">
                                          <p:cBhvr>
                                            <p:cTn id="64" dur="500" spd="-100000" fill="hold"/>
                                            <p:tgtEl>
                                              <p:spTgt spid="16"/>
                                            </p:tgtEl>
                                            <p:attrNameLst>
                                              <p:attrName>ppt_x</p:attrName>
                                              <p:attrName>ppt_y</p:attrName>
                                            </p:attrNameLst>
                                          </p:cBhvr>
                                          <p:rCtr x="4045" y="29167"/>
                                        </p:animMotion>
                                      </p:childTnLst>
                                    </p:cTn>
                                  </p:par>
                                  <p:par>
                                    <p:cTn id="65" presetID="42" presetClass="path" presetSubtype="0" fill="hold" nodeType="withEffect">
                                      <p:stCondLst>
                                        <p:cond delay="0"/>
                                      </p:stCondLst>
                                      <p:childTnLst>
                                        <p:animMotion origin="layout" path="M -4.72222E-6 3.33333E-6 L 0.04619 0.57808 " pathEditMode="relative" rAng="0" ptsTypes="AA">
                                          <p:cBhvr>
                                            <p:cTn id="66" dur="500" spd="-100000" fill="hold"/>
                                            <p:tgtEl>
                                              <p:spTgt spid="19"/>
                                            </p:tgtEl>
                                            <p:attrNameLst>
                                              <p:attrName>ppt_x</p:attrName>
                                              <p:attrName>ppt_y</p:attrName>
                                            </p:attrNameLst>
                                          </p:cBhvr>
                                          <p:rCtr x="2309" y="28889"/>
                                        </p:animMotion>
                                      </p:childTnLst>
                                    </p:cTn>
                                  </p:par>
                                  <p:par>
                                    <p:cTn id="67" presetID="42" presetClass="path" presetSubtype="0" fill="hold" nodeType="withEffect">
                                      <p:stCondLst>
                                        <p:cond delay="0"/>
                                      </p:stCondLst>
                                      <p:childTnLst>
                                        <p:animMotion origin="layout" path="M 2.5E-6 -1.11111E-6 L -0.05191 0.61512 " pathEditMode="relative" rAng="0" ptsTypes="AA">
                                          <p:cBhvr>
                                            <p:cTn id="68" dur="500" spd="-100000" fill="hold"/>
                                            <p:tgtEl>
                                              <p:spTgt spid="22"/>
                                            </p:tgtEl>
                                            <p:attrNameLst>
                                              <p:attrName>ppt_x</p:attrName>
                                              <p:attrName>ppt_y</p:attrName>
                                            </p:attrNameLst>
                                          </p:cBhvr>
                                          <p:rCtr x="-2604" y="30741"/>
                                        </p:animMotion>
                                      </p:childTnLst>
                                    </p:cTn>
                                  </p:par>
                                  <p:par>
                                    <p:cTn id="69" presetID="42" presetClass="path" presetSubtype="0" fill="hold" nodeType="withEffect">
                                      <p:stCondLst>
                                        <p:cond delay="0"/>
                                      </p:stCondLst>
                                      <p:childTnLst>
                                        <p:animMotion origin="layout" path="M -3.88889E-6 -3.7037E-6 L -0.1375 0.75 " pathEditMode="relative" rAng="0" ptsTypes="AA">
                                          <p:cBhvr>
                                            <p:cTn id="70" dur="500" spd="-100000" fill="hold"/>
                                            <p:tgtEl>
                                              <p:spTgt spid="25"/>
                                            </p:tgtEl>
                                            <p:attrNameLst>
                                              <p:attrName>ppt_x</p:attrName>
                                              <p:attrName>ppt_y</p:attrName>
                                            </p:attrNameLst>
                                          </p:cBhvr>
                                          <p:rCtr x="-6875" y="37500"/>
                                        </p:animMotion>
                                      </p:childTnLst>
                                    </p:cTn>
                                  </p:par>
                                  <p:par>
                                    <p:cTn id="71" presetID="42" presetClass="path" presetSubtype="0" fill="hold" nodeType="withEffect">
                                      <p:stCondLst>
                                        <p:cond delay="0"/>
                                      </p:stCondLst>
                                      <p:childTnLst>
                                        <p:animMotion origin="layout" path="M -4.44444E-6 -4.07407E-6 L 0.07709 0.69074 " pathEditMode="relative" rAng="0" ptsTypes="AA">
                                          <p:cBhvr>
                                            <p:cTn id="72" dur="500" spd="-100000" fill="hold"/>
                                            <p:tgtEl>
                                              <p:spTgt spid="28"/>
                                            </p:tgtEl>
                                            <p:attrNameLst>
                                              <p:attrName>ppt_x</p:attrName>
                                              <p:attrName>ppt_y</p:attrName>
                                            </p:attrNameLst>
                                          </p:cBhvr>
                                          <p:rCtr x="3854" y="34537"/>
                                        </p:animMotion>
                                      </p:childTnLst>
                                    </p:cTn>
                                  </p:par>
                                  <p:par>
                                    <p:cTn id="73" presetID="42" presetClass="path" presetSubtype="0" fill="hold" nodeType="withEffect">
                                      <p:stCondLst>
                                        <p:cond delay="0"/>
                                      </p:stCondLst>
                                      <p:childTnLst>
                                        <p:animMotion origin="layout" path="M 1.11111E-6 -6.17284E-7 L -0.16389 0.69012 " pathEditMode="relative" rAng="0" ptsTypes="AA">
                                          <p:cBhvr>
                                            <p:cTn id="74" dur="500" spd="-100000" fill="hold"/>
                                            <p:tgtEl>
                                              <p:spTgt spid="31"/>
                                            </p:tgtEl>
                                            <p:attrNameLst>
                                              <p:attrName>ppt_x</p:attrName>
                                              <p:attrName>ppt_y</p:attrName>
                                            </p:attrNameLst>
                                          </p:cBhvr>
                                          <p:rCtr x="-8194" y="34506"/>
                                        </p:animMotion>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anim calcmode="lin" valueType="num">
                                          <p:cBhvr>
                                            <p:cTn id="79" dur="500" fill="hold"/>
                                            <p:tgtEl>
                                              <p:spTgt spid="3"/>
                                            </p:tgtEl>
                                            <p:attrNameLst>
                                              <p:attrName>ppt_x</p:attrName>
                                            </p:attrNameLst>
                                          </p:cBhvr>
                                          <p:tavLst>
                                            <p:tav tm="0">
                                              <p:val>
                                                <p:strVal val="#ppt_x"/>
                                              </p:val>
                                            </p:tav>
                                            <p:tav tm="100000">
                                              <p:val>
                                                <p:strVal val="#ppt_x"/>
                                              </p:val>
                                            </p:tav>
                                          </p:tavLst>
                                        </p:anim>
                                        <p:anim calcmode="lin" valueType="num">
                                          <p:cBhvr>
                                            <p:cTn id="80" dur="500" fill="hold"/>
                                            <p:tgtEl>
                                              <p:spTgt spid="3"/>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53" presetClass="entr" presetSubtype="16"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par>
                                    <p:cTn id="87" presetID="53" presetClass="entr" presetSubtype="16"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par>
                                    <p:cTn id="97" presetID="53" presetClass="entr" presetSubtype="16"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16" fill="hold" nodeType="with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par>
                                    <p:cTn id="107" presetID="53" presetClass="entr" presetSubtype="16"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par>
                                    <p:cTn id="112" presetID="53" presetClass="entr" presetSubtype="16"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par>
                                    <p:cTn id="117" presetID="53" presetClass="entr" presetSubtype="16" fill="hold" nodeType="withEffect">
                                      <p:stCondLst>
                                        <p:cond delay="0"/>
                                      </p:stCondLst>
                                      <p:childTnLst>
                                        <p:set>
                                          <p:cBhvr>
                                            <p:cTn id="118" dur="1" fill="hold">
                                              <p:stCondLst>
                                                <p:cond delay="0"/>
                                              </p:stCondLst>
                                            </p:cTn>
                                            <p:tgtEl>
                                              <p:spTgt spid="115"/>
                                            </p:tgtEl>
                                            <p:attrNameLst>
                                              <p:attrName>style.visibility</p:attrName>
                                            </p:attrNameLst>
                                          </p:cBhvr>
                                          <p:to>
                                            <p:strVal val="visible"/>
                                          </p:to>
                                        </p:set>
                                        <p:anim calcmode="lin" valueType="num">
                                          <p:cBhvr>
                                            <p:cTn id="119" dur="500" fill="hold"/>
                                            <p:tgtEl>
                                              <p:spTgt spid="115"/>
                                            </p:tgtEl>
                                            <p:attrNameLst>
                                              <p:attrName>ppt_w</p:attrName>
                                            </p:attrNameLst>
                                          </p:cBhvr>
                                          <p:tavLst>
                                            <p:tav tm="0">
                                              <p:val>
                                                <p:fltVal val="0"/>
                                              </p:val>
                                            </p:tav>
                                            <p:tav tm="100000">
                                              <p:val>
                                                <p:strVal val="#ppt_w"/>
                                              </p:val>
                                            </p:tav>
                                          </p:tavLst>
                                        </p:anim>
                                        <p:anim calcmode="lin" valueType="num">
                                          <p:cBhvr>
                                            <p:cTn id="120" dur="500" fill="hold"/>
                                            <p:tgtEl>
                                              <p:spTgt spid="115"/>
                                            </p:tgtEl>
                                            <p:attrNameLst>
                                              <p:attrName>ppt_h</p:attrName>
                                            </p:attrNameLst>
                                          </p:cBhvr>
                                          <p:tavLst>
                                            <p:tav tm="0">
                                              <p:val>
                                                <p:fltVal val="0"/>
                                              </p:val>
                                            </p:tav>
                                            <p:tav tm="100000">
                                              <p:val>
                                                <p:strVal val="#ppt_h"/>
                                              </p:val>
                                            </p:tav>
                                          </p:tavLst>
                                        </p:anim>
                                        <p:animEffect transition="in" filter="fade">
                                          <p:cBhvr>
                                            <p:cTn id="121" dur="500"/>
                                            <p:tgtEl>
                                              <p:spTgt spid="115"/>
                                            </p:tgtEl>
                                          </p:cBhvr>
                                        </p:animEffect>
                                      </p:childTnLst>
                                    </p:cTn>
                                  </p:par>
                                  <p:par>
                                    <p:cTn id="122" presetID="53" presetClass="entr" presetSubtype="16"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 calcmode="lin" valueType="num">
                                          <p:cBhvr>
                                            <p:cTn id="124" dur="500" fill="hold"/>
                                            <p:tgtEl>
                                              <p:spTgt spid="53"/>
                                            </p:tgtEl>
                                            <p:attrNameLst>
                                              <p:attrName>ppt_w</p:attrName>
                                            </p:attrNameLst>
                                          </p:cBhvr>
                                          <p:tavLst>
                                            <p:tav tm="0">
                                              <p:val>
                                                <p:fltVal val="0"/>
                                              </p:val>
                                            </p:tav>
                                            <p:tav tm="100000">
                                              <p:val>
                                                <p:strVal val="#ppt_w"/>
                                              </p:val>
                                            </p:tav>
                                          </p:tavLst>
                                        </p:anim>
                                        <p:anim calcmode="lin" valueType="num">
                                          <p:cBhvr>
                                            <p:cTn id="125" dur="500" fill="hold"/>
                                            <p:tgtEl>
                                              <p:spTgt spid="53"/>
                                            </p:tgtEl>
                                            <p:attrNameLst>
                                              <p:attrName>ppt_h</p:attrName>
                                            </p:attrNameLst>
                                          </p:cBhvr>
                                          <p:tavLst>
                                            <p:tav tm="0">
                                              <p:val>
                                                <p:fltVal val="0"/>
                                              </p:val>
                                            </p:tav>
                                            <p:tav tm="100000">
                                              <p:val>
                                                <p:strVal val="#ppt_h"/>
                                              </p:val>
                                            </p:tav>
                                          </p:tavLst>
                                        </p:anim>
                                        <p:animEffect transition="in" filter="fade">
                                          <p:cBhvr>
                                            <p:cTn id="126" dur="500"/>
                                            <p:tgtEl>
                                              <p:spTgt spid="53"/>
                                            </p:tgtEl>
                                          </p:cBhvr>
                                        </p:animEffect>
                                      </p:childTnLst>
                                    </p:cTn>
                                  </p:par>
                                  <p:par>
                                    <p:cTn id="127" presetID="53" presetClass="entr" presetSubtype="16"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anim calcmode="lin" valueType="num">
                                          <p:cBhvr>
                                            <p:cTn id="129" dur="500" fill="hold"/>
                                            <p:tgtEl>
                                              <p:spTgt spid="56"/>
                                            </p:tgtEl>
                                            <p:attrNameLst>
                                              <p:attrName>ppt_w</p:attrName>
                                            </p:attrNameLst>
                                          </p:cBhvr>
                                          <p:tavLst>
                                            <p:tav tm="0">
                                              <p:val>
                                                <p:fltVal val="0"/>
                                              </p:val>
                                            </p:tav>
                                            <p:tav tm="100000">
                                              <p:val>
                                                <p:strVal val="#ppt_w"/>
                                              </p:val>
                                            </p:tav>
                                          </p:tavLst>
                                        </p:anim>
                                        <p:anim calcmode="lin" valueType="num">
                                          <p:cBhvr>
                                            <p:cTn id="130" dur="500" fill="hold"/>
                                            <p:tgtEl>
                                              <p:spTgt spid="56"/>
                                            </p:tgtEl>
                                            <p:attrNameLst>
                                              <p:attrName>ppt_h</p:attrName>
                                            </p:attrNameLst>
                                          </p:cBhvr>
                                          <p:tavLst>
                                            <p:tav tm="0">
                                              <p:val>
                                                <p:fltVal val="0"/>
                                              </p:val>
                                            </p:tav>
                                            <p:tav tm="100000">
                                              <p:val>
                                                <p:strVal val="#ppt_h"/>
                                              </p:val>
                                            </p:tav>
                                          </p:tavLst>
                                        </p:anim>
                                        <p:animEffect transition="in" filter="fade">
                                          <p:cBhvr>
                                            <p:cTn id="131" dur="500"/>
                                            <p:tgtEl>
                                              <p:spTgt spid="56"/>
                                            </p:tgtEl>
                                          </p:cBhvr>
                                        </p:animEffect>
                                      </p:childTnLst>
                                    </p:cTn>
                                  </p:par>
                                  <p:par>
                                    <p:cTn id="132" presetID="42" presetClass="path" presetSubtype="0" fill="hold" nodeType="withEffect">
                                      <p:stCondLst>
                                        <p:cond delay="0"/>
                                      </p:stCondLst>
                                      <p:childTnLst>
                                        <p:animMotion origin="layout" path="M -2.77778E-7 -1.60494E-6 L 0.16788 0.62624 " pathEditMode="relative" rAng="0" ptsTypes="AA">
                                          <p:cBhvr>
                                            <p:cTn id="133" dur="500" spd="-100000" fill="hold"/>
                                            <p:tgtEl>
                                              <p:spTgt spid="35"/>
                                            </p:tgtEl>
                                            <p:attrNameLst>
                                              <p:attrName>ppt_x</p:attrName>
                                              <p:attrName>ppt_y</p:attrName>
                                            </p:attrNameLst>
                                          </p:cBhvr>
                                          <p:rCtr x="8385" y="31296"/>
                                        </p:animMotion>
                                      </p:childTnLst>
                                    </p:cTn>
                                  </p:par>
                                  <p:par>
                                    <p:cTn id="134" presetID="42" presetClass="path" presetSubtype="0" fill="hold" nodeType="withEffect">
                                      <p:stCondLst>
                                        <p:cond delay="0"/>
                                      </p:stCondLst>
                                      <p:childTnLst>
                                        <p:animMotion origin="layout" path="M 1.38889E-6 -2.96296E-6 L -0.24583 0.48704 " pathEditMode="relative" rAng="0" ptsTypes="AA">
                                          <p:cBhvr>
                                            <p:cTn id="135" dur="500" spd="-100000" fill="hold"/>
                                            <p:tgtEl>
                                              <p:spTgt spid="38"/>
                                            </p:tgtEl>
                                            <p:attrNameLst>
                                              <p:attrName>ppt_x</p:attrName>
                                              <p:attrName>ppt_y</p:attrName>
                                            </p:attrNameLst>
                                          </p:cBhvr>
                                          <p:rCtr x="-12292" y="24352"/>
                                        </p:animMotion>
                                      </p:childTnLst>
                                    </p:cTn>
                                  </p:par>
                                  <p:par>
                                    <p:cTn id="136" presetID="42" presetClass="path" presetSubtype="0" fill="hold" nodeType="withEffect">
                                      <p:stCondLst>
                                        <p:cond delay="0"/>
                                      </p:stCondLst>
                                      <p:childTnLst>
                                        <p:animMotion origin="layout" path="M 3.88889E-6 3.20988E-6 L -0.13125 0.61296 " pathEditMode="relative" rAng="0" ptsTypes="AA">
                                          <p:cBhvr>
                                            <p:cTn id="137" dur="500" spd="-100000" fill="hold"/>
                                            <p:tgtEl>
                                              <p:spTgt spid="41"/>
                                            </p:tgtEl>
                                            <p:attrNameLst>
                                              <p:attrName>ppt_x</p:attrName>
                                              <p:attrName>ppt_y</p:attrName>
                                            </p:attrNameLst>
                                          </p:cBhvr>
                                          <p:rCtr x="-6562" y="30648"/>
                                        </p:animMotion>
                                      </p:childTnLst>
                                    </p:cTn>
                                  </p:par>
                                  <p:par>
                                    <p:cTn id="138" presetID="42" presetClass="path" presetSubtype="0" fill="hold" nodeType="withEffect">
                                      <p:stCondLst>
                                        <p:cond delay="0"/>
                                      </p:stCondLst>
                                      <p:childTnLst>
                                        <p:animMotion origin="layout" path="M 5E-6 4.32099E-6 L 0.27987 0.60648 " pathEditMode="relative" rAng="0" ptsTypes="AA">
                                          <p:cBhvr>
                                            <p:cTn id="139" dur="500" spd="-100000" fill="hold"/>
                                            <p:tgtEl>
                                              <p:spTgt spid="44"/>
                                            </p:tgtEl>
                                            <p:attrNameLst>
                                              <p:attrName>ppt_x</p:attrName>
                                              <p:attrName>ppt_y</p:attrName>
                                            </p:attrNameLst>
                                          </p:cBhvr>
                                          <p:rCtr x="13993" y="30309"/>
                                        </p:animMotion>
                                      </p:childTnLst>
                                    </p:cTn>
                                  </p:par>
                                  <p:par>
                                    <p:cTn id="140" presetID="42" presetClass="path" presetSubtype="0" fill="hold" nodeType="withEffect">
                                      <p:stCondLst>
                                        <p:cond delay="0"/>
                                      </p:stCondLst>
                                      <p:childTnLst>
                                        <p:animMotion origin="layout" path="M -3.61111E-6 -9.87654E-7 L 0.08091 0.58364 " pathEditMode="relative" rAng="0" ptsTypes="AA">
                                          <p:cBhvr>
                                            <p:cTn id="141" dur="500" spd="-100000" fill="hold"/>
                                            <p:tgtEl>
                                              <p:spTgt spid="112"/>
                                            </p:tgtEl>
                                            <p:attrNameLst>
                                              <p:attrName>ppt_x</p:attrName>
                                              <p:attrName>ppt_y</p:attrName>
                                            </p:attrNameLst>
                                          </p:cBhvr>
                                          <p:rCtr x="4045" y="29167"/>
                                        </p:animMotion>
                                      </p:childTnLst>
                                    </p:cTn>
                                  </p:par>
                                  <p:par>
                                    <p:cTn id="142" presetID="42" presetClass="path" presetSubtype="0" fill="hold" nodeType="withEffect">
                                      <p:stCondLst>
                                        <p:cond delay="0"/>
                                      </p:stCondLst>
                                      <p:childTnLst>
                                        <p:animMotion origin="layout" path="M -4.72222E-6 3.33333E-6 L 0.04619 0.57808 " pathEditMode="relative" rAng="0" ptsTypes="AA">
                                          <p:cBhvr>
                                            <p:cTn id="143" dur="500" spd="-100000" fill="hold"/>
                                            <p:tgtEl>
                                              <p:spTgt spid="47"/>
                                            </p:tgtEl>
                                            <p:attrNameLst>
                                              <p:attrName>ppt_x</p:attrName>
                                              <p:attrName>ppt_y</p:attrName>
                                            </p:attrNameLst>
                                          </p:cBhvr>
                                          <p:rCtr x="2309" y="28889"/>
                                        </p:animMotion>
                                      </p:childTnLst>
                                    </p:cTn>
                                  </p:par>
                                  <p:par>
                                    <p:cTn id="144" presetID="42" presetClass="path" presetSubtype="0" fill="hold" nodeType="withEffect">
                                      <p:stCondLst>
                                        <p:cond delay="0"/>
                                      </p:stCondLst>
                                      <p:childTnLst>
                                        <p:animMotion origin="layout" path="M 2.5E-6 -1.11111E-6 L -0.05191 0.61512 " pathEditMode="relative" rAng="0" ptsTypes="AA">
                                          <p:cBhvr>
                                            <p:cTn id="145" dur="500" spd="-100000" fill="hold"/>
                                            <p:tgtEl>
                                              <p:spTgt spid="50"/>
                                            </p:tgtEl>
                                            <p:attrNameLst>
                                              <p:attrName>ppt_x</p:attrName>
                                              <p:attrName>ppt_y</p:attrName>
                                            </p:attrNameLst>
                                          </p:cBhvr>
                                          <p:rCtr x="-2604" y="30741"/>
                                        </p:animMotion>
                                      </p:childTnLst>
                                    </p:cTn>
                                  </p:par>
                                  <p:par>
                                    <p:cTn id="146" presetID="42" presetClass="path" presetSubtype="0" fill="hold" nodeType="withEffect">
                                      <p:stCondLst>
                                        <p:cond delay="0"/>
                                      </p:stCondLst>
                                      <p:childTnLst>
                                        <p:animMotion origin="layout" path="M -3.88889E-6 -3.7037E-6 L -0.1375 0.75 " pathEditMode="relative" rAng="0" ptsTypes="AA">
                                          <p:cBhvr>
                                            <p:cTn id="147" dur="500" spd="-100000" fill="hold"/>
                                            <p:tgtEl>
                                              <p:spTgt spid="115"/>
                                            </p:tgtEl>
                                            <p:attrNameLst>
                                              <p:attrName>ppt_x</p:attrName>
                                              <p:attrName>ppt_y</p:attrName>
                                            </p:attrNameLst>
                                          </p:cBhvr>
                                          <p:rCtr x="-6875" y="37500"/>
                                        </p:animMotion>
                                      </p:childTnLst>
                                    </p:cTn>
                                  </p:par>
                                  <p:par>
                                    <p:cTn id="148" presetID="42" presetClass="path" presetSubtype="0" fill="hold" nodeType="withEffect">
                                      <p:stCondLst>
                                        <p:cond delay="0"/>
                                      </p:stCondLst>
                                      <p:childTnLst>
                                        <p:animMotion origin="layout" path="M -4.44444E-6 -4.07407E-6 L 0.07709 0.69074 " pathEditMode="relative" rAng="0" ptsTypes="AA">
                                          <p:cBhvr>
                                            <p:cTn id="149" dur="500" spd="-100000" fill="hold"/>
                                            <p:tgtEl>
                                              <p:spTgt spid="53"/>
                                            </p:tgtEl>
                                            <p:attrNameLst>
                                              <p:attrName>ppt_x</p:attrName>
                                              <p:attrName>ppt_y</p:attrName>
                                            </p:attrNameLst>
                                          </p:cBhvr>
                                          <p:rCtr x="3854" y="34537"/>
                                        </p:animMotion>
                                      </p:childTnLst>
                                    </p:cTn>
                                  </p:par>
                                  <p:par>
                                    <p:cTn id="150" presetID="42" presetClass="path" presetSubtype="0" fill="hold" nodeType="withEffect">
                                      <p:stCondLst>
                                        <p:cond delay="0"/>
                                      </p:stCondLst>
                                      <p:childTnLst>
                                        <p:animMotion origin="layout" path="M 1.11111E-6 -6.17284E-7 L -0.16389 0.69012 " pathEditMode="relative" rAng="0" ptsTypes="AA">
                                          <p:cBhvr>
                                            <p:cTn id="151" dur="500" spd="-100000" fill="hold"/>
                                            <p:tgtEl>
                                              <p:spTgt spid="56"/>
                                            </p:tgtEl>
                                            <p:attrNameLst>
                                              <p:attrName>ppt_x</p:attrName>
                                              <p:attrName>ppt_y</p:attrName>
                                            </p:attrNameLst>
                                          </p:cBhvr>
                                          <p:rCtr x="-8194" y="34506"/>
                                        </p:animMotion>
                                      </p:childTnLst>
                                    </p:cTn>
                                  </p:par>
                                </p:childTnLst>
                              </p:cTn>
                            </p:par>
                            <p:par>
                              <p:cTn id="152" fill="hold">
                                <p:stCondLst>
                                  <p:cond delay="2000"/>
                                </p:stCondLst>
                                <p:childTnLst>
                                  <p:par>
                                    <p:cTn id="153" presetID="42" presetClass="entr" presetSubtype="0"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anim calcmode="lin" valueType="num">
                                          <p:cBhvr>
                                            <p:cTn id="156" dur="500" fill="hold"/>
                                            <p:tgtEl>
                                              <p:spTgt spid="34"/>
                                            </p:tgtEl>
                                            <p:attrNameLst>
                                              <p:attrName>ppt_x</p:attrName>
                                            </p:attrNameLst>
                                          </p:cBhvr>
                                          <p:tavLst>
                                            <p:tav tm="0">
                                              <p:val>
                                                <p:strVal val="#ppt_x"/>
                                              </p:val>
                                            </p:tav>
                                            <p:tav tm="100000">
                                              <p:val>
                                                <p:strVal val="#ppt_x"/>
                                              </p:val>
                                            </p:tav>
                                          </p:tavLst>
                                        </p:anim>
                                        <p:anim calcmode="lin" valueType="num">
                                          <p:cBhvr>
                                            <p:cTn id="157" dur="500" fill="hold"/>
                                            <p:tgtEl>
                                              <p:spTgt spid="34"/>
                                            </p:tgtEl>
                                            <p:attrNameLst>
                                              <p:attrName>ppt_y</p:attrName>
                                            </p:attrNameLst>
                                          </p:cBhvr>
                                          <p:tavLst>
                                            <p:tav tm="0">
                                              <p:val>
                                                <p:strVal val="#ppt_y+.1"/>
                                              </p:val>
                                            </p:tav>
                                            <p:tav tm="100000">
                                              <p:val>
                                                <p:strVal val="#ppt_y"/>
                                              </p:val>
                                            </p:tav>
                                          </p:tavLst>
                                        </p:anim>
                                      </p:childTnLst>
                                    </p:cTn>
                                  </p:par>
                                </p:childTnLst>
                              </p:cTn>
                            </p:par>
                            <p:par>
                              <p:cTn id="158" fill="hold">
                                <p:stCondLst>
                                  <p:cond delay="2500"/>
                                </p:stCondLst>
                                <p:childTnLst>
                                  <p:par>
                                    <p:cTn id="159" presetID="53" presetClass="entr" presetSubtype="16" fill="hold" nodeType="afterEffect">
                                      <p:stCondLst>
                                        <p:cond delay="0"/>
                                      </p:stCondLst>
                                      <p:childTnLst>
                                        <p:set>
                                          <p:cBhvr>
                                            <p:cTn id="160" dur="1" fill="hold">
                                              <p:stCondLst>
                                                <p:cond delay="0"/>
                                              </p:stCondLst>
                                            </p:cTn>
                                            <p:tgtEl>
                                              <p:spTgt spid="60"/>
                                            </p:tgtEl>
                                            <p:attrNameLst>
                                              <p:attrName>style.visibility</p:attrName>
                                            </p:attrNameLst>
                                          </p:cBhvr>
                                          <p:to>
                                            <p:strVal val="visible"/>
                                          </p:to>
                                        </p:set>
                                        <p:anim calcmode="lin" valueType="num">
                                          <p:cBhvr>
                                            <p:cTn id="161" dur="500" fill="hold"/>
                                            <p:tgtEl>
                                              <p:spTgt spid="60"/>
                                            </p:tgtEl>
                                            <p:attrNameLst>
                                              <p:attrName>ppt_w</p:attrName>
                                            </p:attrNameLst>
                                          </p:cBhvr>
                                          <p:tavLst>
                                            <p:tav tm="0">
                                              <p:val>
                                                <p:fltVal val="0"/>
                                              </p:val>
                                            </p:tav>
                                            <p:tav tm="100000">
                                              <p:val>
                                                <p:strVal val="#ppt_w"/>
                                              </p:val>
                                            </p:tav>
                                          </p:tavLst>
                                        </p:anim>
                                        <p:anim calcmode="lin" valueType="num">
                                          <p:cBhvr>
                                            <p:cTn id="162" dur="500" fill="hold"/>
                                            <p:tgtEl>
                                              <p:spTgt spid="60"/>
                                            </p:tgtEl>
                                            <p:attrNameLst>
                                              <p:attrName>ppt_h</p:attrName>
                                            </p:attrNameLst>
                                          </p:cBhvr>
                                          <p:tavLst>
                                            <p:tav tm="0">
                                              <p:val>
                                                <p:fltVal val="0"/>
                                              </p:val>
                                            </p:tav>
                                            <p:tav tm="100000">
                                              <p:val>
                                                <p:strVal val="#ppt_h"/>
                                              </p:val>
                                            </p:tav>
                                          </p:tavLst>
                                        </p:anim>
                                        <p:animEffect transition="in" filter="fade">
                                          <p:cBhvr>
                                            <p:cTn id="163" dur="500"/>
                                            <p:tgtEl>
                                              <p:spTgt spid="60"/>
                                            </p:tgtEl>
                                          </p:cBhvr>
                                        </p:animEffect>
                                      </p:childTnLst>
                                    </p:cTn>
                                  </p:par>
                                  <p:par>
                                    <p:cTn id="164" presetID="53" presetClass="entr" presetSubtype="16" fill="hold" nodeType="withEffect">
                                      <p:stCondLst>
                                        <p:cond delay="0"/>
                                      </p:stCondLst>
                                      <p:childTnLst>
                                        <p:set>
                                          <p:cBhvr>
                                            <p:cTn id="165" dur="1" fill="hold">
                                              <p:stCondLst>
                                                <p:cond delay="0"/>
                                              </p:stCondLst>
                                            </p:cTn>
                                            <p:tgtEl>
                                              <p:spTgt spid="63"/>
                                            </p:tgtEl>
                                            <p:attrNameLst>
                                              <p:attrName>style.visibility</p:attrName>
                                            </p:attrNameLst>
                                          </p:cBhvr>
                                          <p:to>
                                            <p:strVal val="visible"/>
                                          </p:to>
                                        </p:set>
                                        <p:anim calcmode="lin" valueType="num">
                                          <p:cBhvr>
                                            <p:cTn id="166" dur="500" fill="hold"/>
                                            <p:tgtEl>
                                              <p:spTgt spid="63"/>
                                            </p:tgtEl>
                                            <p:attrNameLst>
                                              <p:attrName>ppt_w</p:attrName>
                                            </p:attrNameLst>
                                          </p:cBhvr>
                                          <p:tavLst>
                                            <p:tav tm="0">
                                              <p:val>
                                                <p:fltVal val="0"/>
                                              </p:val>
                                            </p:tav>
                                            <p:tav tm="100000">
                                              <p:val>
                                                <p:strVal val="#ppt_w"/>
                                              </p:val>
                                            </p:tav>
                                          </p:tavLst>
                                        </p:anim>
                                        <p:anim calcmode="lin" valueType="num">
                                          <p:cBhvr>
                                            <p:cTn id="167" dur="500" fill="hold"/>
                                            <p:tgtEl>
                                              <p:spTgt spid="63"/>
                                            </p:tgtEl>
                                            <p:attrNameLst>
                                              <p:attrName>ppt_h</p:attrName>
                                            </p:attrNameLst>
                                          </p:cBhvr>
                                          <p:tavLst>
                                            <p:tav tm="0">
                                              <p:val>
                                                <p:fltVal val="0"/>
                                              </p:val>
                                            </p:tav>
                                            <p:tav tm="100000">
                                              <p:val>
                                                <p:strVal val="#ppt_h"/>
                                              </p:val>
                                            </p:tav>
                                          </p:tavLst>
                                        </p:anim>
                                        <p:animEffect transition="in" filter="fade">
                                          <p:cBhvr>
                                            <p:cTn id="168" dur="500"/>
                                            <p:tgtEl>
                                              <p:spTgt spid="63"/>
                                            </p:tgtEl>
                                          </p:cBhvr>
                                        </p:animEffect>
                                      </p:childTnLst>
                                    </p:cTn>
                                  </p:par>
                                  <p:par>
                                    <p:cTn id="169" presetID="53" presetClass="entr" presetSubtype="16" fill="hold" nodeType="withEffect">
                                      <p:stCondLst>
                                        <p:cond delay="0"/>
                                      </p:stCondLst>
                                      <p:childTnLst>
                                        <p:set>
                                          <p:cBhvr>
                                            <p:cTn id="170" dur="1" fill="hold">
                                              <p:stCondLst>
                                                <p:cond delay="0"/>
                                              </p:stCondLst>
                                            </p:cTn>
                                            <p:tgtEl>
                                              <p:spTgt spid="109"/>
                                            </p:tgtEl>
                                            <p:attrNameLst>
                                              <p:attrName>style.visibility</p:attrName>
                                            </p:attrNameLst>
                                          </p:cBhvr>
                                          <p:to>
                                            <p:strVal val="visible"/>
                                          </p:to>
                                        </p:set>
                                        <p:anim calcmode="lin" valueType="num">
                                          <p:cBhvr>
                                            <p:cTn id="171" dur="500" fill="hold"/>
                                            <p:tgtEl>
                                              <p:spTgt spid="109"/>
                                            </p:tgtEl>
                                            <p:attrNameLst>
                                              <p:attrName>ppt_w</p:attrName>
                                            </p:attrNameLst>
                                          </p:cBhvr>
                                          <p:tavLst>
                                            <p:tav tm="0">
                                              <p:val>
                                                <p:fltVal val="0"/>
                                              </p:val>
                                            </p:tav>
                                            <p:tav tm="100000">
                                              <p:val>
                                                <p:strVal val="#ppt_w"/>
                                              </p:val>
                                            </p:tav>
                                          </p:tavLst>
                                        </p:anim>
                                        <p:anim calcmode="lin" valueType="num">
                                          <p:cBhvr>
                                            <p:cTn id="172" dur="500" fill="hold"/>
                                            <p:tgtEl>
                                              <p:spTgt spid="109"/>
                                            </p:tgtEl>
                                            <p:attrNameLst>
                                              <p:attrName>ppt_h</p:attrName>
                                            </p:attrNameLst>
                                          </p:cBhvr>
                                          <p:tavLst>
                                            <p:tav tm="0">
                                              <p:val>
                                                <p:fltVal val="0"/>
                                              </p:val>
                                            </p:tav>
                                            <p:tav tm="100000">
                                              <p:val>
                                                <p:strVal val="#ppt_h"/>
                                              </p:val>
                                            </p:tav>
                                          </p:tavLst>
                                        </p:anim>
                                        <p:animEffect transition="in" filter="fade">
                                          <p:cBhvr>
                                            <p:cTn id="173" dur="500"/>
                                            <p:tgtEl>
                                              <p:spTgt spid="109"/>
                                            </p:tgtEl>
                                          </p:cBhvr>
                                        </p:animEffect>
                                      </p:childTnLst>
                                    </p:cTn>
                                  </p:par>
                                  <p:par>
                                    <p:cTn id="174" presetID="53" presetClass="entr" presetSubtype="16" fill="hold" nodeType="withEffect">
                                      <p:stCondLst>
                                        <p:cond delay="0"/>
                                      </p:stCondLst>
                                      <p:childTnLst>
                                        <p:set>
                                          <p:cBhvr>
                                            <p:cTn id="175" dur="1" fill="hold">
                                              <p:stCondLst>
                                                <p:cond delay="0"/>
                                              </p:stCondLst>
                                            </p:cTn>
                                            <p:tgtEl>
                                              <p:spTgt spid="66"/>
                                            </p:tgtEl>
                                            <p:attrNameLst>
                                              <p:attrName>style.visibility</p:attrName>
                                            </p:attrNameLst>
                                          </p:cBhvr>
                                          <p:to>
                                            <p:strVal val="visible"/>
                                          </p:to>
                                        </p:set>
                                        <p:anim calcmode="lin" valueType="num">
                                          <p:cBhvr>
                                            <p:cTn id="176" dur="500" fill="hold"/>
                                            <p:tgtEl>
                                              <p:spTgt spid="66"/>
                                            </p:tgtEl>
                                            <p:attrNameLst>
                                              <p:attrName>ppt_w</p:attrName>
                                            </p:attrNameLst>
                                          </p:cBhvr>
                                          <p:tavLst>
                                            <p:tav tm="0">
                                              <p:val>
                                                <p:fltVal val="0"/>
                                              </p:val>
                                            </p:tav>
                                            <p:tav tm="100000">
                                              <p:val>
                                                <p:strVal val="#ppt_w"/>
                                              </p:val>
                                            </p:tav>
                                          </p:tavLst>
                                        </p:anim>
                                        <p:anim calcmode="lin" valueType="num">
                                          <p:cBhvr>
                                            <p:cTn id="177" dur="500" fill="hold"/>
                                            <p:tgtEl>
                                              <p:spTgt spid="66"/>
                                            </p:tgtEl>
                                            <p:attrNameLst>
                                              <p:attrName>ppt_h</p:attrName>
                                            </p:attrNameLst>
                                          </p:cBhvr>
                                          <p:tavLst>
                                            <p:tav tm="0">
                                              <p:val>
                                                <p:fltVal val="0"/>
                                              </p:val>
                                            </p:tav>
                                            <p:tav tm="100000">
                                              <p:val>
                                                <p:strVal val="#ppt_h"/>
                                              </p:val>
                                            </p:tav>
                                          </p:tavLst>
                                        </p:anim>
                                        <p:animEffect transition="in" filter="fade">
                                          <p:cBhvr>
                                            <p:cTn id="178" dur="500"/>
                                            <p:tgtEl>
                                              <p:spTgt spid="66"/>
                                            </p:tgtEl>
                                          </p:cBhvr>
                                        </p:animEffect>
                                      </p:childTnLst>
                                    </p:cTn>
                                  </p:par>
                                  <p:par>
                                    <p:cTn id="179" presetID="53" presetClass="entr" presetSubtype="16" fill="hold" nodeType="withEffect">
                                      <p:stCondLst>
                                        <p:cond delay="0"/>
                                      </p:stCondLst>
                                      <p:childTnLst>
                                        <p:set>
                                          <p:cBhvr>
                                            <p:cTn id="180" dur="1" fill="hold">
                                              <p:stCondLst>
                                                <p:cond delay="0"/>
                                              </p:stCondLst>
                                            </p:cTn>
                                            <p:tgtEl>
                                              <p:spTgt spid="69"/>
                                            </p:tgtEl>
                                            <p:attrNameLst>
                                              <p:attrName>style.visibility</p:attrName>
                                            </p:attrNameLst>
                                          </p:cBhvr>
                                          <p:to>
                                            <p:strVal val="visible"/>
                                          </p:to>
                                        </p:set>
                                        <p:anim calcmode="lin" valueType="num">
                                          <p:cBhvr>
                                            <p:cTn id="181" dur="500" fill="hold"/>
                                            <p:tgtEl>
                                              <p:spTgt spid="69"/>
                                            </p:tgtEl>
                                            <p:attrNameLst>
                                              <p:attrName>ppt_w</p:attrName>
                                            </p:attrNameLst>
                                          </p:cBhvr>
                                          <p:tavLst>
                                            <p:tav tm="0">
                                              <p:val>
                                                <p:fltVal val="0"/>
                                              </p:val>
                                            </p:tav>
                                            <p:tav tm="100000">
                                              <p:val>
                                                <p:strVal val="#ppt_w"/>
                                              </p:val>
                                            </p:tav>
                                          </p:tavLst>
                                        </p:anim>
                                        <p:anim calcmode="lin" valueType="num">
                                          <p:cBhvr>
                                            <p:cTn id="182" dur="500" fill="hold"/>
                                            <p:tgtEl>
                                              <p:spTgt spid="69"/>
                                            </p:tgtEl>
                                            <p:attrNameLst>
                                              <p:attrName>ppt_h</p:attrName>
                                            </p:attrNameLst>
                                          </p:cBhvr>
                                          <p:tavLst>
                                            <p:tav tm="0">
                                              <p:val>
                                                <p:fltVal val="0"/>
                                              </p:val>
                                            </p:tav>
                                            <p:tav tm="100000">
                                              <p:val>
                                                <p:strVal val="#ppt_h"/>
                                              </p:val>
                                            </p:tav>
                                          </p:tavLst>
                                        </p:anim>
                                        <p:animEffect transition="in" filter="fade">
                                          <p:cBhvr>
                                            <p:cTn id="183" dur="500"/>
                                            <p:tgtEl>
                                              <p:spTgt spid="69"/>
                                            </p:tgtEl>
                                          </p:cBhvr>
                                        </p:animEffect>
                                      </p:childTnLst>
                                    </p:cTn>
                                  </p:par>
                                  <p:par>
                                    <p:cTn id="184" presetID="53" presetClass="entr" presetSubtype="16" fill="hold" nodeType="withEffect">
                                      <p:stCondLst>
                                        <p:cond delay="0"/>
                                      </p:stCondLst>
                                      <p:childTnLst>
                                        <p:set>
                                          <p:cBhvr>
                                            <p:cTn id="185" dur="1" fill="hold">
                                              <p:stCondLst>
                                                <p:cond delay="0"/>
                                              </p:stCondLst>
                                            </p:cTn>
                                            <p:tgtEl>
                                              <p:spTgt spid="72"/>
                                            </p:tgtEl>
                                            <p:attrNameLst>
                                              <p:attrName>style.visibility</p:attrName>
                                            </p:attrNameLst>
                                          </p:cBhvr>
                                          <p:to>
                                            <p:strVal val="visible"/>
                                          </p:to>
                                        </p:set>
                                        <p:anim calcmode="lin" valueType="num">
                                          <p:cBhvr>
                                            <p:cTn id="186" dur="500" fill="hold"/>
                                            <p:tgtEl>
                                              <p:spTgt spid="72"/>
                                            </p:tgtEl>
                                            <p:attrNameLst>
                                              <p:attrName>ppt_w</p:attrName>
                                            </p:attrNameLst>
                                          </p:cBhvr>
                                          <p:tavLst>
                                            <p:tav tm="0">
                                              <p:val>
                                                <p:fltVal val="0"/>
                                              </p:val>
                                            </p:tav>
                                            <p:tav tm="100000">
                                              <p:val>
                                                <p:strVal val="#ppt_w"/>
                                              </p:val>
                                            </p:tav>
                                          </p:tavLst>
                                        </p:anim>
                                        <p:anim calcmode="lin" valueType="num">
                                          <p:cBhvr>
                                            <p:cTn id="187" dur="500" fill="hold"/>
                                            <p:tgtEl>
                                              <p:spTgt spid="72"/>
                                            </p:tgtEl>
                                            <p:attrNameLst>
                                              <p:attrName>ppt_h</p:attrName>
                                            </p:attrNameLst>
                                          </p:cBhvr>
                                          <p:tavLst>
                                            <p:tav tm="0">
                                              <p:val>
                                                <p:fltVal val="0"/>
                                              </p:val>
                                            </p:tav>
                                            <p:tav tm="100000">
                                              <p:val>
                                                <p:strVal val="#ppt_h"/>
                                              </p:val>
                                            </p:tav>
                                          </p:tavLst>
                                        </p:anim>
                                        <p:animEffect transition="in" filter="fade">
                                          <p:cBhvr>
                                            <p:cTn id="188" dur="500"/>
                                            <p:tgtEl>
                                              <p:spTgt spid="72"/>
                                            </p:tgtEl>
                                          </p:cBhvr>
                                        </p:animEffect>
                                      </p:childTnLst>
                                    </p:cTn>
                                  </p:par>
                                  <p:par>
                                    <p:cTn id="189" presetID="53" presetClass="entr" presetSubtype="16" fill="hold" nodeType="withEffect">
                                      <p:stCondLst>
                                        <p:cond delay="0"/>
                                      </p:stCondLst>
                                      <p:childTnLst>
                                        <p:set>
                                          <p:cBhvr>
                                            <p:cTn id="190" dur="1" fill="hold">
                                              <p:stCondLst>
                                                <p:cond delay="0"/>
                                              </p:stCondLst>
                                            </p:cTn>
                                            <p:tgtEl>
                                              <p:spTgt spid="75"/>
                                            </p:tgtEl>
                                            <p:attrNameLst>
                                              <p:attrName>style.visibility</p:attrName>
                                            </p:attrNameLst>
                                          </p:cBhvr>
                                          <p:to>
                                            <p:strVal val="visible"/>
                                          </p:to>
                                        </p:set>
                                        <p:anim calcmode="lin" valueType="num">
                                          <p:cBhvr>
                                            <p:cTn id="191" dur="500" fill="hold"/>
                                            <p:tgtEl>
                                              <p:spTgt spid="75"/>
                                            </p:tgtEl>
                                            <p:attrNameLst>
                                              <p:attrName>ppt_w</p:attrName>
                                            </p:attrNameLst>
                                          </p:cBhvr>
                                          <p:tavLst>
                                            <p:tav tm="0">
                                              <p:val>
                                                <p:fltVal val="0"/>
                                              </p:val>
                                            </p:tav>
                                            <p:tav tm="100000">
                                              <p:val>
                                                <p:strVal val="#ppt_w"/>
                                              </p:val>
                                            </p:tav>
                                          </p:tavLst>
                                        </p:anim>
                                        <p:anim calcmode="lin" valueType="num">
                                          <p:cBhvr>
                                            <p:cTn id="192" dur="500" fill="hold"/>
                                            <p:tgtEl>
                                              <p:spTgt spid="75"/>
                                            </p:tgtEl>
                                            <p:attrNameLst>
                                              <p:attrName>ppt_h</p:attrName>
                                            </p:attrNameLst>
                                          </p:cBhvr>
                                          <p:tavLst>
                                            <p:tav tm="0">
                                              <p:val>
                                                <p:fltVal val="0"/>
                                              </p:val>
                                            </p:tav>
                                            <p:tav tm="100000">
                                              <p:val>
                                                <p:strVal val="#ppt_h"/>
                                              </p:val>
                                            </p:tav>
                                          </p:tavLst>
                                        </p:anim>
                                        <p:animEffect transition="in" filter="fade">
                                          <p:cBhvr>
                                            <p:cTn id="193" dur="500"/>
                                            <p:tgtEl>
                                              <p:spTgt spid="75"/>
                                            </p:tgtEl>
                                          </p:cBhvr>
                                        </p:animEffect>
                                      </p:childTnLst>
                                    </p:cTn>
                                  </p:par>
                                  <p:par>
                                    <p:cTn id="194" presetID="53" presetClass="entr" presetSubtype="16" fill="hold" nodeType="with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p:cTn id="196" dur="500" fill="hold"/>
                                            <p:tgtEl>
                                              <p:spTgt spid="78"/>
                                            </p:tgtEl>
                                            <p:attrNameLst>
                                              <p:attrName>ppt_w</p:attrName>
                                            </p:attrNameLst>
                                          </p:cBhvr>
                                          <p:tavLst>
                                            <p:tav tm="0">
                                              <p:val>
                                                <p:fltVal val="0"/>
                                              </p:val>
                                            </p:tav>
                                            <p:tav tm="100000">
                                              <p:val>
                                                <p:strVal val="#ppt_w"/>
                                              </p:val>
                                            </p:tav>
                                          </p:tavLst>
                                        </p:anim>
                                        <p:anim calcmode="lin" valueType="num">
                                          <p:cBhvr>
                                            <p:cTn id="197" dur="500" fill="hold"/>
                                            <p:tgtEl>
                                              <p:spTgt spid="78"/>
                                            </p:tgtEl>
                                            <p:attrNameLst>
                                              <p:attrName>ppt_h</p:attrName>
                                            </p:attrNameLst>
                                          </p:cBhvr>
                                          <p:tavLst>
                                            <p:tav tm="0">
                                              <p:val>
                                                <p:fltVal val="0"/>
                                              </p:val>
                                            </p:tav>
                                            <p:tav tm="100000">
                                              <p:val>
                                                <p:strVal val="#ppt_h"/>
                                              </p:val>
                                            </p:tav>
                                          </p:tavLst>
                                        </p:anim>
                                        <p:animEffect transition="in" filter="fade">
                                          <p:cBhvr>
                                            <p:cTn id="198" dur="500"/>
                                            <p:tgtEl>
                                              <p:spTgt spid="78"/>
                                            </p:tgtEl>
                                          </p:cBhvr>
                                        </p:animEffect>
                                      </p:childTnLst>
                                    </p:cTn>
                                  </p:par>
                                  <p:par>
                                    <p:cTn id="199" presetID="53" presetClass="entr" presetSubtype="16" fill="hold" nodeType="withEffect">
                                      <p:stCondLst>
                                        <p:cond delay="0"/>
                                      </p:stCondLst>
                                      <p:childTnLst>
                                        <p:set>
                                          <p:cBhvr>
                                            <p:cTn id="200" dur="1" fill="hold">
                                              <p:stCondLst>
                                                <p:cond delay="0"/>
                                              </p:stCondLst>
                                            </p:cTn>
                                            <p:tgtEl>
                                              <p:spTgt spid="81"/>
                                            </p:tgtEl>
                                            <p:attrNameLst>
                                              <p:attrName>style.visibility</p:attrName>
                                            </p:attrNameLst>
                                          </p:cBhvr>
                                          <p:to>
                                            <p:strVal val="visible"/>
                                          </p:to>
                                        </p:set>
                                        <p:anim calcmode="lin" valueType="num">
                                          <p:cBhvr>
                                            <p:cTn id="201" dur="500" fill="hold"/>
                                            <p:tgtEl>
                                              <p:spTgt spid="81"/>
                                            </p:tgtEl>
                                            <p:attrNameLst>
                                              <p:attrName>ppt_w</p:attrName>
                                            </p:attrNameLst>
                                          </p:cBhvr>
                                          <p:tavLst>
                                            <p:tav tm="0">
                                              <p:val>
                                                <p:fltVal val="0"/>
                                              </p:val>
                                            </p:tav>
                                            <p:tav tm="100000">
                                              <p:val>
                                                <p:strVal val="#ppt_w"/>
                                              </p:val>
                                            </p:tav>
                                          </p:tavLst>
                                        </p:anim>
                                        <p:anim calcmode="lin" valueType="num">
                                          <p:cBhvr>
                                            <p:cTn id="202" dur="500" fill="hold"/>
                                            <p:tgtEl>
                                              <p:spTgt spid="81"/>
                                            </p:tgtEl>
                                            <p:attrNameLst>
                                              <p:attrName>ppt_h</p:attrName>
                                            </p:attrNameLst>
                                          </p:cBhvr>
                                          <p:tavLst>
                                            <p:tav tm="0">
                                              <p:val>
                                                <p:fltVal val="0"/>
                                              </p:val>
                                            </p:tav>
                                            <p:tav tm="100000">
                                              <p:val>
                                                <p:strVal val="#ppt_h"/>
                                              </p:val>
                                            </p:tav>
                                          </p:tavLst>
                                        </p:anim>
                                        <p:animEffect transition="in" filter="fade">
                                          <p:cBhvr>
                                            <p:cTn id="203" dur="500"/>
                                            <p:tgtEl>
                                              <p:spTgt spid="81"/>
                                            </p:tgtEl>
                                          </p:cBhvr>
                                        </p:animEffect>
                                      </p:childTnLst>
                                    </p:cTn>
                                  </p:par>
                                  <p:par>
                                    <p:cTn id="204" presetID="53" presetClass="entr" presetSubtype="16" fill="hold" nodeType="withEffect">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p:cTn id="206" dur="500" fill="hold"/>
                                            <p:tgtEl>
                                              <p:spTgt spid="84"/>
                                            </p:tgtEl>
                                            <p:attrNameLst>
                                              <p:attrName>ppt_w</p:attrName>
                                            </p:attrNameLst>
                                          </p:cBhvr>
                                          <p:tavLst>
                                            <p:tav tm="0">
                                              <p:val>
                                                <p:fltVal val="0"/>
                                              </p:val>
                                            </p:tav>
                                            <p:tav tm="100000">
                                              <p:val>
                                                <p:strVal val="#ppt_w"/>
                                              </p:val>
                                            </p:tav>
                                          </p:tavLst>
                                        </p:anim>
                                        <p:anim calcmode="lin" valueType="num">
                                          <p:cBhvr>
                                            <p:cTn id="207" dur="500" fill="hold"/>
                                            <p:tgtEl>
                                              <p:spTgt spid="84"/>
                                            </p:tgtEl>
                                            <p:attrNameLst>
                                              <p:attrName>ppt_h</p:attrName>
                                            </p:attrNameLst>
                                          </p:cBhvr>
                                          <p:tavLst>
                                            <p:tav tm="0">
                                              <p:val>
                                                <p:fltVal val="0"/>
                                              </p:val>
                                            </p:tav>
                                            <p:tav tm="100000">
                                              <p:val>
                                                <p:strVal val="#ppt_h"/>
                                              </p:val>
                                            </p:tav>
                                          </p:tavLst>
                                        </p:anim>
                                        <p:animEffect transition="in" filter="fade">
                                          <p:cBhvr>
                                            <p:cTn id="208" dur="500"/>
                                            <p:tgtEl>
                                              <p:spTgt spid="84"/>
                                            </p:tgtEl>
                                          </p:cBhvr>
                                        </p:animEffect>
                                      </p:childTnLst>
                                    </p:cTn>
                                  </p:par>
                                  <p:par>
                                    <p:cTn id="209" presetID="42" presetClass="path" presetSubtype="0" fill="hold" nodeType="withEffect">
                                      <p:stCondLst>
                                        <p:cond delay="0"/>
                                      </p:stCondLst>
                                      <p:childTnLst>
                                        <p:animMotion origin="layout" path="M -2.77778E-7 -1.60494E-6 L 0.16788 0.62624 " pathEditMode="relative" rAng="0" ptsTypes="AA">
                                          <p:cBhvr>
                                            <p:cTn id="210" dur="500" spd="-100000" fill="hold"/>
                                            <p:tgtEl>
                                              <p:spTgt spid="60"/>
                                            </p:tgtEl>
                                            <p:attrNameLst>
                                              <p:attrName>ppt_x</p:attrName>
                                              <p:attrName>ppt_y</p:attrName>
                                            </p:attrNameLst>
                                          </p:cBhvr>
                                          <p:rCtr x="8385" y="31296"/>
                                        </p:animMotion>
                                      </p:childTnLst>
                                    </p:cTn>
                                  </p:par>
                                  <p:par>
                                    <p:cTn id="211" presetID="42" presetClass="path" presetSubtype="0" fill="hold" nodeType="withEffect">
                                      <p:stCondLst>
                                        <p:cond delay="0"/>
                                      </p:stCondLst>
                                      <p:childTnLst>
                                        <p:animMotion origin="layout" path="M 1.38889E-6 -2.96296E-6 L -0.24583 0.48704 " pathEditMode="relative" rAng="0" ptsTypes="AA">
                                          <p:cBhvr>
                                            <p:cTn id="212" dur="500" spd="-100000" fill="hold"/>
                                            <p:tgtEl>
                                              <p:spTgt spid="63"/>
                                            </p:tgtEl>
                                            <p:attrNameLst>
                                              <p:attrName>ppt_x</p:attrName>
                                              <p:attrName>ppt_y</p:attrName>
                                            </p:attrNameLst>
                                          </p:cBhvr>
                                          <p:rCtr x="-12292" y="24352"/>
                                        </p:animMotion>
                                      </p:childTnLst>
                                    </p:cTn>
                                  </p:par>
                                  <p:par>
                                    <p:cTn id="213" presetID="42" presetClass="path" presetSubtype="0" fill="hold" nodeType="withEffect">
                                      <p:stCondLst>
                                        <p:cond delay="0"/>
                                      </p:stCondLst>
                                      <p:childTnLst>
                                        <p:animMotion origin="layout" path="M 3.88889E-6 3.20988E-6 L -0.13125 0.61296 " pathEditMode="relative" rAng="0" ptsTypes="AA">
                                          <p:cBhvr>
                                            <p:cTn id="214" dur="500" spd="-100000" fill="hold"/>
                                            <p:tgtEl>
                                              <p:spTgt spid="109"/>
                                            </p:tgtEl>
                                            <p:attrNameLst>
                                              <p:attrName>ppt_x</p:attrName>
                                              <p:attrName>ppt_y</p:attrName>
                                            </p:attrNameLst>
                                          </p:cBhvr>
                                          <p:rCtr x="-6562" y="30648"/>
                                        </p:animMotion>
                                      </p:childTnLst>
                                    </p:cTn>
                                  </p:par>
                                  <p:par>
                                    <p:cTn id="215" presetID="42" presetClass="path" presetSubtype="0" fill="hold" nodeType="withEffect">
                                      <p:stCondLst>
                                        <p:cond delay="0"/>
                                      </p:stCondLst>
                                      <p:childTnLst>
                                        <p:animMotion origin="layout" path="M 5E-6 4.32099E-6 L 0.27987 0.60648 " pathEditMode="relative" rAng="0" ptsTypes="AA">
                                          <p:cBhvr>
                                            <p:cTn id="216" dur="500" spd="-100000" fill="hold"/>
                                            <p:tgtEl>
                                              <p:spTgt spid="66"/>
                                            </p:tgtEl>
                                            <p:attrNameLst>
                                              <p:attrName>ppt_x</p:attrName>
                                              <p:attrName>ppt_y</p:attrName>
                                            </p:attrNameLst>
                                          </p:cBhvr>
                                          <p:rCtr x="13993" y="30309"/>
                                        </p:animMotion>
                                      </p:childTnLst>
                                    </p:cTn>
                                  </p:par>
                                  <p:par>
                                    <p:cTn id="217" presetID="42" presetClass="path" presetSubtype="0" fill="hold" nodeType="withEffect">
                                      <p:stCondLst>
                                        <p:cond delay="0"/>
                                      </p:stCondLst>
                                      <p:childTnLst>
                                        <p:animMotion origin="layout" path="M -3.61111E-6 -9.87654E-7 L 0.08091 0.58364 " pathEditMode="relative" rAng="0" ptsTypes="AA">
                                          <p:cBhvr>
                                            <p:cTn id="218" dur="500" spd="-100000" fill="hold"/>
                                            <p:tgtEl>
                                              <p:spTgt spid="69"/>
                                            </p:tgtEl>
                                            <p:attrNameLst>
                                              <p:attrName>ppt_x</p:attrName>
                                              <p:attrName>ppt_y</p:attrName>
                                            </p:attrNameLst>
                                          </p:cBhvr>
                                          <p:rCtr x="4045" y="29167"/>
                                        </p:animMotion>
                                      </p:childTnLst>
                                    </p:cTn>
                                  </p:par>
                                  <p:par>
                                    <p:cTn id="219" presetID="42" presetClass="path" presetSubtype="0" fill="hold" nodeType="withEffect">
                                      <p:stCondLst>
                                        <p:cond delay="0"/>
                                      </p:stCondLst>
                                      <p:childTnLst>
                                        <p:animMotion origin="layout" path="M -4.72222E-6 3.33333E-6 L 0.04619 0.57808 " pathEditMode="relative" rAng="0" ptsTypes="AA">
                                          <p:cBhvr>
                                            <p:cTn id="220" dur="500" spd="-100000" fill="hold"/>
                                            <p:tgtEl>
                                              <p:spTgt spid="72"/>
                                            </p:tgtEl>
                                            <p:attrNameLst>
                                              <p:attrName>ppt_x</p:attrName>
                                              <p:attrName>ppt_y</p:attrName>
                                            </p:attrNameLst>
                                          </p:cBhvr>
                                          <p:rCtr x="2309" y="28889"/>
                                        </p:animMotion>
                                      </p:childTnLst>
                                    </p:cTn>
                                  </p:par>
                                  <p:par>
                                    <p:cTn id="221" presetID="42" presetClass="path" presetSubtype="0" fill="hold" nodeType="withEffect">
                                      <p:stCondLst>
                                        <p:cond delay="0"/>
                                      </p:stCondLst>
                                      <p:childTnLst>
                                        <p:animMotion origin="layout" path="M 2.5E-6 -1.11111E-6 L -0.05191 0.61512 " pathEditMode="relative" rAng="0" ptsTypes="AA">
                                          <p:cBhvr>
                                            <p:cTn id="222" dur="500" spd="-100000" fill="hold"/>
                                            <p:tgtEl>
                                              <p:spTgt spid="75"/>
                                            </p:tgtEl>
                                            <p:attrNameLst>
                                              <p:attrName>ppt_x</p:attrName>
                                              <p:attrName>ppt_y</p:attrName>
                                            </p:attrNameLst>
                                          </p:cBhvr>
                                          <p:rCtr x="-2604" y="30741"/>
                                        </p:animMotion>
                                      </p:childTnLst>
                                    </p:cTn>
                                  </p:par>
                                  <p:par>
                                    <p:cTn id="223" presetID="42" presetClass="path" presetSubtype="0" fill="hold" nodeType="withEffect">
                                      <p:stCondLst>
                                        <p:cond delay="0"/>
                                      </p:stCondLst>
                                      <p:childTnLst>
                                        <p:animMotion origin="layout" path="M -3.88889E-6 -3.7037E-6 L -0.1375 0.75 " pathEditMode="relative" rAng="0" ptsTypes="AA">
                                          <p:cBhvr>
                                            <p:cTn id="224" dur="500" spd="-100000" fill="hold"/>
                                            <p:tgtEl>
                                              <p:spTgt spid="78"/>
                                            </p:tgtEl>
                                            <p:attrNameLst>
                                              <p:attrName>ppt_x</p:attrName>
                                              <p:attrName>ppt_y</p:attrName>
                                            </p:attrNameLst>
                                          </p:cBhvr>
                                          <p:rCtr x="-6875" y="37500"/>
                                        </p:animMotion>
                                      </p:childTnLst>
                                    </p:cTn>
                                  </p:par>
                                  <p:par>
                                    <p:cTn id="225" presetID="42" presetClass="path" presetSubtype="0" fill="hold" nodeType="withEffect">
                                      <p:stCondLst>
                                        <p:cond delay="0"/>
                                      </p:stCondLst>
                                      <p:childTnLst>
                                        <p:animMotion origin="layout" path="M -4.44444E-6 -4.07407E-6 L 0.07709 0.69074 " pathEditMode="relative" rAng="0" ptsTypes="AA">
                                          <p:cBhvr>
                                            <p:cTn id="226" dur="500" spd="-100000" fill="hold"/>
                                            <p:tgtEl>
                                              <p:spTgt spid="81"/>
                                            </p:tgtEl>
                                            <p:attrNameLst>
                                              <p:attrName>ppt_x</p:attrName>
                                              <p:attrName>ppt_y</p:attrName>
                                            </p:attrNameLst>
                                          </p:cBhvr>
                                          <p:rCtr x="3854" y="34537"/>
                                        </p:animMotion>
                                      </p:childTnLst>
                                    </p:cTn>
                                  </p:par>
                                  <p:par>
                                    <p:cTn id="227" presetID="42" presetClass="path" presetSubtype="0" fill="hold" nodeType="withEffect">
                                      <p:stCondLst>
                                        <p:cond delay="0"/>
                                      </p:stCondLst>
                                      <p:childTnLst>
                                        <p:animMotion origin="layout" path="M 1.11111E-6 -6.17284E-7 L -0.16389 0.69012 " pathEditMode="relative" rAng="0" ptsTypes="AA">
                                          <p:cBhvr>
                                            <p:cTn id="228" dur="500" spd="-100000" fill="hold"/>
                                            <p:tgtEl>
                                              <p:spTgt spid="84"/>
                                            </p:tgtEl>
                                            <p:attrNameLst>
                                              <p:attrName>ppt_x</p:attrName>
                                              <p:attrName>ppt_y</p:attrName>
                                            </p:attrNameLst>
                                          </p:cBhvr>
                                          <p:rCtr x="-8194" y="34506"/>
                                        </p:animMotion>
                                      </p:childTnLst>
                                    </p:cTn>
                                  </p:par>
                                </p:childTnLst>
                              </p:cTn>
                            </p:par>
                            <p:par>
                              <p:cTn id="229" fill="hold">
                                <p:stCondLst>
                                  <p:cond delay="3000"/>
                                </p:stCondLst>
                                <p:childTnLst>
                                  <p:par>
                                    <p:cTn id="230" presetID="42" presetClass="entr" presetSubtype="0" fill="hold" grpId="0" nodeType="afterEffect">
                                      <p:stCondLst>
                                        <p:cond delay="0"/>
                                      </p:stCondLst>
                                      <p:childTnLst>
                                        <p:set>
                                          <p:cBhvr>
                                            <p:cTn id="231" dur="1" fill="hold">
                                              <p:stCondLst>
                                                <p:cond delay="0"/>
                                              </p:stCondLst>
                                            </p:cTn>
                                            <p:tgtEl>
                                              <p:spTgt spid="59"/>
                                            </p:tgtEl>
                                            <p:attrNameLst>
                                              <p:attrName>style.visibility</p:attrName>
                                            </p:attrNameLst>
                                          </p:cBhvr>
                                          <p:to>
                                            <p:strVal val="visible"/>
                                          </p:to>
                                        </p:set>
                                        <p:animEffect transition="in" filter="fade">
                                          <p:cBhvr>
                                            <p:cTn id="232" dur="500"/>
                                            <p:tgtEl>
                                              <p:spTgt spid="59"/>
                                            </p:tgtEl>
                                          </p:cBhvr>
                                        </p:animEffect>
                                        <p:anim calcmode="lin" valueType="num">
                                          <p:cBhvr>
                                            <p:cTn id="233" dur="500" fill="hold"/>
                                            <p:tgtEl>
                                              <p:spTgt spid="59"/>
                                            </p:tgtEl>
                                            <p:attrNameLst>
                                              <p:attrName>ppt_x</p:attrName>
                                            </p:attrNameLst>
                                          </p:cBhvr>
                                          <p:tavLst>
                                            <p:tav tm="0">
                                              <p:val>
                                                <p:strVal val="#ppt_x"/>
                                              </p:val>
                                            </p:tav>
                                            <p:tav tm="100000">
                                              <p:val>
                                                <p:strVal val="#ppt_x"/>
                                              </p:val>
                                            </p:tav>
                                          </p:tavLst>
                                        </p:anim>
                                        <p:anim calcmode="lin" valueType="num">
                                          <p:cBhvr>
                                            <p:cTn id="234" dur="500" fill="hold"/>
                                            <p:tgtEl>
                                              <p:spTgt spid="59"/>
                                            </p:tgtEl>
                                            <p:attrNameLst>
                                              <p:attrName>ppt_y</p:attrName>
                                            </p:attrNameLst>
                                          </p:cBhvr>
                                          <p:tavLst>
                                            <p:tav tm="0">
                                              <p:val>
                                                <p:strVal val="#ppt_y+.1"/>
                                              </p:val>
                                            </p:tav>
                                            <p:tav tm="100000">
                                              <p:val>
                                                <p:strVal val="#ppt_y"/>
                                              </p:val>
                                            </p:tav>
                                          </p:tavLst>
                                        </p:anim>
                                      </p:childTnLst>
                                    </p:cTn>
                                  </p:par>
                                </p:childTnLst>
                              </p:cTn>
                            </p:par>
                            <p:par>
                              <p:cTn id="235" fill="hold">
                                <p:stCondLst>
                                  <p:cond delay="3500"/>
                                </p:stCondLst>
                                <p:childTnLst>
                                  <p:par>
                                    <p:cTn id="236" presetID="53" presetClass="entr" presetSubtype="16" fill="hold" nodeType="afterEffect">
                                      <p:stCondLst>
                                        <p:cond delay="0"/>
                                      </p:stCondLst>
                                      <p:childTnLst>
                                        <p:set>
                                          <p:cBhvr>
                                            <p:cTn id="237" dur="1" fill="hold">
                                              <p:stCondLst>
                                                <p:cond delay="0"/>
                                              </p:stCondLst>
                                            </p:cTn>
                                            <p:tgtEl>
                                              <p:spTgt spid="118"/>
                                            </p:tgtEl>
                                            <p:attrNameLst>
                                              <p:attrName>style.visibility</p:attrName>
                                            </p:attrNameLst>
                                          </p:cBhvr>
                                          <p:to>
                                            <p:strVal val="visible"/>
                                          </p:to>
                                        </p:set>
                                        <p:anim calcmode="lin" valueType="num">
                                          <p:cBhvr>
                                            <p:cTn id="238" dur="500" fill="hold"/>
                                            <p:tgtEl>
                                              <p:spTgt spid="118"/>
                                            </p:tgtEl>
                                            <p:attrNameLst>
                                              <p:attrName>ppt_w</p:attrName>
                                            </p:attrNameLst>
                                          </p:cBhvr>
                                          <p:tavLst>
                                            <p:tav tm="0">
                                              <p:val>
                                                <p:fltVal val="0"/>
                                              </p:val>
                                            </p:tav>
                                            <p:tav tm="100000">
                                              <p:val>
                                                <p:strVal val="#ppt_w"/>
                                              </p:val>
                                            </p:tav>
                                          </p:tavLst>
                                        </p:anim>
                                        <p:anim calcmode="lin" valueType="num">
                                          <p:cBhvr>
                                            <p:cTn id="239" dur="500" fill="hold"/>
                                            <p:tgtEl>
                                              <p:spTgt spid="118"/>
                                            </p:tgtEl>
                                            <p:attrNameLst>
                                              <p:attrName>ppt_h</p:attrName>
                                            </p:attrNameLst>
                                          </p:cBhvr>
                                          <p:tavLst>
                                            <p:tav tm="0">
                                              <p:val>
                                                <p:fltVal val="0"/>
                                              </p:val>
                                            </p:tav>
                                            <p:tav tm="100000">
                                              <p:val>
                                                <p:strVal val="#ppt_h"/>
                                              </p:val>
                                            </p:tav>
                                          </p:tavLst>
                                        </p:anim>
                                        <p:animEffect transition="in" filter="fade">
                                          <p:cBhvr>
                                            <p:cTn id="240" dur="500"/>
                                            <p:tgtEl>
                                              <p:spTgt spid="118"/>
                                            </p:tgtEl>
                                          </p:cBhvr>
                                        </p:animEffect>
                                      </p:childTnLst>
                                    </p:cTn>
                                  </p:par>
                                  <p:par>
                                    <p:cTn id="241" presetID="53" presetClass="entr" presetSubtype="16" fill="hold" nodeType="withEffect">
                                      <p:stCondLst>
                                        <p:cond delay="0"/>
                                      </p:stCondLst>
                                      <p:childTnLst>
                                        <p:set>
                                          <p:cBhvr>
                                            <p:cTn id="242" dur="1" fill="hold">
                                              <p:stCondLst>
                                                <p:cond delay="0"/>
                                              </p:stCondLst>
                                            </p:cTn>
                                            <p:tgtEl>
                                              <p:spTgt spid="88"/>
                                            </p:tgtEl>
                                            <p:attrNameLst>
                                              <p:attrName>style.visibility</p:attrName>
                                            </p:attrNameLst>
                                          </p:cBhvr>
                                          <p:to>
                                            <p:strVal val="visible"/>
                                          </p:to>
                                        </p:set>
                                        <p:anim calcmode="lin" valueType="num">
                                          <p:cBhvr>
                                            <p:cTn id="243" dur="500" fill="hold"/>
                                            <p:tgtEl>
                                              <p:spTgt spid="88"/>
                                            </p:tgtEl>
                                            <p:attrNameLst>
                                              <p:attrName>ppt_w</p:attrName>
                                            </p:attrNameLst>
                                          </p:cBhvr>
                                          <p:tavLst>
                                            <p:tav tm="0">
                                              <p:val>
                                                <p:fltVal val="0"/>
                                              </p:val>
                                            </p:tav>
                                            <p:tav tm="100000">
                                              <p:val>
                                                <p:strVal val="#ppt_w"/>
                                              </p:val>
                                            </p:tav>
                                          </p:tavLst>
                                        </p:anim>
                                        <p:anim calcmode="lin" valueType="num">
                                          <p:cBhvr>
                                            <p:cTn id="244" dur="500" fill="hold"/>
                                            <p:tgtEl>
                                              <p:spTgt spid="88"/>
                                            </p:tgtEl>
                                            <p:attrNameLst>
                                              <p:attrName>ppt_h</p:attrName>
                                            </p:attrNameLst>
                                          </p:cBhvr>
                                          <p:tavLst>
                                            <p:tav tm="0">
                                              <p:val>
                                                <p:fltVal val="0"/>
                                              </p:val>
                                            </p:tav>
                                            <p:tav tm="100000">
                                              <p:val>
                                                <p:strVal val="#ppt_h"/>
                                              </p:val>
                                            </p:tav>
                                          </p:tavLst>
                                        </p:anim>
                                        <p:animEffect transition="in" filter="fade">
                                          <p:cBhvr>
                                            <p:cTn id="245" dur="500"/>
                                            <p:tgtEl>
                                              <p:spTgt spid="88"/>
                                            </p:tgtEl>
                                          </p:cBhvr>
                                        </p:animEffect>
                                      </p:childTnLst>
                                    </p:cTn>
                                  </p:par>
                                  <p:par>
                                    <p:cTn id="246" presetID="53" presetClass="entr" presetSubtype="16" fill="hold" nodeType="withEffect">
                                      <p:stCondLst>
                                        <p:cond delay="0"/>
                                      </p:stCondLst>
                                      <p:childTnLst>
                                        <p:set>
                                          <p:cBhvr>
                                            <p:cTn id="247" dur="1" fill="hold">
                                              <p:stCondLst>
                                                <p:cond delay="0"/>
                                              </p:stCondLst>
                                            </p:cTn>
                                            <p:tgtEl>
                                              <p:spTgt spid="91"/>
                                            </p:tgtEl>
                                            <p:attrNameLst>
                                              <p:attrName>style.visibility</p:attrName>
                                            </p:attrNameLst>
                                          </p:cBhvr>
                                          <p:to>
                                            <p:strVal val="visible"/>
                                          </p:to>
                                        </p:set>
                                        <p:anim calcmode="lin" valueType="num">
                                          <p:cBhvr>
                                            <p:cTn id="248" dur="500" fill="hold"/>
                                            <p:tgtEl>
                                              <p:spTgt spid="91"/>
                                            </p:tgtEl>
                                            <p:attrNameLst>
                                              <p:attrName>ppt_w</p:attrName>
                                            </p:attrNameLst>
                                          </p:cBhvr>
                                          <p:tavLst>
                                            <p:tav tm="0">
                                              <p:val>
                                                <p:fltVal val="0"/>
                                              </p:val>
                                            </p:tav>
                                            <p:tav tm="100000">
                                              <p:val>
                                                <p:strVal val="#ppt_w"/>
                                              </p:val>
                                            </p:tav>
                                          </p:tavLst>
                                        </p:anim>
                                        <p:anim calcmode="lin" valueType="num">
                                          <p:cBhvr>
                                            <p:cTn id="249" dur="500" fill="hold"/>
                                            <p:tgtEl>
                                              <p:spTgt spid="91"/>
                                            </p:tgtEl>
                                            <p:attrNameLst>
                                              <p:attrName>ppt_h</p:attrName>
                                            </p:attrNameLst>
                                          </p:cBhvr>
                                          <p:tavLst>
                                            <p:tav tm="0">
                                              <p:val>
                                                <p:fltVal val="0"/>
                                              </p:val>
                                            </p:tav>
                                            <p:tav tm="100000">
                                              <p:val>
                                                <p:strVal val="#ppt_h"/>
                                              </p:val>
                                            </p:tav>
                                          </p:tavLst>
                                        </p:anim>
                                        <p:animEffect transition="in" filter="fade">
                                          <p:cBhvr>
                                            <p:cTn id="250" dur="500"/>
                                            <p:tgtEl>
                                              <p:spTgt spid="91"/>
                                            </p:tgtEl>
                                          </p:cBhvr>
                                        </p:animEffect>
                                      </p:childTnLst>
                                    </p:cTn>
                                  </p:par>
                                  <p:par>
                                    <p:cTn id="251" presetID="53" presetClass="entr" presetSubtype="16" fill="hold" nodeType="withEffect">
                                      <p:stCondLst>
                                        <p:cond delay="0"/>
                                      </p:stCondLst>
                                      <p:childTnLst>
                                        <p:set>
                                          <p:cBhvr>
                                            <p:cTn id="252" dur="1" fill="hold">
                                              <p:stCondLst>
                                                <p:cond delay="0"/>
                                              </p:stCondLst>
                                            </p:cTn>
                                            <p:tgtEl>
                                              <p:spTgt spid="94"/>
                                            </p:tgtEl>
                                            <p:attrNameLst>
                                              <p:attrName>style.visibility</p:attrName>
                                            </p:attrNameLst>
                                          </p:cBhvr>
                                          <p:to>
                                            <p:strVal val="visible"/>
                                          </p:to>
                                        </p:set>
                                        <p:anim calcmode="lin" valueType="num">
                                          <p:cBhvr>
                                            <p:cTn id="253" dur="500" fill="hold"/>
                                            <p:tgtEl>
                                              <p:spTgt spid="94"/>
                                            </p:tgtEl>
                                            <p:attrNameLst>
                                              <p:attrName>ppt_w</p:attrName>
                                            </p:attrNameLst>
                                          </p:cBhvr>
                                          <p:tavLst>
                                            <p:tav tm="0">
                                              <p:val>
                                                <p:fltVal val="0"/>
                                              </p:val>
                                            </p:tav>
                                            <p:tav tm="100000">
                                              <p:val>
                                                <p:strVal val="#ppt_w"/>
                                              </p:val>
                                            </p:tav>
                                          </p:tavLst>
                                        </p:anim>
                                        <p:anim calcmode="lin" valueType="num">
                                          <p:cBhvr>
                                            <p:cTn id="254" dur="500" fill="hold"/>
                                            <p:tgtEl>
                                              <p:spTgt spid="94"/>
                                            </p:tgtEl>
                                            <p:attrNameLst>
                                              <p:attrName>ppt_h</p:attrName>
                                            </p:attrNameLst>
                                          </p:cBhvr>
                                          <p:tavLst>
                                            <p:tav tm="0">
                                              <p:val>
                                                <p:fltVal val="0"/>
                                              </p:val>
                                            </p:tav>
                                            <p:tav tm="100000">
                                              <p:val>
                                                <p:strVal val="#ppt_h"/>
                                              </p:val>
                                            </p:tav>
                                          </p:tavLst>
                                        </p:anim>
                                        <p:animEffect transition="in" filter="fade">
                                          <p:cBhvr>
                                            <p:cTn id="255" dur="500"/>
                                            <p:tgtEl>
                                              <p:spTgt spid="94"/>
                                            </p:tgtEl>
                                          </p:cBhvr>
                                        </p:animEffect>
                                      </p:childTnLst>
                                    </p:cTn>
                                  </p:par>
                                  <p:par>
                                    <p:cTn id="256" presetID="53" presetClass="entr" presetSubtype="16" fill="hold" nodeType="withEffect">
                                      <p:stCondLst>
                                        <p:cond delay="0"/>
                                      </p:stCondLst>
                                      <p:childTnLst>
                                        <p:set>
                                          <p:cBhvr>
                                            <p:cTn id="257" dur="1" fill="hold">
                                              <p:stCondLst>
                                                <p:cond delay="0"/>
                                              </p:stCondLst>
                                            </p:cTn>
                                            <p:tgtEl>
                                              <p:spTgt spid="97"/>
                                            </p:tgtEl>
                                            <p:attrNameLst>
                                              <p:attrName>style.visibility</p:attrName>
                                            </p:attrNameLst>
                                          </p:cBhvr>
                                          <p:to>
                                            <p:strVal val="visible"/>
                                          </p:to>
                                        </p:set>
                                        <p:anim calcmode="lin" valueType="num">
                                          <p:cBhvr>
                                            <p:cTn id="258" dur="500" fill="hold"/>
                                            <p:tgtEl>
                                              <p:spTgt spid="97"/>
                                            </p:tgtEl>
                                            <p:attrNameLst>
                                              <p:attrName>ppt_w</p:attrName>
                                            </p:attrNameLst>
                                          </p:cBhvr>
                                          <p:tavLst>
                                            <p:tav tm="0">
                                              <p:val>
                                                <p:fltVal val="0"/>
                                              </p:val>
                                            </p:tav>
                                            <p:tav tm="100000">
                                              <p:val>
                                                <p:strVal val="#ppt_w"/>
                                              </p:val>
                                            </p:tav>
                                          </p:tavLst>
                                        </p:anim>
                                        <p:anim calcmode="lin" valueType="num">
                                          <p:cBhvr>
                                            <p:cTn id="259" dur="500" fill="hold"/>
                                            <p:tgtEl>
                                              <p:spTgt spid="97"/>
                                            </p:tgtEl>
                                            <p:attrNameLst>
                                              <p:attrName>ppt_h</p:attrName>
                                            </p:attrNameLst>
                                          </p:cBhvr>
                                          <p:tavLst>
                                            <p:tav tm="0">
                                              <p:val>
                                                <p:fltVal val="0"/>
                                              </p:val>
                                            </p:tav>
                                            <p:tav tm="100000">
                                              <p:val>
                                                <p:strVal val="#ppt_h"/>
                                              </p:val>
                                            </p:tav>
                                          </p:tavLst>
                                        </p:anim>
                                        <p:animEffect transition="in" filter="fade">
                                          <p:cBhvr>
                                            <p:cTn id="260" dur="500"/>
                                            <p:tgtEl>
                                              <p:spTgt spid="97"/>
                                            </p:tgtEl>
                                          </p:cBhvr>
                                        </p:animEffect>
                                      </p:childTnLst>
                                    </p:cTn>
                                  </p:par>
                                  <p:par>
                                    <p:cTn id="261" presetID="53" presetClass="entr" presetSubtype="16" fill="hold" nodeType="withEffect">
                                      <p:stCondLst>
                                        <p:cond delay="0"/>
                                      </p:stCondLst>
                                      <p:childTnLst>
                                        <p:set>
                                          <p:cBhvr>
                                            <p:cTn id="262" dur="1" fill="hold">
                                              <p:stCondLst>
                                                <p:cond delay="0"/>
                                              </p:stCondLst>
                                            </p:cTn>
                                            <p:tgtEl>
                                              <p:spTgt spid="100"/>
                                            </p:tgtEl>
                                            <p:attrNameLst>
                                              <p:attrName>style.visibility</p:attrName>
                                            </p:attrNameLst>
                                          </p:cBhvr>
                                          <p:to>
                                            <p:strVal val="visible"/>
                                          </p:to>
                                        </p:set>
                                        <p:anim calcmode="lin" valueType="num">
                                          <p:cBhvr>
                                            <p:cTn id="263" dur="500" fill="hold"/>
                                            <p:tgtEl>
                                              <p:spTgt spid="100"/>
                                            </p:tgtEl>
                                            <p:attrNameLst>
                                              <p:attrName>ppt_w</p:attrName>
                                            </p:attrNameLst>
                                          </p:cBhvr>
                                          <p:tavLst>
                                            <p:tav tm="0">
                                              <p:val>
                                                <p:fltVal val="0"/>
                                              </p:val>
                                            </p:tav>
                                            <p:tav tm="100000">
                                              <p:val>
                                                <p:strVal val="#ppt_w"/>
                                              </p:val>
                                            </p:tav>
                                          </p:tavLst>
                                        </p:anim>
                                        <p:anim calcmode="lin" valueType="num">
                                          <p:cBhvr>
                                            <p:cTn id="264" dur="500" fill="hold"/>
                                            <p:tgtEl>
                                              <p:spTgt spid="100"/>
                                            </p:tgtEl>
                                            <p:attrNameLst>
                                              <p:attrName>ppt_h</p:attrName>
                                            </p:attrNameLst>
                                          </p:cBhvr>
                                          <p:tavLst>
                                            <p:tav tm="0">
                                              <p:val>
                                                <p:fltVal val="0"/>
                                              </p:val>
                                            </p:tav>
                                            <p:tav tm="100000">
                                              <p:val>
                                                <p:strVal val="#ppt_h"/>
                                              </p:val>
                                            </p:tav>
                                          </p:tavLst>
                                        </p:anim>
                                        <p:animEffect transition="in" filter="fade">
                                          <p:cBhvr>
                                            <p:cTn id="265" dur="500"/>
                                            <p:tgtEl>
                                              <p:spTgt spid="100"/>
                                            </p:tgtEl>
                                          </p:cBhvr>
                                        </p:animEffect>
                                      </p:childTnLst>
                                    </p:cTn>
                                  </p:par>
                                  <p:par>
                                    <p:cTn id="266" presetID="53" presetClass="entr" presetSubtype="16" fill="hold" nodeType="withEffect">
                                      <p:stCondLst>
                                        <p:cond delay="0"/>
                                      </p:stCondLst>
                                      <p:childTnLst>
                                        <p:set>
                                          <p:cBhvr>
                                            <p:cTn id="267" dur="1" fill="hold">
                                              <p:stCondLst>
                                                <p:cond delay="0"/>
                                              </p:stCondLst>
                                            </p:cTn>
                                            <p:tgtEl>
                                              <p:spTgt spid="121"/>
                                            </p:tgtEl>
                                            <p:attrNameLst>
                                              <p:attrName>style.visibility</p:attrName>
                                            </p:attrNameLst>
                                          </p:cBhvr>
                                          <p:to>
                                            <p:strVal val="visible"/>
                                          </p:to>
                                        </p:set>
                                        <p:anim calcmode="lin" valueType="num">
                                          <p:cBhvr>
                                            <p:cTn id="268" dur="500" fill="hold"/>
                                            <p:tgtEl>
                                              <p:spTgt spid="121"/>
                                            </p:tgtEl>
                                            <p:attrNameLst>
                                              <p:attrName>ppt_w</p:attrName>
                                            </p:attrNameLst>
                                          </p:cBhvr>
                                          <p:tavLst>
                                            <p:tav tm="0">
                                              <p:val>
                                                <p:fltVal val="0"/>
                                              </p:val>
                                            </p:tav>
                                            <p:tav tm="100000">
                                              <p:val>
                                                <p:strVal val="#ppt_w"/>
                                              </p:val>
                                            </p:tav>
                                          </p:tavLst>
                                        </p:anim>
                                        <p:anim calcmode="lin" valueType="num">
                                          <p:cBhvr>
                                            <p:cTn id="269" dur="500" fill="hold"/>
                                            <p:tgtEl>
                                              <p:spTgt spid="121"/>
                                            </p:tgtEl>
                                            <p:attrNameLst>
                                              <p:attrName>ppt_h</p:attrName>
                                            </p:attrNameLst>
                                          </p:cBhvr>
                                          <p:tavLst>
                                            <p:tav tm="0">
                                              <p:val>
                                                <p:fltVal val="0"/>
                                              </p:val>
                                            </p:tav>
                                            <p:tav tm="100000">
                                              <p:val>
                                                <p:strVal val="#ppt_h"/>
                                              </p:val>
                                            </p:tav>
                                          </p:tavLst>
                                        </p:anim>
                                        <p:animEffect transition="in" filter="fade">
                                          <p:cBhvr>
                                            <p:cTn id="270" dur="500"/>
                                            <p:tgtEl>
                                              <p:spTgt spid="121"/>
                                            </p:tgtEl>
                                          </p:cBhvr>
                                        </p:animEffect>
                                      </p:childTnLst>
                                    </p:cTn>
                                  </p:par>
                                  <p:par>
                                    <p:cTn id="271" presetID="53" presetClass="entr" presetSubtype="16" fill="hold" nodeType="withEffect">
                                      <p:stCondLst>
                                        <p:cond delay="0"/>
                                      </p:stCondLst>
                                      <p:childTnLst>
                                        <p:set>
                                          <p:cBhvr>
                                            <p:cTn id="272" dur="1" fill="hold">
                                              <p:stCondLst>
                                                <p:cond delay="0"/>
                                              </p:stCondLst>
                                            </p:cTn>
                                            <p:tgtEl>
                                              <p:spTgt spid="124"/>
                                            </p:tgtEl>
                                            <p:attrNameLst>
                                              <p:attrName>style.visibility</p:attrName>
                                            </p:attrNameLst>
                                          </p:cBhvr>
                                          <p:to>
                                            <p:strVal val="visible"/>
                                          </p:to>
                                        </p:set>
                                        <p:anim calcmode="lin" valueType="num">
                                          <p:cBhvr>
                                            <p:cTn id="273" dur="500" fill="hold"/>
                                            <p:tgtEl>
                                              <p:spTgt spid="124"/>
                                            </p:tgtEl>
                                            <p:attrNameLst>
                                              <p:attrName>ppt_w</p:attrName>
                                            </p:attrNameLst>
                                          </p:cBhvr>
                                          <p:tavLst>
                                            <p:tav tm="0">
                                              <p:val>
                                                <p:fltVal val="0"/>
                                              </p:val>
                                            </p:tav>
                                            <p:tav tm="100000">
                                              <p:val>
                                                <p:strVal val="#ppt_w"/>
                                              </p:val>
                                            </p:tav>
                                          </p:tavLst>
                                        </p:anim>
                                        <p:anim calcmode="lin" valueType="num">
                                          <p:cBhvr>
                                            <p:cTn id="274" dur="500" fill="hold"/>
                                            <p:tgtEl>
                                              <p:spTgt spid="124"/>
                                            </p:tgtEl>
                                            <p:attrNameLst>
                                              <p:attrName>ppt_h</p:attrName>
                                            </p:attrNameLst>
                                          </p:cBhvr>
                                          <p:tavLst>
                                            <p:tav tm="0">
                                              <p:val>
                                                <p:fltVal val="0"/>
                                              </p:val>
                                            </p:tav>
                                            <p:tav tm="100000">
                                              <p:val>
                                                <p:strVal val="#ppt_h"/>
                                              </p:val>
                                            </p:tav>
                                          </p:tavLst>
                                        </p:anim>
                                        <p:animEffect transition="in" filter="fade">
                                          <p:cBhvr>
                                            <p:cTn id="275" dur="500"/>
                                            <p:tgtEl>
                                              <p:spTgt spid="124"/>
                                            </p:tgtEl>
                                          </p:cBhvr>
                                        </p:animEffect>
                                      </p:childTnLst>
                                    </p:cTn>
                                  </p:par>
                                  <p:par>
                                    <p:cTn id="276" presetID="53" presetClass="entr" presetSubtype="16" fill="hold" nodeType="withEffect">
                                      <p:stCondLst>
                                        <p:cond delay="0"/>
                                      </p:stCondLst>
                                      <p:childTnLst>
                                        <p:set>
                                          <p:cBhvr>
                                            <p:cTn id="277" dur="1" fill="hold">
                                              <p:stCondLst>
                                                <p:cond delay="0"/>
                                              </p:stCondLst>
                                            </p:cTn>
                                            <p:tgtEl>
                                              <p:spTgt spid="103"/>
                                            </p:tgtEl>
                                            <p:attrNameLst>
                                              <p:attrName>style.visibility</p:attrName>
                                            </p:attrNameLst>
                                          </p:cBhvr>
                                          <p:to>
                                            <p:strVal val="visible"/>
                                          </p:to>
                                        </p:set>
                                        <p:anim calcmode="lin" valueType="num">
                                          <p:cBhvr>
                                            <p:cTn id="278" dur="500" fill="hold"/>
                                            <p:tgtEl>
                                              <p:spTgt spid="103"/>
                                            </p:tgtEl>
                                            <p:attrNameLst>
                                              <p:attrName>ppt_w</p:attrName>
                                            </p:attrNameLst>
                                          </p:cBhvr>
                                          <p:tavLst>
                                            <p:tav tm="0">
                                              <p:val>
                                                <p:fltVal val="0"/>
                                              </p:val>
                                            </p:tav>
                                            <p:tav tm="100000">
                                              <p:val>
                                                <p:strVal val="#ppt_w"/>
                                              </p:val>
                                            </p:tav>
                                          </p:tavLst>
                                        </p:anim>
                                        <p:anim calcmode="lin" valueType="num">
                                          <p:cBhvr>
                                            <p:cTn id="279" dur="500" fill="hold"/>
                                            <p:tgtEl>
                                              <p:spTgt spid="103"/>
                                            </p:tgtEl>
                                            <p:attrNameLst>
                                              <p:attrName>ppt_h</p:attrName>
                                            </p:attrNameLst>
                                          </p:cBhvr>
                                          <p:tavLst>
                                            <p:tav tm="0">
                                              <p:val>
                                                <p:fltVal val="0"/>
                                              </p:val>
                                            </p:tav>
                                            <p:tav tm="100000">
                                              <p:val>
                                                <p:strVal val="#ppt_h"/>
                                              </p:val>
                                            </p:tav>
                                          </p:tavLst>
                                        </p:anim>
                                        <p:animEffect transition="in" filter="fade">
                                          <p:cBhvr>
                                            <p:cTn id="280" dur="500"/>
                                            <p:tgtEl>
                                              <p:spTgt spid="103"/>
                                            </p:tgtEl>
                                          </p:cBhvr>
                                        </p:animEffect>
                                      </p:childTnLst>
                                    </p:cTn>
                                  </p:par>
                                  <p:par>
                                    <p:cTn id="281" presetID="53" presetClass="entr" presetSubtype="16" fill="hold" nodeType="withEffect">
                                      <p:stCondLst>
                                        <p:cond delay="0"/>
                                      </p:stCondLst>
                                      <p:childTnLst>
                                        <p:set>
                                          <p:cBhvr>
                                            <p:cTn id="282" dur="1" fill="hold">
                                              <p:stCondLst>
                                                <p:cond delay="0"/>
                                              </p:stCondLst>
                                            </p:cTn>
                                            <p:tgtEl>
                                              <p:spTgt spid="106"/>
                                            </p:tgtEl>
                                            <p:attrNameLst>
                                              <p:attrName>style.visibility</p:attrName>
                                            </p:attrNameLst>
                                          </p:cBhvr>
                                          <p:to>
                                            <p:strVal val="visible"/>
                                          </p:to>
                                        </p:set>
                                        <p:anim calcmode="lin" valueType="num">
                                          <p:cBhvr>
                                            <p:cTn id="283" dur="500" fill="hold"/>
                                            <p:tgtEl>
                                              <p:spTgt spid="106"/>
                                            </p:tgtEl>
                                            <p:attrNameLst>
                                              <p:attrName>ppt_w</p:attrName>
                                            </p:attrNameLst>
                                          </p:cBhvr>
                                          <p:tavLst>
                                            <p:tav tm="0">
                                              <p:val>
                                                <p:fltVal val="0"/>
                                              </p:val>
                                            </p:tav>
                                            <p:tav tm="100000">
                                              <p:val>
                                                <p:strVal val="#ppt_w"/>
                                              </p:val>
                                            </p:tav>
                                          </p:tavLst>
                                        </p:anim>
                                        <p:anim calcmode="lin" valueType="num">
                                          <p:cBhvr>
                                            <p:cTn id="284" dur="500" fill="hold"/>
                                            <p:tgtEl>
                                              <p:spTgt spid="106"/>
                                            </p:tgtEl>
                                            <p:attrNameLst>
                                              <p:attrName>ppt_h</p:attrName>
                                            </p:attrNameLst>
                                          </p:cBhvr>
                                          <p:tavLst>
                                            <p:tav tm="0">
                                              <p:val>
                                                <p:fltVal val="0"/>
                                              </p:val>
                                            </p:tav>
                                            <p:tav tm="100000">
                                              <p:val>
                                                <p:strVal val="#ppt_h"/>
                                              </p:val>
                                            </p:tav>
                                          </p:tavLst>
                                        </p:anim>
                                        <p:animEffect transition="in" filter="fade">
                                          <p:cBhvr>
                                            <p:cTn id="285" dur="500"/>
                                            <p:tgtEl>
                                              <p:spTgt spid="106"/>
                                            </p:tgtEl>
                                          </p:cBhvr>
                                        </p:animEffect>
                                      </p:childTnLst>
                                    </p:cTn>
                                  </p:par>
                                  <p:par>
                                    <p:cTn id="286" presetID="42" presetClass="path" presetSubtype="0" fill="hold" nodeType="withEffect">
                                      <p:stCondLst>
                                        <p:cond delay="0"/>
                                      </p:stCondLst>
                                      <p:childTnLst>
                                        <p:animMotion origin="layout" path="M -2.77778E-7 -1.60494E-6 L 0.16788 0.62624 " pathEditMode="relative" rAng="0" ptsTypes="AA">
                                          <p:cBhvr>
                                            <p:cTn id="287" dur="500" spd="-100000" fill="hold"/>
                                            <p:tgtEl>
                                              <p:spTgt spid="118"/>
                                            </p:tgtEl>
                                            <p:attrNameLst>
                                              <p:attrName>ppt_x</p:attrName>
                                              <p:attrName>ppt_y</p:attrName>
                                            </p:attrNameLst>
                                          </p:cBhvr>
                                          <p:rCtr x="8385" y="31296"/>
                                        </p:animMotion>
                                      </p:childTnLst>
                                    </p:cTn>
                                  </p:par>
                                  <p:par>
                                    <p:cTn id="288" presetID="42" presetClass="path" presetSubtype="0" fill="hold" nodeType="withEffect">
                                      <p:stCondLst>
                                        <p:cond delay="0"/>
                                      </p:stCondLst>
                                      <p:childTnLst>
                                        <p:animMotion origin="layout" path="M 1.38889E-6 -2.96296E-6 L -0.24583 0.48704 " pathEditMode="relative" rAng="0" ptsTypes="AA">
                                          <p:cBhvr>
                                            <p:cTn id="289" dur="500" spd="-100000" fill="hold"/>
                                            <p:tgtEl>
                                              <p:spTgt spid="88"/>
                                            </p:tgtEl>
                                            <p:attrNameLst>
                                              <p:attrName>ppt_x</p:attrName>
                                              <p:attrName>ppt_y</p:attrName>
                                            </p:attrNameLst>
                                          </p:cBhvr>
                                          <p:rCtr x="-12292" y="24352"/>
                                        </p:animMotion>
                                      </p:childTnLst>
                                    </p:cTn>
                                  </p:par>
                                  <p:par>
                                    <p:cTn id="290" presetID="42" presetClass="path" presetSubtype="0" fill="hold" nodeType="withEffect">
                                      <p:stCondLst>
                                        <p:cond delay="0"/>
                                      </p:stCondLst>
                                      <p:childTnLst>
                                        <p:animMotion origin="layout" path="M 3.88889E-6 3.20988E-6 L -0.13125 0.61296 " pathEditMode="relative" rAng="0" ptsTypes="AA">
                                          <p:cBhvr>
                                            <p:cTn id="291" dur="500" spd="-100000" fill="hold"/>
                                            <p:tgtEl>
                                              <p:spTgt spid="91"/>
                                            </p:tgtEl>
                                            <p:attrNameLst>
                                              <p:attrName>ppt_x</p:attrName>
                                              <p:attrName>ppt_y</p:attrName>
                                            </p:attrNameLst>
                                          </p:cBhvr>
                                          <p:rCtr x="-6562" y="30648"/>
                                        </p:animMotion>
                                      </p:childTnLst>
                                    </p:cTn>
                                  </p:par>
                                  <p:par>
                                    <p:cTn id="292" presetID="42" presetClass="path" presetSubtype="0" fill="hold" nodeType="withEffect">
                                      <p:stCondLst>
                                        <p:cond delay="0"/>
                                      </p:stCondLst>
                                      <p:childTnLst>
                                        <p:animMotion origin="layout" path="M 5E-6 4.32099E-6 L 0.27987 0.60648 " pathEditMode="relative" rAng="0" ptsTypes="AA">
                                          <p:cBhvr>
                                            <p:cTn id="293" dur="500" spd="-100000" fill="hold"/>
                                            <p:tgtEl>
                                              <p:spTgt spid="94"/>
                                            </p:tgtEl>
                                            <p:attrNameLst>
                                              <p:attrName>ppt_x</p:attrName>
                                              <p:attrName>ppt_y</p:attrName>
                                            </p:attrNameLst>
                                          </p:cBhvr>
                                          <p:rCtr x="13993" y="30309"/>
                                        </p:animMotion>
                                      </p:childTnLst>
                                    </p:cTn>
                                  </p:par>
                                  <p:par>
                                    <p:cTn id="294" presetID="42" presetClass="path" presetSubtype="0" fill="hold" nodeType="withEffect">
                                      <p:stCondLst>
                                        <p:cond delay="0"/>
                                      </p:stCondLst>
                                      <p:childTnLst>
                                        <p:animMotion origin="layout" path="M -3.61111E-6 -9.87654E-7 L 0.08091 0.58364 " pathEditMode="relative" rAng="0" ptsTypes="AA">
                                          <p:cBhvr>
                                            <p:cTn id="295" dur="500" spd="-100000" fill="hold"/>
                                            <p:tgtEl>
                                              <p:spTgt spid="97"/>
                                            </p:tgtEl>
                                            <p:attrNameLst>
                                              <p:attrName>ppt_x</p:attrName>
                                              <p:attrName>ppt_y</p:attrName>
                                            </p:attrNameLst>
                                          </p:cBhvr>
                                          <p:rCtr x="4045" y="29167"/>
                                        </p:animMotion>
                                      </p:childTnLst>
                                    </p:cTn>
                                  </p:par>
                                  <p:par>
                                    <p:cTn id="296" presetID="42" presetClass="path" presetSubtype="0" fill="hold" nodeType="withEffect">
                                      <p:stCondLst>
                                        <p:cond delay="0"/>
                                      </p:stCondLst>
                                      <p:childTnLst>
                                        <p:animMotion origin="layout" path="M -4.72222E-6 3.33333E-6 L 0.04619 0.57808 " pathEditMode="relative" rAng="0" ptsTypes="AA">
                                          <p:cBhvr>
                                            <p:cTn id="297" dur="500" spd="-100000" fill="hold"/>
                                            <p:tgtEl>
                                              <p:spTgt spid="100"/>
                                            </p:tgtEl>
                                            <p:attrNameLst>
                                              <p:attrName>ppt_x</p:attrName>
                                              <p:attrName>ppt_y</p:attrName>
                                            </p:attrNameLst>
                                          </p:cBhvr>
                                          <p:rCtr x="2309" y="28889"/>
                                        </p:animMotion>
                                      </p:childTnLst>
                                    </p:cTn>
                                  </p:par>
                                  <p:par>
                                    <p:cTn id="298" presetID="42" presetClass="path" presetSubtype="0" fill="hold" nodeType="withEffect">
                                      <p:stCondLst>
                                        <p:cond delay="0"/>
                                      </p:stCondLst>
                                      <p:childTnLst>
                                        <p:animMotion origin="layout" path="M 2.5E-6 -1.11111E-6 L -0.05191 0.61512 " pathEditMode="relative" rAng="0" ptsTypes="AA">
                                          <p:cBhvr>
                                            <p:cTn id="299" dur="500" spd="-100000" fill="hold"/>
                                            <p:tgtEl>
                                              <p:spTgt spid="121"/>
                                            </p:tgtEl>
                                            <p:attrNameLst>
                                              <p:attrName>ppt_x</p:attrName>
                                              <p:attrName>ppt_y</p:attrName>
                                            </p:attrNameLst>
                                          </p:cBhvr>
                                          <p:rCtr x="-2604" y="30741"/>
                                        </p:animMotion>
                                      </p:childTnLst>
                                    </p:cTn>
                                  </p:par>
                                  <p:par>
                                    <p:cTn id="300" presetID="42" presetClass="path" presetSubtype="0" fill="hold" nodeType="withEffect">
                                      <p:stCondLst>
                                        <p:cond delay="0"/>
                                      </p:stCondLst>
                                      <p:childTnLst>
                                        <p:animMotion origin="layout" path="M -3.88889E-6 -3.7037E-6 L -0.1375 0.75 " pathEditMode="relative" rAng="0" ptsTypes="AA">
                                          <p:cBhvr>
                                            <p:cTn id="301" dur="500" spd="-100000" fill="hold"/>
                                            <p:tgtEl>
                                              <p:spTgt spid="124"/>
                                            </p:tgtEl>
                                            <p:attrNameLst>
                                              <p:attrName>ppt_x</p:attrName>
                                              <p:attrName>ppt_y</p:attrName>
                                            </p:attrNameLst>
                                          </p:cBhvr>
                                          <p:rCtr x="-6875" y="37500"/>
                                        </p:animMotion>
                                      </p:childTnLst>
                                    </p:cTn>
                                  </p:par>
                                  <p:par>
                                    <p:cTn id="302" presetID="42" presetClass="path" presetSubtype="0" fill="hold" nodeType="withEffect">
                                      <p:stCondLst>
                                        <p:cond delay="0"/>
                                      </p:stCondLst>
                                      <p:childTnLst>
                                        <p:animMotion origin="layout" path="M -4.44444E-6 -4.07407E-6 L 0.07709 0.69074 " pathEditMode="relative" rAng="0" ptsTypes="AA">
                                          <p:cBhvr>
                                            <p:cTn id="303" dur="500" spd="-100000" fill="hold"/>
                                            <p:tgtEl>
                                              <p:spTgt spid="103"/>
                                            </p:tgtEl>
                                            <p:attrNameLst>
                                              <p:attrName>ppt_x</p:attrName>
                                              <p:attrName>ppt_y</p:attrName>
                                            </p:attrNameLst>
                                          </p:cBhvr>
                                          <p:rCtr x="3854" y="34537"/>
                                        </p:animMotion>
                                      </p:childTnLst>
                                    </p:cTn>
                                  </p:par>
                                  <p:par>
                                    <p:cTn id="304" presetID="42" presetClass="path" presetSubtype="0" fill="hold" nodeType="withEffect">
                                      <p:stCondLst>
                                        <p:cond delay="0"/>
                                      </p:stCondLst>
                                      <p:childTnLst>
                                        <p:animMotion origin="layout" path="M 1.11111E-6 -6.17284E-7 L -0.16389 0.69012 " pathEditMode="relative" rAng="0" ptsTypes="AA">
                                          <p:cBhvr>
                                            <p:cTn id="305" dur="500" spd="-100000" fill="hold"/>
                                            <p:tgtEl>
                                              <p:spTgt spid="106"/>
                                            </p:tgtEl>
                                            <p:attrNameLst>
                                              <p:attrName>ppt_x</p:attrName>
                                              <p:attrName>ppt_y</p:attrName>
                                            </p:attrNameLst>
                                          </p:cBhvr>
                                          <p:rCtr x="-8194" y="34506"/>
                                        </p:animMotion>
                                      </p:childTnLst>
                                    </p:cTn>
                                  </p:par>
                                </p:childTnLst>
                              </p:cTn>
                            </p:par>
                            <p:par>
                              <p:cTn id="306" fill="hold">
                                <p:stCondLst>
                                  <p:cond delay="4000"/>
                                </p:stCondLst>
                                <p:childTnLst>
                                  <p:par>
                                    <p:cTn id="307" presetID="42" presetClass="entr" presetSubtype="0" fill="hold" grpId="0" nodeType="afterEffect">
                                      <p:stCondLst>
                                        <p:cond delay="0"/>
                                      </p:stCondLst>
                                      <p:childTnLst>
                                        <p:set>
                                          <p:cBhvr>
                                            <p:cTn id="308" dur="1" fill="hold">
                                              <p:stCondLst>
                                                <p:cond delay="0"/>
                                              </p:stCondLst>
                                            </p:cTn>
                                            <p:tgtEl>
                                              <p:spTgt spid="87"/>
                                            </p:tgtEl>
                                            <p:attrNameLst>
                                              <p:attrName>style.visibility</p:attrName>
                                            </p:attrNameLst>
                                          </p:cBhvr>
                                          <p:to>
                                            <p:strVal val="visible"/>
                                          </p:to>
                                        </p:set>
                                        <p:animEffect transition="in" filter="fade">
                                          <p:cBhvr>
                                            <p:cTn id="309" dur="500"/>
                                            <p:tgtEl>
                                              <p:spTgt spid="87"/>
                                            </p:tgtEl>
                                          </p:cBhvr>
                                        </p:animEffect>
                                        <p:anim calcmode="lin" valueType="num">
                                          <p:cBhvr>
                                            <p:cTn id="310" dur="500" fill="hold"/>
                                            <p:tgtEl>
                                              <p:spTgt spid="87"/>
                                            </p:tgtEl>
                                            <p:attrNameLst>
                                              <p:attrName>ppt_x</p:attrName>
                                            </p:attrNameLst>
                                          </p:cBhvr>
                                          <p:tavLst>
                                            <p:tav tm="0">
                                              <p:val>
                                                <p:strVal val="#ppt_x"/>
                                              </p:val>
                                            </p:tav>
                                            <p:tav tm="100000">
                                              <p:val>
                                                <p:strVal val="#ppt_x"/>
                                              </p:val>
                                            </p:tav>
                                          </p:tavLst>
                                        </p:anim>
                                        <p:anim calcmode="lin" valueType="num">
                                          <p:cBhvr>
                                            <p:cTn id="311" dur="500" fill="hold"/>
                                            <p:tgtEl>
                                              <p:spTgt spid="87"/>
                                            </p:tgtEl>
                                            <p:attrNameLst>
                                              <p:attrName>ppt_y</p:attrName>
                                            </p:attrNameLst>
                                          </p:cBhvr>
                                          <p:tavLst>
                                            <p:tav tm="0">
                                              <p:val>
                                                <p:strVal val="#ppt_y+.1"/>
                                              </p:val>
                                            </p:tav>
                                            <p:tav tm="100000">
                                              <p:val>
                                                <p:strVal val="#ppt_y"/>
                                              </p:val>
                                            </p:tav>
                                          </p:tavLst>
                                        </p:anim>
                                      </p:childTnLst>
                                    </p:cTn>
                                  </p:par>
                                </p:childTnLst>
                              </p:cTn>
                            </p:par>
                            <p:par>
                              <p:cTn id="312" fill="hold">
                                <p:stCondLst>
                                  <p:cond delay="4500"/>
                                </p:stCondLst>
                                <p:childTnLst>
                                  <p:par>
                                    <p:cTn id="313" presetID="53" presetClass="entr" presetSubtype="16" fill="hold" nodeType="afterEffect">
                                      <p:stCondLst>
                                        <p:cond delay="0"/>
                                      </p:stCondLst>
                                      <p:childTnLst>
                                        <p:set>
                                          <p:cBhvr>
                                            <p:cTn id="314" dur="1" fill="hold">
                                              <p:stCondLst>
                                                <p:cond delay="0"/>
                                              </p:stCondLst>
                                            </p:cTn>
                                            <p:tgtEl>
                                              <p:spTgt spid="149"/>
                                            </p:tgtEl>
                                            <p:attrNameLst>
                                              <p:attrName>style.visibility</p:attrName>
                                            </p:attrNameLst>
                                          </p:cBhvr>
                                          <p:to>
                                            <p:strVal val="visible"/>
                                          </p:to>
                                        </p:set>
                                        <p:anim calcmode="lin" valueType="num">
                                          <p:cBhvr>
                                            <p:cTn id="315" dur="500" fill="hold"/>
                                            <p:tgtEl>
                                              <p:spTgt spid="149"/>
                                            </p:tgtEl>
                                            <p:attrNameLst>
                                              <p:attrName>ppt_w</p:attrName>
                                            </p:attrNameLst>
                                          </p:cBhvr>
                                          <p:tavLst>
                                            <p:tav tm="0">
                                              <p:val>
                                                <p:fltVal val="0"/>
                                              </p:val>
                                            </p:tav>
                                            <p:tav tm="100000">
                                              <p:val>
                                                <p:strVal val="#ppt_w"/>
                                              </p:val>
                                            </p:tav>
                                          </p:tavLst>
                                        </p:anim>
                                        <p:anim calcmode="lin" valueType="num">
                                          <p:cBhvr>
                                            <p:cTn id="316" dur="500" fill="hold"/>
                                            <p:tgtEl>
                                              <p:spTgt spid="149"/>
                                            </p:tgtEl>
                                            <p:attrNameLst>
                                              <p:attrName>ppt_h</p:attrName>
                                            </p:attrNameLst>
                                          </p:cBhvr>
                                          <p:tavLst>
                                            <p:tav tm="0">
                                              <p:val>
                                                <p:fltVal val="0"/>
                                              </p:val>
                                            </p:tav>
                                            <p:tav tm="100000">
                                              <p:val>
                                                <p:strVal val="#ppt_h"/>
                                              </p:val>
                                            </p:tav>
                                          </p:tavLst>
                                        </p:anim>
                                        <p:animEffect transition="in" filter="fade">
                                          <p:cBhvr>
                                            <p:cTn id="317" dur="500"/>
                                            <p:tgtEl>
                                              <p:spTgt spid="149"/>
                                            </p:tgtEl>
                                          </p:cBhvr>
                                        </p:animEffect>
                                      </p:childTnLst>
                                    </p:cTn>
                                  </p:par>
                                  <p:par>
                                    <p:cTn id="318" presetID="53" presetClass="entr" presetSubtype="16" fill="hold" nodeType="withEffect">
                                      <p:stCondLst>
                                        <p:cond delay="0"/>
                                      </p:stCondLst>
                                      <p:childTnLst>
                                        <p:set>
                                          <p:cBhvr>
                                            <p:cTn id="319" dur="1" fill="hold">
                                              <p:stCondLst>
                                                <p:cond delay="0"/>
                                              </p:stCondLst>
                                            </p:cTn>
                                            <p:tgtEl>
                                              <p:spTgt spid="128"/>
                                            </p:tgtEl>
                                            <p:attrNameLst>
                                              <p:attrName>style.visibility</p:attrName>
                                            </p:attrNameLst>
                                          </p:cBhvr>
                                          <p:to>
                                            <p:strVal val="visible"/>
                                          </p:to>
                                        </p:set>
                                        <p:anim calcmode="lin" valueType="num">
                                          <p:cBhvr>
                                            <p:cTn id="320" dur="500" fill="hold"/>
                                            <p:tgtEl>
                                              <p:spTgt spid="128"/>
                                            </p:tgtEl>
                                            <p:attrNameLst>
                                              <p:attrName>ppt_w</p:attrName>
                                            </p:attrNameLst>
                                          </p:cBhvr>
                                          <p:tavLst>
                                            <p:tav tm="0">
                                              <p:val>
                                                <p:fltVal val="0"/>
                                              </p:val>
                                            </p:tav>
                                            <p:tav tm="100000">
                                              <p:val>
                                                <p:strVal val="#ppt_w"/>
                                              </p:val>
                                            </p:tav>
                                          </p:tavLst>
                                        </p:anim>
                                        <p:anim calcmode="lin" valueType="num">
                                          <p:cBhvr>
                                            <p:cTn id="321" dur="500" fill="hold"/>
                                            <p:tgtEl>
                                              <p:spTgt spid="128"/>
                                            </p:tgtEl>
                                            <p:attrNameLst>
                                              <p:attrName>ppt_h</p:attrName>
                                            </p:attrNameLst>
                                          </p:cBhvr>
                                          <p:tavLst>
                                            <p:tav tm="0">
                                              <p:val>
                                                <p:fltVal val="0"/>
                                              </p:val>
                                            </p:tav>
                                            <p:tav tm="100000">
                                              <p:val>
                                                <p:strVal val="#ppt_h"/>
                                              </p:val>
                                            </p:tav>
                                          </p:tavLst>
                                        </p:anim>
                                        <p:animEffect transition="in" filter="fade">
                                          <p:cBhvr>
                                            <p:cTn id="322" dur="500"/>
                                            <p:tgtEl>
                                              <p:spTgt spid="128"/>
                                            </p:tgtEl>
                                          </p:cBhvr>
                                        </p:animEffect>
                                      </p:childTnLst>
                                    </p:cTn>
                                  </p:par>
                                  <p:par>
                                    <p:cTn id="323" presetID="53" presetClass="entr" presetSubtype="16" fill="hold" nodeType="withEffect">
                                      <p:stCondLst>
                                        <p:cond delay="0"/>
                                      </p:stCondLst>
                                      <p:childTnLst>
                                        <p:set>
                                          <p:cBhvr>
                                            <p:cTn id="324" dur="1" fill="hold">
                                              <p:stCondLst>
                                                <p:cond delay="0"/>
                                              </p:stCondLst>
                                            </p:cTn>
                                            <p:tgtEl>
                                              <p:spTgt spid="131"/>
                                            </p:tgtEl>
                                            <p:attrNameLst>
                                              <p:attrName>style.visibility</p:attrName>
                                            </p:attrNameLst>
                                          </p:cBhvr>
                                          <p:to>
                                            <p:strVal val="visible"/>
                                          </p:to>
                                        </p:set>
                                        <p:anim calcmode="lin" valueType="num">
                                          <p:cBhvr>
                                            <p:cTn id="325" dur="500" fill="hold"/>
                                            <p:tgtEl>
                                              <p:spTgt spid="131"/>
                                            </p:tgtEl>
                                            <p:attrNameLst>
                                              <p:attrName>ppt_w</p:attrName>
                                            </p:attrNameLst>
                                          </p:cBhvr>
                                          <p:tavLst>
                                            <p:tav tm="0">
                                              <p:val>
                                                <p:fltVal val="0"/>
                                              </p:val>
                                            </p:tav>
                                            <p:tav tm="100000">
                                              <p:val>
                                                <p:strVal val="#ppt_w"/>
                                              </p:val>
                                            </p:tav>
                                          </p:tavLst>
                                        </p:anim>
                                        <p:anim calcmode="lin" valueType="num">
                                          <p:cBhvr>
                                            <p:cTn id="326" dur="500" fill="hold"/>
                                            <p:tgtEl>
                                              <p:spTgt spid="131"/>
                                            </p:tgtEl>
                                            <p:attrNameLst>
                                              <p:attrName>ppt_h</p:attrName>
                                            </p:attrNameLst>
                                          </p:cBhvr>
                                          <p:tavLst>
                                            <p:tav tm="0">
                                              <p:val>
                                                <p:fltVal val="0"/>
                                              </p:val>
                                            </p:tav>
                                            <p:tav tm="100000">
                                              <p:val>
                                                <p:strVal val="#ppt_h"/>
                                              </p:val>
                                            </p:tav>
                                          </p:tavLst>
                                        </p:anim>
                                        <p:animEffect transition="in" filter="fade">
                                          <p:cBhvr>
                                            <p:cTn id="327" dur="500"/>
                                            <p:tgtEl>
                                              <p:spTgt spid="131"/>
                                            </p:tgtEl>
                                          </p:cBhvr>
                                        </p:animEffect>
                                      </p:childTnLst>
                                    </p:cTn>
                                  </p:par>
                                  <p:par>
                                    <p:cTn id="328" presetID="53" presetClass="entr" presetSubtype="16" fill="hold" nodeType="withEffect">
                                      <p:stCondLst>
                                        <p:cond delay="0"/>
                                      </p:stCondLst>
                                      <p:childTnLst>
                                        <p:set>
                                          <p:cBhvr>
                                            <p:cTn id="329" dur="1" fill="hold">
                                              <p:stCondLst>
                                                <p:cond delay="0"/>
                                              </p:stCondLst>
                                            </p:cTn>
                                            <p:tgtEl>
                                              <p:spTgt spid="134"/>
                                            </p:tgtEl>
                                            <p:attrNameLst>
                                              <p:attrName>style.visibility</p:attrName>
                                            </p:attrNameLst>
                                          </p:cBhvr>
                                          <p:to>
                                            <p:strVal val="visible"/>
                                          </p:to>
                                        </p:set>
                                        <p:anim calcmode="lin" valueType="num">
                                          <p:cBhvr>
                                            <p:cTn id="330" dur="500" fill="hold"/>
                                            <p:tgtEl>
                                              <p:spTgt spid="134"/>
                                            </p:tgtEl>
                                            <p:attrNameLst>
                                              <p:attrName>ppt_w</p:attrName>
                                            </p:attrNameLst>
                                          </p:cBhvr>
                                          <p:tavLst>
                                            <p:tav tm="0">
                                              <p:val>
                                                <p:fltVal val="0"/>
                                              </p:val>
                                            </p:tav>
                                            <p:tav tm="100000">
                                              <p:val>
                                                <p:strVal val="#ppt_w"/>
                                              </p:val>
                                            </p:tav>
                                          </p:tavLst>
                                        </p:anim>
                                        <p:anim calcmode="lin" valueType="num">
                                          <p:cBhvr>
                                            <p:cTn id="331" dur="500" fill="hold"/>
                                            <p:tgtEl>
                                              <p:spTgt spid="134"/>
                                            </p:tgtEl>
                                            <p:attrNameLst>
                                              <p:attrName>ppt_h</p:attrName>
                                            </p:attrNameLst>
                                          </p:cBhvr>
                                          <p:tavLst>
                                            <p:tav tm="0">
                                              <p:val>
                                                <p:fltVal val="0"/>
                                              </p:val>
                                            </p:tav>
                                            <p:tav tm="100000">
                                              <p:val>
                                                <p:strVal val="#ppt_h"/>
                                              </p:val>
                                            </p:tav>
                                          </p:tavLst>
                                        </p:anim>
                                        <p:animEffect transition="in" filter="fade">
                                          <p:cBhvr>
                                            <p:cTn id="332" dur="500"/>
                                            <p:tgtEl>
                                              <p:spTgt spid="134"/>
                                            </p:tgtEl>
                                          </p:cBhvr>
                                        </p:animEffect>
                                      </p:childTnLst>
                                    </p:cTn>
                                  </p:par>
                                  <p:par>
                                    <p:cTn id="333" presetID="53" presetClass="entr" presetSubtype="16" fill="hold"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p:cTn id="335" dur="500" fill="hold"/>
                                            <p:tgtEl>
                                              <p:spTgt spid="137"/>
                                            </p:tgtEl>
                                            <p:attrNameLst>
                                              <p:attrName>ppt_w</p:attrName>
                                            </p:attrNameLst>
                                          </p:cBhvr>
                                          <p:tavLst>
                                            <p:tav tm="0">
                                              <p:val>
                                                <p:fltVal val="0"/>
                                              </p:val>
                                            </p:tav>
                                            <p:tav tm="100000">
                                              <p:val>
                                                <p:strVal val="#ppt_w"/>
                                              </p:val>
                                            </p:tav>
                                          </p:tavLst>
                                        </p:anim>
                                        <p:anim calcmode="lin" valueType="num">
                                          <p:cBhvr>
                                            <p:cTn id="336" dur="500" fill="hold"/>
                                            <p:tgtEl>
                                              <p:spTgt spid="137"/>
                                            </p:tgtEl>
                                            <p:attrNameLst>
                                              <p:attrName>ppt_h</p:attrName>
                                            </p:attrNameLst>
                                          </p:cBhvr>
                                          <p:tavLst>
                                            <p:tav tm="0">
                                              <p:val>
                                                <p:fltVal val="0"/>
                                              </p:val>
                                            </p:tav>
                                            <p:tav tm="100000">
                                              <p:val>
                                                <p:strVal val="#ppt_h"/>
                                              </p:val>
                                            </p:tav>
                                          </p:tavLst>
                                        </p:anim>
                                        <p:animEffect transition="in" filter="fade">
                                          <p:cBhvr>
                                            <p:cTn id="337" dur="500"/>
                                            <p:tgtEl>
                                              <p:spTgt spid="137"/>
                                            </p:tgtEl>
                                          </p:cBhvr>
                                        </p:animEffect>
                                      </p:childTnLst>
                                    </p:cTn>
                                  </p:par>
                                  <p:par>
                                    <p:cTn id="338" presetID="53" presetClass="entr" presetSubtype="16" fill="hold" nodeType="withEffect">
                                      <p:stCondLst>
                                        <p:cond delay="0"/>
                                      </p:stCondLst>
                                      <p:childTnLst>
                                        <p:set>
                                          <p:cBhvr>
                                            <p:cTn id="339" dur="1" fill="hold">
                                              <p:stCondLst>
                                                <p:cond delay="0"/>
                                              </p:stCondLst>
                                            </p:cTn>
                                            <p:tgtEl>
                                              <p:spTgt spid="140"/>
                                            </p:tgtEl>
                                            <p:attrNameLst>
                                              <p:attrName>style.visibility</p:attrName>
                                            </p:attrNameLst>
                                          </p:cBhvr>
                                          <p:to>
                                            <p:strVal val="visible"/>
                                          </p:to>
                                        </p:set>
                                        <p:anim calcmode="lin" valueType="num">
                                          <p:cBhvr>
                                            <p:cTn id="340" dur="500" fill="hold"/>
                                            <p:tgtEl>
                                              <p:spTgt spid="140"/>
                                            </p:tgtEl>
                                            <p:attrNameLst>
                                              <p:attrName>ppt_w</p:attrName>
                                            </p:attrNameLst>
                                          </p:cBhvr>
                                          <p:tavLst>
                                            <p:tav tm="0">
                                              <p:val>
                                                <p:fltVal val="0"/>
                                              </p:val>
                                            </p:tav>
                                            <p:tav tm="100000">
                                              <p:val>
                                                <p:strVal val="#ppt_w"/>
                                              </p:val>
                                            </p:tav>
                                          </p:tavLst>
                                        </p:anim>
                                        <p:anim calcmode="lin" valueType="num">
                                          <p:cBhvr>
                                            <p:cTn id="341" dur="500" fill="hold"/>
                                            <p:tgtEl>
                                              <p:spTgt spid="140"/>
                                            </p:tgtEl>
                                            <p:attrNameLst>
                                              <p:attrName>ppt_h</p:attrName>
                                            </p:attrNameLst>
                                          </p:cBhvr>
                                          <p:tavLst>
                                            <p:tav tm="0">
                                              <p:val>
                                                <p:fltVal val="0"/>
                                              </p:val>
                                            </p:tav>
                                            <p:tav tm="100000">
                                              <p:val>
                                                <p:strVal val="#ppt_h"/>
                                              </p:val>
                                            </p:tav>
                                          </p:tavLst>
                                        </p:anim>
                                        <p:animEffect transition="in" filter="fade">
                                          <p:cBhvr>
                                            <p:cTn id="342" dur="500"/>
                                            <p:tgtEl>
                                              <p:spTgt spid="140"/>
                                            </p:tgtEl>
                                          </p:cBhvr>
                                        </p:animEffect>
                                      </p:childTnLst>
                                    </p:cTn>
                                  </p:par>
                                  <p:par>
                                    <p:cTn id="343" presetID="53" presetClass="entr" presetSubtype="16" fill="hold" nodeType="withEffect">
                                      <p:stCondLst>
                                        <p:cond delay="0"/>
                                      </p:stCondLst>
                                      <p:childTnLst>
                                        <p:set>
                                          <p:cBhvr>
                                            <p:cTn id="344" dur="1" fill="hold">
                                              <p:stCondLst>
                                                <p:cond delay="0"/>
                                              </p:stCondLst>
                                            </p:cTn>
                                            <p:tgtEl>
                                              <p:spTgt spid="152"/>
                                            </p:tgtEl>
                                            <p:attrNameLst>
                                              <p:attrName>style.visibility</p:attrName>
                                            </p:attrNameLst>
                                          </p:cBhvr>
                                          <p:to>
                                            <p:strVal val="visible"/>
                                          </p:to>
                                        </p:set>
                                        <p:anim calcmode="lin" valueType="num">
                                          <p:cBhvr>
                                            <p:cTn id="345" dur="500" fill="hold"/>
                                            <p:tgtEl>
                                              <p:spTgt spid="152"/>
                                            </p:tgtEl>
                                            <p:attrNameLst>
                                              <p:attrName>ppt_w</p:attrName>
                                            </p:attrNameLst>
                                          </p:cBhvr>
                                          <p:tavLst>
                                            <p:tav tm="0">
                                              <p:val>
                                                <p:fltVal val="0"/>
                                              </p:val>
                                            </p:tav>
                                            <p:tav tm="100000">
                                              <p:val>
                                                <p:strVal val="#ppt_w"/>
                                              </p:val>
                                            </p:tav>
                                          </p:tavLst>
                                        </p:anim>
                                        <p:anim calcmode="lin" valueType="num">
                                          <p:cBhvr>
                                            <p:cTn id="346" dur="500" fill="hold"/>
                                            <p:tgtEl>
                                              <p:spTgt spid="152"/>
                                            </p:tgtEl>
                                            <p:attrNameLst>
                                              <p:attrName>ppt_h</p:attrName>
                                            </p:attrNameLst>
                                          </p:cBhvr>
                                          <p:tavLst>
                                            <p:tav tm="0">
                                              <p:val>
                                                <p:fltVal val="0"/>
                                              </p:val>
                                            </p:tav>
                                            <p:tav tm="100000">
                                              <p:val>
                                                <p:strVal val="#ppt_h"/>
                                              </p:val>
                                            </p:tav>
                                          </p:tavLst>
                                        </p:anim>
                                        <p:animEffect transition="in" filter="fade">
                                          <p:cBhvr>
                                            <p:cTn id="347" dur="500"/>
                                            <p:tgtEl>
                                              <p:spTgt spid="152"/>
                                            </p:tgtEl>
                                          </p:cBhvr>
                                        </p:animEffect>
                                      </p:childTnLst>
                                    </p:cTn>
                                  </p:par>
                                  <p:par>
                                    <p:cTn id="348" presetID="53" presetClass="entr" presetSubtype="16" fill="hold" nodeType="withEffect">
                                      <p:stCondLst>
                                        <p:cond delay="0"/>
                                      </p:stCondLst>
                                      <p:childTnLst>
                                        <p:set>
                                          <p:cBhvr>
                                            <p:cTn id="349" dur="1" fill="hold">
                                              <p:stCondLst>
                                                <p:cond delay="0"/>
                                              </p:stCondLst>
                                            </p:cTn>
                                            <p:tgtEl>
                                              <p:spTgt spid="155"/>
                                            </p:tgtEl>
                                            <p:attrNameLst>
                                              <p:attrName>style.visibility</p:attrName>
                                            </p:attrNameLst>
                                          </p:cBhvr>
                                          <p:to>
                                            <p:strVal val="visible"/>
                                          </p:to>
                                        </p:set>
                                        <p:anim calcmode="lin" valueType="num">
                                          <p:cBhvr>
                                            <p:cTn id="350" dur="500" fill="hold"/>
                                            <p:tgtEl>
                                              <p:spTgt spid="155"/>
                                            </p:tgtEl>
                                            <p:attrNameLst>
                                              <p:attrName>ppt_w</p:attrName>
                                            </p:attrNameLst>
                                          </p:cBhvr>
                                          <p:tavLst>
                                            <p:tav tm="0">
                                              <p:val>
                                                <p:fltVal val="0"/>
                                              </p:val>
                                            </p:tav>
                                            <p:tav tm="100000">
                                              <p:val>
                                                <p:strVal val="#ppt_w"/>
                                              </p:val>
                                            </p:tav>
                                          </p:tavLst>
                                        </p:anim>
                                        <p:anim calcmode="lin" valueType="num">
                                          <p:cBhvr>
                                            <p:cTn id="351" dur="500" fill="hold"/>
                                            <p:tgtEl>
                                              <p:spTgt spid="155"/>
                                            </p:tgtEl>
                                            <p:attrNameLst>
                                              <p:attrName>ppt_h</p:attrName>
                                            </p:attrNameLst>
                                          </p:cBhvr>
                                          <p:tavLst>
                                            <p:tav tm="0">
                                              <p:val>
                                                <p:fltVal val="0"/>
                                              </p:val>
                                            </p:tav>
                                            <p:tav tm="100000">
                                              <p:val>
                                                <p:strVal val="#ppt_h"/>
                                              </p:val>
                                            </p:tav>
                                          </p:tavLst>
                                        </p:anim>
                                        <p:animEffect transition="in" filter="fade">
                                          <p:cBhvr>
                                            <p:cTn id="352" dur="500"/>
                                            <p:tgtEl>
                                              <p:spTgt spid="155"/>
                                            </p:tgtEl>
                                          </p:cBhvr>
                                        </p:animEffect>
                                      </p:childTnLst>
                                    </p:cTn>
                                  </p:par>
                                  <p:par>
                                    <p:cTn id="353" presetID="53" presetClass="entr" presetSubtype="16" fill="hold" nodeType="withEffect">
                                      <p:stCondLst>
                                        <p:cond delay="0"/>
                                      </p:stCondLst>
                                      <p:childTnLst>
                                        <p:set>
                                          <p:cBhvr>
                                            <p:cTn id="354" dur="1" fill="hold">
                                              <p:stCondLst>
                                                <p:cond delay="0"/>
                                              </p:stCondLst>
                                            </p:cTn>
                                            <p:tgtEl>
                                              <p:spTgt spid="143"/>
                                            </p:tgtEl>
                                            <p:attrNameLst>
                                              <p:attrName>style.visibility</p:attrName>
                                            </p:attrNameLst>
                                          </p:cBhvr>
                                          <p:to>
                                            <p:strVal val="visible"/>
                                          </p:to>
                                        </p:set>
                                        <p:anim calcmode="lin" valueType="num">
                                          <p:cBhvr>
                                            <p:cTn id="355" dur="500" fill="hold"/>
                                            <p:tgtEl>
                                              <p:spTgt spid="143"/>
                                            </p:tgtEl>
                                            <p:attrNameLst>
                                              <p:attrName>ppt_w</p:attrName>
                                            </p:attrNameLst>
                                          </p:cBhvr>
                                          <p:tavLst>
                                            <p:tav tm="0">
                                              <p:val>
                                                <p:fltVal val="0"/>
                                              </p:val>
                                            </p:tav>
                                            <p:tav tm="100000">
                                              <p:val>
                                                <p:strVal val="#ppt_w"/>
                                              </p:val>
                                            </p:tav>
                                          </p:tavLst>
                                        </p:anim>
                                        <p:anim calcmode="lin" valueType="num">
                                          <p:cBhvr>
                                            <p:cTn id="356" dur="500" fill="hold"/>
                                            <p:tgtEl>
                                              <p:spTgt spid="143"/>
                                            </p:tgtEl>
                                            <p:attrNameLst>
                                              <p:attrName>ppt_h</p:attrName>
                                            </p:attrNameLst>
                                          </p:cBhvr>
                                          <p:tavLst>
                                            <p:tav tm="0">
                                              <p:val>
                                                <p:fltVal val="0"/>
                                              </p:val>
                                            </p:tav>
                                            <p:tav tm="100000">
                                              <p:val>
                                                <p:strVal val="#ppt_h"/>
                                              </p:val>
                                            </p:tav>
                                          </p:tavLst>
                                        </p:anim>
                                        <p:animEffect transition="in" filter="fade">
                                          <p:cBhvr>
                                            <p:cTn id="357" dur="500"/>
                                            <p:tgtEl>
                                              <p:spTgt spid="143"/>
                                            </p:tgtEl>
                                          </p:cBhvr>
                                        </p:animEffect>
                                      </p:childTnLst>
                                    </p:cTn>
                                  </p:par>
                                  <p:par>
                                    <p:cTn id="358" presetID="53" presetClass="entr" presetSubtype="16" fill="hold" nodeType="withEffect">
                                      <p:stCondLst>
                                        <p:cond delay="0"/>
                                      </p:stCondLst>
                                      <p:childTnLst>
                                        <p:set>
                                          <p:cBhvr>
                                            <p:cTn id="359" dur="1" fill="hold">
                                              <p:stCondLst>
                                                <p:cond delay="0"/>
                                              </p:stCondLst>
                                            </p:cTn>
                                            <p:tgtEl>
                                              <p:spTgt spid="146"/>
                                            </p:tgtEl>
                                            <p:attrNameLst>
                                              <p:attrName>style.visibility</p:attrName>
                                            </p:attrNameLst>
                                          </p:cBhvr>
                                          <p:to>
                                            <p:strVal val="visible"/>
                                          </p:to>
                                        </p:set>
                                        <p:anim calcmode="lin" valueType="num">
                                          <p:cBhvr>
                                            <p:cTn id="360" dur="500" fill="hold"/>
                                            <p:tgtEl>
                                              <p:spTgt spid="146"/>
                                            </p:tgtEl>
                                            <p:attrNameLst>
                                              <p:attrName>ppt_w</p:attrName>
                                            </p:attrNameLst>
                                          </p:cBhvr>
                                          <p:tavLst>
                                            <p:tav tm="0">
                                              <p:val>
                                                <p:fltVal val="0"/>
                                              </p:val>
                                            </p:tav>
                                            <p:tav tm="100000">
                                              <p:val>
                                                <p:strVal val="#ppt_w"/>
                                              </p:val>
                                            </p:tav>
                                          </p:tavLst>
                                        </p:anim>
                                        <p:anim calcmode="lin" valueType="num">
                                          <p:cBhvr>
                                            <p:cTn id="361" dur="500" fill="hold"/>
                                            <p:tgtEl>
                                              <p:spTgt spid="146"/>
                                            </p:tgtEl>
                                            <p:attrNameLst>
                                              <p:attrName>ppt_h</p:attrName>
                                            </p:attrNameLst>
                                          </p:cBhvr>
                                          <p:tavLst>
                                            <p:tav tm="0">
                                              <p:val>
                                                <p:fltVal val="0"/>
                                              </p:val>
                                            </p:tav>
                                            <p:tav tm="100000">
                                              <p:val>
                                                <p:strVal val="#ppt_h"/>
                                              </p:val>
                                            </p:tav>
                                          </p:tavLst>
                                        </p:anim>
                                        <p:animEffect transition="in" filter="fade">
                                          <p:cBhvr>
                                            <p:cTn id="362" dur="500"/>
                                            <p:tgtEl>
                                              <p:spTgt spid="146"/>
                                            </p:tgtEl>
                                          </p:cBhvr>
                                        </p:animEffect>
                                      </p:childTnLst>
                                    </p:cTn>
                                  </p:par>
                                  <p:par>
                                    <p:cTn id="363" presetID="42" presetClass="path" presetSubtype="0" fill="hold" nodeType="withEffect">
                                      <p:stCondLst>
                                        <p:cond delay="0"/>
                                      </p:stCondLst>
                                      <p:childTnLst>
                                        <p:animMotion origin="layout" path="M -2.77778E-7 -1.60494E-6 L 0.16788 0.62624 " pathEditMode="relative" rAng="0" ptsTypes="AA">
                                          <p:cBhvr>
                                            <p:cTn id="364" dur="500" spd="-100000" fill="hold"/>
                                            <p:tgtEl>
                                              <p:spTgt spid="149"/>
                                            </p:tgtEl>
                                            <p:attrNameLst>
                                              <p:attrName>ppt_x</p:attrName>
                                              <p:attrName>ppt_y</p:attrName>
                                            </p:attrNameLst>
                                          </p:cBhvr>
                                          <p:rCtr x="8385" y="31296"/>
                                        </p:animMotion>
                                      </p:childTnLst>
                                    </p:cTn>
                                  </p:par>
                                  <p:par>
                                    <p:cTn id="365" presetID="42" presetClass="path" presetSubtype="0" fill="hold" nodeType="withEffect">
                                      <p:stCondLst>
                                        <p:cond delay="0"/>
                                      </p:stCondLst>
                                      <p:childTnLst>
                                        <p:animMotion origin="layout" path="M 1.38889E-6 -2.96296E-6 L -0.24583 0.48704 " pathEditMode="relative" rAng="0" ptsTypes="AA">
                                          <p:cBhvr>
                                            <p:cTn id="366" dur="500" spd="-100000" fill="hold"/>
                                            <p:tgtEl>
                                              <p:spTgt spid="128"/>
                                            </p:tgtEl>
                                            <p:attrNameLst>
                                              <p:attrName>ppt_x</p:attrName>
                                              <p:attrName>ppt_y</p:attrName>
                                            </p:attrNameLst>
                                          </p:cBhvr>
                                          <p:rCtr x="-12292" y="24352"/>
                                        </p:animMotion>
                                      </p:childTnLst>
                                    </p:cTn>
                                  </p:par>
                                  <p:par>
                                    <p:cTn id="367" presetID="42" presetClass="path" presetSubtype="0" fill="hold" nodeType="withEffect">
                                      <p:stCondLst>
                                        <p:cond delay="0"/>
                                      </p:stCondLst>
                                      <p:childTnLst>
                                        <p:animMotion origin="layout" path="M 3.88889E-6 3.20988E-6 L -0.13125 0.61296 " pathEditMode="relative" rAng="0" ptsTypes="AA">
                                          <p:cBhvr>
                                            <p:cTn id="368" dur="500" spd="-100000" fill="hold"/>
                                            <p:tgtEl>
                                              <p:spTgt spid="131"/>
                                            </p:tgtEl>
                                            <p:attrNameLst>
                                              <p:attrName>ppt_x</p:attrName>
                                              <p:attrName>ppt_y</p:attrName>
                                            </p:attrNameLst>
                                          </p:cBhvr>
                                          <p:rCtr x="-6562" y="30648"/>
                                        </p:animMotion>
                                      </p:childTnLst>
                                    </p:cTn>
                                  </p:par>
                                  <p:par>
                                    <p:cTn id="369" presetID="42" presetClass="path" presetSubtype="0" fill="hold" nodeType="withEffect">
                                      <p:stCondLst>
                                        <p:cond delay="0"/>
                                      </p:stCondLst>
                                      <p:childTnLst>
                                        <p:animMotion origin="layout" path="M 5E-6 4.32099E-6 L 0.27987 0.60648 " pathEditMode="relative" rAng="0" ptsTypes="AA">
                                          <p:cBhvr>
                                            <p:cTn id="370" dur="500" spd="-100000" fill="hold"/>
                                            <p:tgtEl>
                                              <p:spTgt spid="134"/>
                                            </p:tgtEl>
                                            <p:attrNameLst>
                                              <p:attrName>ppt_x</p:attrName>
                                              <p:attrName>ppt_y</p:attrName>
                                            </p:attrNameLst>
                                          </p:cBhvr>
                                          <p:rCtr x="13993" y="30309"/>
                                        </p:animMotion>
                                      </p:childTnLst>
                                    </p:cTn>
                                  </p:par>
                                  <p:par>
                                    <p:cTn id="371" presetID="42" presetClass="path" presetSubtype="0" fill="hold" nodeType="withEffect">
                                      <p:stCondLst>
                                        <p:cond delay="0"/>
                                      </p:stCondLst>
                                      <p:childTnLst>
                                        <p:animMotion origin="layout" path="M -3.61111E-6 -9.87654E-7 L 0.08091 0.58364 " pathEditMode="relative" rAng="0" ptsTypes="AA">
                                          <p:cBhvr>
                                            <p:cTn id="372" dur="500" spd="-100000" fill="hold"/>
                                            <p:tgtEl>
                                              <p:spTgt spid="137"/>
                                            </p:tgtEl>
                                            <p:attrNameLst>
                                              <p:attrName>ppt_x</p:attrName>
                                              <p:attrName>ppt_y</p:attrName>
                                            </p:attrNameLst>
                                          </p:cBhvr>
                                          <p:rCtr x="4045" y="29167"/>
                                        </p:animMotion>
                                      </p:childTnLst>
                                    </p:cTn>
                                  </p:par>
                                  <p:par>
                                    <p:cTn id="373" presetID="42" presetClass="path" presetSubtype="0" fill="hold" nodeType="withEffect">
                                      <p:stCondLst>
                                        <p:cond delay="0"/>
                                      </p:stCondLst>
                                      <p:childTnLst>
                                        <p:animMotion origin="layout" path="M -4.72222E-6 3.33333E-6 L 0.04619 0.57808 " pathEditMode="relative" rAng="0" ptsTypes="AA">
                                          <p:cBhvr>
                                            <p:cTn id="374" dur="500" spd="-100000" fill="hold"/>
                                            <p:tgtEl>
                                              <p:spTgt spid="140"/>
                                            </p:tgtEl>
                                            <p:attrNameLst>
                                              <p:attrName>ppt_x</p:attrName>
                                              <p:attrName>ppt_y</p:attrName>
                                            </p:attrNameLst>
                                          </p:cBhvr>
                                          <p:rCtr x="2309" y="28889"/>
                                        </p:animMotion>
                                      </p:childTnLst>
                                    </p:cTn>
                                  </p:par>
                                  <p:par>
                                    <p:cTn id="375" presetID="42" presetClass="path" presetSubtype="0" fill="hold" nodeType="withEffect">
                                      <p:stCondLst>
                                        <p:cond delay="0"/>
                                      </p:stCondLst>
                                      <p:childTnLst>
                                        <p:animMotion origin="layout" path="M 2.5E-6 -1.11111E-6 L -0.05191 0.61512 " pathEditMode="relative" rAng="0" ptsTypes="AA">
                                          <p:cBhvr>
                                            <p:cTn id="376" dur="500" spd="-100000" fill="hold"/>
                                            <p:tgtEl>
                                              <p:spTgt spid="152"/>
                                            </p:tgtEl>
                                            <p:attrNameLst>
                                              <p:attrName>ppt_x</p:attrName>
                                              <p:attrName>ppt_y</p:attrName>
                                            </p:attrNameLst>
                                          </p:cBhvr>
                                          <p:rCtr x="-2604" y="30741"/>
                                        </p:animMotion>
                                      </p:childTnLst>
                                    </p:cTn>
                                  </p:par>
                                  <p:par>
                                    <p:cTn id="377" presetID="42" presetClass="path" presetSubtype="0" fill="hold" nodeType="withEffect">
                                      <p:stCondLst>
                                        <p:cond delay="0"/>
                                      </p:stCondLst>
                                      <p:childTnLst>
                                        <p:animMotion origin="layout" path="M -3.88889E-6 -3.7037E-6 L -0.1375 0.75 " pathEditMode="relative" rAng="0" ptsTypes="AA">
                                          <p:cBhvr>
                                            <p:cTn id="378" dur="500" spd="-100000" fill="hold"/>
                                            <p:tgtEl>
                                              <p:spTgt spid="155"/>
                                            </p:tgtEl>
                                            <p:attrNameLst>
                                              <p:attrName>ppt_x</p:attrName>
                                              <p:attrName>ppt_y</p:attrName>
                                            </p:attrNameLst>
                                          </p:cBhvr>
                                          <p:rCtr x="-6875" y="37500"/>
                                        </p:animMotion>
                                      </p:childTnLst>
                                    </p:cTn>
                                  </p:par>
                                  <p:par>
                                    <p:cTn id="379" presetID="42" presetClass="path" presetSubtype="0" fill="hold" nodeType="withEffect">
                                      <p:stCondLst>
                                        <p:cond delay="0"/>
                                      </p:stCondLst>
                                      <p:childTnLst>
                                        <p:animMotion origin="layout" path="M -4.44444E-6 -4.07407E-6 L 0.07709 0.69074 " pathEditMode="relative" rAng="0" ptsTypes="AA">
                                          <p:cBhvr>
                                            <p:cTn id="380" dur="500" spd="-100000" fill="hold"/>
                                            <p:tgtEl>
                                              <p:spTgt spid="143"/>
                                            </p:tgtEl>
                                            <p:attrNameLst>
                                              <p:attrName>ppt_x</p:attrName>
                                              <p:attrName>ppt_y</p:attrName>
                                            </p:attrNameLst>
                                          </p:cBhvr>
                                          <p:rCtr x="3854" y="34537"/>
                                        </p:animMotion>
                                      </p:childTnLst>
                                    </p:cTn>
                                  </p:par>
                                  <p:par>
                                    <p:cTn id="381" presetID="42" presetClass="path" presetSubtype="0" fill="hold" nodeType="withEffect">
                                      <p:stCondLst>
                                        <p:cond delay="0"/>
                                      </p:stCondLst>
                                      <p:childTnLst>
                                        <p:animMotion origin="layout" path="M 1.11111E-6 -6.17284E-7 L -0.16389 0.69012 " pathEditMode="relative" rAng="0" ptsTypes="AA">
                                          <p:cBhvr>
                                            <p:cTn id="382" dur="500" spd="-100000" fill="hold"/>
                                            <p:tgtEl>
                                              <p:spTgt spid="146"/>
                                            </p:tgtEl>
                                            <p:attrNameLst>
                                              <p:attrName>ppt_x</p:attrName>
                                              <p:attrName>ppt_y</p:attrName>
                                            </p:attrNameLst>
                                          </p:cBhvr>
                                          <p:rCtr x="-8194" y="34506"/>
                                        </p:animMotion>
                                      </p:childTnLst>
                                    </p:cTn>
                                  </p:par>
                                </p:childTnLst>
                              </p:cTn>
                            </p:par>
                            <p:par>
                              <p:cTn id="383" fill="hold">
                                <p:stCondLst>
                                  <p:cond delay="5000"/>
                                </p:stCondLst>
                                <p:childTnLst>
                                  <p:par>
                                    <p:cTn id="384" presetID="42" presetClass="entr" presetSubtype="0" fill="hold" grpId="0" nodeType="afterEffect">
                                      <p:stCondLst>
                                        <p:cond delay="0"/>
                                      </p:stCondLst>
                                      <p:childTnLst>
                                        <p:set>
                                          <p:cBhvr>
                                            <p:cTn id="385" dur="1" fill="hold">
                                              <p:stCondLst>
                                                <p:cond delay="0"/>
                                              </p:stCondLst>
                                            </p:cTn>
                                            <p:tgtEl>
                                              <p:spTgt spid="127"/>
                                            </p:tgtEl>
                                            <p:attrNameLst>
                                              <p:attrName>style.visibility</p:attrName>
                                            </p:attrNameLst>
                                          </p:cBhvr>
                                          <p:to>
                                            <p:strVal val="visible"/>
                                          </p:to>
                                        </p:set>
                                        <p:animEffect transition="in" filter="fade">
                                          <p:cBhvr>
                                            <p:cTn id="386" dur="500"/>
                                            <p:tgtEl>
                                              <p:spTgt spid="127"/>
                                            </p:tgtEl>
                                          </p:cBhvr>
                                        </p:animEffect>
                                        <p:anim calcmode="lin" valueType="num">
                                          <p:cBhvr>
                                            <p:cTn id="387" dur="500" fill="hold"/>
                                            <p:tgtEl>
                                              <p:spTgt spid="127"/>
                                            </p:tgtEl>
                                            <p:attrNameLst>
                                              <p:attrName>ppt_x</p:attrName>
                                            </p:attrNameLst>
                                          </p:cBhvr>
                                          <p:tavLst>
                                            <p:tav tm="0">
                                              <p:val>
                                                <p:strVal val="#ppt_x"/>
                                              </p:val>
                                            </p:tav>
                                            <p:tav tm="100000">
                                              <p:val>
                                                <p:strVal val="#ppt_x"/>
                                              </p:val>
                                            </p:tav>
                                          </p:tavLst>
                                        </p:anim>
                                        <p:anim calcmode="lin" valueType="num">
                                          <p:cBhvr>
                                            <p:cTn id="388" dur="500" fill="hold"/>
                                            <p:tgtEl>
                                              <p:spTgt spid="127"/>
                                            </p:tgtEl>
                                            <p:attrNameLst>
                                              <p:attrName>ppt_y</p:attrName>
                                            </p:attrNameLst>
                                          </p:cBhvr>
                                          <p:tavLst>
                                            <p:tav tm="0">
                                              <p:val>
                                                <p:strVal val="#ppt_y+.1"/>
                                              </p:val>
                                            </p:tav>
                                            <p:tav tm="100000">
                                              <p:val>
                                                <p:strVal val="#ppt_y"/>
                                              </p:val>
                                            </p:tav>
                                          </p:tavLst>
                                        </p:anim>
                                      </p:childTnLst>
                                    </p:cTn>
                                  </p:par>
                                </p:childTnLst>
                              </p:cTn>
                            </p:par>
                            <p:par>
                              <p:cTn id="389" fill="hold">
                                <p:stCondLst>
                                  <p:cond delay="5500"/>
                                </p:stCondLst>
                                <p:childTnLst>
                                  <p:par>
                                    <p:cTn id="390" presetID="16" presetClass="entr" presetSubtype="26" fill="hold" grpId="0" nodeType="afterEffect">
                                      <p:stCondLst>
                                        <p:cond delay="0"/>
                                      </p:stCondLst>
                                      <p:childTnLst>
                                        <p:set>
                                          <p:cBhvr>
                                            <p:cTn id="391" dur="1" fill="hold">
                                              <p:stCondLst>
                                                <p:cond delay="0"/>
                                              </p:stCondLst>
                                            </p:cTn>
                                            <p:tgtEl>
                                              <p:spTgt spid="159"/>
                                            </p:tgtEl>
                                            <p:attrNameLst>
                                              <p:attrName>style.visibility</p:attrName>
                                            </p:attrNameLst>
                                          </p:cBhvr>
                                          <p:to>
                                            <p:strVal val="visible"/>
                                          </p:to>
                                        </p:set>
                                        <p:animEffect transition="in" filter="barn(inHorizontal)">
                                          <p:cBhvr>
                                            <p:cTn id="392" dur="500"/>
                                            <p:tgtEl>
                                              <p:spTgt spid="159"/>
                                            </p:tgtEl>
                                          </p:cBhvr>
                                        </p:animEffect>
                                      </p:childTnLst>
                                    </p:cTn>
                                  </p:par>
                                  <p:par>
                                    <p:cTn id="393" presetID="16" presetClass="entr" presetSubtype="26" fill="hold" grpId="0" nodeType="withEffect">
                                      <p:stCondLst>
                                        <p:cond delay="0"/>
                                      </p:stCondLst>
                                      <p:childTnLst>
                                        <p:set>
                                          <p:cBhvr>
                                            <p:cTn id="394" dur="1" fill="hold">
                                              <p:stCondLst>
                                                <p:cond delay="0"/>
                                              </p:stCondLst>
                                            </p:cTn>
                                            <p:tgtEl>
                                              <p:spTgt spid="160"/>
                                            </p:tgtEl>
                                            <p:attrNameLst>
                                              <p:attrName>style.visibility</p:attrName>
                                            </p:attrNameLst>
                                          </p:cBhvr>
                                          <p:to>
                                            <p:strVal val="visible"/>
                                          </p:to>
                                        </p:set>
                                        <p:animEffect transition="in" filter="barn(inHorizontal)">
                                          <p:cBhvr>
                                            <p:cTn id="395" dur="500"/>
                                            <p:tgtEl>
                                              <p:spTgt spid="160"/>
                                            </p:tgtEl>
                                          </p:cBhvr>
                                        </p:animEffect>
                                      </p:childTnLst>
                                    </p:cTn>
                                  </p:par>
                                </p:childTnLst>
                              </p:cTn>
                            </p:par>
                            <p:par>
                              <p:cTn id="396" fill="hold">
                                <p:stCondLst>
                                  <p:cond delay="6000"/>
                                </p:stCondLst>
                                <p:childTnLst>
                                  <p:par>
                                    <p:cTn id="397" presetID="22" presetClass="entr" presetSubtype="8" fill="hold" grpId="0" nodeType="afterEffect">
                                      <p:stCondLst>
                                        <p:cond delay="0"/>
                                      </p:stCondLst>
                                      <p:iterate type="lt">
                                        <p:tmPct val="30000"/>
                                      </p:iterate>
                                      <p:childTnLst>
                                        <p:set>
                                          <p:cBhvr>
                                            <p:cTn id="398" dur="1" fill="hold">
                                              <p:stCondLst>
                                                <p:cond delay="0"/>
                                              </p:stCondLst>
                                            </p:cTn>
                                            <p:tgtEl>
                                              <p:spTgt spid="158"/>
                                            </p:tgtEl>
                                            <p:attrNameLst>
                                              <p:attrName>style.visibility</p:attrName>
                                            </p:attrNameLst>
                                          </p:cBhvr>
                                          <p:to>
                                            <p:strVal val="visible"/>
                                          </p:to>
                                        </p:set>
                                        <p:animEffect transition="in" filter="wipe(left)">
                                          <p:cBhvr>
                                            <p:cTn id="399" dur="50"/>
                                            <p:tgtEl>
                                              <p:spTgt spid="158"/>
                                            </p:tgtEl>
                                          </p:cBhvr>
                                        </p:animEffect>
                                      </p:childTnLst>
                                    </p:cTn>
                                  </p:par>
                                  <p:par>
                                    <p:cTn id="400" presetID="36" presetClass="emph" presetSubtype="0" fill="hold" grpId="1" nodeType="withEffect">
                                      <p:stCondLst>
                                        <p:cond delay="0"/>
                                      </p:stCondLst>
                                      <p:iterate type="lt">
                                        <p:tmPct val="30000"/>
                                      </p:iterate>
                                      <p:childTnLst>
                                        <p:animScale>
                                          <p:cBhvr>
                                            <p:cTn id="401" dur="25" autoRev="1" fill="hold">
                                              <p:stCondLst>
                                                <p:cond delay="0"/>
                                              </p:stCondLst>
                                            </p:cTn>
                                            <p:tgtEl>
                                              <p:spTgt spid="158"/>
                                            </p:tgtEl>
                                          </p:cBhvr>
                                          <p:to x="80000" y="100000"/>
                                        </p:animScale>
                                        <p:anim by="(#ppt_w*0.10)" calcmode="lin" valueType="num">
                                          <p:cBhvr>
                                            <p:cTn id="402" dur="25" autoRev="1" fill="hold">
                                              <p:stCondLst>
                                                <p:cond delay="0"/>
                                              </p:stCondLst>
                                            </p:cTn>
                                            <p:tgtEl>
                                              <p:spTgt spid="158"/>
                                            </p:tgtEl>
                                            <p:attrNameLst>
                                              <p:attrName>ppt_x</p:attrName>
                                            </p:attrNameLst>
                                          </p:cBhvr>
                                        </p:anim>
                                        <p:anim by="(-#ppt_w*0.10)" calcmode="lin" valueType="num">
                                          <p:cBhvr>
                                            <p:cTn id="403" dur="25" autoRev="1" fill="hold">
                                              <p:stCondLst>
                                                <p:cond delay="0"/>
                                              </p:stCondLst>
                                            </p:cTn>
                                            <p:tgtEl>
                                              <p:spTgt spid="158"/>
                                            </p:tgtEl>
                                            <p:attrNameLst>
                                              <p:attrName>ppt_y</p:attrName>
                                            </p:attrNameLst>
                                          </p:cBhvr>
                                        </p:anim>
                                        <p:animRot by="-480000">
                                          <p:cBhvr>
                                            <p:cTn id="404" dur="25" autoRev="1" fill="hold">
                                              <p:stCondLst>
                                                <p:cond delay="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59" grpId="0"/>
          <p:bldP spid="87" grpId="0"/>
          <p:bldP spid="127" grpId="0"/>
          <p:bldP spid="158" grpId="0"/>
          <p:bldP spid="158" grpId="1"/>
          <p:bldP spid="159" grpId="0" animBg="1"/>
          <p:bldP spid="160"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p:nvPr/>
        </p:nvSpPr>
        <p:spPr>
          <a:xfrm>
            <a:off x="1021197" y="3291201"/>
            <a:ext cx="677676" cy="677676"/>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898898" y="507680"/>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5339712" y="1315977"/>
            <a:ext cx="623903" cy="623903"/>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2680939" y="3364863"/>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椭圆 74"/>
          <p:cNvSpPr/>
          <p:nvPr/>
        </p:nvSpPr>
        <p:spPr>
          <a:xfrm>
            <a:off x="4534785" y="105481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549298" y="4510926"/>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3568901" y="3123469"/>
            <a:ext cx="824609" cy="824609"/>
            <a:chOff x="304800" y="673100"/>
            <a:chExt cx="4000500" cy="4000500"/>
          </a:xfrm>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80"/>
          <p:cNvSpPr txBox="1"/>
          <p:nvPr/>
        </p:nvSpPr>
        <p:spPr>
          <a:xfrm>
            <a:off x="1885522" y="1556658"/>
            <a:ext cx="1630575" cy="492443"/>
          </a:xfrm>
          <a:prstGeom prst="rect">
            <a:avLst/>
          </a:prstGeom>
          <a:noFill/>
          <a:effectLst/>
        </p:spPr>
        <p:txBody>
          <a:bodyPr wrap="none" rtlCol="0">
            <a:spAutoFit/>
          </a:bodyPr>
          <a:lstStyle/>
          <a:p>
            <a:r>
              <a:rPr lang="en-US" altLang="zh-CN" sz="2600" b="1" dirty="0">
                <a:solidFill>
                  <a:srgbClr val="002060"/>
                </a:solidFill>
                <a:latin typeface="微软雅黑" pitchFamily="34" charset="-122"/>
                <a:ea typeface="造字工房俊雅锐宋体验版常规体" pitchFamily="50" charset="-122"/>
              </a:rPr>
              <a:t>THANKS</a:t>
            </a:r>
            <a:endParaRPr lang="zh-CN" altLang="en-US" sz="2600" b="1" dirty="0">
              <a:solidFill>
                <a:srgbClr val="002060"/>
              </a:solidFill>
              <a:latin typeface="微软雅黑" pitchFamily="34" charset="-122"/>
              <a:ea typeface="造字工房俊雅锐宋体验版常规体" pitchFamily="50" charset="-122"/>
            </a:endParaRPr>
          </a:p>
        </p:txBody>
      </p:sp>
      <p:sp>
        <p:nvSpPr>
          <p:cNvPr id="83" name="TextBox 82"/>
          <p:cNvSpPr txBox="1"/>
          <p:nvPr/>
        </p:nvSpPr>
        <p:spPr>
          <a:xfrm>
            <a:off x="6156176" y="3194025"/>
            <a:ext cx="2544286" cy="1508105"/>
          </a:xfrm>
          <a:prstGeom prst="rect">
            <a:avLst/>
          </a:prstGeom>
          <a:noFill/>
        </p:spPr>
        <p:txBody>
          <a:bodyPr wrap="none" rtlCol="0">
            <a:spAutoFit/>
          </a:bodyPr>
          <a:lstStyle/>
          <a:p>
            <a:r>
              <a:rPr lang="zh-CN" altLang="en-US" sz="4600" dirty="0">
                <a:latin typeface="微软雅黑" pitchFamily="34" charset="-122"/>
                <a:ea typeface="微软雅黑" pitchFamily="34" charset="-122"/>
              </a:rPr>
              <a:t>演示完毕</a:t>
            </a:r>
            <a:endParaRPr lang="en-US" altLang="zh-CN" sz="4600" dirty="0">
              <a:latin typeface="微软雅黑" pitchFamily="34" charset="-122"/>
              <a:ea typeface="微软雅黑" pitchFamily="34" charset="-122"/>
            </a:endParaRPr>
          </a:p>
          <a:p>
            <a:r>
              <a:rPr lang="zh-CN" altLang="en-US" sz="4600" dirty="0">
                <a:latin typeface="微软雅黑" pitchFamily="34" charset="-122"/>
                <a:ea typeface="微软雅黑" pitchFamily="34" charset="-122"/>
              </a:rPr>
              <a:t>感谢观看</a:t>
            </a:r>
            <a:endParaRPr lang="en-US" altLang="zh-CN" sz="4600" dirty="0">
              <a:latin typeface="微软雅黑" pitchFamily="34" charset="-122"/>
              <a:ea typeface="微软雅黑" pitchFamily="34" charset="-122"/>
            </a:endParaRPr>
          </a:p>
        </p:txBody>
      </p:sp>
      <p:sp>
        <p:nvSpPr>
          <p:cNvPr id="27" name="TextBox 26"/>
          <p:cNvSpPr txBox="1"/>
          <p:nvPr/>
        </p:nvSpPr>
        <p:spPr>
          <a:xfrm>
            <a:off x="10609990" y="6382589"/>
            <a:ext cx="877163" cy="369332"/>
          </a:xfrm>
          <a:prstGeom prst="rect">
            <a:avLst/>
          </a:prstGeom>
          <a:noFill/>
        </p:spPr>
        <p:txBody>
          <a:bodyPr wrap="none" rtlCol="0">
            <a:spAutoFit/>
          </a:bodyPr>
          <a:lstStyle/>
          <a:p>
            <a:r>
              <a:rPr lang="zh-CN" altLang="en-US" dirty="0"/>
              <a:t>延时符</a:t>
            </a:r>
          </a:p>
        </p:txBody>
      </p:sp>
    </p:spTree>
    <p:custDataLst>
      <p:tags r:id="rId1"/>
    </p:custDataLst>
    <p:extLst>
      <p:ext uri="{BB962C8B-B14F-4D97-AF65-F5344CB8AC3E}">
        <p14:creationId xmlns:p14="http://schemas.microsoft.com/office/powerpoint/2010/main" val="122862885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33"/>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33"/>
                                        </p:tgtEl>
                                        <p:attrNameLst>
                                          <p:attrName>style.visibility</p:attrName>
                                        </p:attrNameLst>
                                      </p:cBhvr>
                                      <p:to>
                                        <p:strVal val="visible"/>
                                      </p:to>
                                    </p:set>
                                    <p:anim calcmode="lin" valueType="num">
                                      <p:cBhvr>
                                        <p:cTn id="9" dur="1000" fill="hold"/>
                                        <p:tgtEl>
                                          <p:spTgt spid="33"/>
                                        </p:tgtEl>
                                        <p:attrNameLst>
                                          <p:attrName>ppt_w</p:attrName>
                                        </p:attrNameLst>
                                      </p:cBhvr>
                                      <p:tavLst>
                                        <p:tav tm="0">
                                          <p:val>
                                            <p:fltVal val="0"/>
                                          </p:val>
                                        </p:tav>
                                        <p:tav tm="100000">
                                          <p:val>
                                            <p:strVal val="#ppt_w"/>
                                          </p:val>
                                        </p:tav>
                                      </p:tavLst>
                                    </p:anim>
                                    <p:anim calcmode="lin" valueType="num">
                                      <p:cBhvr>
                                        <p:cTn id="10" dur="1000" fill="hold"/>
                                        <p:tgtEl>
                                          <p:spTgt spid="33"/>
                                        </p:tgtEl>
                                        <p:attrNameLst>
                                          <p:attrName>ppt_h</p:attrName>
                                        </p:attrNameLst>
                                      </p:cBhvr>
                                      <p:tavLst>
                                        <p:tav tm="0">
                                          <p:val>
                                            <p:fltVal val="0"/>
                                          </p:val>
                                        </p:tav>
                                        <p:tav tm="100000">
                                          <p:val>
                                            <p:strVal val="#ppt_h"/>
                                          </p:val>
                                        </p:tav>
                                      </p:tavLst>
                                    </p:anim>
                                    <p:animEffect transition="in" filter="fade">
                                      <p:cBhvr>
                                        <p:cTn id="11" dur="1000"/>
                                        <p:tgtEl>
                                          <p:spTgt spid="33"/>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33"/>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41"/>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41"/>
                                        </p:tgtEl>
                                        <p:attrNameLst>
                                          <p:attrName>style.visibility</p:attrName>
                                        </p:attrNameLst>
                                      </p:cBhvr>
                                      <p:to>
                                        <p:strVal val="visible"/>
                                      </p:to>
                                    </p:set>
                                    <p:anim calcmode="lin" valueType="num">
                                      <p:cBhvr>
                                        <p:cTn id="18" dur="1000" fill="hold"/>
                                        <p:tgtEl>
                                          <p:spTgt spid="41"/>
                                        </p:tgtEl>
                                        <p:attrNameLst>
                                          <p:attrName>ppt_w</p:attrName>
                                        </p:attrNameLst>
                                      </p:cBhvr>
                                      <p:tavLst>
                                        <p:tav tm="0">
                                          <p:val>
                                            <p:fltVal val="0"/>
                                          </p:val>
                                        </p:tav>
                                        <p:tav tm="100000">
                                          <p:val>
                                            <p:strVal val="#ppt_w"/>
                                          </p:val>
                                        </p:tav>
                                      </p:tavLst>
                                    </p:anim>
                                    <p:anim calcmode="lin" valueType="num">
                                      <p:cBhvr>
                                        <p:cTn id="19" dur="1000" fill="hold"/>
                                        <p:tgtEl>
                                          <p:spTgt spid="41"/>
                                        </p:tgtEl>
                                        <p:attrNameLst>
                                          <p:attrName>ppt_h</p:attrName>
                                        </p:attrNameLst>
                                      </p:cBhvr>
                                      <p:tavLst>
                                        <p:tav tm="0">
                                          <p:val>
                                            <p:fltVal val="0"/>
                                          </p:val>
                                        </p:tav>
                                        <p:tav tm="100000">
                                          <p:val>
                                            <p:strVal val="#ppt_h"/>
                                          </p:val>
                                        </p:tav>
                                      </p:tavLst>
                                    </p:anim>
                                    <p:animEffect transition="in" filter="fade">
                                      <p:cBhvr>
                                        <p:cTn id="20" dur="1000"/>
                                        <p:tgtEl>
                                          <p:spTgt spid="41"/>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41"/>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42"/>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42"/>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1000" fill="hold"/>
                                        <p:tgtEl>
                                          <p:spTgt spid="65"/>
                                        </p:tgtEl>
                                        <p:attrNameLst>
                                          <p:attrName>ppt_w</p:attrName>
                                        </p:attrNameLst>
                                      </p:cBhvr>
                                      <p:tavLst>
                                        <p:tav tm="0">
                                          <p:val>
                                            <p:fltVal val="0"/>
                                          </p:val>
                                        </p:tav>
                                        <p:tav tm="100000">
                                          <p:val>
                                            <p:strVal val="#ppt_w"/>
                                          </p:val>
                                        </p:tav>
                                      </p:tavLst>
                                    </p:anim>
                                    <p:anim calcmode="lin" valueType="num">
                                      <p:cBhvr>
                                        <p:cTn id="37" dur="1000" fill="hold"/>
                                        <p:tgtEl>
                                          <p:spTgt spid="65"/>
                                        </p:tgtEl>
                                        <p:attrNameLst>
                                          <p:attrName>ppt_h</p:attrName>
                                        </p:attrNameLst>
                                      </p:cBhvr>
                                      <p:tavLst>
                                        <p:tav tm="0">
                                          <p:val>
                                            <p:fltVal val="0"/>
                                          </p:val>
                                        </p:tav>
                                        <p:tav tm="100000">
                                          <p:val>
                                            <p:strVal val="#ppt_h"/>
                                          </p:val>
                                        </p:tav>
                                      </p:tavLst>
                                    </p:anim>
                                    <p:animEffect transition="in" filter="fade">
                                      <p:cBhvr>
                                        <p:cTn id="38" dur="1000"/>
                                        <p:tgtEl>
                                          <p:spTgt spid="65"/>
                                        </p:tgtEl>
                                      </p:cBhvr>
                                    </p:animEffect>
                                  </p:childTnLst>
                                </p:cTn>
                              </p:par>
                              <p:par>
                                <p:cTn id="39" presetID="64" presetClass="path" presetSubtype="0" fill="hold" nodeType="withEffect">
                                  <p:stCondLst>
                                    <p:cond delay="0"/>
                                  </p:stCondLst>
                                  <p:childTnLst>
                                    <p:animMotion origin="layout" path="M -5.55556E-7 -3.28699E-6 L -0.52465 -0.50942 " pathEditMode="relative" rAng="0" ptsTypes="AA">
                                      <p:cBhvr>
                                        <p:cTn id="40" dur="1000" spd="-100000" fill="hold"/>
                                        <p:tgtEl>
                                          <p:spTgt spid="65"/>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75"/>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75"/>
                                        </p:tgtEl>
                                        <p:attrNameLst>
                                          <p:attrName>style.visibility</p:attrName>
                                        </p:attrNameLst>
                                      </p:cBhvr>
                                      <p:to>
                                        <p:strVal val="visible"/>
                                      </p:to>
                                    </p:set>
                                    <p:anim calcmode="lin" valueType="num">
                                      <p:cBhvr>
                                        <p:cTn id="45" dur="1000" fill="hold"/>
                                        <p:tgtEl>
                                          <p:spTgt spid="75"/>
                                        </p:tgtEl>
                                        <p:attrNameLst>
                                          <p:attrName>ppt_w</p:attrName>
                                        </p:attrNameLst>
                                      </p:cBhvr>
                                      <p:tavLst>
                                        <p:tav tm="0">
                                          <p:val>
                                            <p:fltVal val="0"/>
                                          </p:val>
                                        </p:tav>
                                        <p:tav tm="100000">
                                          <p:val>
                                            <p:strVal val="#ppt_w"/>
                                          </p:val>
                                        </p:tav>
                                      </p:tavLst>
                                    </p:anim>
                                    <p:anim calcmode="lin" valueType="num">
                                      <p:cBhvr>
                                        <p:cTn id="46" dur="1000" fill="hold"/>
                                        <p:tgtEl>
                                          <p:spTgt spid="75"/>
                                        </p:tgtEl>
                                        <p:attrNameLst>
                                          <p:attrName>ppt_h</p:attrName>
                                        </p:attrNameLst>
                                      </p:cBhvr>
                                      <p:tavLst>
                                        <p:tav tm="0">
                                          <p:val>
                                            <p:fltVal val="0"/>
                                          </p:val>
                                        </p:tav>
                                        <p:tav tm="100000">
                                          <p:val>
                                            <p:strVal val="#ppt_h"/>
                                          </p:val>
                                        </p:tav>
                                      </p:tavLst>
                                    </p:anim>
                                    <p:animEffect transition="in" filter="fade">
                                      <p:cBhvr>
                                        <p:cTn id="47" dur="1000"/>
                                        <p:tgtEl>
                                          <p:spTgt spid="75"/>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75"/>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76"/>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76"/>
                                        </p:tgtEl>
                                        <p:attrNameLst>
                                          <p:attrName>style.visibility</p:attrName>
                                        </p:attrNameLst>
                                      </p:cBhvr>
                                      <p:to>
                                        <p:strVal val="visible"/>
                                      </p:to>
                                    </p:set>
                                    <p:anim calcmode="lin" valueType="num">
                                      <p:cBhvr>
                                        <p:cTn id="54" dur="1000" fill="hold"/>
                                        <p:tgtEl>
                                          <p:spTgt spid="76"/>
                                        </p:tgtEl>
                                        <p:attrNameLst>
                                          <p:attrName>ppt_w</p:attrName>
                                        </p:attrNameLst>
                                      </p:cBhvr>
                                      <p:tavLst>
                                        <p:tav tm="0">
                                          <p:val>
                                            <p:fltVal val="0"/>
                                          </p:val>
                                        </p:tav>
                                        <p:tav tm="100000">
                                          <p:val>
                                            <p:strVal val="#ppt_w"/>
                                          </p:val>
                                        </p:tav>
                                      </p:tavLst>
                                    </p:anim>
                                    <p:anim calcmode="lin" valueType="num">
                                      <p:cBhvr>
                                        <p:cTn id="55" dur="1000" fill="hold"/>
                                        <p:tgtEl>
                                          <p:spTgt spid="76"/>
                                        </p:tgtEl>
                                        <p:attrNameLst>
                                          <p:attrName>ppt_h</p:attrName>
                                        </p:attrNameLst>
                                      </p:cBhvr>
                                      <p:tavLst>
                                        <p:tav tm="0">
                                          <p:val>
                                            <p:fltVal val="0"/>
                                          </p:val>
                                        </p:tav>
                                        <p:tav tm="100000">
                                          <p:val>
                                            <p:strVal val="#ppt_h"/>
                                          </p:val>
                                        </p:tav>
                                      </p:tavLst>
                                    </p:anim>
                                    <p:animEffect transition="in" filter="fade">
                                      <p:cBhvr>
                                        <p:cTn id="56" dur="1000"/>
                                        <p:tgtEl>
                                          <p:spTgt spid="76"/>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76"/>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40"/>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1000" fill="hold"/>
                                        <p:tgtEl>
                                          <p:spTgt spid="40"/>
                                        </p:tgtEl>
                                        <p:attrNameLst>
                                          <p:attrName>ppt_w</p:attrName>
                                        </p:attrNameLst>
                                      </p:cBhvr>
                                      <p:tavLst>
                                        <p:tav tm="0">
                                          <p:val>
                                            <p:fltVal val="0"/>
                                          </p:val>
                                        </p:tav>
                                        <p:tav tm="100000">
                                          <p:val>
                                            <p:strVal val="#ppt_w"/>
                                          </p:val>
                                        </p:tav>
                                      </p:tavLst>
                                    </p:anim>
                                    <p:anim calcmode="lin" valueType="num">
                                      <p:cBhvr>
                                        <p:cTn id="64" dur="1000" fill="hold"/>
                                        <p:tgtEl>
                                          <p:spTgt spid="40"/>
                                        </p:tgtEl>
                                        <p:attrNameLst>
                                          <p:attrName>ppt_h</p:attrName>
                                        </p:attrNameLst>
                                      </p:cBhvr>
                                      <p:tavLst>
                                        <p:tav tm="0">
                                          <p:val>
                                            <p:fltVal val="0"/>
                                          </p:val>
                                        </p:tav>
                                        <p:tav tm="100000">
                                          <p:val>
                                            <p:strVal val="#ppt_h"/>
                                          </p:val>
                                        </p:tav>
                                      </p:tavLst>
                                    </p:anim>
                                    <p:animEffect transition="in" filter="fade">
                                      <p:cBhvr>
                                        <p:cTn id="65" dur="1000"/>
                                        <p:tgtEl>
                                          <p:spTgt spid="40"/>
                                        </p:tgtEl>
                                      </p:cBhvr>
                                    </p:animEffect>
                                  </p:childTnLst>
                                </p:cTn>
                              </p:par>
                              <p:par>
                                <p:cTn id="66" presetID="64" presetClass="path" presetSubtype="0" fill="hold" grpId="2" nodeType="withEffect">
                                  <p:stCondLst>
                                    <p:cond delay="200"/>
                                  </p:stCondLst>
                                  <p:childTnLst>
                                    <p:animMotion origin="layout" path="M -1.11111E-6 4.44444E-6 L 0.12309 0.575 " pathEditMode="relative" rAng="0" ptsTypes="AA">
                                      <p:cBhvr>
                                        <p:cTn id="67" dur="1000" spd="-100000" fill="hold"/>
                                        <p:tgtEl>
                                          <p:spTgt spid="40"/>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69"/>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69"/>
                                        </p:tgtEl>
                                        <p:attrNameLst>
                                          <p:attrName>style.visibility</p:attrName>
                                        </p:attrNameLst>
                                      </p:cBhvr>
                                      <p:to>
                                        <p:strVal val="visible"/>
                                      </p:to>
                                    </p:set>
                                    <p:anim calcmode="lin" valueType="num">
                                      <p:cBhvr>
                                        <p:cTn id="72" dur="1000" fill="hold"/>
                                        <p:tgtEl>
                                          <p:spTgt spid="69"/>
                                        </p:tgtEl>
                                        <p:attrNameLst>
                                          <p:attrName>ppt_w</p:attrName>
                                        </p:attrNameLst>
                                      </p:cBhvr>
                                      <p:tavLst>
                                        <p:tav tm="0">
                                          <p:val>
                                            <p:fltVal val="0"/>
                                          </p:val>
                                        </p:tav>
                                        <p:tav tm="100000">
                                          <p:val>
                                            <p:strVal val="#ppt_w"/>
                                          </p:val>
                                        </p:tav>
                                      </p:tavLst>
                                    </p:anim>
                                    <p:anim calcmode="lin" valueType="num">
                                      <p:cBhvr>
                                        <p:cTn id="73" dur="1000" fill="hold"/>
                                        <p:tgtEl>
                                          <p:spTgt spid="69"/>
                                        </p:tgtEl>
                                        <p:attrNameLst>
                                          <p:attrName>ppt_h</p:attrName>
                                        </p:attrNameLst>
                                      </p:cBhvr>
                                      <p:tavLst>
                                        <p:tav tm="0">
                                          <p:val>
                                            <p:fltVal val="0"/>
                                          </p:val>
                                        </p:tav>
                                        <p:tav tm="100000">
                                          <p:val>
                                            <p:strVal val="#ppt_h"/>
                                          </p:val>
                                        </p:tav>
                                      </p:tavLst>
                                    </p:anim>
                                    <p:animEffect transition="in" filter="fade">
                                      <p:cBhvr>
                                        <p:cTn id="74" dur="1000"/>
                                        <p:tgtEl>
                                          <p:spTgt spid="69"/>
                                        </p:tgtEl>
                                      </p:cBhvr>
                                    </p:animEffect>
                                  </p:childTnLst>
                                </p:cTn>
                              </p:par>
                              <p:par>
                                <p:cTn id="75" presetID="64" presetClass="path" presetSubtype="0" fill="hold" nodeType="withEffect">
                                  <p:stCondLst>
                                    <p:cond delay="400"/>
                                  </p:stCondLst>
                                  <p:childTnLst>
                                    <p:animMotion origin="layout" path="M 1.38889E-6 3.41057E-6 L -0.71736 -0.40563 " pathEditMode="relative" rAng="0" ptsTypes="AA">
                                      <p:cBhvr>
                                        <p:cTn id="76" dur="1000" spd="-100000" fill="hold"/>
                                        <p:tgtEl>
                                          <p:spTgt spid="69"/>
                                        </p:tgtEl>
                                        <p:attrNameLst>
                                          <p:attrName>ppt_x</p:attrName>
                                          <p:attrName>ppt_y</p:attrName>
                                        </p:attrNameLst>
                                      </p:cBhvr>
                                      <p:rCtr x="-35868" y="-20297"/>
                                    </p:animMotion>
                                  </p:childTnLst>
                                </p:cTn>
                              </p:par>
                              <p:par>
                                <p:cTn id="77" presetID="1" presetClass="entr" presetSubtype="0" fill="hold" nodeType="withEffect">
                                  <p:stCondLst>
                                    <p:cond delay="300"/>
                                  </p:stCondLst>
                                  <p:childTnLst>
                                    <p:set>
                                      <p:cBhvr>
                                        <p:cTn id="78" dur="1" fill="hold">
                                          <p:stCondLst>
                                            <p:cond delay="0"/>
                                          </p:stCondLst>
                                        </p:cTn>
                                        <p:tgtEl>
                                          <p:spTgt spid="72"/>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Effect transition="in" filter="fade">
                                      <p:cBhvr>
                                        <p:cTn id="83" dur="1000"/>
                                        <p:tgtEl>
                                          <p:spTgt spid="72"/>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72"/>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77"/>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77"/>
                                        </p:tgtEl>
                                        <p:attrNameLst>
                                          <p:attrName>style.visibility</p:attrName>
                                        </p:attrNameLst>
                                      </p:cBhvr>
                                      <p:to>
                                        <p:strVal val="visible"/>
                                      </p:to>
                                    </p:set>
                                    <p:anim calcmode="lin" valueType="num">
                                      <p:cBhvr>
                                        <p:cTn id="90" dur="1000" fill="hold"/>
                                        <p:tgtEl>
                                          <p:spTgt spid="77"/>
                                        </p:tgtEl>
                                        <p:attrNameLst>
                                          <p:attrName>ppt_w</p:attrName>
                                        </p:attrNameLst>
                                      </p:cBhvr>
                                      <p:tavLst>
                                        <p:tav tm="0">
                                          <p:val>
                                            <p:fltVal val="0"/>
                                          </p:val>
                                        </p:tav>
                                        <p:tav tm="100000">
                                          <p:val>
                                            <p:strVal val="#ppt_w"/>
                                          </p:val>
                                        </p:tav>
                                      </p:tavLst>
                                    </p:anim>
                                    <p:anim calcmode="lin" valueType="num">
                                      <p:cBhvr>
                                        <p:cTn id="91" dur="1000" fill="hold"/>
                                        <p:tgtEl>
                                          <p:spTgt spid="77"/>
                                        </p:tgtEl>
                                        <p:attrNameLst>
                                          <p:attrName>ppt_h</p:attrName>
                                        </p:attrNameLst>
                                      </p:cBhvr>
                                      <p:tavLst>
                                        <p:tav tm="0">
                                          <p:val>
                                            <p:fltVal val="0"/>
                                          </p:val>
                                        </p:tav>
                                        <p:tav tm="100000">
                                          <p:val>
                                            <p:strVal val="#ppt_h"/>
                                          </p:val>
                                        </p:tav>
                                      </p:tavLst>
                                    </p:anim>
                                    <p:animEffect transition="in" filter="fade">
                                      <p:cBhvr>
                                        <p:cTn id="92" dur="1000"/>
                                        <p:tgtEl>
                                          <p:spTgt spid="77"/>
                                        </p:tgtEl>
                                      </p:cBhvr>
                                    </p:animEffect>
                                  </p:childTnLst>
                                </p:cTn>
                              </p:par>
                              <p:par>
                                <p:cTn id="93" presetID="64" presetClass="path" presetSubtype="0" fill="hold" nodeType="withEffect">
                                  <p:stCondLst>
                                    <p:cond delay="200"/>
                                  </p:stCondLst>
                                  <p:childTnLst>
                                    <p:animMotion origin="layout" path="M 3.05556E-6 3.44146E-6 L -0.64115 -0.94965 " pathEditMode="relative" rAng="0" ptsTypes="AA">
                                      <p:cBhvr>
                                        <p:cTn id="94" dur="1000" spd="-100000" fill="hold"/>
                                        <p:tgtEl>
                                          <p:spTgt spid="77"/>
                                        </p:tgtEl>
                                        <p:attrNameLst>
                                          <p:attrName>ppt_x</p:attrName>
                                          <p:attrName>ppt_y</p:attrName>
                                        </p:attrNameLst>
                                      </p:cBhvr>
                                      <p:rCtr x="-32066" y="-47482"/>
                                    </p:animMotion>
                                  </p:childTnLst>
                                </p:cTn>
                              </p:par>
                            </p:childTnLst>
                          </p:cTn>
                        </p:par>
                        <p:par>
                          <p:cTn id="95" fill="hold">
                            <p:stCondLst>
                              <p:cond delay="1400"/>
                            </p:stCondLst>
                            <p:childTnLst>
                              <p:par>
                                <p:cTn id="96" presetID="10" presetClass="entr" presetSubtype="0" fill="hold" grpId="0" nodeType="afterEffect">
                                  <p:stCondLst>
                                    <p:cond delay="0"/>
                                  </p:stCondLst>
                                  <p:iterate type="lt">
                                    <p:tmPct val="0"/>
                                  </p:iterate>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par>
                          <p:cTn id="99" fill="hold">
                            <p:stCondLst>
                              <p:cond delay="1900"/>
                            </p:stCondLst>
                            <p:childTnLst>
                              <p:par>
                                <p:cTn id="100" presetID="34" presetClass="emph" presetSubtype="0" fill="hold" grpId="1" nodeType="afterEffect">
                                  <p:stCondLst>
                                    <p:cond delay="0"/>
                                  </p:stCondLst>
                                  <p:iterate type="lt">
                                    <p:tmPct val="10000"/>
                                  </p:iterate>
                                  <p:childTnLst>
                                    <p:animMotion origin="layout" path="M 0.0 0.0 L 0.0 -0.07213" pathEditMode="relative" ptsTypes="">
                                      <p:cBhvr>
                                        <p:cTn id="101" dur="250" accel="50000" decel="50000" autoRev="1" fill="hold">
                                          <p:stCondLst>
                                            <p:cond delay="0"/>
                                          </p:stCondLst>
                                        </p:cTn>
                                        <p:tgtEl>
                                          <p:spTgt spid="81"/>
                                        </p:tgtEl>
                                        <p:attrNameLst>
                                          <p:attrName>ppt_x</p:attrName>
                                          <p:attrName>ppt_y</p:attrName>
                                        </p:attrNameLst>
                                      </p:cBhvr>
                                    </p:animMotion>
                                    <p:animRot by="1500000">
                                      <p:cBhvr>
                                        <p:cTn id="102" dur="125" fill="hold">
                                          <p:stCondLst>
                                            <p:cond delay="0"/>
                                          </p:stCondLst>
                                        </p:cTn>
                                        <p:tgtEl>
                                          <p:spTgt spid="81"/>
                                        </p:tgtEl>
                                        <p:attrNameLst>
                                          <p:attrName>r</p:attrName>
                                        </p:attrNameLst>
                                      </p:cBhvr>
                                    </p:animRot>
                                    <p:animRot by="-1500000">
                                      <p:cBhvr>
                                        <p:cTn id="103" dur="125" fill="hold">
                                          <p:stCondLst>
                                            <p:cond delay="125"/>
                                          </p:stCondLst>
                                        </p:cTn>
                                        <p:tgtEl>
                                          <p:spTgt spid="81"/>
                                        </p:tgtEl>
                                        <p:attrNameLst>
                                          <p:attrName>r</p:attrName>
                                        </p:attrNameLst>
                                      </p:cBhvr>
                                    </p:animRot>
                                    <p:animRot by="-1500000">
                                      <p:cBhvr>
                                        <p:cTn id="104" dur="125" fill="hold">
                                          <p:stCondLst>
                                            <p:cond delay="250"/>
                                          </p:stCondLst>
                                        </p:cTn>
                                        <p:tgtEl>
                                          <p:spTgt spid="81"/>
                                        </p:tgtEl>
                                        <p:attrNameLst>
                                          <p:attrName>r</p:attrName>
                                        </p:attrNameLst>
                                      </p:cBhvr>
                                    </p:animRot>
                                    <p:animRot by="1500000">
                                      <p:cBhvr>
                                        <p:cTn id="105" dur="125" fill="hold">
                                          <p:stCondLst>
                                            <p:cond delay="375"/>
                                          </p:stCondLst>
                                        </p:cTn>
                                        <p:tgtEl>
                                          <p:spTgt spid="81"/>
                                        </p:tgtEl>
                                        <p:attrNameLst>
                                          <p:attrName>r</p:attrName>
                                        </p:attrNameLst>
                                      </p:cBhvr>
                                    </p:animRot>
                                  </p:childTnLst>
                                </p:cTn>
                              </p:par>
                            </p:childTnLst>
                          </p:cTn>
                        </p:par>
                        <p:par>
                          <p:cTn id="106" fill="hold">
                            <p:stCondLst>
                              <p:cond delay="2650"/>
                            </p:stCondLst>
                            <p:childTnLst>
                              <p:par>
                                <p:cTn id="107" presetID="42" presetClass="entr" presetSubtype="0" fill="hold" grpId="0" nodeType="after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3000"/>
                                        <p:tgtEl>
                                          <p:spTgt spid="83"/>
                                        </p:tgtEl>
                                      </p:cBhvr>
                                    </p:animEffect>
                                    <p:anim calcmode="lin" valueType="num">
                                      <p:cBhvr>
                                        <p:cTn id="110" dur="3000" fill="hold"/>
                                        <p:tgtEl>
                                          <p:spTgt spid="83"/>
                                        </p:tgtEl>
                                        <p:attrNameLst>
                                          <p:attrName>ppt_x</p:attrName>
                                        </p:attrNameLst>
                                      </p:cBhvr>
                                      <p:tavLst>
                                        <p:tav tm="0">
                                          <p:val>
                                            <p:strVal val="#ppt_x"/>
                                          </p:val>
                                        </p:tav>
                                        <p:tav tm="100000">
                                          <p:val>
                                            <p:strVal val="#ppt_x"/>
                                          </p:val>
                                        </p:tav>
                                      </p:tavLst>
                                    </p:anim>
                                    <p:anim calcmode="lin" valueType="num">
                                      <p:cBhvr>
                                        <p:cTn id="111" dur="3000" fill="hold"/>
                                        <p:tgtEl>
                                          <p:spTgt spid="83"/>
                                        </p:tgtEl>
                                        <p:attrNameLst>
                                          <p:attrName>ppt_y</p:attrName>
                                        </p:attrNameLst>
                                      </p:cBhvr>
                                      <p:tavLst>
                                        <p:tav tm="0">
                                          <p:val>
                                            <p:strVal val="#ppt_y+.1"/>
                                          </p:val>
                                        </p:tav>
                                        <p:tav tm="100000">
                                          <p:val>
                                            <p:strVal val="#ppt_y"/>
                                          </p:val>
                                        </p:tav>
                                      </p:tavLst>
                                    </p:anim>
                                  </p:childTnLst>
                                </p:cTn>
                              </p:par>
                            </p:childTnLst>
                          </p:cTn>
                        </p:par>
                        <p:par>
                          <p:cTn id="112" fill="hold">
                            <p:stCondLst>
                              <p:cond delay="5650"/>
                            </p:stCondLst>
                            <p:childTnLst>
                              <p:par>
                                <p:cTn id="113" presetID="10"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1" grpId="0" animBg="1"/>
      <p:bldP spid="41" grpId="1" animBg="1"/>
      <p:bldP spid="41" grpId="2" animBg="1"/>
      <p:bldP spid="75" grpId="0" animBg="1"/>
      <p:bldP spid="75" grpId="1" animBg="1"/>
      <p:bldP spid="75" grpId="2" animBg="1"/>
      <p:bldP spid="76" grpId="0" animBg="1"/>
      <p:bldP spid="76" grpId="1" animBg="1"/>
      <p:bldP spid="76" grpId="2" animBg="1"/>
      <p:bldP spid="81" grpId="0"/>
      <p:bldP spid="81" grpId="1"/>
      <p:bldP spid="83"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0720" y="1171908"/>
            <a:ext cx="3392568" cy="1828193"/>
          </a:xfrm>
          <a:prstGeom prst="rect">
            <a:avLst/>
          </a:prstGeom>
          <a:noFill/>
        </p:spPr>
        <p:txBody>
          <a:bodyPr wrap="square" lIns="0" tIns="0" rIns="0" bIns="0" rtlCol="0">
            <a:spAutoFit/>
          </a:bodyPr>
          <a:lstStyle/>
          <a:p>
            <a:pPr algn="just">
              <a:lnSpc>
                <a:spcPct val="120000"/>
              </a:lnSpc>
            </a:pPr>
            <a:r>
              <a:rPr lang="zh-CN" altLang="en-US" sz="1100" dirty="0">
                <a:latin typeface="微软雅黑" pitchFamily="34" charset="-122"/>
                <a:sym typeface="微软雅黑" pitchFamily="34" charset="-122"/>
              </a:rPr>
              <a:t> 某某公司是全球领先的综合通信解决方案提供商。公司通过为全球160多个国家和地区的电信运营商和企业网客户提供创新技术与产品解决方案，让全世界用户享有语音、数据、多媒体、无线宽带等全方位沟通。公司成立于1985年，在香港和深圳两地上市，是中国最大的通信设备上市公司。</a:t>
            </a:r>
          </a:p>
          <a:p>
            <a:pPr algn="just">
              <a:lnSpc>
                <a:spcPct val="120000"/>
              </a:lnSpc>
            </a:pPr>
            <a:r>
              <a:rPr lang="zh-CN" altLang="en-US" sz="1100" dirty="0">
                <a:latin typeface="微软雅黑" pitchFamily="34" charset="-122"/>
                <a:ea typeface="宋体" pitchFamily="2" charset="-122"/>
                <a:sym typeface="微软雅黑" pitchFamily="34" charset="-122"/>
              </a:rPr>
              <a:t>       某某公司</a:t>
            </a:r>
            <a:r>
              <a:rPr lang="zh-CN" altLang="en-US" sz="1100" dirty="0">
                <a:latin typeface="微软雅黑" pitchFamily="34" charset="-122"/>
                <a:sym typeface="微软雅黑" pitchFamily="34" charset="-122"/>
              </a:rPr>
              <a:t>是全球领先的综合通信解决方案提供商。公司通过为全球160多个国家和地区的电信运营商和企业网客户提供创新技术与产品解决方案</a:t>
            </a:r>
            <a:endParaRPr lang="zh-CN" altLang="en-US" sz="1100" dirty="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4252100" y="245510"/>
            <a:ext cx="2232248"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企业简介</a:t>
            </a:r>
            <a:endParaRPr lang="zh-CN" altLang="en-US" sz="1400" dirty="0">
              <a:latin typeface="微软雅黑" pitchFamily="34" charset="-122"/>
              <a:ea typeface="微软雅黑" pitchFamily="34" charset="-122"/>
            </a:endParaRPr>
          </a:p>
        </p:txBody>
      </p:sp>
      <p:grpSp>
        <p:nvGrpSpPr>
          <p:cNvPr id="22" name="组合 21"/>
          <p:cNvGrpSpPr/>
          <p:nvPr/>
        </p:nvGrpSpPr>
        <p:grpSpPr>
          <a:xfrm>
            <a:off x="1858931" y="3885101"/>
            <a:ext cx="1155356" cy="889262"/>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21"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6" name="TextBox 33"/>
            <p:cNvSpPr>
              <a:spLocks noChangeArrowheads="1"/>
            </p:cNvSpPr>
            <p:nvPr/>
          </p:nvSpPr>
          <p:spPr bwMode="auto">
            <a:xfrm>
              <a:off x="5141166" y="2474113"/>
              <a:ext cx="678823" cy="71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200" b="1" dirty="0">
                  <a:solidFill>
                    <a:srgbClr val="002060"/>
                  </a:solidFill>
                  <a:latin typeface="微软雅黑" pitchFamily="34" charset="-122"/>
                  <a:ea typeface="微软雅黑" pitchFamily="34" charset="-122"/>
                </a:rPr>
                <a:t>18</a:t>
              </a:r>
            </a:p>
            <a:p>
              <a:pPr algn="ctr"/>
              <a:r>
                <a:rPr lang="zh-CN" altLang="en-US" sz="1200" b="1" dirty="0">
                  <a:solidFill>
                    <a:srgbClr val="002060"/>
                  </a:solidFill>
                  <a:latin typeface="微软雅黑" pitchFamily="34" charset="-122"/>
                  <a:ea typeface="微软雅黑" pitchFamily="34" charset="-122"/>
                </a:rPr>
                <a:t>年风雨兼程</a:t>
              </a:r>
            </a:p>
          </p:txBody>
        </p:sp>
      </p:grpSp>
      <p:grpSp>
        <p:nvGrpSpPr>
          <p:cNvPr id="24" name="组合 23"/>
          <p:cNvGrpSpPr/>
          <p:nvPr/>
        </p:nvGrpSpPr>
        <p:grpSpPr>
          <a:xfrm>
            <a:off x="3051694" y="3867897"/>
            <a:ext cx="1155356" cy="889261"/>
            <a:chOff x="5027106" y="2345385"/>
            <a:chExt cx="1172844" cy="902720"/>
          </a:xfrm>
          <a:solidFill>
            <a:schemeClr val="tx1"/>
          </a:solidFill>
        </p:grpSpPr>
        <p:grpSp>
          <p:nvGrpSpPr>
            <p:cNvPr id="25" name="组合 24"/>
            <p:cNvGrpSpPr/>
            <p:nvPr/>
          </p:nvGrpSpPr>
          <p:grpSpPr>
            <a:xfrm rot="5400000">
              <a:off x="5162168" y="2210323"/>
              <a:ext cx="902720" cy="1172844"/>
              <a:chOff x="4020870" y="2194485"/>
              <a:chExt cx="1102258" cy="1432090"/>
            </a:xfrm>
            <a:grpFill/>
            <a:effectLst>
              <a:outerShdw blurRad="444500" dist="254000" dir="8100000" algn="tr" rotWithShape="0">
                <a:prstClr val="black">
                  <a:alpha val="50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6" name="TextBox 33"/>
            <p:cNvSpPr>
              <a:spLocks noChangeArrowheads="1"/>
            </p:cNvSpPr>
            <p:nvPr/>
          </p:nvSpPr>
          <p:spPr bwMode="auto">
            <a:xfrm>
              <a:off x="5141166" y="2462102"/>
              <a:ext cx="678823" cy="68735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200" b="1" dirty="0">
                  <a:solidFill>
                    <a:schemeClr val="bg1"/>
                  </a:solidFill>
                  <a:latin typeface="微软雅黑" pitchFamily="34" charset="-122"/>
                  <a:ea typeface="微软雅黑" pitchFamily="34" charset="-122"/>
                </a:rPr>
                <a:t>18</a:t>
              </a:r>
            </a:p>
            <a:p>
              <a:pPr algn="ctr"/>
              <a:r>
                <a:rPr lang="zh-CN" altLang="en-US" sz="1100" b="1" dirty="0">
                  <a:solidFill>
                    <a:schemeClr val="bg1"/>
                  </a:solidFill>
                  <a:latin typeface="微软雅黑" pitchFamily="34" charset="-122"/>
                  <a:ea typeface="微软雅黑" pitchFamily="34" charset="-122"/>
                </a:rPr>
                <a:t>全国</a:t>
              </a:r>
              <a:r>
                <a:rPr lang="en-US" altLang="zh-CN" sz="1100" b="1" dirty="0">
                  <a:solidFill>
                    <a:schemeClr val="bg1"/>
                  </a:solidFill>
                  <a:latin typeface="微软雅黑" pitchFamily="34" charset="-122"/>
                  <a:ea typeface="微软雅黑" pitchFamily="34" charset="-122"/>
                </a:rPr>
                <a:t>18</a:t>
              </a:r>
              <a:r>
                <a:rPr lang="zh-CN" altLang="en-US" sz="1100" b="1" dirty="0">
                  <a:solidFill>
                    <a:schemeClr val="bg1"/>
                  </a:solidFill>
                  <a:latin typeface="微软雅黑" pitchFamily="34" charset="-122"/>
                  <a:ea typeface="微软雅黑" pitchFamily="34" charset="-122"/>
                </a:rPr>
                <a:t>家分公司</a:t>
              </a:r>
            </a:p>
          </p:txBody>
        </p:sp>
      </p:grpSp>
      <p:grpSp>
        <p:nvGrpSpPr>
          <p:cNvPr id="29" name="组合 28"/>
          <p:cNvGrpSpPr/>
          <p:nvPr/>
        </p:nvGrpSpPr>
        <p:grpSpPr>
          <a:xfrm>
            <a:off x="4218523" y="3897990"/>
            <a:ext cx="1155356" cy="889260"/>
            <a:chOff x="5027106" y="2345385"/>
            <a:chExt cx="1172844" cy="902720"/>
          </a:xfrm>
        </p:grpSpPr>
        <p:grpSp>
          <p:nvGrpSpPr>
            <p:cNvPr id="30" name="组合 2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33"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31" name="TextBox 33"/>
            <p:cNvSpPr>
              <a:spLocks noChangeArrowheads="1"/>
            </p:cNvSpPr>
            <p:nvPr/>
          </p:nvSpPr>
          <p:spPr bwMode="auto">
            <a:xfrm>
              <a:off x="5046808" y="2534127"/>
              <a:ext cx="842495" cy="46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b="1" dirty="0">
                  <a:solidFill>
                    <a:srgbClr val="002060"/>
                  </a:solidFill>
                  <a:latin typeface="微软雅黑" pitchFamily="34" charset="-122"/>
                  <a:ea typeface="微软雅黑" pitchFamily="34" charset="-122"/>
                </a:rPr>
                <a:t>3</a:t>
              </a:r>
              <a:r>
                <a:rPr lang="zh-CN" altLang="en-US" b="1" dirty="0">
                  <a:solidFill>
                    <a:srgbClr val="002060"/>
                  </a:solidFill>
                  <a:latin typeface="微软雅黑" pitchFamily="34" charset="-122"/>
                  <a:ea typeface="微软雅黑" pitchFamily="34" charset="-122"/>
                </a:rPr>
                <a:t>亿</a:t>
              </a:r>
              <a:endParaRPr lang="en-US" altLang="zh-CN" b="1" dirty="0">
                <a:solidFill>
                  <a:srgbClr val="002060"/>
                </a:solidFill>
                <a:latin typeface="微软雅黑" pitchFamily="34" charset="-122"/>
                <a:ea typeface="微软雅黑" pitchFamily="34" charset="-122"/>
              </a:endParaRPr>
            </a:p>
            <a:p>
              <a:pPr algn="ctr"/>
              <a:r>
                <a:rPr lang="zh-CN" altLang="en-US" sz="1200" b="1" dirty="0">
                  <a:solidFill>
                    <a:srgbClr val="002060"/>
                  </a:solidFill>
                  <a:latin typeface="微软雅黑" pitchFamily="34" charset="-122"/>
                  <a:ea typeface="微软雅黑" pitchFamily="34" charset="-122"/>
                </a:rPr>
                <a:t>年营业额</a:t>
              </a:r>
            </a:p>
          </p:txBody>
        </p:sp>
      </p:grpSp>
      <p:grpSp>
        <p:nvGrpSpPr>
          <p:cNvPr id="34" name="组合 33"/>
          <p:cNvGrpSpPr/>
          <p:nvPr/>
        </p:nvGrpSpPr>
        <p:grpSpPr>
          <a:xfrm>
            <a:off x="5392422" y="3909553"/>
            <a:ext cx="1155356" cy="889260"/>
            <a:chOff x="5027106" y="2345385"/>
            <a:chExt cx="1172844" cy="902720"/>
          </a:xfrm>
          <a:solidFill>
            <a:schemeClr val="tx1"/>
          </a:solidFill>
        </p:grpSpPr>
        <p:grpSp>
          <p:nvGrpSpPr>
            <p:cNvPr id="35" name="组合 34"/>
            <p:cNvGrpSpPr/>
            <p:nvPr/>
          </p:nvGrpSpPr>
          <p:grpSpPr>
            <a:xfrm rot="5400000">
              <a:off x="5162168" y="2210323"/>
              <a:ext cx="902720" cy="1172844"/>
              <a:chOff x="4020870" y="2194485"/>
              <a:chExt cx="1102258" cy="1432090"/>
            </a:xfrm>
            <a:grpFill/>
            <a:effectLst>
              <a:outerShdw blurRad="444500" dist="254000" dir="8100000" algn="tr" rotWithShape="0">
                <a:prstClr val="black">
                  <a:alpha val="50000"/>
                </a:prstClr>
              </a:outerShdw>
            </a:effectLst>
          </p:grpSpPr>
          <p:sp>
            <p:nvSpPr>
              <p:cNvPr id="3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6" name="TextBox 33"/>
            <p:cNvSpPr>
              <a:spLocks noChangeArrowheads="1"/>
            </p:cNvSpPr>
            <p:nvPr/>
          </p:nvSpPr>
          <p:spPr bwMode="auto">
            <a:xfrm>
              <a:off x="5144539" y="2508171"/>
              <a:ext cx="678823" cy="65611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b="1" dirty="0">
                  <a:solidFill>
                    <a:schemeClr val="bg1"/>
                  </a:solidFill>
                  <a:latin typeface="微软雅黑" pitchFamily="34" charset="-122"/>
                  <a:ea typeface="微软雅黑" pitchFamily="34" charset="-122"/>
                </a:rPr>
                <a:t>20%</a:t>
              </a:r>
            </a:p>
            <a:p>
              <a:pPr algn="ctr"/>
              <a:r>
                <a:rPr lang="zh-CN" altLang="en-US" sz="1200" b="1" dirty="0">
                  <a:solidFill>
                    <a:schemeClr val="bg1"/>
                  </a:solidFill>
                  <a:latin typeface="微软雅黑" pitchFamily="34" charset="-122"/>
                  <a:ea typeface="微软雅黑" pitchFamily="34" charset="-122"/>
                </a:rPr>
                <a:t>五年经济增长</a:t>
              </a:r>
            </a:p>
          </p:txBody>
        </p:sp>
      </p:grpSp>
      <p:grpSp>
        <p:nvGrpSpPr>
          <p:cNvPr id="40" name="组合 39"/>
          <p:cNvGrpSpPr/>
          <p:nvPr/>
        </p:nvGrpSpPr>
        <p:grpSpPr>
          <a:xfrm>
            <a:off x="6547778" y="3909553"/>
            <a:ext cx="1155356" cy="889260"/>
            <a:chOff x="5027106" y="2345385"/>
            <a:chExt cx="1172844" cy="902720"/>
          </a:xfrm>
        </p:grpSpPr>
        <p:grpSp>
          <p:nvGrpSpPr>
            <p:cNvPr id="41" name="组合 40"/>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4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sp>
            <p:nvSpPr>
              <p:cNvPr id="44"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endParaRPr>
              </a:p>
            </p:txBody>
          </p:sp>
        </p:grpSp>
        <p:sp>
          <p:nvSpPr>
            <p:cNvPr id="42" name="TextBox 33"/>
            <p:cNvSpPr>
              <a:spLocks noChangeArrowheads="1"/>
            </p:cNvSpPr>
            <p:nvPr/>
          </p:nvSpPr>
          <p:spPr bwMode="auto">
            <a:xfrm>
              <a:off x="5125264" y="2534178"/>
              <a:ext cx="678823" cy="49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b="1" dirty="0">
                  <a:solidFill>
                    <a:srgbClr val="002060"/>
                  </a:solidFill>
                  <a:latin typeface="微软雅黑" pitchFamily="34" charset="-122"/>
                  <a:ea typeface="微软雅黑" pitchFamily="34" charset="-122"/>
                </a:rPr>
                <a:t>30</a:t>
              </a:r>
              <a:r>
                <a:rPr lang="zh-CN" altLang="en-US" b="1" dirty="0">
                  <a:solidFill>
                    <a:srgbClr val="002060"/>
                  </a:solidFill>
                  <a:latin typeface="微软雅黑" pitchFamily="34" charset="-122"/>
                  <a:ea typeface="微软雅黑" pitchFamily="34" charset="-122"/>
                </a:rPr>
                <a:t>万</a:t>
              </a:r>
              <a:endParaRPr lang="en-US" altLang="zh-CN" b="1" dirty="0">
                <a:solidFill>
                  <a:srgbClr val="002060"/>
                </a:solidFill>
                <a:latin typeface="微软雅黑" pitchFamily="34" charset="-122"/>
                <a:ea typeface="微软雅黑" pitchFamily="34" charset="-122"/>
              </a:endParaRPr>
            </a:p>
            <a:p>
              <a:pPr algn="ctr"/>
              <a:r>
                <a:rPr lang="zh-CN" altLang="en-US" sz="1400" b="1" dirty="0">
                  <a:solidFill>
                    <a:srgbClr val="002060"/>
                  </a:solidFill>
                  <a:latin typeface="微软雅黑" pitchFamily="34" charset="-122"/>
                  <a:ea typeface="微软雅黑" pitchFamily="34" charset="-122"/>
                </a:rPr>
                <a:t>员工数</a:t>
              </a:r>
            </a:p>
          </p:txBody>
        </p:sp>
      </p:grpSp>
      <p:grpSp>
        <p:nvGrpSpPr>
          <p:cNvPr id="45" name="组合 44"/>
          <p:cNvGrpSpPr/>
          <p:nvPr/>
        </p:nvGrpSpPr>
        <p:grpSpPr>
          <a:xfrm>
            <a:off x="7727097" y="3909555"/>
            <a:ext cx="1155356" cy="924646"/>
            <a:chOff x="5027108" y="2345385"/>
            <a:chExt cx="1172844" cy="938641"/>
          </a:xfrm>
          <a:solidFill>
            <a:schemeClr val="tx1"/>
          </a:solidFill>
        </p:grpSpPr>
        <p:grpSp>
          <p:nvGrpSpPr>
            <p:cNvPr id="46" name="组合 45"/>
            <p:cNvGrpSpPr/>
            <p:nvPr/>
          </p:nvGrpSpPr>
          <p:grpSpPr>
            <a:xfrm rot="5400000">
              <a:off x="5144209" y="2228284"/>
              <a:ext cx="938641" cy="1172844"/>
              <a:chOff x="4020870" y="2194485"/>
              <a:chExt cx="1146119" cy="1432090"/>
            </a:xfrm>
            <a:grpFill/>
            <a:effectLst>
              <a:outerShdw blurRad="444500" dist="254000" dir="8100000" algn="tr" rotWithShape="0">
                <a:prstClr val="black">
                  <a:alpha val="50000"/>
                </a:prstClr>
              </a:outerShdw>
            </a:effectLst>
          </p:grpSpPr>
          <p:sp>
            <p:nvSpPr>
              <p:cNvPr id="4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等腰三角形 42"/>
              <p:cNvSpPr/>
              <p:nvPr/>
            </p:nvSpPr>
            <p:spPr>
              <a:xfrm>
                <a:off x="4058487" y="2251924"/>
                <a:ext cx="1108502" cy="1374649"/>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7" name="TextBox 33"/>
            <p:cNvSpPr>
              <a:spLocks noChangeArrowheads="1"/>
            </p:cNvSpPr>
            <p:nvPr/>
          </p:nvSpPr>
          <p:spPr bwMode="auto">
            <a:xfrm>
              <a:off x="5125264" y="2679783"/>
              <a:ext cx="678823" cy="2811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b="1" dirty="0">
                  <a:solidFill>
                    <a:schemeClr val="bg1"/>
                  </a:solidFill>
                  <a:latin typeface="微软雅黑" pitchFamily="34" charset="-122"/>
                  <a:ea typeface="微软雅黑" pitchFamily="34" charset="-122"/>
                </a:rPr>
                <a:t>…</a:t>
              </a:r>
              <a:endParaRPr lang="zh-CN" altLang="en-US" b="1" dirty="0">
                <a:solidFill>
                  <a:schemeClr val="bg1"/>
                </a:solidFill>
                <a:latin typeface="微软雅黑" pitchFamily="34" charset="-122"/>
                <a:ea typeface="微软雅黑" pitchFamily="34" charset="-122"/>
              </a:endParaRPr>
            </a:p>
          </p:txBody>
        </p:sp>
      </p:grpSp>
      <p:grpSp>
        <p:nvGrpSpPr>
          <p:cNvPr id="3" name="组合 2"/>
          <p:cNvGrpSpPr/>
          <p:nvPr/>
        </p:nvGrpSpPr>
        <p:grpSpPr>
          <a:xfrm>
            <a:off x="1957007" y="1153687"/>
            <a:ext cx="3156977" cy="2138143"/>
            <a:chOff x="1957007" y="1153687"/>
            <a:chExt cx="3156977" cy="2138143"/>
          </a:xfrm>
        </p:grpSpPr>
        <p:pic>
          <p:nvPicPr>
            <p:cNvPr id="39"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57007" y="1204634"/>
              <a:ext cx="3134794" cy="208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斜纹 15"/>
            <p:cNvSpPr/>
            <p:nvPr/>
          </p:nvSpPr>
          <p:spPr>
            <a:xfrm>
              <a:off x="1971290" y="1204634"/>
              <a:ext cx="359773" cy="359773"/>
            </a:xfrm>
            <a:prstGeom prst="diagStrip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17" name="斜纹 16"/>
            <p:cNvSpPr/>
            <p:nvPr/>
          </p:nvSpPr>
          <p:spPr>
            <a:xfrm rot="10800000">
              <a:off x="4754211" y="2928741"/>
              <a:ext cx="359773" cy="359773"/>
            </a:xfrm>
            <a:prstGeom prst="diagStrip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5" name="矩形 4"/>
            <p:cNvSpPr/>
            <p:nvPr/>
          </p:nvSpPr>
          <p:spPr>
            <a:xfrm>
              <a:off x="1957007" y="1171908"/>
              <a:ext cx="3134794" cy="3924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132943" y="1153687"/>
              <a:ext cx="2782921"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企业管理团队</a:t>
              </a:r>
            </a:p>
          </p:txBody>
        </p:sp>
      </p:grpSp>
      <p:sp>
        <p:nvSpPr>
          <p:cNvPr id="50" name="TextBox 49"/>
          <p:cNvSpPr txBox="1"/>
          <p:nvPr/>
        </p:nvSpPr>
        <p:spPr>
          <a:xfrm>
            <a:off x="3213063" y="3406228"/>
            <a:ext cx="1574961" cy="461665"/>
          </a:xfrm>
          <a:prstGeom prst="rect">
            <a:avLst/>
          </a:prstGeom>
          <a:noFill/>
        </p:spPr>
        <p:txBody>
          <a:bodyPr wrap="square" rtlCol="0">
            <a:spAutoFit/>
          </a:bodyPr>
          <a:lstStyle/>
          <a:p>
            <a:r>
              <a:rPr lang="zh-CN" altLang="en-US" sz="2400" b="1" dirty="0">
                <a:solidFill>
                  <a:srgbClr val="002060"/>
                </a:solidFill>
                <a:latin typeface="微软雅黑" panose="020B0503020204020204" pitchFamily="34" charset="-122"/>
                <a:ea typeface="微软雅黑" panose="020B0503020204020204" pitchFamily="34" charset="-122"/>
              </a:rPr>
              <a:t>主营业务</a:t>
            </a:r>
          </a:p>
        </p:txBody>
      </p:sp>
      <p:sp>
        <p:nvSpPr>
          <p:cNvPr id="51" name="Freeform 5"/>
          <p:cNvSpPr>
            <a:spLocks/>
          </p:cNvSpPr>
          <p:nvPr/>
        </p:nvSpPr>
        <p:spPr bwMode="auto">
          <a:xfrm>
            <a:off x="4750242" y="3486247"/>
            <a:ext cx="300037" cy="301625"/>
          </a:xfrm>
          <a:custGeom>
            <a:avLst/>
            <a:gdLst>
              <a:gd name="T0" fmla="*/ 256543 w 407"/>
              <a:gd name="T1" fmla="*/ 0 h 407"/>
              <a:gd name="T2" fmla="*/ 300037 w 407"/>
              <a:gd name="T3" fmla="*/ 0 h 407"/>
              <a:gd name="T4" fmla="*/ 300037 w 407"/>
              <a:gd name="T5" fmla="*/ 301625 h 407"/>
              <a:gd name="T6" fmla="*/ 0 w 407"/>
              <a:gd name="T7" fmla="*/ 301625 h 407"/>
              <a:gd name="T8" fmla="*/ 0 w 407"/>
              <a:gd name="T9" fmla="*/ 262347 h 407"/>
              <a:gd name="T10" fmla="*/ 226318 w 407"/>
              <a:gd name="T11" fmla="*/ 262347 h 407"/>
              <a:gd name="T12" fmla="*/ 737 w 407"/>
              <a:gd name="T13" fmla="*/ 34831 h 407"/>
              <a:gd name="T14" fmla="*/ 31699 w 407"/>
              <a:gd name="T15" fmla="*/ 3705 h 407"/>
              <a:gd name="T16" fmla="*/ 256543 w 407"/>
              <a:gd name="T17" fmla="*/ 229739 h 407"/>
              <a:gd name="T18" fmla="*/ 256543 w 407"/>
              <a:gd name="T19" fmla="*/ 0 h 4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7"/>
              <a:gd name="T31" fmla="*/ 0 h 407"/>
              <a:gd name="T32" fmla="*/ 407 w 407"/>
              <a:gd name="T33" fmla="*/ 407 h 4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65958837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anim calcmode="lin" valueType="num">
                                      <p:cBhvr>
                                        <p:cTn id="8" dur="700" fill="hold"/>
                                        <p:tgtEl>
                                          <p:spTgt spid="3"/>
                                        </p:tgtEl>
                                        <p:attrNameLst>
                                          <p:attrName>ppt_x</p:attrName>
                                        </p:attrNameLst>
                                      </p:cBhvr>
                                      <p:tavLst>
                                        <p:tav tm="0">
                                          <p:val>
                                            <p:strVal val="#ppt_x"/>
                                          </p:val>
                                        </p:tav>
                                        <p:tav tm="100000">
                                          <p:val>
                                            <p:strVal val="#ppt_x"/>
                                          </p:val>
                                        </p:tav>
                                      </p:tavLst>
                                    </p:anim>
                                    <p:anim calcmode="lin" valueType="num">
                                      <p:cBhvr>
                                        <p:cTn id="9" dur="7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2" presetClass="entr" presetSubtype="2" fill="hold" grpId="0" nodeType="afterEffect">
                                  <p:stCondLst>
                                    <p:cond delay="0"/>
                                  </p:stCondLst>
                                  <p:iterate type="wd">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0"/>
                            </p:stCondLst>
                            <p:childTnLst>
                              <p:par>
                                <p:cTn id="16" presetID="2" presetClass="entr" presetSubtype="2" fill="hold" grpId="0" nodeType="afterEffect">
                                  <p:stCondLst>
                                    <p:cond delay="0"/>
                                  </p:stCondLst>
                                  <p:iterate type="wd">
                                    <p:tmPct val="10000"/>
                                  </p:iterate>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7400"/>
                            </p:stCondLst>
                            <p:childTnLst>
                              <p:par>
                                <p:cTn id="21" presetID="22" presetClass="entr" presetSubtype="8"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par>
                                <p:cTn id="24" presetID="2" presetClass="entr" presetSubtype="1"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p:cTn id="26" dur="300" fill="hold"/>
                                        <p:tgtEl>
                                          <p:spTgt spid="51"/>
                                        </p:tgtEl>
                                        <p:attrNameLst>
                                          <p:attrName>ppt_x</p:attrName>
                                        </p:attrNameLst>
                                      </p:cBhvr>
                                      <p:tavLst>
                                        <p:tav tm="0">
                                          <p:val>
                                            <p:strVal val="#ppt_x"/>
                                          </p:val>
                                        </p:tav>
                                        <p:tav tm="100000">
                                          <p:val>
                                            <p:strVal val="#ppt_x"/>
                                          </p:val>
                                        </p:tav>
                                      </p:tavLst>
                                    </p:anim>
                                    <p:anim calcmode="lin" valueType="num">
                                      <p:cBhvr>
                                        <p:cTn id="27" dur="300" fill="hold"/>
                                        <p:tgtEl>
                                          <p:spTgt spid="51"/>
                                        </p:tgtEl>
                                        <p:attrNameLst>
                                          <p:attrName>ppt_y</p:attrName>
                                        </p:attrNameLst>
                                      </p:cBhvr>
                                      <p:tavLst>
                                        <p:tav tm="0">
                                          <p:val>
                                            <p:strVal val="0-#ppt_h/2"/>
                                          </p:val>
                                        </p:tav>
                                        <p:tav tm="100000">
                                          <p:val>
                                            <p:strVal val="#ppt_y"/>
                                          </p:val>
                                        </p:tav>
                                      </p:tavLst>
                                    </p:anim>
                                  </p:childTnLst>
                                </p:cTn>
                              </p:par>
                            </p:childTnLst>
                          </p:cTn>
                        </p:par>
                        <p:par>
                          <p:cTn id="28" fill="hold">
                            <p:stCondLst>
                              <p:cond delay="7900"/>
                            </p:stCondLst>
                            <p:childTnLst>
                              <p:par>
                                <p:cTn id="29" presetID="1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ppt_x</p:attrName>
                                        </p:attrNameLst>
                                      </p:cBhvr>
                                      <p:tavLst>
                                        <p:tav tm="0">
                                          <p:val>
                                            <p:strVal val="#ppt_x+#ppt_w*1.125000"/>
                                          </p:val>
                                        </p:tav>
                                        <p:tav tm="100000">
                                          <p:val>
                                            <p:strVal val="#ppt_x"/>
                                          </p:val>
                                        </p:tav>
                                      </p:tavLst>
                                    </p:anim>
                                    <p:animEffect transition="in" filter="wipe(left)">
                                      <p:cBhvr>
                                        <p:cTn id="32" dur="500"/>
                                        <p:tgtEl>
                                          <p:spTgt spid="22"/>
                                        </p:tgtEl>
                                      </p:cBhvr>
                                    </p:animEffect>
                                  </p:childTnLst>
                                </p:cTn>
                              </p:par>
                              <p:par>
                                <p:cTn id="33" presetID="12" presetClass="entr" presetSubtype="2" fill="hold"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p:tgtEl>
                                          <p:spTgt spid="24"/>
                                        </p:tgtEl>
                                        <p:attrNameLst>
                                          <p:attrName>ppt_x</p:attrName>
                                        </p:attrNameLst>
                                      </p:cBhvr>
                                      <p:tavLst>
                                        <p:tav tm="0">
                                          <p:val>
                                            <p:strVal val="#ppt_x+#ppt_w*1.125000"/>
                                          </p:val>
                                        </p:tav>
                                        <p:tav tm="100000">
                                          <p:val>
                                            <p:strVal val="#ppt_x"/>
                                          </p:val>
                                        </p:tav>
                                      </p:tavLst>
                                    </p:anim>
                                    <p:animEffect transition="in" filter="wipe(left)">
                                      <p:cBhvr>
                                        <p:cTn id="36" dur="500"/>
                                        <p:tgtEl>
                                          <p:spTgt spid="24"/>
                                        </p:tgtEl>
                                      </p:cBhvr>
                                    </p:animEffect>
                                  </p:childTnLst>
                                </p:cTn>
                              </p:par>
                              <p:par>
                                <p:cTn id="37" presetID="12" presetClass="entr" presetSubtype="2" fill="hold" nodeType="withEffect">
                                  <p:stCondLst>
                                    <p:cond delay="40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p:tgtEl>
                                          <p:spTgt spid="29"/>
                                        </p:tgtEl>
                                        <p:attrNameLst>
                                          <p:attrName>ppt_x</p:attrName>
                                        </p:attrNameLst>
                                      </p:cBhvr>
                                      <p:tavLst>
                                        <p:tav tm="0">
                                          <p:val>
                                            <p:strVal val="#ppt_x+#ppt_w*1.125000"/>
                                          </p:val>
                                        </p:tav>
                                        <p:tav tm="100000">
                                          <p:val>
                                            <p:strVal val="#ppt_x"/>
                                          </p:val>
                                        </p:tav>
                                      </p:tavLst>
                                    </p:anim>
                                    <p:animEffect transition="in" filter="wipe(left)">
                                      <p:cBhvr>
                                        <p:cTn id="40" dur="500"/>
                                        <p:tgtEl>
                                          <p:spTgt spid="29"/>
                                        </p:tgtEl>
                                      </p:cBhvr>
                                    </p:animEffect>
                                  </p:childTnLst>
                                </p:cTn>
                              </p:par>
                              <p:par>
                                <p:cTn id="41" presetID="12" presetClass="entr" presetSubtype="2" fill="hold" nodeType="withEffect">
                                  <p:stCondLst>
                                    <p:cond delay="6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p:tgtEl>
                                          <p:spTgt spid="34"/>
                                        </p:tgtEl>
                                        <p:attrNameLst>
                                          <p:attrName>ppt_x</p:attrName>
                                        </p:attrNameLst>
                                      </p:cBhvr>
                                      <p:tavLst>
                                        <p:tav tm="0">
                                          <p:val>
                                            <p:strVal val="#ppt_x+#ppt_w*1.125000"/>
                                          </p:val>
                                        </p:tav>
                                        <p:tav tm="100000">
                                          <p:val>
                                            <p:strVal val="#ppt_x"/>
                                          </p:val>
                                        </p:tav>
                                      </p:tavLst>
                                    </p:anim>
                                    <p:animEffect transition="in" filter="wipe(left)">
                                      <p:cBhvr>
                                        <p:cTn id="44" dur="500"/>
                                        <p:tgtEl>
                                          <p:spTgt spid="34"/>
                                        </p:tgtEl>
                                      </p:cBhvr>
                                    </p:animEffect>
                                  </p:childTnLst>
                                </p:cTn>
                              </p:par>
                              <p:par>
                                <p:cTn id="45" presetID="12" presetClass="entr" presetSubtype="2" fill="hold" nodeType="withEffect">
                                  <p:stCondLst>
                                    <p:cond delay="60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p:tgtEl>
                                          <p:spTgt spid="40"/>
                                        </p:tgtEl>
                                        <p:attrNameLst>
                                          <p:attrName>ppt_x</p:attrName>
                                        </p:attrNameLst>
                                      </p:cBhvr>
                                      <p:tavLst>
                                        <p:tav tm="0">
                                          <p:val>
                                            <p:strVal val="#ppt_x+#ppt_w*1.125000"/>
                                          </p:val>
                                        </p:tav>
                                        <p:tav tm="100000">
                                          <p:val>
                                            <p:strVal val="#ppt_x"/>
                                          </p:val>
                                        </p:tav>
                                      </p:tavLst>
                                    </p:anim>
                                    <p:animEffect transition="in" filter="wipe(left)">
                                      <p:cBhvr>
                                        <p:cTn id="48" dur="500"/>
                                        <p:tgtEl>
                                          <p:spTgt spid="40"/>
                                        </p:tgtEl>
                                      </p:cBhvr>
                                    </p:animEffect>
                                  </p:childTnLst>
                                </p:cTn>
                              </p:par>
                              <p:par>
                                <p:cTn id="49" presetID="12" presetClass="entr" presetSubtype="2" fill="hold" nodeType="withEffect">
                                  <p:stCondLst>
                                    <p:cond delay="60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p:tgtEl>
                                          <p:spTgt spid="45"/>
                                        </p:tgtEl>
                                        <p:attrNameLst>
                                          <p:attrName>ppt_x</p:attrName>
                                        </p:attrNameLst>
                                      </p:cBhvr>
                                      <p:tavLst>
                                        <p:tav tm="0">
                                          <p:val>
                                            <p:strVal val="#ppt_x+#ppt_w*1.125000"/>
                                          </p:val>
                                        </p:tav>
                                        <p:tav tm="100000">
                                          <p:val>
                                            <p:strVal val="#ppt_x"/>
                                          </p:val>
                                        </p:tav>
                                      </p:tavLst>
                                    </p:anim>
                                    <p:animEffect transition="in" filter="wipe(left)">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0"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7721" y="1410643"/>
            <a:ext cx="1723549" cy="400110"/>
          </a:xfrm>
          <a:prstGeom prst="rect">
            <a:avLst/>
          </a:prstGeom>
          <a:noFill/>
        </p:spPr>
        <p:txBody>
          <a:bodyPr wrap="none" rtlCol="0">
            <a:spAutoFit/>
          </a:bodyPr>
          <a:lstStyle/>
          <a:p>
            <a:r>
              <a:rPr lang="zh-CN" altLang="en-US" sz="2000" dirty="0">
                <a:latin typeface="微软雅黑" pitchFamily="34" charset="-122"/>
                <a:ea typeface="微软雅黑" pitchFamily="34" charset="-122"/>
              </a:rPr>
              <a:t>诚信铸就品质</a:t>
            </a:r>
          </a:p>
        </p:txBody>
      </p:sp>
      <p:sp>
        <p:nvSpPr>
          <p:cNvPr id="3" name="TextBox 2"/>
          <p:cNvSpPr txBox="1"/>
          <p:nvPr/>
        </p:nvSpPr>
        <p:spPr>
          <a:xfrm>
            <a:off x="6580417" y="1883608"/>
            <a:ext cx="1723549" cy="400110"/>
          </a:xfrm>
          <a:prstGeom prst="rect">
            <a:avLst/>
          </a:prstGeom>
          <a:noFill/>
        </p:spPr>
        <p:txBody>
          <a:bodyPr wrap="none" rtlCol="0">
            <a:spAutoFit/>
          </a:bodyPr>
          <a:lstStyle/>
          <a:p>
            <a:r>
              <a:rPr lang="zh-CN" altLang="en-US" sz="2000" dirty="0">
                <a:latin typeface="微软雅黑" pitchFamily="34" charset="-122"/>
                <a:ea typeface="微软雅黑" pitchFamily="34" charset="-122"/>
              </a:rPr>
              <a:t>创新引领未来</a:t>
            </a:r>
          </a:p>
        </p:txBody>
      </p:sp>
      <p:sp>
        <p:nvSpPr>
          <p:cNvPr id="5" name="TextBox 4"/>
          <p:cNvSpPr txBox="1"/>
          <p:nvPr/>
        </p:nvSpPr>
        <p:spPr>
          <a:xfrm>
            <a:off x="1959633" y="1744715"/>
            <a:ext cx="646331" cy="369332"/>
          </a:xfrm>
          <a:prstGeom prst="rect">
            <a:avLst/>
          </a:prstGeom>
          <a:noFill/>
        </p:spPr>
        <p:txBody>
          <a:bodyPr wrap="none" rtlCol="0">
            <a:spAutoFit/>
          </a:bodyPr>
          <a:lstStyle/>
          <a:p>
            <a:r>
              <a:rPr lang="zh-CN" altLang="en-US" dirty="0">
                <a:solidFill>
                  <a:srgbClr val="002060"/>
                </a:solidFill>
                <a:latin typeface="微软雅黑" pitchFamily="34" charset="-122"/>
                <a:ea typeface="微软雅黑" pitchFamily="34" charset="-122"/>
              </a:rPr>
              <a:t>远见</a:t>
            </a:r>
          </a:p>
        </p:txBody>
      </p:sp>
      <p:sp>
        <p:nvSpPr>
          <p:cNvPr id="6" name="TextBox 5"/>
          <p:cNvSpPr txBox="1"/>
          <p:nvPr/>
        </p:nvSpPr>
        <p:spPr>
          <a:xfrm>
            <a:off x="2667907" y="3887938"/>
            <a:ext cx="646331" cy="369332"/>
          </a:xfrm>
          <a:prstGeom prst="rect">
            <a:avLst/>
          </a:prstGeom>
          <a:noFill/>
        </p:spPr>
        <p:txBody>
          <a:bodyPr wrap="none" rtlCol="0">
            <a:spAutoFit/>
          </a:bodyPr>
          <a:lstStyle/>
          <a:p>
            <a:r>
              <a:rPr lang="zh-CN" altLang="en-US" dirty="0">
                <a:solidFill>
                  <a:srgbClr val="002060"/>
                </a:solidFill>
                <a:latin typeface="微软雅黑" pitchFamily="34" charset="-122"/>
                <a:ea typeface="微软雅黑" pitchFamily="34" charset="-122"/>
              </a:rPr>
              <a:t>执行</a:t>
            </a:r>
          </a:p>
        </p:txBody>
      </p:sp>
      <p:sp>
        <p:nvSpPr>
          <p:cNvPr id="7" name="TextBox 6"/>
          <p:cNvSpPr txBox="1"/>
          <p:nvPr/>
        </p:nvSpPr>
        <p:spPr>
          <a:xfrm>
            <a:off x="4325009" y="3272385"/>
            <a:ext cx="646331" cy="369332"/>
          </a:xfrm>
          <a:prstGeom prst="rect">
            <a:avLst/>
          </a:prstGeom>
          <a:noFill/>
        </p:spPr>
        <p:txBody>
          <a:bodyPr wrap="none" rtlCol="0">
            <a:spAutoFit/>
          </a:bodyPr>
          <a:lstStyle/>
          <a:p>
            <a:r>
              <a:rPr lang="zh-CN" altLang="en-US" dirty="0">
                <a:solidFill>
                  <a:srgbClr val="002060"/>
                </a:solidFill>
                <a:latin typeface="微软雅黑" pitchFamily="34" charset="-122"/>
                <a:ea typeface="微软雅黑" pitchFamily="34" charset="-122"/>
              </a:rPr>
              <a:t>感召</a:t>
            </a:r>
          </a:p>
        </p:txBody>
      </p:sp>
      <p:sp>
        <p:nvSpPr>
          <p:cNvPr id="8" name="TextBox 7"/>
          <p:cNvSpPr txBox="1"/>
          <p:nvPr/>
        </p:nvSpPr>
        <p:spPr>
          <a:xfrm>
            <a:off x="3847956" y="2052143"/>
            <a:ext cx="646331" cy="369332"/>
          </a:xfrm>
          <a:prstGeom prst="rect">
            <a:avLst/>
          </a:prstGeom>
          <a:noFill/>
        </p:spPr>
        <p:txBody>
          <a:bodyPr wrap="none" rtlCol="0">
            <a:spAutoFit/>
          </a:bodyPr>
          <a:lstStyle/>
          <a:p>
            <a:r>
              <a:rPr lang="zh-CN" altLang="en-US" dirty="0">
                <a:solidFill>
                  <a:srgbClr val="002060"/>
                </a:solidFill>
                <a:latin typeface="微软雅黑" pitchFamily="34" charset="-122"/>
                <a:ea typeface="微软雅黑" pitchFamily="34" charset="-122"/>
              </a:rPr>
              <a:t>决策</a:t>
            </a:r>
          </a:p>
        </p:txBody>
      </p:sp>
      <p:sp>
        <p:nvSpPr>
          <p:cNvPr id="9" name="TextBox 8"/>
          <p:cNvSpPr txBox="1"/>
          <p:nvPr/>
        </p:nvSpPr>
        <p:spPr>
          <a:xfrm>
            <a:off x="1882996" y="2814185"/>
            <a:ext cx="646331" cy="369332"/>
          </a:xfrm>
          <a:prstGeom prst="rect">
            <a:avLst/>
          </a:prstGeom>
          <a:noFill/>
        </p:spPr>
        <p:txBody>
          <a:bodyPr wrap="none" rtlCol="0">
            <a:spAutoFit/>
          </a:bodyPr>
          <a:lstStyle/>
          <a:p>
            <a:r>
              <a:rPr lang="zh-CN" altLang="en-US" dirty="0">
                <a:solidFill>
                  <a:srgbClr val="002060"/>
                </a:solidFill>
                <a:latin typeface="微软雅黑" pitchFamily="34" charset="-122"/>
                <a:ea typeface="微软雅黑" pitchFamily="34" charset="-122"/>
              </a:rPr>
              <a:t>创新</a:t>
            </a:r>
          </a:p>
        </p:txBody>
      </p:sp>
      <p:grpSp>
        <p:nvGrpSpPr>
          <p:cNvPr id="10" name="组合 9"/>
          <p:cNvGrpSpPr/>
          <p:nvPr/>
        </p:nvGrpSpPr>
        <p:grpSpPr>
          <a:xfrm>
            <a:off x="2789401" y="1979213"/>
            <a:ext cx="976857" cy="976857"/>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13" name="椭圆 12"/>
          <p:cNvSpPr/>
          <p:nvPr/>
        </p:nvSpPr>
        <p:spPr>
          <a:xfrm>
            <a:off x="1939208" y="3291506"/>
            <a:ext cx="727041" cy="727041"/>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4" name="椭圆 13"/>
          <p:cNvSpPr/>
          <p:nvPr/>
        </p:nvSpPr>
        <p:spPr>
          <a:xfrm>
            <a:off x="4216134" y="2938407"/>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nvGrpSpPr>
          <p:cNvPr id="15" name="组合 14"/>
          <p:cNvGrpSpPr/>
          <p:nvPr/>
        </p:nvGrpSpPr>
        <p:grpSpPr>
          <a:xfrm>
            <a:off x="4740185" y="2283657"/>
            <a:ext cx="623903" cy="623903"/>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18" name="组合 17"/>
          <p:cNvGrpSpPr/>
          <p:nvPr/>
        </p:nvGrpSpPr>
        <p:grpSpPr>
          <a:xfrm>
            <a:off x="2063377" y="4116856"/>
            <a:ext cx="219777" cy="219777"/>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grpSp>
        <p:nvGrpSpPr>
          <p:cNvPr id="21" name="组合 20"/>
          <p:cNvGrpSpPr/>
          <p:nvPr/>
        </p:nvGrpSpPr>
        <p:grpSpPr>
          <a:xfrm>
            <a:off x="1788026" y="2540498"/>
            <a:ext cx="287919" cy="287919"/>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24" name="椭圆 23"/>
          <p:cNvSpPr/>
          <p:nvPr/>
        </p:nvSpPr>
        <p:spPr>
          <a:xfrm>
            <a:off x="4149319" y="1539398"/>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25" name="椭圆 24"/>
          <p:cNvSpPr/>
          <p:nvPr/>
        </p:nvSpPr>
        <p:spPr>
          <a:xfrm>
            <a:off x="4875653" y="4141983"/>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nvGrpSpPr>
          <p:cNvPr id="26" name="组合 25"/>
          <p:cNvGrpSpPr/>
          <p:nvPr/>
        </p:nvGrpSpPr>
        <p:grpSpPr>
          <a:xfrm>
            <a:off x="3648461" y="3329866"/>
            <a:ext cx="638246" cy="638246"/>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grpSp>
      <p:sp>
        <p:nvSpPr>
          <p:cNvPr id="29" name="椭圆 28"/>
          <p:cNvSpPr/>
          <p:nvPr/>
        </p:nvSpPr>
        <p:spPr>
          <a:xfrm>
            <a:off x="2870184" y="1264621"/>
            <a:ext cx="274777" cy="27477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椭圆 29"/>
          <p:cNvSpPr/>
          <p:nvPr/>
        </p:nvSpPr>
        <p:spPr>
          <a:xfrm>
            <a:off x="3579766" y="3127485"/>
            <a:ext cx="137389" cy="13738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itchFamily="34" charset="-122"/>
              <a:ea typeface="微软雅黑" pitchFamily="34" charset="-122"/>
            </a:endParaRPr>
          </a:p>
        </p:txBody>
      </p:sp>
      <p:sp>
        <p:nvSpPr>
          <p:cNvPr id="31" name="TextBox 30"/>
          <p:cNvSpPr txBox="1"/>
          <p:nvPr/>
        </p:nvSpPr>
        <p:spPr>
          <a:xfrm>
            <a:off x="5508104" y="2492061"/>
            <a:ext cx="3456384" cy="1869743"/>
          </a:xfrm>
          <a:prstGeom prst="rect">
            <a:avLst/>
          </a:prstGeom>
          <a:noFill/>
        </p:spPr>
        <p:txBody>
          <a:bodyPr wrap="square" rtlCol="0">
            <a:spAutoFit/>
          </a:bodyPr>
          <a:lstStyle/>
          <a:p>
            <a:pPr>
              <a:lnSpc>
                <a:spcPct val="150000"/>
              </a:lnSpc>
            </a:pPr>
            <a:r>
              <a:rPr lang="zh-CN" altLang="en-US" sz="1100" dirty="0">
                <a:solidFill>
                  <a:srgbClr val="484848"/>
                </a:solidFill>
                <a:latin typeface="微软雅黑" pitchFamily="34" charset="-122"/>
                <a:ea typeface="微软雅黑"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100" dirty="0">
                <a:solidFill>
                  <a:srgbClr val="484848"/>
                </a:solidFill>
                <a:latin typeface="微软雅黑" pitchFamily="34" charset="-122"/>
                <a:ea typeface="微软雅黑" pitchFamily="34" charset="-122"/>
              </a:rPr>
              <a:t>……</a:t>
            </a:r>
          </a:p>
          <a:p>
            <a:pPr>
              <a:lnSpc>
                <a:spcPct val="150000"/>
              </a:lnSpc>
            </a:pPr>
            <a:r>
              <a:rPr lang="zh-CN" altLang="en-US" sz="1100" dirty="0">
                <a:solidFill>
                  <a:srgbClr val="484848"/>
                </a:solidFill>
                <a:latin typeface="微软雅黑" pitchFamily="34" charset="-122"/>
                <a:ea typeface="微软雅黑" pitchFamily="34" charset="-122"/>
              </a:rPr>
              <a:t>       点击输入简要文字内容，文字内容需概括精炼，不用多余的文字修饰，言简意赅的说明分项内容</a:t>
            </a:r>
            <a:r>
              <a:rPr lang="en-US" altLang="zh-CN" sz="1100" dirty="0">
                <a:solidFill>
                  <a:srgbClr val="484848"/>
                </a:solidFill>
                <a:latin typeface="微软雅黑" pitchFamily="34" charset="-122"/>
                <a:ea typeface="微软雅黑" pitchFamily="34" charset="-122"/>
              </a:rPr>
              <a:t>……</a:t>
            </a:r>
          </a:p>
          <a:p>
            <a:pPr>
              <a:lnSpc>
                <a:spcPct val="150000"/>
              </a:lnSpc>
            </a:pPr>
            <a:endParaRPr lang="en-US" altLang="zh-CN" sz="1100" dirty="0">
              <a:solidFill>
                <a:srgbClr val="484848"/>
              </a:solidFill>
              <a:latin typeface="微软雅黑" pitchFamily="34" charset="-122"/>
              <a:ea typeface="微软雅黑" pitchFamily="34" charset="-122"/>
            </a:endParaRPr>
          </a:p>
        </p:txBody>
      </p:sp>
      <p:sp>
        <p:nvSpPr>
          <p:cNvPr id="32" name="TextBox 31"/>
          <p:cNvSpPr txBox="1"/>
          <p:nvPr/>
        </p:nvSpPr>
        <p:spPr>
          <a:xfrm>
            <a:off x="4211960" y="224107"/>
            <a:ext cx="2016224"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企业理念</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138096232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4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4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nodeType="withEffect">
                                  <p:stCondLst>
                                    <p:cond delay="2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nodeType="withEffect">
                                  <p:stCondLst>
                                    <p:cond delay="4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9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2"/>
                                        </p:tgtEl>
                                        <p:attrNameLst>
                                          <p:attrName>style.visibility</p:attrName>
                                        </p:attrNameLst>
                                      </p:cBhvr>
                                      <p:to>
                                        <p:strVal val="visible"/>
                                      </p:to>
                                    </p:set>
                                    <p:anim by="(-#ppt_w*2)" calcmode="lin" valueType="num">
                                      <p:cBhvr rctx="PPT">
                                        <p:cTn id="88" dur="250" autoRev="1" fill="hold">
                                          <p:stCondLst>
                                            <p:cond delay="0"/>
                                          </p:stCondLst>
                                        </p:cTn>
                                        <p:tgtEl>
                                          <p:spTgt spid="2"/>
                                        </p:tgtEl>
                                        <p:attrNameLst>
                                          <p:attrName>ppt_w</p:attrName>
                                        </p:attrNameLst>
                                      </p:cBhvr>
                                    </p:anim>
                                    <p:anim by="(#ppt_w*0.50)" calcmode="lin" valueType="num">
                                      <p:cBhvr>
                                        <p:cTn id="89" dur="250" decel="50000" autoRev="1" fill="hold">
                                          <p:stCondLst>
                                            <p:cond delay="0"/>
                                          </p:stCondLst>
                                        </p:cTn>
                                        <p:tgtEl>
                                          <p:spTgt spid="2"/>
                                        </p:tgtEl>
                                        <p:attrNameLst>
                                          <p:attrName>ppt_x</p:attrName>
                                        </p:attrNameLst>
                                      </p:cBhvr>
                                    </p:anim>
                                    <p:anim from="(-#ppt_h/2)" to="(#ppt_y)" calcmode="lin" valueType="num">
                                      <p:cBhvr>
                                        <p:cTn id="90" dur="500" fill="hold">
                                          <p:stCondLst>
                                            <p:cond delay="0"/>
                                          </p:stCondLst>
                                        </p:cTn>
                                        <p:tgtEl>
                                          <p:spTgt spid="2"/>
                                        </p:tgtEl>
                                        <p:attrNameLst>
                                          <p:attrName>ppt_y</p:attrName>
                                        </p:attrNameLst>
                                      </p:cBhvr>
                                    </p:anim>
                                    <p:animRot by="21600000">
                                      <p:cBhvr>
                                        <p:cTn id="91" dur="500" fill="hold">
                                          <p:stCondLst>
                                            <p:cond delay="0"/>
                                          </p:stCondLst>
                                        </p:cTn>
                                        <p:tgtEl>
                                          <p:spTgt spid="2"/>
                                        </p:tgtEl>
                                        <p:attrNameLst>
                                          <p:attrName>r</p:attrName>
                                        </p:attrNameLst>
                                      </p:cBhvr>
                                    </p:animRot>
                                  </p:childTnLst>
                                </p:cTn>
                              </p:par>
                            </p:childTnLst>
                          </p:cTn>
                        </p:par>
                        <p:par>
                          <p:cTn id="92" fill="hold">
                            <p:stCondLst>
                              <p:cond delay="1650"/>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3"/>
                                        </p:tgtEl>
                                        <p:attrNameLst>
                                          <p:attrName>style.visibility</p:attrName>
                                        </p:attrNameLst>
                                      </p:cBhvr>
                                      <p:to>
                                        <p:strVal val="visible"/>
                                      </p:to>
                                    </p:set>
                                    <p:anim by="(-#ppt_w*2)" calcmode="lin" valueType="num">
                                      <p:cBhvr rctx="PPT">
                                        <p:cTn id="95" dur="250" autoRev="1" fill="hold">
                                          <p:stCondLst>
                                            <p:cond delay="0"/>
                                          </p:stCondLst>
                                        </p:cTn>
                                        <p:tgtEl>
                                          <p:spTgt spid="3"/>
                                        </p:tgtEl>
                                        <p:attrNameLst>
                                          <p:attrName>ppt_w</p:attrName>
                                        </p:attrNameLst>
                                      </p:cBhvr>
                                    </p:anim>
                                    <p:anim by="(#ppt_w*0.50)" calcmode="lin" valueType="num">
                                      <p:cBhvr>
                                        <p:cTn id="96" dur="250" decel="50000" autoRev="1" fill="hold">
                                          <p:stCondLst>
                                            <p:cond delay="0"/>
                                          </p:stCondLst>
                                        </p:cTn>
                                        <p:tgtEl>
                                          <p:spTgt spid="3"/>
                                        </p:tgtEl>
                                        <p:attrNameLst>
                                          <p:attrName>ppt_x</p:attrName>
                                        </p:attrNameLst>
                                      </p:cBhvr>
                                    </p:anim>
                                    <p:anim from="(-#ppt_h/2)" to="(#ppt_y)" calcmode="lin" valueType="num">
                                      <p:cBhvr>
                                        <p:cTn id="97" dur="500" fill="hold">
                                          <p:stCondLst>
                                            <p:cond delay="0"/>
                                          </p:stCondLst>
                                        </p:cTn>
                                        <p:tgtEl>
                                          <p:spTgt spid="3"/>
                                        </p:tgtEl>
                                        <p:attrNameLst>
                                          <p:attrName>ppt_y</p:attrName>
                                        </p:attrNameLst>
                                      </p:cBhvr>
                                    </p:anim>
                                    <p:animRot by="21600000">
                                      <p:cBhvr>
                                        <p:cTn id="98" dur="500" fill="hold">
                                          <p:stCondLst>
                                            <p:cond delay="0"/>
                                          </p:stCondLst>
                                        </p:cTn>
                                        <p:tgtEl>
                                          <p:spTgt spid="3"/>
                                        </p:tgtEl>
                                        <p:attrNameLst>
                                          <p:attrName>r</p:attrName>
                                        </p:attrNameLst>
                                      </p:cBhvr>
                                    </p:animRot>
                                  </p:childTnLst>
                                </p:cTn>
                              </p:par>
                            </p:childTnLst>
                          </p:cTn>
                        </p:par>
                        <p:par>
                          <p:cTn id="99" fill="hold">
                            <p:stCondLst>
                              <p:cond delay="24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31"/>
                                        </p:tgtEl>
                                        <p:attrNameLst>
                                          <p:attrName>style.visibility</p:attrName>
                                        </p:attrNameLst>
                                      </p:cBhvr>
                                      <p:to>
                                        <p:strVal val="visible"/>
                                      </p:to>
                                    </p:set>
                                    <p:animEffect transition="in" filter="wipe(left)">
                                      <p:cBhvr>
                                        <p:cTn id="102" dur="100"/>
                                        <p:tgtEl>
                                          <p:spTgt spid="31"/>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31"/>
                                        </p:tgtEl>
                                      </p:cBhvr>
                                      <p:to x="80000" y="100000"/>
                                    </p:animScale>
                                    <p:anim by="(#ppt_w*0.10)" calcmode="lin" valueType="num">
                                      <p:cBhvr>
                                        <p:cTn id="105" dur="50" autoRev="1" fill="hold">
                                          <p:stCondLst>
                                            <p:cond delay="0"/>
                                          </p:stCondLst>
                                        </p:cTn>
                                        <p:tgtEl>
                                          <p:spTgt spid="31"/>
                                        </p:tgtEl>
                                        <p:attrNameLst>
                                          <p:attrName>ppt_x</p:attrName>
                                        </p:attrNameLst>
                                      </p:cBhvr>
                                    </p:anim>
                                    <p:anim by="(-#ppt_w*0.10)" calcmode="lin" valueType="num">
                                      <p:cBhvr>
                                        <p:cTn id="106" dur="50" autoRev="1" fill="hold">
                                          <p:stCondLst>
                                            <p:cond delay="0"/>
                                          </p:stCondLst>
                                        </p:cTn>
                                        <p:tgtEl>
                                          <p:spTgt spid="31"/>
                                        </p:tgtEl>
                                        <p:attrNameLst>
                                          <p:attrName>ppt_y</p:attrName>
                                        </p:attrNameLst>
                                      </p:cBhvr>
                                    </p:anim>
                                    <p:animRot by="-480000">
                                      <p:cBhvr>
                                        <p:cTn id="107"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3" grpId="0" animBg="1"/>
      <p:bldP spid="14" grpId="0" animBg="1"/>
      <p:bldP spid="24" grpId="0" animBg="1"/>
      <p:bldP spid="25" grpId="0" animBg="1"/>
      <p:bldP spid="29" grpId="0" animBg="1"/>
      <p:bldP spid="30" grpId="0" animBg="1"/>
      <p:bldP spid="31" grpId="0"/>
      <p:bldP spid="3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1675936" y="2827672"/>
            <a:ext cx="7468064" cy="43222"/>
          </a:xfrm>
          <a:prstGeom prst="line">
            <a:avLst/>
          </a:prstGeom>
          <a:ln w="3810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728267"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962364"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210840" y="2696709"/>
            <a:ext cx="333927" cy="333927"/>
            <a:chOff x="612948" y="3577580"/>
            <a:chExt cx="333927" cy="333927"/>
          </a:xfrm>
        </p:grpSpPr>
        <p:sp>
          <p:nvSpPr>
            <p:cNvPr id="7" name="椭圆 6"/>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2771800"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59832"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380123" y="2696709"/>
            <a:ext cx="333927" cy="333927"/>
            <a:chOff x="612948" y="3577580"/>
            <a:chExt cx="333927" cy="333927"/>
          </a:xfrm>
        </p:grpSpPr>
        <p:sp>
          <p:nvSpPr>
            <p:cNvPr id="12" name="椭圆 11"/>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椭圆 13"/>
          <p:cNvSpPr/>
          <p:nvPr/>
        </p:nvSpPr>
        <p:spPr>
          <a:xfrm>
            <a:off x="3995936"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355976"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716016" y="2696709"/>
            <a:ext cx="333927" cy="333927"/>
            <a:chOff x="612948" y="3577580"/>
            <a:chExt cx="333927" cy="333927"/>
          </a:xfrm>
        </p:grpSpPr>
        <p:sp>
          <p:nvSpPr>
            <p:cNvPr id="17" name="椭圆 16"/>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5292080"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778072"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6156176" y="2696709"/>
            <a:ext cx="333927" cy="333927"/>
            <a:chOff x="612948" y="3577580"/>
            <a:chExt cx="333927" cy="333927"/>
          </a:xfrm>
        </p:grpSpPr>
        <p:sp>
          <p:nvSpPr>
            <p:cNvPr id="22" name="椭圆 21"/>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6804248"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164296"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4"/>
          <p:cNvSpPr/>
          <p:nvPr/>
        </p:nvSpPr>
        <p:spPr>
          <a:xfrm>
            <a:off x="3203848" y="32894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rot="10800000">
            <a:off x="1979713" y="1483396"/>
            <a:ext cx="759550" cy="986833"/>
            <a:chOff x="4020870" y="2194485"/>
            <a:chExt cx="1102258" cy="1432090"/>
          </a:xfrm>
          <a:effectLst>
            <a:outerShdw blurRad="444500" dist="254000" dir="8100000" algn="tr" rotWithShape="0">
              <a:prstClr val="black">
                <a:alpha val="50000"/>
              </a:prstClr>
            </a:outerShdw>
          </a:effectLst>
        </p:grpSpPr>
        <p:sp>
          <p:nvSpPr>
            <p:cNvPr id="3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rot="10800000">
            <a:off x="4499992" y="1569121"/>
            <a:ext cx="759550" cy="986833"/>
            <a:chOff x="4020870" y="2194485"/>
            <a:chExt cx="1102258" cy="1432090"/>
          </a:xfrm>
          <a:effectLst>
            <a:outerShdw blurRad="444500" dist="254000" dir="8100000" algn="tr" rotWithShape="0">
              <a:prstClr val="black">
                <a:alpha val="50000"/>
              </a:prstClr>
            </a:outerShdw>
          </a:effectLst>
        </p:grpSpPr>
        <p:sp>
          <p:nvSpPr>
            <p:cNvPr id="3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椭圆 34"/>
          <p:cNvSpPr/>
          <p:nvPr/>
        </p:nvSpPr>
        <p:spPr>
          <a:xfrm>
            <a:off x="5968327" y="32894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Rectangle 13" descr="FD1DDF730CE4456e89755B07FE1653D0# #Rectangle 13"/>
          <p:cNvSpPr>
            <a:spLocks noChangeArrowheads="1"/>
          </p:cNvSpPr>
          <p:nvPr/>
        </p:nvSpPr>
        <p:spPr bwMode="auto">
          <a:xfrm>
            <a:off x="2849803" y="1526045"/>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rPr>
              <a:t>2007</a:t>
            </a:r>
            <a:r>
              <a:rPr lang="zh-CN" altLang="en-US"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rPr>
              <a:t>年</a:t>
            </a:r>
            <a:endParaRPr lang="en-US" altLang="zh-CN"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endParaRPr>
          </a:p>
        </p:txBody>
      </p:sp>
      <p:sp>
        <p:nvSpPr>
          <p:cNvPr id="40" name="Rectangle 13" descr="FD1DDF730CE4456e89755B07FE1653D0# #Rectangle 13"/>
          <p:cNvSpPr>
            <a:spLocks noChangeArrowheads="1"/>
          </p:cNvSpPr>
          <p:nvPr/>
        </p:nvSpPr>
        <p:spPr bwMode="auto">
          <a:xfrm>
            <a:off x="2849801" y="1793757"/>
            <a:ext cx="1737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100" b="0" dirty="0">
                <a:solidFill>
                  <a:schemeClr val="tx2"/>
                </a:solidFill>
                <a:latin typeface="方正兰亭黑_GBK" pitchFamily="2" charset="-122"/>
                <a:ea typeface="方正兰亭黑_GBK" pitchFamily="2" charset="-122"/>
              </a:rPr>
              <a:t>此处添加目标扼要说明，</a:t>
            </a:r>
            <a:endParaRPr lang="en-US" altLang="zh-CN" sz="1100" b="0" dirty="0">
              <a:solidFill>
                <a:schemeClr val="tx2"/>
              </a:solidFill>
              <a:latin typeface="方正兰亭黑_GBK" pitchFamily="2" charset="-122"/>
              <a:ea typeface="方正兰亭黑_GBK" pitchFamily="2" charset="-122"/>
            </a:endParaRPr>
          </a:p>
          <a:p>
            <a:pPr algn="just" eaLnBrk="1" hangingPunct="1">
              <a:spcBef>
                <a:spcPct val="0"/>
              </a:spcBef>
              <a:buNone/>
              <a:defRPr/>
            </a:pPr>
            <a:r>
              <a:rPr lang="zh-CN" altLang="en-US" sz="1100" b="0" dirty="0">
                <a:solidFill>
                  <a:schemeClr val="tx2"/>
                </a:solidFill>
                <a:latin typeface="方正兰亭黑_GBK" pitchFamily="2" charset="-122"/>
                <a:ea typeface="方正兰亭黑_GBK" pitchFamily="2" charset="-122"/>
              </a:rPr>
              <a:t>添加简短说明文字。</a:t>
            </a:r>
            <a:endParaRPr lang="en-US" altLang="zh-CN" sz="1100" b="0" dirty="0">
              <a:solidFill>
                <a:schemeClr val="tx2"/>
              </a:solidFill>
              <a:latin typeface="方正兰亭黑_GBK" pitchFamily="2" charset="-122"/>
              <a:ea typeface="方正兰亭黑_GBK" pitchFamily="2" charset="-122"/>
            </a:endParaRPr>
          </a:p>
        </p:txBody>
      </p:sp>
      <p:sp>
        <p:nvSpPr>
          <p:cNvPr id="41" name="Rectangle 13" descr="FD1DDF730CE4456e89755B07FE1653D0# #Rectangle 13"/>
          <p:cNvSpPr>
            <a:spLocks noChangeArrowheads="1"/>
          </p:cNvSpPr>
          <p:nvPr/>
        </p:nvSpPr>
        <p:spPr bwMode="auto">
          <a:xfrm>
            <a:off x="5467619" y="1635646"/>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rPr>
              <a:t>2010</a:t>
            </a:r>
            <a:r>
              <a:rPr lang="zh-CN" altLang="en-US"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rPr>
              <a:t>年</a:t>
            </a:r>
            <a:endParaRPr lang="en-US" altLang="zh-CN"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endParaRPr>
          </a:p>
        </p:txBody>
      </p:sp>
      <p:sp>
        <p:nvSpPr>
          <p:cNvPr id="42" name="Rectangle 13" descr="FD1DDF730CE4456e89755B07FE1653D0# #Rectangle 13"/>
          <p:cNvSpPr>
            <a:spLocks noChangeArrowheads="1"/>
          </p:cNvSpPr>
          <p:nvPr/>
        </p:nvSpPr>
        <p:spPr bwMode="auto">
          <a:xfrm>
            <a:off x="5341665" y="1903358"/>
            <a:ext cx="1737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100" b="0" dirty="0">
                <a:solidFill>
                  <a:schemeClr val="tx2"/>
                </a:solidFill>
                <a:latin typeface="方正兰亭黑_GBK" pitchFamily="2" charset="-122"/>
                <a:ea typeface="方正兰亭黑_GBK" pitchFamily="2" charset="-122"/>
              </a:rPr>
              <a:t>此处添加目标扼要说明，</a:t>
            </a:r>
            <a:endParaRPr lang="en-US" altLang="zh-CN" sz="1100" b="0" dirty="0">
              <a:solidFill>
                <a:schemeClr val="tx2"/>
              </a:solidFill>
              <a:latin typeface="方正兰亭黑_GBK" pitchFamily="2" charset="-122"/>
              <a:ea typeface="方正兰亭黑_GBK" pitchFamily="2" charset="-122"/>
            </a:endParaRPr>
          </a:p>
          <a:p>
            <a:pPr algn="just" eaLnBrk="1" hangingPunct="1">
              <a:spcBef>
                <a:spcPct val="0"/>
              </a:spcBef>
              <a:buNone/>
              <a:defRPr/>
            </a:pPr>
            <a:r>
              <a:rPr lang="zh-CN" altLang="en-US" sz="1100" b="0" dirty="0">
                <a:solidFill>
                  <a:schemeClr val="tx2"/>
                </a:solidFill>
                <a:latin typeface="方正兰亭黑_GBK" pitchFamily="2" charset="-122"/>
                <a:ea typeface="方正兰亭黑_GBK" pitchFamily="2" charset="-122"/>
              </a:rPr>
              <a:t>添加简短说明文字。</a:t>
            </a:r>
            <a:endParaRPr lang="en-US" altLang="zh-CN" sz="1100" b="0" dirty="0">
              <a:solidFill>
                <a:schemeClr val="tx2"/>
              </a:solidFill>
              <a:latin typeface="方正兰亭黑_GBK" pitchFamily="2" charset="-122"/>
              <a:ea typeface="方正兰亭黑_GBK" pitchFamily="2" charset="-122"/>
            </a:endParaRPr>
          </a:p>
        </p:txBody>
      </p:sp>
      <p:sp>
        <p:nvSpPr>
          <p:cNvPr id="43" name="Rectangle 13" descr="FD1DDF730CE4456e89755B07FE1653D0# #Rectangle 13"/>
          <p:cNvSpPr>
            <a:spLocks noChangeArrowheads="1"/>
          </p:cNvSpPr>
          <p:nvPr/>
        </p:nvSpPr>
        <p:spPr bwMode="auto">
          <a:xfrm>
            <a:off x="4129693" y="3508643"/>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rPr>
              <a:t>2013</a:t>
            </a:r>
            <a:r>
              <a:rPr lang="zh-CN" altLang="en-US"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rPr>
              <a:t>年</a:t>
            </a:r>
            <a:endParaRPr lang="en-US" altLang="zh-CN"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endParaRPr>
          </a:p>
        </p:txBody>
      </p:sp>
      <p:sp>
        <p:nvSpPr>
          <p:cNvPr id="44" name="Rectangle 13" descr="FD1DDF730CE4456e89755B07FE1653D0# #Rectangle 13"/>
          <p:cNvSpPr>
            <a:spLocks noChangeArrowheads="1"/>
          </p:cNvSpPr>
          <p:nvPr/>
        </p:nvSpPr>
        <p:spPr bwMode="auto">
          <a:xfrm>
            <a:off x="4067944" y="3776355"/>
            <a:ext cx="17447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100" b="0" dirty="0">
                <a:solidFill>
                  <a:schemeClr val="tx2"/>
                </a:solidFill>
                <a:latin typeface="方正兰亭黑_GBK" pitchFamily="2" charset="-122"/>
                <a:ea typeface="方正兰亭黑_GBK" pitchFamily="2" charset="-122"/>
              </a:rPr>
              <a:t>此处添加目标扼要说明，添加简短说明文字。</a:t>
            </a:r>
            <a:endParaRPr lang="en-US" altLang="zh-CN" sz="1100" b="0" dirty="0">
              <a:solidFill>
                <a:schemeClr val="tx2"/>
              </a:solidFill>
              <a:latin typeface="方正兰亭黑_GBK" pitchFamily="2" charset="-122"/>
              <a:ea typeface="方正兰亭黑_GBK" pitchFamily="2" charset="-122"/>
            </a:endParaRPr>
          </a:p>
        </p:txBody>
      </p:sp>
      <p:sp>
        <p:nvSpPr>
          <p:cNvPr id="45" name="Rectangle 13" descr="FD1DDF730CE4456e89755B07FE1653D0# #Rectangle 13"/>
          <p:cNvSpPr>
            <a:spLocks noChangeArrowheads="1"/>
          </p:cNvSpPr>
          <p:nvPr/>
        </p:nvSpPr>
        <p:spPr bwMode="auto">
          <a:xfrm>
            <a:off x="6794581" y="3407242"/>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rPr>
              <a:t>2015</a:t>
            </a:r>
            <a:r>
              <a:rPr lang="zh-CN" altLang="en-US"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rPr>
              <a:t>年</a:t>
            </a:r>
            <a:endParaRPr lang="en-US" altLang="zh-CN"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endParaRPr>
          </a:p>
        </p:txBody>
      </p:sp>
      <p:sp>
        <p:nvSpPr>
          <p:cNvPr id="46" name="Rectangle 13" descr="FD1DDF730CE4456e89755B07FE1653D0# #Rectangle 13"/>
          <p:cNvSpPr>
            <a:spLocks noChangeArrowheads="1"/>
          </p:cNvSpPr>
          <p:nvPr/>
        </p:nvSpPr>
        <p:spPr bwMode="auto">
          <a:xfrm>
            <a:off x="6794579" y="3725039"/>
            <a:ext cx="1737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100" b="0" dirty="0">
                <a:solidFill>
                  <a:schemeClr val="tx2"/>
                </a:solidFill>
                <a:latin typeface="方正兰亭黑_GBK" pitchFamily="2" charset="-122"/>
                <a:ea typeface="方正兰亭黑_GBK" pitchFamily="2" charset="-122"/>
              </a:rPr>
              <a:t>此处添加目标扼要说明，</a:t>
            </a:r>
            <a:endParaRPr lang="en-US" altLang="zh-CN" sz="1100" b="0" dirty="0">
              <a:solidFill>
                <a:schemeClr val="tx2"/>
              </a:solidFill>
              <a:latin typeface="方正兰亭黑_GBK" pitchFamily="2" charset="-122"/>
              <a:ea typeface="方正兰亭黑_GBK" pitchFamily="2" charset="-122"/>
            </a:endParaRPr>
          </a:p>
          <a:p>
            <a:pPr algn="just" eaLnBrk="1" hangingPunct="1">
              <a:spcBef>
                <a:spcPct val="0"/>
              </a:spcBef>
              <a:buNone/>
              <a:defRPr/>
            </a:pPr>
            <a:r>
              <a:rPr lang="zh-CN" altLang="en-US" sz="1100" b="0" dirty="0">
                <a:solidFill>
                  <a:schemeClr val="tx2"/>
                </a:solidFill>
                <a:latin typeface="方正兰亭黑_GBK" pitchFamily="2" charset="-122"/>
                <a:ea typeface="方正兰亭黑_GBK" pitchFamily="2" charset="-122"/>
              </a:rPr>
              <a:t>添加简短说明文字。</a:t>
            </a:r>
            <a:endParaRPr lang="en-US" altLang="zh-CN" sz="1100" b="0" dirty="0">
              <a:solidFill>
                <a:schemeClr val="tx2"/>
              </a:solidFill>
              <a:latin typeface="方正兰亭黑_GBK" pitchFamily="2" charset="-122"/>
              <a:ea typeface="方正兰亭黑_GBK" pitchFamily="2" charset="-122"/>
            </a:endParaRPr>
          </a:p>
        </p:txBody>
      </p:sp>
      <p:sp>
        <p:nvSpPr>
          <p:cNvPr id="50" name="TextBox 93"/>
          <p:cNvSpPr txBox="1"/>
          <p:nvPr/>
        </p:nvSpPr>
        <p:spPr>
          <a:xfrm>
            <a:off x="4089475" y="145921"/>
            <a:ext cx="1980029" cy="58477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spc="300" dirty="0">
                <a:latin typeface="微软雅黑" panose="020B0503020204020204" pitchFamily="34" charset="-122"/>
                <a:ea typeface="微软雅黑" panose="020B0503020204020204" pitchFamily="34" charset="-122"/>
              </a:rPr>
              <a:t>发展历程</a:t>
            </a:r>
          </a:p>
        </p:txBody>
      </p:sp>
      <p:grpSp>
        <p:nvGrpSpPr>
          <p:cNvPr id="47" name="组合 46"/>
          <p:cNvGrpSpPr/>
          <p:nvPr/>
        </p:nvGrpSpPr>
        <p:grpSpPr>
          <a:xfrm>
            <a:off x="7370549" y="2696709"/>
            <a:ext cx="333927" cy="333927"/>
            <a:chOff x="612948" y="3577580"/>
            <a:chExt cx="333927" cy="333927"/>
          </a:xfrm>
        </p:grpSpPr>
        <p:sp>
          <p:nvSpPr>
            <p:cNvPr id="48" name="椭圆 47"/>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椭圆 50"/>
          <p:cNvSpPr/>
          <p:nvPr/>
        </p:nvSpPr>
        <p:spPr>
          <a:xfrm>
            <a:off x="8118468"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8604456" y="28276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rot="10800000">
            <a:off x="7092280" y="1569121"/>
            <a:ext cx="759550" cy="986833"/>
            <a:chOff x="4020870" y="2194485"/>
            <a:chExt cx="1102258" cy="1432090"/>
          </a:xfrm>
          <a:effectLst>
            <a:outerShdw blurRad="444500" dist="254000" dir="8100000" algn="tr" rotWithShape="0">
              <a:prstClr val="black">
                <a:alpha val="50000"/>
              </a:prstClr>
            </a:outerShdw>
          </a:effectLst>
        </p:grpSpPr>
        <p:sp>
          <p:nvSpPr>
            <p:cNvPr id="5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Rectangle 13" descr="FD1DDF730CE4456e89755B07FE1653D0# #Rectangle 13"/>
          <p:cNvSpPr>
            <a:spLocks noChangeArrowheads="1"/>
          </p:cNvSpPr>
          <p:nvPr/>
        </p:nvSpPr>
        <p:spPr bwMode="auto">
          <a:xfrm>
            <a:off x="7956376" y="1563638"/>
            <a:ext cx="1460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en-US" altLang="zh-CN"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rPr>
              <a:t>2010</a:t>
            </a:r>
            <a:r>
              <a:rPr lang="zh-CN" altLang="en-US"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rPr>
              <a:t>年</a:t>
            </a:r>
            <a:endParaRPr lang="en-US" altLang="zh-CN" sz="1600" dirty="0">
              <a:solidFill>
                <a:schemeClr val="tx1">
                  <a:lumMod val="65000"/>
                  <a:lumOff val="35000"/>
                </a:schemeClr>
              </a:solidFill>
              <a:latin typeface="方正兰亭粗黑简体" panose="02000000000000000000" pitchFamily="2" charset="-122"/>
              <a:ea typeface="方正兰亭粗黑简体" panose="02000000000000000000" pitchFamily="2" charset="-122"/>
            </a:endParaRPr>
          </a:p>
        </p:txBody>
      </p:sp>
      <p:sp>
        <p:nvSpPr>
          <p:cNvPr id="57" name="Rectangle 13" descr="FD1DDF730CE4456e89755B07FE1653D0# #Rectangle 13"/>
          <p:cNvSpPr>
            <a:spLocks noChangeArrowheads="1"/>
          </p:cNvSpPr>
          <p:nvPr/>
        </p:nvSpPr>
        <p:spPr bwMode="auto">
          <a:xfrm>
            <a:off x="7835253" y="1851670"/>
            <a:ext cx="130874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100" b="0" dirty="0">
                <a:solidFill>
                  <a:schemeClr val="tx2"/>
                </a:solidFill>
                <a:latin typeface="方正兰亭黑_GBK" pitchFamily="2" charset="-122"/>
                <a:ea typeface="方正兰亭黑_GBK" pitchFamily="2" charset="-122"/>
              </a:rPr>
              <a:t>此处添加目标扼要说明，添加简短说明文字。</a:t>
            </a:r>
            <a:endParaRPr lang="en-US" altLang="zh-CN" sz="1100" b="0" dirty="0">
              <a:solidFill>
                <a:schemeClr val="tx2"/>
              </a:solidFill>
              <a:latin typeface="方正兰亭黑_GBK" pitchFamily="2" charset="-122"/>
              <a:ea typeface="方正兰亭黑_GBK" pitchFamily="2" charset="-122"/>
            </a:endParaRPr>
          </a:p>
        </p:txBody>
      </p:sp>
    </p:spTree>
    <p:extLst>
      <p:ext uri="{BB962C8B-B14F-4D97-AF65-F5344CB8AC3E}">
        <p14:creationId xmlns:p14="http://schemas.microsoft.com/office/powerpoint/2010/main" val="4011439192"/>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50"/>
                                            <p:tgtEl>
                                              <p:spTgt spid="15"/>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50"/>
                                            <p:tgtEl>
                                              <p:spTgt spid="16"/>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50"/>
                                            <p:tgtEl>
                                              <p:spTgt spid="20"/>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50"/>
                                            <p:tgtEl>
                                              <p:spTgt spid="21"/>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50"/>
                                            <p:tgtEl>
                                              <p:spTgt spid="24"/>
                                            </p:tgtEl>
                                          </p:cBhvr>
                                        </p:animEffect>
                                      </p:childTnLst>
                                    </p:cTn>
                                  </p:par>
                                </p:childTnLst>
                              </p:cTn>
                            </p:par>
                            <p:par>
                              <p:cTn id="60" fill="hold">
                                <p:stCondLst>
                                  <p:cond delay="375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250"/>
                                            <p:tgtEl>
                                              <p:spTgt spid="25"/>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250"/>
                                            <p:tgtEl>
                                              <p:spTgt spid="47"/>
                                            </p:tgtEl>
                                          </p:cBhvr>
                                        </p:animEffect>
                                      </p:childTnLst>
                                    </p:cTn>
                                  </p:par>
                                </p:childTnLst>
                              </p:cTn>
                            </p:par>
                            <p:par>
                              <p:cTn id="68" fill="hold">
                                <p:stCondLst>
                                  <p:cond delay="4250"/>
                                </p:stCondLst>
                                <p:childTnLst>
                                  <p:par>
                                    <p:cTn id="69" presetID="10" presetClass="entr" presetSubtype="0"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250"/>
                                            <p:tgtEl>
                                              <p:spTgt spid="51"/>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250"/>
                                            <p:tgtEl>
                                              <p:spTgt spid="52"/>
                                            </p:tgtEl>
                                          </p:cBhvr>
                                        </p:animEffect>
                                      </p:childTnLst>
                                    </p:cTn>
                                  </p:par>
                                </p:childTnLst>
                              </p:cTn>
                            </p:par>
                            <p:par>
                              <p:cTn id="76" fill="hold">
                                <p:stCondLst>
                                  <p:cond delay="4750"/>
                                </p:stCondLst>
                                <p:childTnLst>
                                  <p:par>
                                    <p:cTn id="77" presetID="2" presetClass="entr" presetSubtype="1" fill="hold" grpId="0" nodeType="afterEffect" p14:presetBounceEnd="40000">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14:bounceEnd="40000">
                                          <p:cBhvr additive="base">
                                            <p:cTn id="79"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1"/>
                                            </p:tgtEl>
                                            <p:attrNameLst>
                                              <p:attrName>ppt_y</p:attrName>
                                            </p:attrNameLst>
                                          </p:cBhvr>
                                          <p:tavLst>
                                            <p:tav tm="0">
                                              <p:val>
                                                <p:strVal val="0-#ppt_h/2"/>
                                              </p:val>
                                            </p:tav>
                                            <p:tav tm="100000">
                                              <p:val>
                                                <p:strVal val="#ppt_y"/>
                                              </p:val>
                                            </p:tav>
                                          </p:tavLst>
                                        </p:anim>
                                      </p:childTnLst>
                                    </p:cTn>
                                  </p:par>
                                  <p:par>
                                    <p:cTn id="81" presetID="2" presetClass="entr" presetSubtype="2" fill="hold" nodeType="withEffect" p14:presetBounceEnd="40000">
                                      <p:stCondLst>
                                        <p:cond delay="900"/>
                                      </p:stCondLst>
                                      <p:childTnLst>
                                        <p:set>
                                          <p:cBhvr>
                                            <p:cTn id="82" dur="1" fill="hold">
                                              <p:stCondLst>
                                                <p:cond delay="0"/>
                                              </p:stCondLst>
                                            </p:cTn>
                                            <p:tgtEl>
                                              <p:spTgt spid="32"/>
                                            </p:tgtEl>
                                            <p:attrNameLst>
                                              <p:attrName>style.visibility</p:attrName>
                                            </p:attrNameLst>
                                          </p:cBhvr>
                                          <p:to>
                                            <p:strVal val="visible"/>
                                          </p:to>
                                        </p:set>
                                        <p:anim calcmode="lin" valueType="num" p14:bounceEnd="40000">
                                          <p:cBhvr additive="base">
                                            <p:cTn id="83" dur="500" fill="hold"/>
                                            <p:tgtEl>
                                              <p:spTgt spid="32"/>
                                            </p:tgtEl>
                                            <p:attrNameLst>
                                              <p:attrName>ppt_x</p:attrName>
                                            </p:attrNameLst>
                                          </p:cBhvr>
                                          <p:tavLst>
                                            <p:tav tm="0">
                                              <p:val>
                                                <p:strVal val="1+#ppt_w/2"/>
                                              </p:val>
                                            </p:tav>
                                            <p:tav tm="100000">
                                              <p:val>
                                                <p:strVal val="#ppt_x"/>
                                              </p:val>
                                            </p:tav>
                                          </p:tavLst>
                                        </p:anim>
                                        <p:anim calcmode="lin" valueType="num" p14:bounceEnd="40000">
                                          <p:cBhvr additive="base">
                                            <p:cTn id="84" dur="500" fill="hold"/>
                                            <p:tgtEl>
                                              <p:spTgt spid="32"/>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14:presetBounceEnd="40000">
                                      <p:stCondLst>
                                        <p:cond delay="900"/>
                                      </p:stCondLst>
                                      <p:childTnLst>
                                        <p:set>
                                          <p:cBhvr>
                                            <p:cTn id="86" dur="1" fill="hold">
                                              <p:stCondLst>
                                                <p:cond delay="0"/>
                                              </p:stCondLst>
                                            </p:cTn>
                                            <p:tgtEl>
                                              <p:spTgt spid="35"/>
                                            </p:tgtEl>
                                            <p:attrNameLst>
                                              <p:attrName>style.visibility</p:attrName>
                                            </p:attrNameLst>
                                          </p:cBhvr>
                                          <p:to>
                                            <p:strVal val="visible"/>
                                          </p:to>
                                        </p:set>
                                        <p:anim calcmode="lin" valueType="num" p14:bounceEnd="40000">
                                          <p:cBhvr additive="base">
                                            <p:cTn id="87"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88" dur="500" fill="hold"/>
                                            <p:tgtEl>
                                              <p:spTgt spid="35"/>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14:presetBounceEnd="40000">
                                      <p:stCondLst>
                                        <p:cond delay="900"/>
                                      </p:stCondLst>
                                      <p:childTnLst>
                                        <p:set>
                                          <p:cBhvr>
                                            <p:cTn id="90" dur="1" fill="hold">
                                              <p:stCondLst>
                                                <p:cond delay="0"/>
                                              </p:stCondLst>
                                            </p:cTn>
                                            <p:tgtEl>
                                              <p:spTgt spid="53"/>
                                            </p:tgtEl>
                                            <p:attrNameLst>
                                              <p:attrName>style.visibility</p:attrName>
                                            </p:attrNameLst>
                                          </p:cBhvr>
                                          <p:to>
                                            <p:strVal val="visible"/>
                                          </p:to>
                                        </p:set>
                                        <p:anim calcmode="lin" valueType="num" p14:bounceEnd="40000">
                                          <p:cBhvr additive="base">
                                            <p:cTn id="91" dur="500" fill="hold"/>
                                            <p:tgtEl>
                                              <p:spTgt spid="53"/>
                                            </p:tgtEl>
                                            <p:attrNameLst>
                                              <p:attrName>ppt_x</p:attrName>
                                            </p:attrNameLst>
                                          </p:cBhvr>
                                          <p:tavLst>
                                            <p:tav tm="0">
                                              <p:val>
                                                <p:strVal val="1+#ppt_w/2"/>
                                              </p:val>
                                            </p:tav>
                                            <p:tav tm="100000">
                                              <p:val>
                                                <p:strVal val="#ppt_x"/>
                                              </p:val>
                                            </p:tav>
                                          </p:tavLst>
                                        </p:anim>
                                        <p:anim calcmode="lin" valueType="num" p14:bounceEnd="40000">
                                          <p:cBhvr additive="base">
                                            <p:cTn id="92" dur="500" fill="hold"/>
                                            <p:tgtEl>
                                              <p:spTgt spid="53"/>
                                            </p:tgtEl>
                                            <p:attrNameLst>
                                              <p:attrName>ppt_y</p:attrName>
                                            </p:attrNameLst>
                                          </p:cBhvr>
                                          <p:tavLst>
                                            <p:tav tm="0">
                                              <p:val>
                                                <p:strVal val="#ppt_y"/>
                                              </p:val>
                                            </p:tav>
                                            <p:tav tm="100000">
                                              <p:val>
                                                <p:strVal val="#ppt_y"/>
                                              </p:val>
                                            </p:tav>
                                          </p:tavLst>
                                        </p:anim>
                                      </p:childTnLst>
                                    </p:cTn>
                                  </p:par>
                                </p:childTnLst>
                              </p:cTn>
                            </p:par>
                            <p:par>
                              <p:cTn id="93" fill="hold">
                                <p:stCondLst>
                                  <p:cond delay="6150"/>
                                </p:stCondLst>
                                <p:childTnLst>
                                  <p:par>
                                    <p:cTn id="94" presetID="2" presetClass="entr" presetSubtype="1" fill="hold" grpId="0" nodeType="afterEffect" p14:presetBounceEnd="40000">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14:bounceEnd="40000">
                                          <p:cBhvr additive="base">
                                            <p:cTn id="96"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97" dur="500" fill="hold"/>
                                            <p:tgtEl>
                                              <p:spTgt spid="38"/>
                                            </p:tgtEl>
                                            <p:attrNameLst>
                                              <p:attrName>ppt_y</p:attrName>
                                            </p:attrNameLst>
                                          </p:cBhvr>
                                          <p:tavLst>
                                            <p:tav tm="0">
                                              <p:val>
                                                <p:strVal val="0-#ppt_h/2"/>
                                              </p:val>
                                            </p:tav>
                                            <p:tav tm="100000">
                                              <p:val>
                                                <p:strVal val="#ppt_y"/>
                                              </p:val>
                                            </p:tav>
                                          </p:tavLst>
                                        </p:anim>
                                      </p:childTnLst>
                                    </p:cTn>
                                  </p:par>
                                </p:childTnLst>
                              </p:cTn>
                            </p:par>
                            <p:par>
                              <p:cTn id="98" fill="hold">
                                <p:stCondLst>
                                  <p:cond delay="6650"/>
                                </p:stCondLst>
                                <p:childTnLst>
                                  <p:par>
                                    <p:cTn id="99" presetID="22" presetClass="entr" presetSubtype="8"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left)">
                                          <p:cBhvr>
                                            <p:cTn id="101" dur="500"/>
                                            <p:tgtEl>
                                              <p:spTgt spid="39"/>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7150"/>
                                </p:stCondLst>
                                <p:childTnLst>
                                  <p:par>
                                    <p:cTn id="106" presetID="22" presetClass="entr" presetSubtype="8" fill="hold" grpId="0" nodeType="after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wipe(left)">
                                          <p:cBhvr>
                                            <p:cTn id="108" dur="500"/>
                                            <p:tgtEl>
                                              <p:spTgt spid="41"/>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wipe(left)">
                                          <p:cBhvr>
                                            <p:cTn id="111" dur="500"/>
                                            <p:tgtEl>
                                              <p:spTgt spid="42"/>
                                            </p:tgtEl>
                                          </p:cBhvr>
                                        </p:animEffect>
                                      </p:childTnLst>
                                    </p:cTn>
                                  </p:par>
                                </p:childTnLst>
                              </p:cTn>
                            </p:par>
                            <p:par>
                              <p:cTn id="112" fill="hold">
                                <p:stCondLst>
                                  <p:cond delay="7650"/>
                                </p:stCondLst>
                                <p:childTnLst>
                                  <p:par>
                                    <p:cTn id="113" presetID="22" presetClass="entr" presetSubtype="8" fill="hold" grpId="0" nodeType="after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wipe(left)">
                                          <p:cBhvr>
                                            <p:cTn id="115" dur="500"/>
                                            <p:tgtEl>
                                              <p:spTgt spid="56"/>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wipe(left)">
                                          <p:cBhvr>
                                            <p:cTn id="118" dur="500"/>
                                            <p:tgtEl>
                                              <p:spTgt spid="57"/>
                                            </p:tgtEl>
                                          </p:cBhvr>
                                        </p:animEffect>
                                      </p:childTnLst>
                                    </p:cTn>
                                  </p:par>
                                </p:childTnLst>
                              </p:cTn>
                            </p:par>
                            <p:par>
                              <p:cTn id="119" fill="hold">
                                <p:stCondLst>
                                  <p:cond delay="8150"/>
                                </p:stCondLst>
                                <p:childTnLst>
                                  <p:par>
                                    <p:cTn id="120" presetID="22" presetClass="entr" presetSubtype="8" fill="hold" grpId="0" nodeType="after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wipe(left)">
                                          <p:cBhvr>
                                            <p:cTn id="122" dur="500"/>
                                            <p:tgtEl>
                                              <p:spTgt spid="43"/>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wipe(left)">
                                          <p:cBhvr>
                                            <p:cTn id="125" dur="500"/>
                                            <p:tgtEl>
                                              <p:spTgt spid="44"/>
                                            </p:tgtEl>
                                          </p:cBhvr>
                                        </p:animEffect>
                                      </p:childTnLst>
                                    </p:cTn>
                                  </p:par>
                                </p:childTnLst>
                              </p:cTn>
                            </p:par>
                            <p:par>
                              <p:cTn id="126" fill="hold">
                                <p:stCondLst>
                                  <p:cond delay="8650"/>
                                </p:stCondLst>
                                <p:childTnLst>
                                  <p:par>
                                    <p:cTn id="127" presetID="22" presetClass="entr" presetSubtype="8" fill="hold" grpId="0" nodeType="after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wipe(left)">
                                          <p:cBhvr>
                                            <p:cTn id="129" dur="500"/>
                                            <p:tgtEl>
                                              <p:spTgt spid="45"/>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wipe(left)">
                                          <p:cBhvr>
                                            <p:cTn id="1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4" grpId="0" animBg="1"/>
          <p:bldP spid="15" grpId="0" animBg="1"/>
          <p:bldP spid="19" grpId="0" animBg="1"/>
          <p:bldP spid="20" grpId="0" animBg="1"/>
          <p:bldP spid="24" grpId="0" animBg="1"/>
          <p:bldP spid="25" grpId="0" animBg="1"/>
          <p:bldP spid="31" grpId="0" animBg="1"/>
          <p:bldP spid="38" grpId="0" animBg="1"/>
          <p:bldP spid="39" grpId="0"/>
          <p:bldP spid="40" grpId="0"/>
          <p:bldP spid="41" grpId="0"/>
          <p:bldP spid="42" grpId="0"/>
          <p:bldP spid="43" grpId="0"/>
          <p:bldP spid="44" grpId="0"/>
          <p:bldP spid="45" grpId="0"/>
          <p:bldP spid="46" grpId="0"/>
          <p:bldP spid="51" grpId="0" animBg="1"/>
          <p:bldP spid="52" grpId="0" animBg="1"/>
          <p:bldP spid="56" grpId="0"/>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50"/>
                                            <p:tgtEl>
                                              <p:spTgt spid="15"/>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50"/>
                                            <p:tgtEl>
                                              <p:spTgt spid="16"/>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50"/>
                                            <p:tgtEl>
                                              <p:spTgt spid="20"/>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50"/>
                                            <p:tgtEl>
                                              <p:spTgt spid="21"/>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50"/>
                                            <p:tgtEl>
                                              <p:spTgt spid="24"/>
                                            </p:tgtEl>
                                          </p:cBhvr>
                                        </p:animEffect>
                                      </p:childTnLst>
                                    </p:cTn>
                                  </p:par>
                                </p:childTnLst>
                              </p:cTn>
                            </p:par>
                            <p:par>
                              <p:cTn id="60" fill="hold">
                                <p:stCondLst>
                                  <p:cond delay="375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250"/>
                                            <p:tgtEl>
                                              <p:spTgt spid="25"/>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250"/>
                                            <p:tgtEl>
                                              <p:spTgt spid="47"/>
                                            </p:tgtEl>
                                          </p:cBhvr>
                                        </p:animEffect>
                                      </p:childTnLst>
                                    </p:cTn>
                                  </p:par>
                                </p:childTnLst>
                              </p:cTn>
                            </p:par>
                            <p:par>
                              <p:cTn id="68" fill="hold">
                                <p:stCondLst>
                                  <p:cond delay="4250"/>
                                </p:stCondLst>
                                <p:childTnLst>
                                  <p:par>
                                    <p:cTn id="69" presetID="10" presetClass="entr" presetSubtype="0"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250"/>
                                            <p:tgtEl>
                                              <p:spTgt spid="51"/>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250"/>
                                            <p:tgtEl>
                                              <p:spTgt spid="52"/>
                                            </p:tgtEl>
                                          </p:cBhvr>
                                        </p:animEffect>
                                      </p:childTnLst>
                                    </p:cTn>
                                  </p:par>
                                </p:childTnLst>
                              </p:cTn>
                            </p:par>
                            <p:par>
                              <p:cTn id="76" fill="hold">
                                <p:stCondLst>
                                  <p:cond delay="4750"/>
                                </p:stCondLst>
                                <p:childTnLst>
                                  <p:par>
                                    <p:cTn id="77" presetID="2" presetClass="entr" presetSubtype="1"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0-#ppt_h/2"/>
                                              </p:val>
                                            </p:tav>
                                            <p:tav tm="100000">
                                              <p:val>
                                                <p:strVal val="#ppt_y"/>
                                              </p:val>
                                            </p:tav>
                                          </p:tavLst>
                                        </p:anim>
                                      </p:childTnLst>
                                    </p:cTn>
                                  </p:par>
                                  <p:par>
                                    <p:cTn id="81" presetID="2" presetClass="entr" presetSubtype="2" fill="hold" nodeType="withEffect">
                                      <p:stCondLst>
                                        <p:cond delay="90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1+#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90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1+#ppt_w/2"/>
                                              </p:val>
                                            </p:tav>
                                            <p:tav tm="100000">
                                              <p:val>
                                                <p:strVal val="#ppt_x"/>
                                              </p:val>
                                            </p:tav>
                                          </p:tavLst>
                                        </p:anim>
                                        <p:anim calcmode="lin" valueType="num">
                                          <p:cBhvr additive="base">
                                            <p:cTn id="88" dur="500" fill="hold"/>
                                            <p:tgtEl>
                                              <p:spTgt spid="35"/>
                                            </p:tgtEl>
                                            <p:attrNameLst>
                                              <p:attrName>ppt_y</p:attrName>
                                            </p:attrNameLst>
                                          </p:cBhvr>
                                          <p:tavLst>
                                            <p:tav tm="0">
                                              <p:val>
                                                <p:strVal val="#ppt_y"/>
                                              </p:val>
                                            </p:tav>
                                            <p:tav tm="100000">
                                              <p:val>
                                                <p:strVal val="#ppt_y"/>
                                              </p:val>
                                            </p:tav>
                                          </p:tavLst>
                                        </p:anim>
                                      </p:childTnLst>
                                    </p:cTn>
                                  </p:par>
                                  <p:par>
                                    <p:cTn id="89" presetID="2" presetClass="entr" presetSubtype="2" fill="hold" nodeType="withEffect">
                                      <p:stCondLst>
                                        <p:cond delay="90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500" fill="hold"/>
                                            <p:tgtEl>
                                              <p:spTgt spid="53"/>
                                            </p:tgtEl>
                                            <p:attrNameLst>
                                              <p:attrName>ppt_x</p:attrName>
                                            </p:attrNameLst>
                                          </p:cBhvr>
                                          <p:tavLst>
                                            <p:tav tm="0">
                                              <p:val>
                                                <p:strVal val="1+#ppt_w/2"/>
                                              </p:val>
                                            </p:tav>
                                            <p:tav tm="100000">
                                              <p:val>
                                                <p:strVal val="#ppt_x"/>
                                              </p:val>
                                            </p:tav>
                                          </p:tavLst>
                                        </p:anim>
                                        <p:anim calcmode="lin" valueType="num">
                                          <p:cBhvr additive="base">
                                            <p:cTn id="92" dur="500" fill="hold"/>
                                            <p:tgtEl>
                                              <p:spTgt spid="53"/>
                                            </p:tgtEl>
                                            <p:attrNameLst>
                                              <p:attrName>ppt_y</p:attrName>
                                            </p:attrNameLst>
                                          </p:cBhvr>
                                          <p:tavLst>
                                            <p:tav tm="0">
                                              <p:val>
                                                <p:strVal val="#ppt_y"/>
                                              </p:val>
                                            </p:tav>
                                            <p:tav tm="100000">
                                              <p:val>
                                                <p:strVal val="#ppt_y"/>
                                              </p:val>
                                            </p:tav>
                                          </p:tavLst>
                                        </p:anim>
                                      </p:childTnLst>
                                    </p:cTn>
                                  </p:par>
                                </p:childTnLst>
                              </p:cTn>
                            </p:par>
                            <p:par>
                              <p:cTn id="93" fill="hold">
                                <p:stCondLst>
                                  <p:cond delay="6150"/>
                                </p:stCondLst>
                                <p:childTnLst>
                                  <p:par>
                                    <p:cTn id="94" presetID="2" presetClass="entr" presetSubtype="1" fill="hold" grpId="0" nodeType="after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fill="hold"/>
                                            <p:tgtEl>
                                              <p:spTgt spid="38"/>
                                            </p:tgtEl>
                                            <p:attrNameLst>
                                              <p:attrName>ppt_x</p:attrName>
                                            </p:attrNameLst>
                                          </p:cBhvr>
                                          <p:tavLst>
                                            <p:tav tm="0">
                                              <p:val>
                                                <p:strVal val="#ppt_x"/>
                                              </p:val>
                                            </p:tav>
                                            <p:tav tm="100000">
                                              <p:val>
                                                <p:strVal val="#ppt_x"/>
                                              </p:val>
                                            </p:tav>
                                          </p:tavLst>
                                        </p:anim>
                                        <p:anim calcmode="lin" valueType="num">
                                          <p:cBhvr additive="base">
                                            <p:cTn id="97" dur="500" fill="hold"/>
                                            <p:tgtEl>
                                              <p:spTgt spid="38"/>
                                            </p:tgtEl>
                                            <p:attrNameLst>
                                              <p:attrName>ppt_y</p:attrName>
                                            </p:attrNameLst>
                                          </p:cBhvr>
                                          <p:tavLst>
                                            <p:tav tm="0">
                                              <p:val>
                                                <p:strVal val="0-#ppt_h/2"/>
                                              </p:val>
                                            </p:tav>
                                            <p:tav tm="100000">
                                              <p:val>
                                                <p:strVal val="#ppt_y"/>
                                              </p:val>
                                            </p:tav>
                                          </p:tavLst>
                                        </p:anim>
                                      </p:childTnLst>
                                    </p:cTn>
                                  </p:par>
                                </p:childTnLst>
                              </p:cTn>
                            </p:par>
                            <p:par>
                              <p:cTn id="98" fill="hold">
                                <p:stCondLst>
                                  <p:cond delay="6650"/>
                                </p:stCondLst>
                                <p:childTnLst>
                                  <p:par>
                                    <p:cTn id="99" presetID="22" presetClass="entr" presetSubtype="8"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left)">
                                          <p:cBhvr>
                                            <p:cTn id="101" dur="500"/>
                                            <p:tgtEl>
                                              <p:spTgt spid="39"/>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7150"/>
                                </p:stCondLst>
                                <p:childTnLst>
                                  <p:par>
                                    <p:cTn id="106" presetID="22" presetClass="entr" presetSubtype="8" fill="hold" grpId="0" nodeType="after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wipe(left)">
                                          <p:cBhvr>
                                            <p:cTn id="108" dur="500"/>
                                            <p:tgtEl>
                                              <p:spTgt spid="41"/>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wipe(left)">
                                          <p:cBhvr>
                                            <p:cTn id="111" dur="500"/>
                                            <p:tgtEl>
                                              <p:spTgt spid="42"/>
                                            </p:tgtEl>
                                          </p:cBhvr>
                                        </p:animEffect>
                                      </p:childTnLst>
                                    </p:cTn>
                                  </p:par>
                                </p:childTnLst>
                              </p:cTn>
                            </p:par>
                            <p:par>
                              <p:cTn id="112" fill="hold">
                                <p:stCondLst>
                                  <p:cond delay="7650"/>
                                </p:stCondLst>
                                <p:childTnLst>
                                  <p:par>
                                    <p:cTn id="113" presetID="22" presetClass="entr" presetSubtype="8" fill="hold" grpId="0" nodeType="after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wipe(left)">
                                          <p:cBhvr>
                                            <p:cTn id="115" dur="500"/>
                                            <p:tgtEl>
                                              <p:spTgt spid="56"/>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wipe(left)">
                                          <p:cBhvr>
                                            <p:cTn id="118" dur="500"/>
                                            <p:tgtEl>
                                              <p:spTgt spid="57"/>
                                            </p:tgtEl>
                                          </p:cBhvr>
                                        </p:animEffect>
                                      </p:childTnLst>
                                    </p:cTn>
                                  </p:par>
                                </p:childTnLst>
                              </p:cTn>
                            </p:par>
                            <p:par>
                              <p:cTn id="119" fill="hold">
                                <p:stCondLst>
                                  <p:cond delay="8150"/>
                                </p:stCondLst>
                                <p:childTnLst>
                                  <p:par>
                                    <p:cTn id="120" presetID="22" presetClass="entr" presetSubtype="8" fill="hold" grpId="0" nodeType="after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wipe(left)">
                                          <p:cBhvr>
                                            <p:cTn id="122" dur="500"/>
                                            <p:tgtEl>
                                              <p:spTgt spid="43"/>
                                            </p:tgtEl>
                                          </p:cBhvr>
                                        </p:animEffect>
                                      </p:childTnLst>
                                    </p:cTn>
                                  </p:par>
                                  <p:par>
                                    <p:cTn id="123" presetID="22" presetClass="entr" presetSubtype="8"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wipe(left)">
                                          <p:cBhvr>
                                            <p:cTn id="125" dur="500"/>
                                            <p:tgtEl>
                                              <p:spTgt spid="44"/>
                                            </p:tgtEl>
                                          </p:cBhvr>
                                        </p:animEffect>
                                      </p:childTnLst>
                                    </p:cTn>
                                  </p:par>
                                </p:childTnLst>
                              </p:cTn>
                            </p:par>
                            <p:par>
                              <p:cTn id="126" fill="hold">
                                <p:stCondLst>
                                  <p:cond delay="8650"/>
                                </p:stCondLst>
                                <p:childTnLst>
                                  <p:par>
                                    <p:cTn id="127" presetID="22" presetClass="entr" presetSubtype="8" fill="hold" grpId="0" nodeType="after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wipe(left)">
                                          <p:cBhvr>
                                            <p:cTn id="129" dur="500"/>
                                            <p:tgtEl>
                                              <p:spTgt spid="45"/>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wipe(left)">
                                          <p:cBhvr>
                                            <p:cTn id="1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4" grpId="0" animBg="1"/>
          <p:bldP spid="15" grpId="0" animBg="1"/>
          <p:bldP spid="19" grpId="0" animBg="1"/>
          <p:bldP spid="20" grpId="0" animBg="1"/>
          <p:bldP spid="24" grpId="0" animBg="1"/>
          <p:bldP spid="25" grpId="0" animBg="1"/>
          <p:bldP spid="31" grpId="0" animBg="1"/>
          <p:bldP spid="38" grpId="0" animBg="1"/>
          <p:bldP spid="39" grpId="0"/>
          <p:bldP spid="40" grpId="0"/>
          <p:bldP spid="41" grpId="0"/>
          <p:bldP spid="42" grpId="0"/>
          <p:bldP spid="43" grpId="0"/>
          <p:bldP spid="44" grpId="0"/>
          <p:bldP spid="45" grpId="0"/>
          <p:bldP spid="46" grpId="0"/>
          <p:bldP spid="51" grpId="0" animBg="1"/>
          <p:bldP spid="52" grpId="0" animBg="1"/>
          <p:bldP spid="56" grpId="0"/>
          <p:bldP spid="5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椭圆 34"/>
          <p:cNvSpPr/>
          <p:nvPr/>
        </p:nvSpPr>
        <p:spPr>
          <a:xfrm rot="2700000">
            <a:off x="2168140" y="1129545"/>
            <a:ext cx="844900" cy="108659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椭圆 34"/>
          <p:cNvSpPr/>
          <p:nvPr/>
        </p:nvSpPr>
        <p:spPr>
          <a:xfrm rot="2700000">
            <a:off x="2168140" y="1993641"/>
            <a:ext cx="844900" cy="108659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椭圆 34"/>
          <p:cNvSpPr/>
          <p:nvPr/>
        </p:nvSpPr>
        <p:spPr>
          <a:xfrm rot="2700000">
            <a:off x="2168140" y="2857737"/>
            <a:ext cx="844900" cy="108659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椭圆 34"/>
          <p:cNvSpPr/>
          <p:nvPr/>
        </p:nvSpPr>
        <p:spPr>
          <a:xfrm rot="2700000">
            <a:off x="2168140" y="3721833"/>
            <a:ext cx="844900" cy="108659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3202775" y="1349995"/>
            <a:ext cx="0" cy="64807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202775" y="2212900"/>
            <a:ext cx="0" cy="64807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202775" y="3104194"/>
            <a:ext cx="0" cy="64807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3202775" y="4083918"/>
            <a:ext cx="0" cy="64807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73476" y="1349995"/>
            <a:ext cx="1945523" cy="738664"/>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区域领先的传媒文化公司全国优秀媒体服务商</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3273476" y="2212900"/>
            <a:ext cx="1945523"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诚信、敬业、务实、创新</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3273476" y="3104194"/>
            <a:ext cx="1945523"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国际化、品牌化、专业化</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3273476" y="3993326"/>
            <a:ext cx="1945523" cy="523220"/>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成就客户、成就品牌、成就员工</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2122655" y="1494011"/>
            <a:ext cx="86409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定位</a:t>
            </a:r>
          </a:p>
        </p:txBody>
      </p:sp>
      <p:sp>
        <p:nvSpPr>
          <p:cNvPr id="83" name="TextBox 82"/>
          <p:cNvSpPr txBox="1"/>
          <p:nvPr/>
        </p:nvSpPr>
        <p:spPr>
          <a:xfrm>
            <a:off x="2122655" y="2398886"/>
            <a:ext cx="86409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理念</a:t>
            </a:r>
          </a:p>
        </p:txBody>
      </p:sp>
      <p:sp>
        <p:nvSpPr>
          <p:cNvPr id="84" name="TextBox 83"/>
          <p:cNvSpPr txBox="1"/>
          <p:nvPr/>
        </p:nvSpPr>
        <p:spPr>
          <a:xfrm>
            <a:off x="2122655" y="3223270"/>
            <a:ext cx="86409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目标</a:t>
            </a:r>
          </a:p>
        </p:txBody>
      </p:sp>
      <p:sp>
        <p:nvSpPr>
          <p:cNvPr id="85" name="TextBox 84"/>
          <p:cNvSpPr txBox="1"/>
          <p:nvPr/>
        </p:nvSpPr>
        <p:spPr>
          <a:xfrm>
            <a:off x="2122655" y="4158307"/>
            <a:ext cx="864096"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使命</a:t>
            </a:r>
          </a:p>
        </p:txBody>
      </p:sp>
      <p:grpSp>
        <p:nvGrpSpPr>
          <p:cNvPr id="2" name="组合 1"/>
          <p:cNvGrpSpPr/>
          <p:nvPr/>
        </p:nvGrpSpPr>
        <p:grpSpPr>
          <a:xfrm>
            <a:off x="5216295" y="1289925"/>
            <a:ext cx="3826355" cy="3330047"/>
            <a:chOff x="5217368" y="999512"/>
            <a:chExt cx="3826355" cy="3330047"/>
          </a:xfrm>
        </p:grpSpPr>
        <p:pic>
          <p:nvPicPr>
            <p:cNvPr id="86"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368" y="999512"/>
              <a:ext cx="3826355" cy="294039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220072" y="3939902"/>
              <a:ext cx="3823651" cy="3896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TextBox 86"/>
            <p:cNvSpPr txBox="1"/>
            <p:nvPr/>
          </p:nvSpPr>
          <p:spPr>
            <a:xfrm>
              <a:off x="5436096" y="3961388"/>
              <a:ext cx="3600400" cy="338554"/>
            </a:xfrm>
            <a:prstGeom prst="rect">
              <a:avLst/>
            </a:prstGeom>
            <a:noFill/>
          </p:spPr>
          <p:txBody>
            <a:bodyPr wrap="square" rtlCol="0">
              <a:spAutoFit/>
            </a:bodyPr>
            <a:lstStyle/>
            <a:p>
              <a:r>
                <a:rPr lang="zh-CN" altLang="en-US" sz="1600" b="1" dirty="0">
                  <a:solidFill>
                    <a:srgbClr val="F8F8F8"/>
                  </a:solidFill>
                  <a:latin typeface="微软雅黑" panose="020B0503020204020204" pitchFamily="34" charset="-122"/>
                  <a:ea typeface="微软雅黑" panose="020B0503020204020204" pitchFamily="34" charset="-122"/>
                  <a:sym typeface="微软雅黑" pitchFamily="34" charset="-122"/>
                </a:rPr>
                <a:t>诚信铸就品质；创新引领未来</a:t>
              </a:r>
            </a:p>
          </p:txBody>
        </p:sp>
      </p:grpSp>
      <p:sp>
        <p:nvSpPr>
          <p:cNvPr id="88" name="TextBox 87"/>
          <p:cNvSpPr txBox="1"/>
          <p:nvPr/>
        </p:nvSpPr>
        <p:spPr>
          <a:xfrm>
            <a:off x="4252100" y="245510"/>
            <a:ext cx="2232248"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企业文化</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82457097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0000">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14:bounceEnd="40000">
                                          <p:cBhvr additive="base">
                                            <p:cTn id="7" dur="50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7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14:presetBounceEnd="40000">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14:bounceEnd="40000">
                                          <p:cBhvr additive="base">
                                            <p:cTn id="12" dur="50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7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14:presetBounceEnd="40000">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14:bounceEnd="40000">
                                          <p:cBhvr additive="base">
                                            <p:cTn id="17" dur="500" fill="hold"/>
                                            <p:tgtEl>
                                              <p:spTgt spid="75"/>
                                            </p:tgtEl>
                                            <p:attrNameLst>
                                              <p:attrName>ppt_x</p:attrName>
                                            </p:attrNameLst>
                                          </p:cBhvr>
                                          <p:tavLst>
                                            <p:tav tm="0">
                                              <p:val>
                                                <p:strVal val="#ppt_x"/>
                                              </p:val>
                                            </p:tav>
                                            <p:tav tm="100000">
                                              <p:val>
                                                <p:strVal val="#ppt_x"/>
                                              </p:val>
                                            </p:tav>
                                          </p:tavLst>
                                        </p:anim>
                                        <p:anim calcmode="lin" valueType="num" p14:bounceEnd="40000">
                                          <p:cBhvr additive="base">
                                            <p:cTn id="18" dur="500" fill="hold"/>
                                            <p:tgtEl>
                                              <p:spTgt spid="7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14:presetBounceEnd="40000">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14:bounceEnd="40000">
                                          <p:cBhvr additive="base">
                                            <p:cTn id="22" dur="500" fill="hold"/>
                                            <p:tgtEl>
                                              <p:spTgt spid="76"/>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7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fill="hold"/>
                                            <p:tgtEl>
                                              <p:spTgt spid="83"/>
                                            </p:tgtEl>
                                            <p:attrNameLst>
                                              <p:attrName>ppt_x</p:attrName>
                                            </p:attrNameLst>
                                          </p:cBhvr>
                                          <p:tavLst>
                                            <p:tav tm="0">
                                              <p:val>
                                                <p:strVal val="#ppt_x"/>
                                              </p:val>
                                            </p:tav>
                                            <p:tav tm="100000">
                                              <p:val>
                                                <p:strVal val="#ppt_x"/>
                                              </p:val>
                                            </p:tav>
                                          </p:tavLst>
                                        </p:anim>
                                        <p:anim calcmode="lin" valueType="num">
                                          <p:cBhvr additive="base">
                                            <p:cTn id="32" dur="500" fill="hold"/>
                                            <p:tgtEl>
                                              <p:spTgt spid="8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additive="base">
                                            <p:cTn id="35" dur="500" fill="hold"/>
                                            <p:tgtEl>
                                              <p:spTgt spid="84"/>
                                            </p:tgtEl>
                                            <p:attrNameLst>
                                              <p:attrName>ppt_x</p:attrName>
                                            </p:attrNameLst>
                                          </p:cBhvr>
                                          <p:tavLst>
                                            <p:tav tm="0">
                                              <p:val>
                                                <p:strVal val="#ppt_x"/>
                                              </p:val>
                                            </p:tav>
                                            <p:tav tm="100000">
                                              <p:val>
                                                <p:strVal val="#ppt_x"/>
                                              </p:val>
                                            </p:tav>
                                          </p:tavLst>
                                        </p:anim>
                                        <p:anim calcmode="lin" valueType="num">
                                          <p:cBhvr additive="base">
                                            <p:cTn id="36" dur="500" fill="hold"/>
                                            <p:tgtEl>
                                              <p:spTgt spid="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fill="hold"/>
                                            <p:tgtEl>
                                              <p:spTgt spid="85"/>
                                            </p:tgtEl>
                                            <p:attrNameLst>
                                              <p:attrName>ppt_x</p:attrName>
                                            </p:attrNameLst>
                                          </p:cBhvr>
                                          <p:tavLst>
                                            <p:tav tm="0">
                                              <p:val>
                                                <p:strVal val="#ppt_x"/>
                                              </p:val>
                                            </p:tav>
                                            <p:tav tm="100000">
                                              <p:val>
                                                <p:strVal val="#ppt_x"/>
                                              </p:val>
                                            </p:tav>
                                          </p:tavLst>
                                        </p:anim>
                                        <p:anim calcmode="lin" valueType="num">
                                          <p:cBhvr additive="base">
                                            <p:cTn id="40" dur="500" fill="hold"/>
                                            <p:tgtEl>
                                              <p:spTgt spid="85"/>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left)">
                                          <p:cBhvr>
                                            <p:cTn id="47" dur="500"/>
                                            <p:tgtEl>
                                              <p:spTgt spid="77"/>
                                            </p:tgtEl>
                                          </p:cBhvr>
                                        </p:animEffect>
                                      </p:childTnLst>
                                    </p:cTn>
                                  </p:par>
                                  <p:par>
                                    <p:cTn id="48" presetID="22" presetClass="entr" presetSubtype="8"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wipe(left)">
                                          <p:cBhvr>
                                            <p:cTn id="50" dur="500"/>
                                            <p:tgtEl>
                                              <p:spTgt spid="78"/>
                                            </p:tgtEl>
                                          </p:cBhvr>
                                        </p:animEffect>
                                      </p:childTnLst>
                                    </p:cTn>
                                  </p:par>
                                  <p:par>
                                    <p:cTn id="51" presetID="22" presetClass="entr" presetSubtype="8"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500"/>
                                            <p:tgtEl>
                                              <p:spTgt spid="7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left)">
                                          <p:cBhvr>
                                            <p:cTn id="59" dur="500"/>
                                            <p:tgtEl>
                                              <p:spTgt spid="8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left)">
                                          <p:cBhvr>
                                            <p:cTn id="62" dur="500"/>
                                            <p:tgtEl>
                                              <p:spTgt spid="8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left)">
                                          <p:cBhvr>
                                            <p:cTn id="65" dur="500"/>
                                            <p:tgtEl>
                                              <p:spTgt spid="82"/>
                                            </p:tgtEl>
                                          </p:cBhvr>
                                        </p:animEffect>
                                      </p:childTnLst>
                                    </p:cTn>
                                  </p:par>
                                </p:childTnLst>
                              </p:cTn>
                            </p:par>
                            <p:par>
                              <p:cTn id="66" fill="hold">
                                <p:stCondLst>
                                  <p:cond delay="3000"/>
                                </p:stCondLst>
                                <p:childTnLst>
                                  <p:par>
                                    <p:cTn id="67" presetID="53" presetClass="entr" presetSubtype="16"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500" fill="hold"/>
                                            <p:tgtEl>
                                              <p:spTgt spid="2"/>
                                            </p:tgtEl>
                                            <p:attrNameLst>
                                              <p:attrName>ppt_w</p:attrName>
                                            </p:attrNameLst>
                                          </p:cBhvr>
                                          <p:tavLst>
                                            <p:tav tm="0">
                                              <p:val>
                                                <p:fltVal val="0"/>
                                              </p:val>
                                            </p:tav>
                                            <p:tav tm="100000">
                                              <p:val>
                                                <p:strVal val="#ppt_w"/>
                                              </p:val>
                                            </p:tav>
                                          </p:tavLst>
                                        </p:anim>
                                        <p:anim calcmode="lin" valueType="num">
                                          <p:cBhvr>
                                            <p:cTn id="70" dur="500" fill="hold"/>
                                            <p:tgtEl>
                                              <p:spTgt spid="2"/>
                                            </p:tgtEl>
                                            <p:attrNameLst>
                                              <p:attrName>ppt_h</p:attrName>
                                            </p:attrNameLst>
                                          </p:cBhvr>
                                          <p:tavLst>
                                            <p:tav tm="0">
                                              <p:val>
                                                <p:fltVal val="0"/>
                                              </p:val>
                                            </p:tav>
                                            <p:tav tm="100000">
                                              <p:val>
                                                <p:strVal val="#ppt_h"/>
                                              </p:val>
                                            </p:tav>
                                          </p:tavLst>
                                        </p:anim>
                                        <p:animEffect transition="in" filter="fad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4" grpId="0"/>
          <p:bldP spid="80" grpId="0"/>
          <p:bldP spid="81" grpId="0"/>
          <p:bldP spid="82" grpId="0"/>
          <p:bldP spid="5" grpId="0"/>
          <p:bldP spid="83" grpId="0"/>
          <p:bldP spid="84" grpId="0"/>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fill="hold"/>
                                            <p:tgtEl>
                                              <p:spTgt spid="74"/>
                                            </p:tgtEl>
                                            <p:attrNameLst>
                                              <p:attrName>ppt_x</p:attrName>
                                            </p:attrNameLst>
                                          </p:cBhvr>
                                          <p:tavLst>
                                            <p:tav tm="0">
                                              <p:val>
                                                <p:strVal val="#ppt_x"/>
                                              </p:val>
                                            </p:tav>
                                            <p:tav tm="100000">
                                              <p:val>
                                                <p:strVal val="#ppt_x"/>
                                              </p:val>
                                            </p:tav>
                                          </p:tavLst>
                                        </p:anim>
                                        <p:anim calcmode="lin" valueType="num">
                                          <p:cBhvr additive="base">
                                            <p:cTn id="13" dur="500" fill="hold"/>
                                            <p:tgtEl>
                                              <p:spTgt spid="7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500" fill="hold"/>
                                            <p:tgtEl>
                                              <p:spTgt spid="75"/>
                                            </p:tgtEl>
                                            <p:attrNameLst>
                                              <p:attrName>ppt_x</p:attrName>
                                            </p:attrNameLst>
                                          </p:cBhvr>
                                          <p:tavLst>
                                            <p:tav tm="0">
                                              <p:val>
                                                <p:strVal val="#ppt_x"/>
                                              </p:val>
                                            </p:tav>
                                            <p:tav tm="100000">
                                              <p:val>
                                                <p:strVal val="#ppt_x"/>
                                              </p:val>
                                            </p:tav>
                                          </p:tavLst>
                                        </p:anim>
                                        <p:anim calcmode="lin" valueType="num">
                                          <p:cBhvr additive="base">
                                            <p:cTn id="18" dur="500" fill="hold"/>
                                            <p:tgtEl>
                                              <p:spTgt spid="7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ppt_x"/>
                                              </p:val>
                                            </p:tav>
                                            <p:tav tm="100000">
                                              <p:val>
                                                <p:strVal val="#ppt_x"/>
                                              </p:val>
                                            </p:tav>
                                          </p:tavLst>
                                        </p:anim>
                                        <p:anim calcmode="lin" valueType="num">
                                          <p:cBhvr additive="base">
                                            <p:cTn id="23" dur="500" fill="hold"/>
                                            <p:tgtEl>
                                              <p:spTgt spid="7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fill="hold"/>
                                            <p:tgtEl>
                                              <p:spTgt spid="83"/>
                                            </p:tgtEl>
                                            <p:attrNameLst>
                                              <p:attrName>ppt_x</p:attrName>
                                            </p:attrNameLst>
                                          </p:cBhvr>
                                          <p:tavLst>
                                            <p:tav tm="0">
                                              <p:val>
                                                <p:strVal val="#ppt_x"/>
                                              </p:val>
                                            </p:tav>
                                            <p:tav tm="100000">
                                              <p:val>
                                                <p:strVal val="#ppt_x"/>
                                              </p:val>
                                            </p:tav>
                                          </p:tavLst>
                                        </p:anim>
                                        <p:anim calcmode="lin" valueType="num">
                                          <p:cBhvr additive="base">
                                            <p:cTn id="32" dur="500" fill="hold"/>
                                            <p:tgtEl>
                                              <p:spTgt spid="8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additive="base">
                                            <p:cTn id="35" dur="500" fill="hold"/>
                                            <p:tgtEl>
                                              <p:spTgt spid="84"/>
                                            </p:tgtEl>
                                            <p:attrNameLst>
                                              <p:attrName>ppt_x</p:attrName>
                                            </p:attrNameLst>
                                          </p:cBhvr>
                                          <p:tavLst>
                                            <p:tav tm="0">
                                              <p:val>
                                                <p:strVal val="#ppt_x"/>
                                              </p:val>
                                            </p:tav>
                                            <p:tav tm="100000">
                                              <p:val>
                                                <p:strVal val="#ppt_x"/>
                                              </p:val>
                                            </p:tav>
                                          </p:tavLst>
                                        </p:anim>
                                        <p:anim calcmode="lin" valueType="num">
                                          <p:cBhvr additive="base">
                                            <p:cTn id="36" dur="500" fill="hold"/>
                                            <p:tgtEl>
                                              <p:spTgt spid="8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fill="hold"/>
                                            <p:tgtEl>
                                              <p:spTgt spid="85"/>
                                            </p:tgtEl>
                                            <p:attrNameLst>
                                              <p:attrName>ppt_x</p:attrName>
                                            </p:attrNameLst>
                                          </p:cBhvr>
                                          <p:tavLst>
                                            <p:tav tm="0">
                                              <p:val>
                                                <p:strVal val="#ppt_x"/>
                                              </p:val>
                                            </p:tav>
                                            <p:tav tm="100000">
                                              <p:val>
                                                <p:strVal val="#ppt_x"/>
                                              </p:val>
                                            </p:tav>
                                          </p:tavLst>
                                        </p:anim>
                                        <p:anim calcmode="lin" valueType="num">
                                          <p:cBhvr additive="base">
                                            <p:cTn id="40" dur="500" fill="hold"/>
                                            <p:tgtEl>
                                              <p:spTgt spid="85"/>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wipe(left)">
                                          <p:cBhvr>
                                            <p:cTn id="47" dur="500"/>
                                            <p:tgtEl>
                                              <p:spTgt spid="77"/>
                                            </p:tgtEl>
                                          </p:cBhvr>
                                        </p:animEffect>
                                      </p:childTnLst>
                                    </p:cTn>
                                  </p:par>
                                  <p:par>
                                    <p:cTn id="48" presetID="22" presetClass="entr" presetSubtype="8"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wipe(left)">
                                          <p:cBhvr>
                                            <p:cTn id="50" dur="500"/>
                                            <p:tgtEl>
                                              <p:spTgt spid="78"/>
                                            </p:tgtEl>
                                          </p:cBhvr>
                                        </p:animEffect>
                                      </p:childTnLst>
                                    </p:cTn>
                                  </p:par>
                                  <p:par>
                                    <p:cTn id="51" presetID="22" presetClass="entr" presetSubtype="8"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wipe(left)">
                                          <p:cBhvr>
                                            <p:cTn id="53" dur="500"/>
                                            <p:tgtEl>
                                              <p:spTgt spid="7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ipe(left)">
                                          <p:cBhvr>
                                            <p:cTn id="59" dur="500"/>
                                            <p:tgtEl>
                                              <p:spTgt spid="80"/>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left)">
                                          <p:cBhvr>
                                            <p:cTn id="62" dur="500"/>
                                            <p:tgtEl>
                                              <p:spTgt spid="8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left)">
                                          <p:cBhvr>
                                            <p:cTn id="65" dur="500"/>
                                            <p:tgtEl>
                                              <p:spTgt spid="82"/>
                                            </p:tgtEl>
                                          </p:cBhvr>
                                        </p:animEffect>
                                      </p:childTnLst>
                                    </p:cTn>
                                  </p:par>
                                </p:childTnLst>
                              </p:cTn>
                            </p:par>
                            <p:par>
                              <p:cTn id="66" fill="hold">
                                <p:stCondLst>
                                  <p:cond delay="3000"/>
                                </p:stCondLst>
                                <p:childTnLst>
                                  <p:par>
                                    <p:cTn id="67" presetID="53" presetClass="entr" presetSubtype="16"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500" fill="hold"/>
                                            <p:tgtEl>
                                              <p:spTgt spid="2"/>
                                            </p:tgtEl>
                                            <p:attrNameLst>
                                              <p:attrName>ppt_w</p:attrName>
                                            </p:attrNameLst>
                                          </p:cBhvr>
                                          <p:tavLst>
                                            <p:tav tm="0">
                                              <p:val>
                                                <p:fltVal val="0"/>
                                              </p:val>
                                            </p:tav>
                                            <p:tav tm="100000">
                                              <p:val>
                                                <p:strVal val="#ppt_w"/>
                                              </p:val>
                                            </p:tav>
                                          </p:tavLst>
                                        </p:anim>
                                        <p:anim calcmode="lin" valueType="num">
                                          <p:cBhvr>
                                            <p:cTn id="70" dur="500" fill="hold"/>
                                            <p:tgtEl>
                                              <p:spTgt spid="2"/>
                                            </p:tgtEl>
                                            <p:attrNameLst>
                                              <p:attrName>ppt_h</p:attrName>
                                            </p:attrNameLst>
                                          </p:cBhvr>
                                          <p:tavLst>
                                            <p:tav tm="0">
                                              <p:val>
                                                <p:fltVal val="0"/>
                                              </p:val>
                                            </p:tav>
                                            <p:tav tm="100000">
                                              <p:val>
                                                <p:strVal val="#ppt_h"/>
                                              </p:val>
                                            </p:tav>
                                          </p:tavLst>
                                        </p:anim>
                                        <p:animEffect transition="in" filter="fad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4" grpId="0"/>
          <p:bldP spid="80" grpId="0"/>
          <p:bldP spid="81" grpId="0"/>
          <p:bldP spid="82" grpId="0"/>
          <p:bldP spid="5" grpId="0"/>
          <p:bldP spid="83" grpId="0"/>
          <p:bldP spid="84" grpId="0"/>
          <p:bldP spid="8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3"/>
          <p:cNvSpPr>
            <a:spLocks noChangeArrowheads="1"/>
          </p:cNvSpPr>
          <p:nvPr/>
        </p:nvSpPr>
        <p:spPr bwMode="auto">
          <a:xfrm>
            <a:off x="1692408" y="843558"/>
            <a:ext cx="7451592" cy="432048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300" b="1" i="1">
              <a:solidFill>
                <a:schemeClr val="tx1"/>
              </a:solidFill>
              <a:ea typeface="宋体" pitchFamily="2" charset="-122"/>
            </a:endParaRPr>
          </a:p>
        </p:txBody>
      </p:sp>
      <p:pic>
        <p:nvPicPr>
          <p:cNvPr id="11267" name="图片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1170" y="899849"/>
            <a:ext cx="4213830" cy="332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矩形 1"/>
          <p:cNvSpPr>
            <a:spLocks noChangeArrowheads="1"/>
          </p:cNvSpPr>
          <p:nvPr/>
        </p:nvSpPr>
        <p:spPr bwMode="auto">
          <a:xfrm>
            <a:off x="0" y="195263"/>
            <a:ext cx="361809" cy="37861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300" b="1" i="1">
              <a:solidFill>
                <a:schemeClr val="tx1"/>
              </a:solidFill>
              <a:ea typeface="宋体" pitchFamily="2" charset="-122"/>
            </a:endParaRPr>
          </a:p>
        </p:txBody>
      </p:sp>
      <p:sp>
        <p:nvSpPr>
          <p:cNvPr id="11270" name="矩形 8"/>
          <p:cNvSpPr>
            <a:spLocks noChangeArrowheads="1"/>
          </p:cNvSpPr>
          <p:nvPr/>
        </p:nvSpPr>
        <p:spPr bwMode="auto">
          <a:xfrm>
            <a:off x="1676781" y="4299942"/>
            <a:ext cx="4912981" cy="83939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eaLnBrk="1" hangingPunct="1">
              <a:spcBef>
                <a:spcPct val="0"/>
              </a:spcBef>
              <a:buFontTx/>
              <a:buNone/>
            </a:pPr>
            <a:endParaRPr lang="zh-CN" altLang="en-US" sz="1300" b="1" i="1">
              <a:solidFill>
                <a:schemeClr val="tx1"/>
              </a:solidFill>
              <a:ea typeface="宋体" pitchFamily="2" charset="-122"/>
            </a:endParaRPr>
          </a:p>
        </p:txBody>
      </p:sp>
      <p:sp>
        <p:nvSpPr>
          <p:cNvPr id="11271" name="TextBox 47"/>
          <p:cNvSpPr>
            <a:spLocks noChangeArrowheads="1"/>
          </p:cNvSpPr>
          <p:nvPr/>
        </p:nvSpPr>
        <p:spPr bwMode="auto">
          <a:xfrm>
            <a:off x="1882106" y="4359981"/>
            <a:ext cx="4342894" cy="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zh-CN" altLang="en-US" sz="1400" dirty="0">
                <a:solidFill>
                  <a:srgbClr val="F8F8F8"/>
                </a:solidFill>
                <a:latin typeface="微软雅黑" pitchFamily="34" charset="-122"/>
                <a:sym typeface="微软雅黑" pitchFamily="34" charset="-122"/>
              </a:rPr>
              <a:t>●尊重人才、鼓励创新，全方位打造人文气息</a:t>
            </a:r>
          </a:p>
          <a:p>
            <a:pPr>
              <a:spcBef>
                <a:spcPct val="0"/>
              </a:spcBef>
              <a:buFontTx/>
              <a:buNone/>
            </a:pPr>
            <a:r>
              <a:rPr lang="zh-CN" altLang="en-US" sz="1400" dirty="0">
                <a:solidFill>
                  <a:srgbClr val="F8F8F8"/>
                </a:solidFill>
                <a:latin typeface="微软雅黑" pitchFamily="34" charset="-122"/>
                <a:sym typeface="微软雅黑" pitchFamily="34" charset="-122"/>
              </a:rPr>
              <a:t>●人文感知，社会责任感</a:t>
            </a:r>
          </a:p>
          <a:p>
            <a:pPr>
              <a:spcBef>
                <a:spcPct val="0"/>
              </a:spcBef>
              <a:buFontTx/>
              <a:buNone/>
            </a:pPr>
            <a:r>
              <a:rPr lang="zh-CN" altLang="en-US" sz="1400" dirty="0">
                <a:solidFill>
                  <a:srgbClr val="F8F8F8"/>
                </a:solidFill>
                <a:latin typeface="微软雅黑" pitchFamily="34" charset="-122"/>
                <a:sym typeface="微软雅黑" pitchFamily="34" charset="-122"/>
              </a:rPr>
              <a:t>●策略先导</a:t>
            </a:r>
            <a:r>
              <a:rPr lang="en-US" altLang="zh-CN" sz="1400" dirty="0">
                <a:solidFill>
                  <a:srgbClr val="F8F8F8"/>
                </a:solidFill>
                <a:latin typeface="微软雅黑" pitchFamily="34" charset="-122"/>
                <a:sym typeface="微软雅黑" pitchFamily="34" charset="-122"/>
              </a:rPr>
              <a:t>-</a:t>
            </a:r>
            <a:r>
              <a:rPr lang="zh-CN" altLang="en-US" sz="1400" dirty="0">
                <a:solidFill>
                  <a:srgbClr val="F8F8F8"/>
                </a:solidFill>
                <a:latin typeface="微软雅黑" pitchFamily="34" charset="-122"/>
                <a:sym typeface="微软雅黑" pitchFamily="34" charset="-122"/>
              </a:rPr>
              <a:t>实效执行</a:t>
            </a:r>
            <a:r>
              <a:rPr lang="en-US" altLang="zh-CN" sz="1400" dirty="0">
                <a:solidFill>
                  <a:srgbClr val="F8F8F8"/>
                </a:solidFill>
                <a:latin typeface="微软雅黑" pitchFamily="34" charset="-122"/>
                <a:sym typeface="微软雅黑" pitchFamily="34" charset="-122"/>
              </a:rPr>
              <a:t>-</a:t>
            </a:r>
            <a:r>
              <a:rPr lang="zh-CN" altLang="en-US" sz="1400" dirty="0">
                <a:solidFill>
                  <a:srgbClr val="F8F8F8"/>
                </a:solidFill>
                <a:latin typeface="微软雅黑" pitchFamily="34" charset="-122"/>
                <a:sym typeface="微软雅黑" pitchFamily="34" charset="-122"/>
              </a:rPr>
              <a:t>解决之道，定制式解决方案</a:t>
            </a:r>
            <a:endParaRPr lang="zh-CN" altLang="en-US" sz="1050" dirty="0">
              <a:solidFill>
                <a:schemeClr val="tx1"/>
              </a:solidFill>
              <a:ea typeface="宋体" pitchFamily="2" charset="-122"/>
            </a:endParaRPr>
          </a:p>
        </p:txBody>
      </p:sp>
      <p:sp>
        <p:nvSpPr>
          <p:cNvPr id="11272" name="Freeform 5"/>
          <p:cNvSpPr>
            <a:spLocks/>
          </p:cNvSpPr>
          <p:nvPr/>
        </p:nvSpPr>
        <p:spPr bwMode="auto">
          <a:xfrm>
            <a:off x="1763688" y="3992760"/>
            <a:ext cx="224940" cy="226219"/>
          </a:xfrm>
          <a:custGeom>
            <a:avLst/>
            <a:gdLst>
              <a:gd name="T0" fmla="*/ 256543 w 407"/>
              <a:gd name="T1" fmla="*/ 0 h 407"/>
              <a:gd name="T2" fmla="*/ 300037 w 407"/>
              <a:gd name="T3" fmla="*/ 0 h 407"/>
              <a:gd name="T4" fmla="*/ 300037 w 407"/>
              <a:gd name="T5" fmla="*/ 301625 h 407"/>
              <a:gd name="T6" fmla="*/ 0 w 407"/>
              <a:gd name="T7" fmla="*/ 301625 h 407"/>
              <a:gd name="T8" fmla="*/ 0 w 407"/>
              <a:gd name="T9" fmla="*/ 262347 h 407"/>
              <a:gd name="T10" fmla="*/ 226318 w 407"/>
              <a:gd name="T11" fmla="*/ 262347 h 407"/>
              <a:gd name="T12" fmla="*/ 737 w 407"/>
              <a:gd name="T13" fmla="*/ 34831 h 407"/>
              <a:gd name="T14" fmla="*/ 31699 w 407"/>
              <a:gd name="T15" fmla="*/ 3705 h 407"/>
              <a:gd name="T16" fmla="*/ 256543 w 407"/>
              <a:gd name="T17" fmla="*/ 229739 h 407"/>
              <a:gd name="T18" fmla="*/ 256543 w 407"/>
              <a:gd name="T19" fmla="*/ 0 h 4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7"/>
              <a:gd name="T31" fmla="*/ 0 h 407"/>
              <a:gd name="T32" fmla="*/ 407 w 407"/>
              <a:gd name="T33" fmla="*/ 407 h 4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solidFill>
          <a:ln>
            <a:noFill/>
          </a:ln>
        </p:spPr>
        <p:txBody>
          <a:bodyPr lIns="68562" tIns="34281" rIns="68562" bIns="34281"/>
          <a:lstStyle/>
          <a:p>
            <a:endParaRPr lang="zh-CN" altLang="en-US"/>
          </a:p>
        </p:txBody>
      </p:sp>
      <p:sp>
        <p:nvSpPr>
          <p:cNvPr id="11273" name="TextBox 49"/>
          <p:cNvSpPr>
            <a:spLocks noChangeArrowheads="1"/>
          </p:cNvSpPr>
          <p:nvPr/>
        </p:nvSpPr>
        <p:spPr bwMode="auto">
          <a:xfrm>
            <a:off x="1976360" y="3939902"/>
            <a:ext cx="651424" cy="3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a:spcBef>
                <a:spcPct val="20000"/>
              </a:spcBef>
              <a:buChar char="•"/>
              <a:defRPr sz="2000">
                <a:solidFill>
                  <a:schemeClr val="bg1"/>
                </a:solidFill>
                <a:latin typeface="Arial" pitchFamily="34" charset="0"/>
                <a:ea typeface="微软雅黑" pitchFamily="34" charset="-122"/>
                <a:sym typeface="Arial" pitchFamily="34" charset="0"/>
              </a:defRPr>
            </a:lvl1pPr>
            <a:lvl2pPr marL="742950" indent="-285750">
              <a:spcBef>
                <a:spcPct val="20000"/>
              </a:spcBef>
              <a:buChar char="–"/>
              <a:defRPr sz="2000">
                <a:solidFill>
                  <a:schemeClr val="bg1"/>
                </a:solidFill>
                <a:latin typeface="Arial" pitchFamily="34" charset="0"/>
                <a:ea typeface="仿宋_GB2312" pitchFamily="1" charset="-122"/>
                <a:sym typeface="Arial" pitchFamily="34" charset="0"/>
              </a:defRPr>
            </a:lvl2pPr>
            <a:lvl3pPr marL="1143000" indent="-228600">
              <a:spcBef>
                <a:spcPct val="20000"/>
              </a:spcBef>
              <a:buChar char="•"/>
              <a:defRPr sz="2400">
                <a:solidFill>
                  <a:schemeClr val="tx1"/>
                </a:solidFill>
                <a:latin typeface="Arial" pitchFamily="34" charset="0"/>
                <a:ea typeface="宋体" pitchFamily="2" charset="-122"/>
                <a:sym typeface="Arial" pitchFamily="34" charset="0"/>
              </a:defRPr>
            </a:lvl3pPr>
            <a:lvl4pPr marL="1600200" indent="-228600">
              <a:spcBef>
                <a:spcPct val="20000"/>
              </a:spcBef>
              <a:buChar char="–"/>
              <a:defRPr sz="2000">
                <a:solidFill>
                  <a:schemeClr val="tx1"/>
                </a:solidFill>
                <a:latin typeface="Arial" pitchFamily="34" charset="0"/>
                <a:ea typeface="宋体" pitchFamily="2" charset="-122"/>
                <a:sym typeface="Arial" pitchFamily="34" charset="0"/>
              </a:defRPr>
            </a:lvl4pPr>
            <a:lvl5pPr marL="2057400" indent="-228600">
              <a:spcBef>
                <a:spcPct val="20000"/>
              </a:spcBef>
              <a:buChar char="»"/>
              <a:defRPr sz="2000">
                <a:solidFill>
                  <a:schemeClr val="tx1"/>
                </a:solidFill>
                <a:latin typeface="Arial" pitchFamily="34" charset="0"/>
                <a:ea typeface="宋体" pitchFamily="2" charset="-122"/>
                <a:sym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sym typeface="Arial" pitchFamily="34" charset="0"/>
              </a:defRPr>
            </a:lvl9pPr>
          </a:lstStyle>
          <a:p>
            <a:pPr>
              <a:spcBef>
                <a:spcPct val="0"/>
              </a:spcBef>
              <a:buFontTx/>
              <a:buNone/>
            </a:pPr>
            <a:r>
              <a:rPr lang="zh-CN" altLang="en-US" b="1" dirty="0">
                <a:solidFill>
                  <a:srgbClr val="F8F8F8"/>
                </a:solidFill>
                <a:latin typeface="微软雅黑" pitchFamily="34" charset="-122"/>
                <a:sym typeface="微软雅黑" pitchFamily="34" charset="-122"/>
              </a:rPr>
              <a:t>人文</a:t>
            </a:r>
          </a:p>
        </p:txBody>
      </p:sp>
      <p:sp>
        <p:nvSpPr>
          <p:cNvPr id="11274" name="直接连接符 9"/>
          <p:cNvSpPr>
            <a:spLocks noChangeShapeType="1"/>
          </p:cNvSpPr>
          <p:nvPr/>
        </p:nvSpPr>
        <p:spPr bwMode="auto">
          <a:xfrm>
            <a:off x="1691681" y="4295687"/>
            <a:ext cx="1190" cy="83939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lIns="68562" tIns="34281" rIns="68562" bIns="34281"/>
          <a:lstStyle/>
          <a:p>
            <a:endParaRPr lang="zh-CN" altLang="en-US"/>
          </a:p>
        </p:txBody>
      </p:sp>
      <p:pic>
        <p:nvPicPr>
          <p:cNvPr id="11278"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891266"/>
            <a:ext cx="2267744" cy="382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图片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289423">
            <a:off x="2625014" y="1688326"/>
            <a:ext cx="1028700" cy="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252100" y="245510"/>
            <a:ext cx="2232248" cy="553998"/>
          </a:xfrm>
          <a:prstGeom prst="rect">
            <a:avLst/>
          </a:prstGeom>
          <a:noFill/>
        </p:spPr>
        <p:txBody>
          <a:bodyPr wrap="square" lIns="0" tIns="0" rIns="0" bIns="0" rtlCol="0">
            <a:spAutoFit/>
          </a:bodyPr>
          <a:lstStyle/>
          <a:p>
            <a:pPr algn="ctr"/>
            <a:r>
              <a:rPr lang="zh-CN" altLang="en-US" sz="3600" b="1" dirty="0">
                <a:latin typeface="微软雅黑" pitchFamily="34" charset="-122"/>
                <a:ea typeface="微软雅黑" pitchFamily="34" charset="-122"/>
              </a:rPr>
              <a:t>企业文化</a:t>
            </a:r>
            <a:endParaRPr lang="zh-CN" altLang="en-US" sz="1400" dirty="0">
              <a:latin typeface="微软雅黑" pitchFamily="34" charset="-122"/>
              <a:ea typeface="微软雅黑" pitchFamily="34" charset="-122"/>
            </a:endParaRPr>
          </a:p>
        </p:txBody>
      </p:sp>
    </p:spTree>
    <p:extLst>
      <p:ext uri="{BB962C8B-B14F-4D97-AF65-F5344CB8AC3E}">
        <p14:creationId xmlns:p14="http://schemas.microsoft.com/office/powerpoint/2010/main" val="2926607988"/>
      </p:ext>
    </p:extLst>
  </p:cSld>
  <p:clrMapOvr>
    <a:masterClrMapping/>
  </p:clrMapOvr>
  <p:transition spd="slow" advTm="15157">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300" fill="hold"/>
                                        <p:tgtEl>
                                          <p:spTgt spid="11268"/>
                                        </p:tgtEl>
                                        <p:attrNameLst>
                                          <p:attrName>ppt_x</p:attrName>
                                        </p:attrNameLst>
                                      </p:cBhvr>
                                      <p:tavLst>
                                        <p:tav tm="0">
                                          <p:val>
                                            <p:strVal val="0-#ppt_w/2"/>
                                          </p:val>
                                        </p:tav>
                                        <p:tav tm="100000">
                                          <p:val>
                                            <p:strVal val="#ppt_x"/>
                                          </p:val>
                                        </p:tav>
                                      </p:tavLst>
                                    </p:anim>
                                    <p:anim calcmode="lin" valueType="num">
                                      <p:cBhvr>
                                        <p:cTn id="8" dur="300" fill="hold"/>
                                        <p:tgtEl>
                                          <p:spTgt spid="1126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2" presetClass="entr" presetSubtype="8" fill="hold" grpId="0" nodeType="afterEffect">
                                  <p:stCondLst>
                                    <p:cond delay="0"/>
                                  </p:stCondLst>
                                  <p:childTnLst>
                                    <p:set>
                                      <p:cBhvr>
                                        <p:cTn id="11" dur="1" fill="hold">
                                          <p:stCondLst>
                                            <p:cond delay="0"/>
                                          </p:stCondLst>
                                        </p:cTn>
                                        <p:tgtEl>
                                          <p:spTgt spid="11266"/>
                                        </p:tgtEl>
                                        <p:attrNameLst>
                                          <p:attrName>style.visibility</p:attrName>
                                        </p:attrNameLst>
                                      </p:cBhvr>
                                      <p:to>
                                        <p:strVal val="visible"/>
                                      </p:to>
                                    </p:set>
                                    <p:animEffect>
                                      <p:cBhvr>
                                        <p:cTn id="12" dur="1600"/>
                                        <p:tgtEl>
                                          <p:spTgt spid="11266"/>
                                        </p:tgtEl>
                                      </p:cBhvr>
                                    </p:animEffect>
                                  </p:childTnLst>
                                </p:cTn>
                              </p:par>
                            </p:childTnLst>
                          </p:cTn>
                        </p:par>
                        <p:par>
                          <p:cTn id="13" fill="hold" nodeType="afterGroup">
                            <p:stCondLst>
                              <p:cond delay="1900"/>
                            </p:stCondLst>
                            <p:childTnLst>
                              <p:par>
                                <p:cTn id="14" presetID="12" presetClass="entr" presetSubtype="4" fill="hold" nodeType="afterEffect">
                                  <p:stCondLst>
                                    <p:cond delay="0"/>
                                  </p:stCondLst>
                                  <p:childTnLst>
                                    <p:set>
                                      <p:cBhvr>
                                        <p:cTn id="15" dur="1" fill="hold">
                                          <p:stCondLst>
                                            <p:cond delay="0"/>
                                          </p:stCondLst>
                                        </p:cTn>
                                        <p:tgtEl>
                                          <p:spTgt spid="11278"/>
                                        </p:tgtEl>
                                        <p:attrNameLst>
                                          <p:attrName>style.visibility</p:attrName>
                                        </p:attrNameLst>
                                      </p:cBhvr>
                                      <p:to>
                                        <p:strVal val="visible"/>
                                      </p:to>
                                    </p:set>
                                    <p:anim calcmode="lin" valueType="num">
                                      <p:cBhvr>
                                        <p:cTn id="16" dur="1000"/>
                                        <p:tgtEl>
                                          <p:spTgt spid="11278"/>
                                        </p:tgtEl>
                                        <p:attrNameLst>
                                          <p:attrName>ppt_y</p:attrName>
                                        </p:attrNameLst>
                                      </p:cBhvr>
                                      <p:tavLst>
                                        <p:tav tm="0">
                                          <p:val>
                                            <p:strVal val="#ppt_y+#ppt_h*1.125000"/>
                                          </p:val>
                                        </p:tav>
                                        <p:tav tm="100000">
                                          <p:val>
                                            <p:strVal val="#ppt_y"/>
                                          </p:val>
                                        </p:tav>
                                      </p:tavLst>
                                    </p:anim>
                                    <p:animEffect>
                                      <p:cBhvr>
                                        <p:cTn id="17" dur="1000"/>
                                        <p:tgtEl>
                                          <p:spTgt spid="11278"/>
                                        </p:tgtEl>
                                      </p:cBhvr>
                                    </p:animEffect>
                                  </p:childTnLst>
                                </p:cTn>
                              </p:par>
                            </p:childTnLst>
                          </p:cTn>
                        </p:par>
                        <p:par>
                          <p:cTn id="18" fill="hold" nodeType="afterGroup">
                            <p:stCondLst>
                              <p:cond delay="2900"/>
                            </p:stCondLst>
                            <p:childTnLst>
                              <p:par>
                                <p:cTn id="19" presetID="1" presetClass="entr" presetSubtype="0" fill="hold" nodeType="afterEffect">
                                  <p:stCondLst>
                                    <p:cond delay="0"/>
                                  </p:stCondLst>
                                  <p:childTnLst>
                                    <p:set>
                                      <p:cBhvr>
                                        <p:cTn id="20" dur="1" fill="hold">
                                          <p:stCondLst>
                                            <p:cond delay="0"/>
                                          </p:stCondLst>
                                        </p:cTn>
                                        <p:tgtEl>
                                          <p:spTgt spid="11279"/>
                                        </p:tgtEl>
                                        <p:attrNameLst>
                                          <p:attrName>style.visibility</p:attrName>
                                        </p:attrNameLst>
                                      </p:cBhvr>
                                      <p:to>
                                        <p:strVal val="visible"/>
                                      </p:to>
                                    </p:set>
                                  </p:childTnLst>
                                </p:cTn>
                              </p:par>
                              <p:par>
                                <p:cTn id="21" presetID="44" presetClass="path" presetSubtype="0" accel="50000" decel="50000" fill="hold" nodeType="withEffect">
                                  <p:stCondLst>
                                    <p:cond delay="0"/>
                                  </p:stCondLst>
                                  <p:childTnLst>
                                    <p:animMotion origin="layout" path="M 0.01418 0.03218 L 0.21582 0.07963 C 0.25875 0.08889 0.3195 0.11482 0.38246 0.15024 C 0.45362 0.19005 0.50969 0.2294 0.54755 0.26551 L 0.72837 0.43264 " pathEditMode="relative" rAng="0" ptsTypes="FffFF">
                                      <p:cBhvr>
                                        <p:cTn id="22" dur="3000" spd="-99900" fill="hold"/>
                                        <p:tgtEl>
                                          <p:spTgt spid="11279"/>
                                        </p:tgtEl>
                                        <p:attrNameLst>
                                          <p:attrName>ppt_x,ppt_y</p:attrName>
                                        </p:attrNameLst>
                                      </p:cBhvr>
                                      <p:rCtr x="3642500" y="1599500"/>
                                    </p:animMotion>
                                  </p:childTnLst>
                                </p:cTn>
                              </p:par>
                              <p:par>
                                <p:cTn id="23" presetID="10" presetClass="entr" presetSubtype="0" fill="hold" nodeType="withEffect">
                                  <p:stCondLst>
                                    <p:cond delay="0"/>
                                  </p:stCondLst>
                                  <p:childTnLst>
                                    <p:set>
                                      <p:cBhvr>
                                        <p:cTn id="24" dur="1" fill="hold">
                                          <p:stCondLst>
                                            <p:cond delay="0"/>
                                          </p:stCondLst>
                                        </p:cTn>
                                        <p:tgtEl>
                                          <p:spTgt spid="11279"/>
                                        </p:tgtEl>
                                        <p:attrNameLst>
                                          <p:attrName>style.visibility</p:attrName>
                                        </p:attrNameLst>
                                      </p:cBhvr>
                                      <p:to>
                                        <p:strVal val="visible"/>
                                      </p:to>
                                    </p:set>
                                    <p:anim calcmode="lin" valueType="num">
                                      <p:cBhvr>
                                        <p:cTn id="25" dur="3000" fill="hold"/>
                                        <p:tgtEl>
                                          <p:spTgt spid="11279"/>
                                        </p:tgtEl>
                                        <p:attrNameLst>
                                          <p:attrName>ppt_w</p:attrName>
                                        </p:attrNameLst>
                                      </p:cBhvr>
                                      <p:tavLst>
                                        <p:tav tm="0">
                                          <p:val>
                                            <p:fltVal val="0"/>
                                          </p:val>
                                        </p:tav>
                                        <p:tav tm="100000">
                                          <p:val>
                                            <p:strVal val="#ppt_w"/>
                                          </p:val>
                                        </p:tav>
                                      </p:tavLst>
                                    </p:anim>
                                    <p:anim calcmode="lin" valueType="num">
                                      <p:cBhvr>
                                        <p:cTn id="26" dur="3000" fill="hold"/>
                                        <p:tgtEl>
                                          <p:spTgt spid="11279"/>
                                        </p:tgtEl>
                                        <p:attrNameLst>
                                          <p:attrName>ppt_h</p:attrName>
                                        </p:attrNameLst>
                                      </p:cBhvr>
                                      <p:tavLst>
                                        <p:tav tm="0">
                                          <p:val>
                                            <p:fltVal val="0"/>
                                          </p:val>
                                        </p:tav>
                                        <p:tav tm="100000">
                                          <p:val>
                                            <p:strVal val="#ppt_h"/>
                                          </p:val>
                                        </p:tav>
                                      </p:tavLst>
                                    </p:anim>
                                    <p:animEffect>
                                      <p:cBhvr>
                                        <p:cTn id="27" dur="3000"/>
                                        <p:tgtEl>
                                          <p:spTgt spid="11279"/>
                                        </p:tgtEl>
                                      </p:cBhvr>
                                    </p:animEffect>
                                  </p:childTnLst>
                                </p:cTn>
                              </p:par>
                              <p:par>
                                <p:cTn id="28" presetID="10" presetClass="entr" presetSubtype="0" fill="hold" nodeType="withEffect">
                                  <p:stCondLst>
                                    <p:cond delay="0"/>
                                  </p:stCondLst>
                                  <p:childTnLst>
                                    <p:set>
                                      <p:cBhvr>
                                        <p:cTn id="29" dur="1" fill="hold">
                                          <p:stCondLst>
                                            <p:cond delay="0"/>
                                          </p:stCondLst>
                                        </p:cTn>
                                        <p:tgtEl>
                                          <p:spTgt spid="11267"/>
                                        </p:tgtEl>
                                        <p:attrNameLst>
                                          <p:attrName>style.visibility</p:attrName>
                                        </p:attrNameLst>
                                      </p:cBhvr>
                                      <p:to>
                                        <p:strVal val="visible"/>
                                      </p:to>
                                    </p:set>
                                    <p:anim calcmode="lin" valueType="num">
                                      <p:cBhvr>
                                        <p:cTn id="30" dur="3000" fill="hold"/>
                                        <p:tgtEl>
                                          <p:spTgt spid="11267"/>
                                        </p:tgtEl>
                                        <p:attrNameLst>
                                          <p:attrName>ppt_w</p:attrName>
                                        </p:attrNameLst>
                                      </p:cBhvr>
                                      <p:tavLst>
                                        <p:tav tm="0">
                                          <p:val>
                                            <p:fltVal val="0"/>
                                          </p:val>
                                        </p:tav>
                                        <p:tav tm="100000">
                                          <p:val>
                                            <p:strVal val="#ppt_w"/>
                                          </p:val>
                                        </p:tav>
                                      </p:tavLst>
                                    </p:anim>
                                    <p:anim calcmode="lin" valueType="num">
                                      <p:cBhvr>
                                        <p:cTn id="31" dur="3000" fill="hold"/>
                                        <p:tgtEl>
                                          <p:spTgt spid="11267"/>
                                        </p:tgtEl>
                                        <p:attrNameLst>
                                          <p:attrName>ppt_h</p:attrName>
                                        </p:attrNameLst>
                                      </p:cBhvr>
                                      <p:tavLst>
                                        <p:tav tm="0">
                                          <p:val>
                                            <p:fltVal val="0"/>
                                          </p:val>
                                        </p:tav>
                                        <p:tav tm="100000">
                                          <p:val>
                                            <p:strVal val="#ppt_h"/>
                                          </p:val>
                                        </p:tav>
                                      </p:tavLst>
                                    </p:anim>
                                    <p:animEffect>
                                      <p:cBhvr>
                                        <p:cTn id="32" dur="3000"/>
                                        <p:tgtEl>
                                          <p:spTgt spid="11267"/>
                                        </p:tgtEl>
                                      </p:cBhvr>
                                    </p:animEffect>
                                  </p:childTnLst>
                                </p:cTn>
                              </p:par>
                            </p:childTnLst>
                          </p:cTn>
                        </p:par>
                        <p:par>
                          <p:cTn id="33" fill="hold" nodeType="afterGroup">
                            <p:stCondLst>
                              <p:cond delay="5900"/>
                            </p:stCondLst>
                            <p:childTnLst>
                              <p:par>
                                <p:cTn id="34" presetID="2" presetClass="entr" presetSubtype="1" fill="hold" grpId="0" nodeType="afterEffect">
                                  <p:stCondLst>
                                    <p:cond delay="0"/>
                                  </p:stCondLst>
                                  <p:childTnLst>
                                    <p:set>
                                      <p:cBhvr>
                                        <p:cTn id="35" dur="1" fill="hold">
                                          <p:stCondLst>
                                            <p:cond delay="0"/>
                                          </p:stCondLst>
                                        </p:cTn>
                                        <p:tgtEl>
                                          <p:spTgt spid="11272"/>
                                        </p:tgtEl>
                                        <p:attrNameLst>
                                          <p:attrName>style.visibility</p:attrName>
                                        </p:attrNameLst>
                                      </p:cBhvr>
                                      <p:to>
                                        <p:strVal val="visible"/>
                                      </p:to>
                                    </p:set>
                                    <p:anim calcmode="lin" valueType="num">
                                      <p:cBhvr>
                                        <p:cTn id="36" dur="300" fill="hold"/>
                                        <p:tgtEl>
                                          <p:spTgt spid="11272"/>
                                        </p:tgtEl>
                                        <p:attrNameLst>
                                          <p:attrName>ppt_x</p:attrName>
                                        </p:attrNameLst>
                                      </p:cBhvr>
                                      <p:tavLst>
                                        <p:tav tm="0">
                                          <p:val>
                                            <p:strVal val="#ppt_x"/>
                                          </p:val>
                                        </p:tav>
                                        <p:tav tm="100000">
                                          <p:val>
                                            <p:strVal val="#ppt_x"/>
                                          </p:val>
                                        </p:tav>
                                      </p:tavLst>
                                    </p:anim>
                                    <p:anim calcmode="lin" valueType="num">
                                      <p:cBhvr>
                                        <p:cTn id="37" dur="300" fill="hold"/>
                                        <p:tgtEl>
                                          <p:spTgt spid="11272"/>
                                        </p:tgtEl>
                                        <p:attrNameLst>
                                          <p:attrName>ppt_y</p:attrName>
                                        </p:attrNameLst>
                                      </p:cBhvr>
                                      <p:tavLst>
                                        <p:tav tm="0">
                                          <p:val>
                                            <p:strVal val="0-#ppt_h/2"/>
                                          </p:val>
                                        </p:tav>
                                        <p:tav tm="100000">
                                          <p:val>
                                            <p:strVal val="#ppt_y"/>
                                          </p:val>
                                        </p:tav>
                                      </p:tavLst>
                                    </p:anim>
                                  </p:childTnLst>
                                </p:cTn>
                              </p:par>
                            </p:childTnLst>
                          </p:cTn>
                        </p:par>
                        <p:par>
                          <p:cTn id="38" fill="hold" nodeType="afterGroup">
                            <p:stCondLst>
                              <p:cond delay="62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1273"/>
                                        </p:tgtEl>
                                        <p:attrNameLst>
                                          <p:attrName>style.visibility</p:attrName>
                                        </p:attrNameLst>
                                      </p:cBhvr>
                                      <p:to>
                                        <p:strVal val="visible"/>
                                      </p:to>
                                    </p:set>
                                    <p:anim calcmode="lin" valueType="num">
                                      <p:cBhvr>
                                        <p:cTn id="41" dur="500" fill="hold"/>
                                        <p:tgtEl>
                                          <p:spTgt spid="1127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1273"/>
                                        </p:tgtEl>
                                        <p:attrNameLst>
                                          <p:attrName>ppt_y</p:attrName>
                                        </p:attrNameLst>
                                      </p:cBhvr>
                                      <p:tavLst>
                                        <p:tav tm="0">
                                          <p:val>
                                            <p:strVal val="#ppt_y"/>
                                          </p:val>
                                        </p:tav>
                                        <p:tav tm="100000">
                                          <p:val>
                                            <p:strVal val="#ppt_y"/>
                                          </p:val>
                                        </p:tav>
                                      </p:tavLst>
                                    </p:anim>
                                    <p:anim calcmode="lin" valueType="num">
                                      <p:cBhvr>
                                        <p:cTn id="43" dur="500" fill="hold"/>
                                        <p:tgtEl>
                                          <p:spTgt spid="1127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1273"/>
                                        </p:tgtEl>
                                        <p:attrNameLst>
                                          <p:attrName>ppt_w</p:attrName>
                                        </p:attrNameLst>
                                      </p:cBhvr>
                                      <p:tavLst>
                                        <p:tav tm="0">
                                          <p:val>
                                            <p:strVal val="#ppt_w/10"/>
                                          </p:val>
                                        </p:tav>
                                        <p:tav tm="50000">
                                          <p:val>
                                            <p:strVal val="#ppt_w+.01"/>
                                          </p:val>
                                        </p:tav>
                                        <p:tav tm="100000">
                                          <p:val>
                                            <p:strVal val="#ppt_w"/>
                                          </p:val>
                                        </p:tav>
                                      </p:tavLst>
                                    </p:anim>
                                    <p:animEffect>
                                      <p:cBhvr>
                                        <p:cTn id="45" dur="500" tmFilter="0,0; .5, 1; 1, 1"/>
                                        <p:tgtEl>
                                          <p:spTgt spid="11273"/>
                                        </p:tgtEl>
                                      </p:cBhvr>
                                    </p:animEffect>
                                  </p:childTnLst>
                                </p:cTn>
                              </p:par>
                            </p:childTnLst>
                          </p:cTn>
                        </p:par>
                        <p:par>
                          <p:cTn id="46" fill="hold" nodeType="afterGroup">
                            <p:stCondLst>
                              <p:cond delay="6750"/>
                            </p:stCondLst>
                            <p:childTnLst>
                              <p:par>
                                <p:cTn id="47" presetID="10" presetClass="entr" presetSubtype="0" fill="hold" grpId="0" nodeType="afterEffect">
                                  <p:stCondLst>
                                    <p:cond delay="0"/>
                                  </p:stCondLst>
                                  <p:childTnLst>
                                    <p:set>
                                      <p:cBhvr>
                                        <p:cTn id="48" dur="1" fill="hold">
                                          <p:stCondLst>
                                            <p:cond delay="0"/>
                                          </p:stCondLst>
                                        </p:cTn>
                                        <p:tgtEl>
                                          <p:spTgt spid="11270"/>
                                        </p:tgtEl>
                                        <p:attrNameLst>
                                          <p:attrName>style.visibility</p:attrName>
                                        </p:attrNameLst>
                                      </p:cBhvr>
                                      <p:to>
                                        <p:strVal val="visible"/>
                                      </p:to>
                                    </p:set>
                                    <p:animEffect>
                                      <p:cBhvr>
                                        <p:cTn id="49" dur="2000"/>
                                        <p:tgtEl>
                                          <p:spTgt spid="11270"/>
                                        </p:tgtEl>
                                      </p:cBhvr>
                                    </p:animEffect>
                                  </p:childTnLst>
                                </p:cTn>
                              </p:par>
                            </p:childTnLst>
                          </p:cTn>
                        </p:par>
                        <p:par>
                          <p:cTn id="50" fill="hold" nodeType="afterGroup">
                            <p:stCondLst>
                              <p:cond delay="8750"/>
                            </p:stCondLst>
                            <p:childTnLst>
                              <p:par>
                                <p:cTn id="51" presetID="31" presetClass="entr" presetSubtype="0" fill="hold" grpId="0" nodeType="after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style.rotation</p:attrName>
                                        </p:attrNameLst>
                                      </p:cBhvr>
                                      <p:tavLst>
                                        <p:tav tm="0">
                                          <p:val>
                                            <p:fltVal val="90"/>
                                          </p:val>
                                        </p:tav>
                                        <p:tav tm="100000">
                                          <p:val>
                                            <p:fltVal val="0"/>
                                          </p:val>
                                        </p:tav>
                                      </p:tavLst>
                                    </p:anim>
                                    <p:animEffect>
                                      <p:cBhvr>
                                        <p:cTn id="56"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autoUpdateAnimBg="0"/>
      <p:bldP spid="11268" grpId="0" bldLvl="0" animBg="1" autoUpdateAnimBg="0"/>
      <p:bldP spid="11270" grpId="0" bldLvl="0" animBg="1" autoUpdateAnimBg="0"/>
      <p:bldP spid="11271" grpId="0" bldLvl="0" autoUpdateAnimBg="0"/>
      <p:bldP spid="11272" grpId="0" animBg="1"/>
      <p:bldP spid="11273"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8332</TotalTime>
  <Words>3081</Words>
  <Application>Microsoft Office PowerPoint</Application>
  <PresentationFormat>全屏显示(16:9)</PresentationFormat>
  <Paragraphs>467</Paragraphs>
  <Slides>41</Slides>
  <Notes>41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41</vt:i4>
      </vt:variant>
    </vt:vector>
  </HeadingPairs>
  <TitlesOfParts>
    <vt:vector size="55" baseType="lpstr">
      <vt:lpstr>Kozuka Gothic Pro R</vt:lpstr>
      <vt:lpstr>方正兰亭粗黑简体</vt:lpstr>
      <vt:lpstr>方正兰亭黑_GBK</vt:lpstr>
      <vt:lpstr>方正兰亭细黑_GBK</vt:lpstr>
      <vt:lpstr>方正正大黑简体</vt:lpstr>
      <vt:lpstr>楷体_GB2312</vt:lpstr>
      <vt:lpstr>宋体</vt:lpstr>
      <vt:lpstr>微软雅黑 Light</vt:lpstr>
      <vt:lpstr>叶根友毛笔行书简体</vt:lpstr>
      <vt:lpstr>Arial</vt:lpstr>
      <vt:lpstr>Calibri</vt:lpstr>
      <vt:lpstr>微软雅黑</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cp:revision>
  <dcterms:created xsi:type="dcterms:W3CDTF">2015-04-24T01:01:13Z</dcterms:created>
  <dcterms:modified xsi:type="dcterms:W3CDTF">2019-05-22T08:16:27Z</dcterms:modified>
</cp:coreProperties>
</file>