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61" r:id="rId2"/>
    <p:sldId id="260" r:id="rId3"/>
    <p:sldId id="264" r:id="rId4"/>
    <p:sldId id="266" r:id="rId5"/>
    <p:sldId id="267" r:id="rId6"/>
    <p:sldId id="268" r:id="rId7"/>
    <p:sldId id="269" r:id="rId8"/>
    <p:sldId id="270" r:id="rId9"/>
    <p:sldId id="271" r:id="rId10"/>
    <p:sldId id="272" r:id="rId11"/>
    <p:sldId id="273" r:id="rId12"/>
    <p:sldId id="289" r:id="rId13"/>
    <p:sldId id="274" r:id="rId14"/>
    <p:sldId id="276" r:id="rId15"/>
    <p:sldId id="277" r:id="rId16"/>
    <p:sldId id="290" r:id="rId17"/>
    <p:sldId id="279" r:id="rId18"/>
    <p:sldId id="280" r:id="rId19"/>
    <p:sldId id="283" r:id="rId20"/>
    <p:sldId id="281" r:id="rId21"/>
    <p:sldId id="291" r:id="rId22"/>
    <p:sldId id="284" r:id="rId23"/>
    <p:sldId id="285" r:id="rId24"/>
    <p:sldId id="288" r:id="rId25"/>
    <p:sldId id="287" r:id="rId26"/>
    <p:sldId id="29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50E"/>
    <a:srgbClr val="D90012"/>
    <a:srgbClr val="E10613"/>
    <a:srgbClr val="EFEFF1"/>
    <a:srgbClr val="ECECED"/>
    <a:srgbClr val="E41F2B"/>
    <a:srgbClr val="AD1E27"/>
    <a:srgbClr val="FEFEFE"/>
    <a:srgbClr val="E30613"/>
    <a:srgbClr val="81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14" d="100"/>
          <a:sy n="114" d="100"/>
        </p:scale>
        <p:origin x="18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B25E-F66E-44BE-85A3-62191936F5C2}"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D03D-ED54-44F4-93D3-469DD7E83329}" type="slidenum">
              <a:rPr lang="zh-CN" altLang="en-US" smtClean="0"/>
              <a:t>‹#›</a:t>
            </a:fld>
            <a:endParaRPr lang="zh-CN" altLang="en-US"/>
          </a:p>
        </p:txBody>
      </p:sp>
    </p:spTree>
    <p:extLst>
      <p:ext uri="{BB962C8B-B14F-4D97-AF65-F5344CB8AC3E}">
        <p14:creationId xmlns:p14="http://schemas.microsoft.com/office/powerpoint/2010/main" val="385870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a:t>
            </a:fld>
            <a:endParaRPr lang="zh-CN" altLang="en-US"/>
          </a:p>
        </p:txBody>
      </p:sp>
    </p:spTree>
    <p:extLst>
      <p:ext uri="{BB962C8B-B14F-4D97-AF65-F5344CB8AC3E}">
        <p14:creationId xmlns:p14="http://schemas.microsoft.com/office/powerpoint/2010/main" val="295632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10</a:t>
            </a:fld>
            <a:endParaRPr lang="zh-CN" altLang="en-US"/>
          </a:p>
        </p:txBody>
      </p:sp>
    </p:spTree>
    <p:extLst>
      <p:ext uri="{BB962C8B-B14F-4D97-AF65-F5344CB8AC3E}">
        <p14:creationId xmlns:p14="http://schemas.microsoft.com/office/powerpoint/2010/main" val="59352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11</a:t>
            </a:fld>
            <a:endParaRPr lang="zh-CN" altLang="en-US"/>
          </a:p>
        </p:txBody>
      </p:sp>
    </p:spTree>
    <p:extLst>
      <p:ext uri="{BB962C8B-B14F-4D97-AF65-F5344CB8AC3E}">
        <p14:creationId xmlns:p14="http://schemas.microsoft.com/office/powerpoint/2010/main" val="205540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12</a:t>
            </a:fld>
            <a:endParaRPr lang="zh-CN" altLang="en-US"/>
          </a:p>
        </p:txBody>
      </p:sp>
    </p:spTree>
    <p:extLst>
      <p:ext uri="{BB962C8B-B14F-4D97-AF65-F5344CB8AC3E}">
        <p14:creationId xmlns:p14="http://schemas.microsoft.com/office/powerpoint/2010/main" val="427151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13</a:t>
            </a:fld>
            <a:endParaRPr lang="zh-CN" altLang="en-US"/>
          </a:p>
        </p:txBody>
      </p:sp>
    </p:spTree>
    <p:extLst>
      <p:ext uri="{BB962C8B-B14F-4D97-AF65-F5344CB8AC3E}">
        <p14:creationId xmlns:p14="http://schemas.microsoft.com/office/powerpoint/2010/main" val="405594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14</a:t>
            </a:fld>
            <a:endParaRPr lang="zh-CN" altLang="en-US"/>
          </a:p>
        </p:txBody>
      </p:sp>
    </p:spTree>
    <p:extLst>
      <p:ext uri="{BB962C8B-B14F-4D97-AF65-F5344CB8AC3E}">
        <p14:creationId xmlns:p14="http://schemas.microsoft.com/office/powerpoint/2010/main" val="77198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15</a:t>
            </a:fld>
            <a:endParaRPr lang="zh-CN" altLang="en-US"/>
          </a:p>
        </p:txBody>
      </p:sp>
    </p:spTree>
    <p:extLst>
      <p:ext uri="{BB962C8B-B14F-4D97-AF65-F5344CB8AC3E}">
        <p14:creationId xmlns:p14="http://schemas.microsoft.com/office/powerpoint/2010/main" val="417577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16</a:t>
            </a:fld>
            <a:endParaRPr lang="zh-CN" altLang="en-US"/>
          </a:p>
        </p:txBody>
      </p:sp>
    </p:spTree>
    <p:extLst>
      <p:ext uri="{BB962C8B-B14F-4D97-AF65-F5344CB8AC3E}">
        <p14:creationId xmlns:p14="http://schemas.microsoft.com/office/powerpoint/2010/main" val="132961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17</a:t>
            </a:fld>
            <a:endParaRPr lang="zh-CN" altLang="en-US"/>
          </a:p>
        </p:txBody>
      </p:sp>
    </p:spTree>
    <p:extLst>
      <p:ext uri="{BB962C8B-B14F-4D97-AF65-F5344CB8AC3E}">
        <p14:creationId xmlns:p14="http://schemas.microsoft.com/office/powerpoint/2010/main" val="1976354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18</a:t>
            </a:fld>
            <a:endParaRPr lang="zh-CN" altLang="en-US"/>
          </a:p>
        </p:txBody>
      </p:sp>
    </p:spTree>
    <p:extLst>
      <p:ext uri="{BB962C8B-B14F-4D97-AF65-F5344CB8AC3E}">
        <p14:creationId xmlns:p14="http://schemas.microsoft.com/office/powerpoint/2010/main" val="300317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19</a:t>
            </a:fld>
            <a:endParaRPr lang="zh-CN" altLang="en-US"/>
          </a:p>
        </p:txBody>
      </p:sp>
    </p:spTree>
    <p:extLst>
      <p:ext uri="{BB962C8B-B14F-4D97-AF65-F5344CB8AC3E}">
        <p14:creationId xmlns:p14="http://schemas.microsoft.com/office/powerpoint/2010/main" val="308358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a:t>
            </a:fld>
            <a:endParaRPr lang="zh-CN" altLang="en-US"/>
          </a:p>
        </p:txBody>
      </p:sp>
    </p:spTree>
    <p:extLst>
      <p:ext uri="{BB962C8B-B14F-4D97-AF65-F5344CB8AC3E}">
        <p14:creationId xmlns:p14="http://schemas.microsoft.com/office/powerpoint/2010/main" val="331312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20</a:t>
            </a:fld>
            <a:endParaRPr lang="zh-CN" altLang="en-US"/>
          </a:p>
        </p:txBody>
      </p:sp>
    </p:spTree>
    <p:extLst>
      <p:ext uri="{BB962C8B-B14F-4D97-AF65-F5344CB8AC3E}">
        <p14:creationId xmlns:p14="http://schemas.microsoft.com/office/powerpoint/2010/main" val="3343523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21</a:t>
            </a:fld>
            <a:endParaRPr lang="zh-CN" altLang="en-US"/>
          </a:p>
        </p:txBody>
      </p:sp>
    </p:spTree>
    <p:extLst>
      <p:ext uri="{BB962C8B-B14F-4D97-AF65-F5344CB8AC3E}">
        <p14:creationId xmlns:p14="http://schemas.microsoft.com/office/powerpoint/2010/main" val="44300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22</a:t>
            </a:fld>
            <a:endParaRPr lang="zh-CN" altLang="en-US"/>
          </a:p>
        </p:txBody>
      </p:sp>
    </p:spTree>
    <p:extLst>
      <p:ext uri="{BB962C8B-B14F-4D97-AF65-F5344CB8AC3E}">
        <p14:creationId xmlns:p14="http://schemas.microsoft.com/office/powerpoint/2010/main" val="35295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23</a:t>
            </a:fld>
            <a:endParaRPr lang="zh-CN" altLang="en-US"/>
          </a:p>
        </p:txBody>
      </p:sp>
    </p:spTree>
    <p:extLst>
      <p:ext uri="{BB962C8B-B14F-4D97-AF65-F5344CB8AC3E}">
        <p14:creationId xmlns:p14="http://schemas.microsoft.com/office/powerpoint/2010/main" val="266216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24</a:t>
            </a:fld>
            <a:endParaRPr lang="zh-CN" altLang="en-US"/>
          </a:p>
        </p:txBody>
      </p:sp>
    </p:spTree>
    <p:extLst>
      <p:ext uri="{BB962C8B-B14F-4D97-AF65-F5344CB8AC3E}">
        <p14:creationId xmlns:p14="http://schemas.microsoft.com/office/powerpoint/2010/main" val="410583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25</a:t>
            </a:fld>
            <a:endParaRPr lang="zh-CN" altLang="en-US"/>
          </a:p>
        </p:txBody>
      </p:sp>
    </p:spTree>
    <p:extLst>
      <p:ext uri="{BB962C8B-B14F-4D97-AF65-F5344CB8AC3E}">
        <p14:creationId xmlns:p14="http://schemas.microsoft.com/office/powerpoint/2010/main" val="187030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26</a:t>
            </a:fld>
            <a:endParaRPr lang="zh-CN" altLang="en-US"/>
          </a:p>
        </p:txBody>
      </p:sp>
    </p:spTree>
    <p:extLst>
      <p:ext uri="{BB962C8B-B14F-4D97-AF65-F5344CB8AC3E}">
        <p14:creationId xmlns:p14="http://schemas.microsoft.com/office/powerpoint/2010/main" val="72434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3</a:t>
            </a:fld>
            <a:endParaRPr lang="zh-CN" altLang="en-US"/>
          </a:p>
        </p:txBody>
      </p:sp>
    </p:spTree>
    <p:extLst>
      <p:ext uri="{BB962C8B-B14F-4D97-AF65-F5344CB8AC3E}">
        <p14:creationId xmlns:p14="http://schemas.microsoft.com/office/powerpoint/2010/main" val="7006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4</a:t>
            </a:fld>
            <a:endParaRPr lang="zh-CN" altLang="en-US"/>
          </a:p>
        </p:txBody>
      </p:sp>
    </p:spTree>
    <p:extLst>
      <p:ext uri="{BB962C8B-B14F-4D97-AF65-F5344CB8AC3E}">
        <p14:creationId xmlns:p14="http://schemas.microsoft.com/office/powerpoint/2010/main" val="94870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5</a:t>
            </a:fld>
            <a:endParaRPr lang="zh-CN" altLang="en-US"/>
          </a:p>
        </p:txBody>
      </p:sp>
    </p:spTree>
    <p:extLst>
      <p:ext uri="{BB962C8B-B14F-4D97-AF65-F5344CB8AC3E}">
        <p14:creationId xmlns:p14="http://schemas.microsoft.com/office/powerpoint/2010/main" val="151935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6</a:t>
            </a:fld>
            <a:endParaRPr lang="zh-CN" altLang="en-US"/>
          </a:p>
        </p:txBody>
      </p:sp>
    </p:spTree>
    <p:extLst>
      <p:ext uri="{BB962C8B-B14F-4D97-AF65-F5344CB8AC3E}">
        <p14:creationId xmlns:p14="http://schemas.microsoft.com/office/powerpoint/2010/main" val="263989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7</a:t>
            </a:fld>
            <a:endParaRPr lang="zh-CN" altLang="en-US"/>
          </a:p>
        </p:txBody>
      </p:sp>
    </p:spTree>
    <p:extLst>
      <p:ext uri="{BB962C8B-B14F-4D97-AF65-F5344CB8AC3E}">
        <p14:creationId xmlns:p14="http://schemas.microsoft.com/office/powerpoint/2010/main" val="410701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8</a:t>
            </a:fld>
            <a:endParaRPr lang="zh-CN" altLang="en-US"/>
          </a:p>
        </p:txBody>
      </p:sp>
    </p:spTree>
    <p:extLst>
      <p:ext uri="{BB962C8B-B14F-4D97-AF65-F5344CB8AC3E}">
        <p14:creationId xmlns:p14="http://schemas.microsoft.com/office/powerpoint/2010/main" val="387905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97D03D-ED54-44F4-93D3-469DD7E83329}" type="slidenum">
              <a:rPr lang="zh-CN" altLang="en-US" smtClean="0"/>
              <a:t>9</a:t>
            </a:fld>
            <a:endParaRPr lang="zh-CN" altLang="en-US"/>
          </a:p>
        </p:txBody>
      </p:sp>
    </p:spTree>
    <p:extLst>
      <p:ext uri="{BB962C8B-B14F-4D97-AF65-F5344CB8AC3E}">
        <p14:creationId xmlns:p14="http://schemas.microsoft.com/office/powerpoint/2010/main" val="3856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766475-3C67-4DF2-BE17-F0B0C8E38830}" type="datetimeFigureOut">
              <a:rPr lang="zh-CN" altLang="en-US" smtClean="0"/>
              <a:t>2019/7/23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D48D3E-B07C-4BE8-84F7-DD272BD053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66475-3C67-4DF2-BE17-F0B0C8E38830}" type="datetimeFigureOut">
              <a:rPr lang="zh-CN" altLang="en-US" smtClean="0"/>
              <a:t>2019/7/23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48D3E-B07C-4BE8-84F7-DD272BD0532C}"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notesSlide" Target="../notesSlides/notesSlide1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notesSlide" Target="../notesSlides/notesSlide1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notesSlide" Target="../notesSlides/notesSlide21.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5400000">
            <a:off x="-1049254" y="-915854"/>
            <a:ext cx="7484014" cy="4082539"/>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03846" y="1030456"/>
            <a:ext cx="3569679" cy="3569679"/>
            <a:chOff x="3393105" y="2094170"/>
            <a:chExt cx="2664367" cy="2664367"/>
          </a:xfrm>
        </p:grpSpPr>
        <p:sp>
          <p:nvSpPr>
            <p:cNvPr id="9" name="椭圆 8"/>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 name="组合 9"/>
            <p:cNvGrpSpPr/>
            <p:nvPr/>
          </p:nvGrpSpPr>
          <p:grpSpPr>
            <a:xfrm>
              <a:off x="3655434" y="2332886"/>
              <a:ext cx="2167846" cy="2167846"/>
              <a:chOff x="3739822" y="2440887"/>
              <a:chExt cx="1970936" cy="1970936"/>
            </a:xfrm>
          </p:grpSpPr>
          <p:sp>
            <p:nvSpPr>
              <p:cNvPr id="11" name="圆角矩形 10"/>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a:spLocks noChangeAspect="1"/>
              </p:cNvSpPr>
              <p:nvPr/>
            </p:nvSpPr>
            <p:spPr>
              <a:xfrm>
                <a:off x="3837054" y="2549460"/>
                <a:ext cx="1776466" cy="1776466"/>
              </a:xfrm>
              <a:prstGeom prst="ellipse">
                <a:avLst/>
              </a:prstGeom>
              <a:blipFill>
                <a:blip r:embed="rId5"/>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308108" y="5662404"/>
            <a:ext cx="597163" cy="646331"/>
            <a:chOff x="1308108" y="5662404"/>
            <a:chExt cx="597163" cy="646331"/>
          </a:xfrm>
        </p:grpSpPr>
        <p:sp>
          <p:nvSpPr>
            <p:cNvPr id="14" name="圆角矩形 13"/>
            <p:cNvSpPr/>
            <p:nvPr/>
          </p:nvSpPr>
          <p:spPr>
            <a:xfrm rot="5400000">
              <a:off x="130800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flipH="1">
              <a:off x="1398630" y="5662404"/>
              <a:ext cx="38824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2</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4" name="组合 3"/>
          <p:cNvGrpSpPr/>
          <p:nvPr/>
        </p:nvGrpSpPr>
        <p:grpSpPr>
          <a:xfrm>
            <a:off x="2029438" y="5662404"/>
            <a:ext cx="597163" cy="646331"/>
            <a:chOff x="2029438" y="5662404"/>
            <a:chExt cx="597163" cy="646331"/>
          </a:xfrm>
        </p:grpSpPr>
        <p:sp>
          <p:nvSpPr>
            <p:cNvPr id="15" name="圆角矩形 14"/>
            <p:cNvSpPr/>
            <p:nvPr/>
          </p:nvSpPr>
          <p:spPr>
            <a:xfrm rot="5400000">
              <a:off x="202933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2128285" y="5662404"/>
              <a:ext cx="39946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0</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5" name="组合 4"/>
          <p:cNvGrpSpPr/>
          <p:nvPr/>
        </p:nvGrpSpPr>
        <p:grpSpPr>
          <a:xfrm>
            <a:off x="2750769" y="5662403"/>
            <a:ext cx="597163" cy="646331"/>
            <a:chOff x="2750769" y="5662403"/>
            <a:chExt cx="597163" cy="646331"/>
          </a:xfrm>
        </p:grpSpPr>
        <p:sp>
          <p:nvSpPr>
            <p:cNvPr id="16" name="圆角矩形 15"/>
            <p:cNvSpPr/>
            <p:nvPr/>
          </p:nvSpPr>
          <p:spPr>
            <a:xfrm rot="5400000">
              <a:off x="275066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flipH="1">
              <a:off x="2902515" y="5662403"/>
              <a:ext cx="293670"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1</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6" name="组合 5"/>
          <p:cNvGrpSpPr/>
          <p:nvPr/>
        </p:nvGrpSpPr>
        <p:grpSpPr>
          <a:xfrm>
            <a:off x="3472099" y="5662402"/>
            <a:ext cx="597163" cy="646331"/>
            <a:chOff x="3472099" y="5662402"/>
            <a:chExt cx="597163" cy="646331"/>
          </a:xfrm>
        </p:grpSpPr>
        <p:sp>
          <p:nvSpPr>
            <p:cNvPr id="17" name="圆角矩形 16"/>
            <p:cNvSpPr/>
            <p:nvPr/>
          </p:nvSpPr>
          <p:spPr>
            <a:xfrm rot="5400000">
              <a:off x="347199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flipH="1">
              <a:off x="3578961" y="5662402"/>
              <a:ext cx="38343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7</a:t>
              </a:r>
              <a:endParaRPr lang="zh-CN" altLang="en-US" sz="400" dirty="0">
                <a:solidFill>
                  <a:schemeClr val="bg1"/>
                </a:solidFill>
                <a:latin typeface="Gulim" panose="020B0600000101010101" pitchFamily="34" charset="-127"/>
                <a:ea typeface="Gulim" panose="020B0600000101010101" pitchFamily="34" charset="-127"/>
              </a:endParaRPr>
            </a:p>
          </p:txBody>
        </p:sp>
      </p:grpSp>
      <p:cxnSp>
        <p:nvCxnSpPr>
          <p:cNvPr id="25" name="直接连接符 24"/>
          <p:cNvCxnSpPr/>
          <p:nvPr/>
        </p:nvCxnSpPr>
        <p:spPr>
          <a:xfrm flipH="1">
            <a:off x="0" y="5990780"/>
            <a:ext cx="10800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3525" y="5985567"/>
            <a:ext cx="7380000"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698198" y="1364351"/>
            <a:ext cx="5743880" cy="1692771"/>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工作</a:t>
            </a:r>
            <a:r>
              <a:rPr lang="zh-CN" altLang="en-US"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述职报告</a:t>
            </a:r>
            <a:endParaRPr lang="en-US" altLang="zh-CN"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8" name="文本框 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673772" y="3165861"/>
            <a:ext cx="1606530"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28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汇报人：</a:t>
            </a:r>
            <a:r>
              <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XXX</a:t>
            </a:r>
          </a:p>
        </p:txBody>
      </p:sp>
      <p:sp>
        <p:nvSpPr>
          <p:cNvPr id="29" name="文本框 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5803756" y="3158887"/>
            <a:ext cx="2249334"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单位部门：</a:t>
            </a:r>
            <a:r>
              <a:rPr lang="zh-CN" altLang="en-US"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市场部</a:t>
            </a:r>
            <a:endPar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pic>
        <p:nvPicPr>
          <p:cNvPr id="7" name="Owl City&amp;Carly Rae Jepsen-Good 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88148" y="-101427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Tm="2000">
        <p14:vortex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2" presetClass="entr" presetSubtype="1" decel="28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250" fill="hold"/>
                                        <p:tgtEl>
                                          <p:spTgt spid="2"/>
                                        </p:tgtEl>
                                        <p:attrNameLst>
                                          <p:attrName>ppt_x</p:attrName>
                                        </p:attrNameLst>
                                      </p:cBhvr>
                                      <p:tavLst>
                                        <p:tav tm="0">
                                          <p:val>
                                            <p:strVal val="#ppt_x"/>
                                          </p:val>
                                        </p:tav>
                                        <p:tav tm="100000">
                                          <p:val>
                                            <p:strVal val="#ppt_x"/>
                                          </p:val>
                                        </p:tav>
                                      </p:tavLst>
                                    </p:anim>
                                    <p:anim calcmode="lin" valueType="num">
                                      <p:cBhvr additive="base">
                                        <p:cTn id="10" dur="1250" fill="hold"/>
                                        <p:tgtEl>
                                          <p:spTgt spid="2"/>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3" presetClass="entr" presetSubtype="3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750" fill="hold"/>
                                        <p:tgtEl>
                                          <p:spTgt spid="8"/>
                                        </p:tgtEl>
                                        <p:attrNameLst>
                                          <p:attrName>ppt_w</p:attrName>
                                        </p:attrNameLst>
                                      </p:cBhvr>
                                      <p:tavLst>
                                        <p:tav tm="0">
                                          <p:val>
                                            <p:strVal val="4*#ppt_w"/>
                                          </p:val>
                                        </p:tav>
                                        <p:tav tm="100000">
                                          <p:val>
                                            <p:strVal val="#ppt_w"/>
                                          </p:val>
                                        </p:tav>
                                      </p:tavLst>
                                    </p:anim>
                                    <p:anim calcmode="lin" valueType="num">
                                      <p:cBhvr>
                                        <p:cTn id="15" dur="75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1000"/>
                            </p:stCondLst>
                            <p:childTnLst>
                              <p:par>
                                <p:cTn id="17" presetID="26" presetClass="emph" presetSubtype="0" fill="hold" nodeType="after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500"/>
                            </p:stCondLst>
                            <p:childTnLst>
                              <p:par>
                                <p:cTn id="21" presetID="25"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gtEl>
                                      </p:cBhvr>
                                    </p:animEffect>
                                  </p:childTnLst>
                                </p:cTn>
                              </p:par>
                              <p:par>
                                <p:cTn id="31" presetID="25" presetClass="entr" presetSubtype="0" fill="hold" nodeType="withEffect">
                                  <p:stCondLst>
                                    <p:cond delay="25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par>
                                <p:cTn id="41" presetID="25" presetClass="entr" presetSubtype="0" fill="hold" nodeType="withEffect">
                                  <p:stCondLst>
                                    <p:cond delay="50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par>
                                <p:cTn id="51" presetID="25" presetClass="entr" presetSubtype="0" fill="hold" nodeType="withEffect">
                                  <p:stCondLst>
                                    <p:cond delay="10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gtEl>
                                      </p:cBhvr>
                                    </p:animEffect>
                                  </p:childTnLst>
                                </p:cTn>
                              </p:par>
                            </p:childTnLst>
                          </p:cTn>
                        </p:par>
                        <p:par>
                          <p:cTn id="61" fill="hold">
                            <p:stCondLst>
                              <p:cond delay="2500"/>
                            </p:stCondLst>
                            <p:childTnLst>
                              <p:par>
                                <p:cTn id="62" presetID="22" presetClass="entr" presetSubtype="2"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right)">
                                      <p:cBhvr>
                                        <p:cTn id="64" dur="500"/>
                                        <p:tgtEl>
                                          <p:spTgt spid="25"/>
                                        </p:tgtEl>
                                      </p:cBhvr>
                                    </p:animEffect>
                                  </p:childTnLst>
                                </p:cTn>
                              </p:par>
                              <p:par>
                                <p:cTn id="65" presetID="22" presetClass="entr" presetSubtype="8"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3000"/>
                            </p:stCondLst>
                            <p:childTnLst>
                              <p:par>
                                <p:cTn id="69" presetID="52"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Scale>
                                      <p:cBhvr>
                                        <p:cTn id="7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7"/>
                                        </p:tgtEl>
                                        <p:attrNameLst>
                                          <p:attrName>ppt_x</p:attrName>
                                          <p:attrName>ppt_y</p:attrName>
                                        </p:attrNameLst>
                                      </p:cBhvr>
                                    </p:animMotion>
                                    <p:animEffect transition="in" filter="fade">
                                      <p:cBhvr>
                                        <p:cTn id="73" dur="1000"/>
                                        <p:tgtEl>
                                          <p:spTgt spid="27"/>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5" repeatCount="indefinite" fill="hold" display="0">
                  <p:stCondLst>
                    <p:cond delay="indefinite"/>
                  </p:stCondLst>
                  <p:endCondLst>
                    <p:cond evt="onStopAudio" delay="0">
                      <p:tgtEl>
                        <p:sldTgt/>
                      </p:tgtEl>
                    </p:cond>
                  </p:endCondLst>
                </p:cTn>
                <p:tgtEl>
                  <p:spTgt spid="7"/>
                </p:tgtEl>
              </p:cMediaNode>
            </p:audio>
          </p:childTnLst>
        </p:cTn>
      </p:par>
    </p:tnLst>
    <p:bldLst>
      <p:bldP spid="2" grpId="0" animBg="1"/>
      <p:bldP spid="27"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12386" y="500120"/>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内部培训学习情况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08346" y="1652929"/>
            <a:ext cx="10082431" cy="5022336"/>
            <a:chOff x="982640" y="1286614"/>
            <a:chExt cx="10081118" cy="5023499"/>
          </a:xfrm>
        </p:grpSpPr>
        <p:sp>
          <p:nvSpPr>
            <p:cNvPr id="14" name="圆角矩形 13"/>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圆角矩形 14"/>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6" name="组合 15"/>
            <p:cNvGrpSpPr/>
            <p:nvPr/>
          </p:nvGrpSpPr>
          <p:grpSpPr>
            <a:xfrm>
              <a:off x="982640" y="1596963"/>
              <a:ext cx="751226" cy="4402810"/>
              <a:chOff x="982640" y="1596963"/>
              <a:chExt cx="751226" cy="4402810"/>
            </a:xfrm>
          </p:grpSpPr>
          <p:grpSp>
            <p:nvGrpSpPr>
              <p:cNvPr id="17" name="组合 16"/>
              <p:cNvGrpSpPr/>
              <p:nvPr/>
            </p:nvGrpSpPr>
            <p:grpSpPr>
              <a:xfrm rot="16200000">
                <a:off x="-615716" y="3650191"/>
                <a:ext cx="4402810" cy="296354"/>
                <a:chOff x="2149635" y="1165383"/>
                <a:chExt cx="3485831" cy="234634"/>
              </a:xfrm>
            </p:grpSpPr>
            <p:grpSp>
              <p:nvGrpSpPr>
                <p:cNvPr id="49" name="组合 48"/>
                <p:cNvGrpSpPr/>
                <p:nvPr/>
              </p:nvGrpSpPr>
              <p:grpSpPr>
                <a:xfrm>
                  <a:off x="2149635" y="1165385"/>
                  <a:ext cx="234632" cy="234632"/>
                  <a:chOff x="2483014" y="1114427"/>
                  <a:chExt cx="209550" cy="209550"/>
                </a:xfrm>
              </p:grpSpPr>
              <p:sp>
                <p:nvSpPr>
                  <p:cNvPr id="77" name="椭圆 7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8" name="椭圆 7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0" name="组合 49"/>
                <p:cNvGrpSpPr/>
                <p:nvPr/>
              </p:nvGrpSpPr>
              <p:grpSpPr>
                <a:xfrm>
                  <a:off x="2510880" y="1165385"/>
                  <a:ext cx="234632" cy="234632"/>
                  <a:chOff x="2483014" y="1114427"/>
                  <a:chExt cx="209550" cy="209550"/>
                </a:xfrm>
              </p:grpSpPr>
              <p:sp>
                <p:nvSpPr>
                  <p:cNvPr id="75" name="椭圆 7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6" name="椭圆 7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1" name="组合 50"/>
                <p:cNvGrpSpPr/>
                <p:nvPr/>
              </p:nvGrpSpPr>
              <p:grpSpPr>
                <a:xfrm>
                  <a:off x="2872124" y="1165385"/>
                  <a:ext cx="234632" cy="234632"/>
                  <a:chOff x="2483014" y="1114427"/>
                  <a:chExt cx="209550" cy="209550"/>
                </a:xfrm>
              </p:grpSpPr>
              <p:sp>
                <p:nvSpPr>
                  <p:cNvPr id="73" name="椭圆 7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4" name="椭圆 7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2" name="组合 51"/>
                <p:cNvGrpSpPr/>
                <p:nvPr/>
              </p:nvGrpSpPr>
              <p:grpSpPr>
                <a:xfrm>
                  <a:off x="3233369" y="1165385"/>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3" name="组合 52"/>
                <p:cNvGrpSpPr/>
                <p:nvPr/>
              </p:nvGrpSpPr>
              <p:grpSpPr>
                <a:xfrm>
                  <a:off x="3594615" y="1165383"/>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4" name="组合 53"/>
                <p:cNvGrpSpPr/>
                <p:nvPr/>
              </p:nvGrpSpPr>
              <p:grpSpPr>
                <a:xfrm>
                  <a:off x="3955858" y="1165384"/>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5" name="组合 54"/>
                <p:cNvGrpSpPr/>
                <p:nvPr/>
              </p:nvGrpSpPr>
              <p:grpSpPr>
                <a:xfrm>
                  <a:off x="4317103" y="1165384"/>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6" name="组合 55"/>
                <p:cNvGrpSpPr/>
                <p:nvPr/>
              </p:nvGrpSpPr>
              <p:grpSpPr>
                <a:xfrm>
                  <a:off x="4678347" y="1165384"/>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7" name="组合 56"/>
                <p:cNvGrpSpPr/>
                <p:nvPr/>
              </p:nvGrpSpPr>
              <p:grpSpPr>
                <a:xfrm>
                  <a:off x="5039590" y="1165384"/>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58" name="组合 57"/>
                <p:cNvGrpSpPr/>
                <p:nvPr/>
              </p:nvGrpSpPr>
              <p:grpSpPr>
                <a:xfrm>
                  <a:off x="5400834" y="1165384"/>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18" name="组合 17"/>
              <p:cNvGrpSpPr/>
              <p:nvPr/>
            </p:nvGrpSpPr>
            <p:grpSpPr>
              <a:xfrm rot="16200000">
                <a:off x="1229146" y="5557333"/>
                <a:ext cx="119575" cy="612586"/>
                <a:chOff x="2244455" y="772894"/>
                <a:chExt cx="94658" cy="485003"/>
              </a:xfrm>
            </p:grpSpPr>
            <p:sp>
              <p:nvSpPr>
                <p:cNvPr id="47" name="圆角矩形 4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19" name="组合 18"/>
              <p:cNvGrpSpPr/>
              <p:nvPr/>
            </p:nvGrpSpPr>
            <p:grpSpPr>
              <a:xfrm rot="16200000">
                <a:off x="1229146" y="5099277"/>
                <a:ext cx="119575" cy="612586"/>
                <a:chOff x="2244455" y="772894"/>
                <a:chExt cx="94658" cy="485003"/>
              </a:xfrm>
            </p:grpSpPr>
            <p:sp>
              <p:nvSpPr>
                <p:cNvPr id="45" name="圆角矩形 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6" name="圆角矩形 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0" name="组合 19"/>
              <p:cNvGrpSpPr/>
              <p:nvPr/>
            </p:nvGrpSpPr>
            <p:grpSpPr>
              <a:xfrm rot="16200000">
                <a:off x="1229146" y="4641222"/>
                <a:ext cx="119575" cy="612586"/>
                <a:chOff x="2244455" y="772894"/>
                <a:chExt cx="94658" cy="485003"/>
              </a:xfrm>
            </p:grpSpPr>
            <p:sp>
              <p:nvSpPr>
                <p:cNvPr id="43" name="圆角矩形 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圆角矩形 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1" name="组合 20"/>
              <p:cNvGrpSpPr/>
              <p:nvPr/>
            </p:nvGrpSpPr>
            <p:grpSpPr>
              <a:xfrm rot="16200000">
                <a:off x="1229146" y="4183167"/>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2" name="组合 21"/>
              <p:cNvGrpSpPr/>
              <p:nvPr/>
            </p:nvGrpSpPr>
            <p:grpSpPr>
              <a:xfrm rot="16200000">
                <a:off x="1229146" y="3725113"/>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3" name="组合 22"/>
              <p:cNvGrpSpPr/>
              <p:nvPr/>
            </p:nvGrpSpPr>
            <p:grpSpPr>
              <a:xfrm rot="16200000">
                <a:off x="1229146" y="3267055"/>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4" name="组合 23"/>
              <p:cNvGrpSpPr/>
              <p:nvPr/>
            </p:nvGrpSpPr>
            <p:grpSpPr>
              <a:xfrm rot="16200000">
                <a:off x="1229145" y="2808999"/>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5" name="组合 24"/>
              <p:cNvGrpSpPr/>
              <p:nvPr/>
            </p:nvGrpSpPr>
            <p:grpSpPr>
              <a:xfrm rot="16200000">
                <a:off x="1229146" y="2350946"/>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7" name="组合 26"/>
              <p:cNvGrpSpPr/>
              <p:nvPr/>
            </p:nvGrpSpPr>
            <p:grpSpPr>
              <a:xfrm rot="16200000">
                <a:off x="1229146" y="1892893"/>
                <a:ext cx="119575" cy="612586"/>
                <a:chOff x="2244455" y="772894"/>
                <a:chExt cx="94658" cy="485003"/>
              </a:xfrm>
            </p:grpSpPr>
            <p:sp>
              <p:nvSpPr>
                <p:cNvPr id="31" name="圆角矩形 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nvGrpSpPr>
              <p:cNvPr id="28" name="组合 27"/>
              <p:cNvGrpSpPr/>
              <p:nvPr/>
            </p:nvGrpSpPr>
            <p:grpSpPr>
              <a:xfrm rot="16200000">
                <a:off x="1229146" y="1434840"/>
                <a:ext cx="119575" cy="612586"/>
                <a:chOff x="2244455" y="772894"/>
                <a:chExt cx="94658" cy="485003"/>
              </a:xfrm>
            </p:grpSpPr>
            <p:sp>
              <p:nvSpPr>
                <p:cNvPr id="29" name="圆角矩形 2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cxnSp>
        <p:nvCxnSpPr>
          <p:cNvPr id="79" name="直接连接符 78"/>
          <p:cNvCxnSpPr/>
          <p:nvPr/>
        </p:nvCxnSpPr>
        <p:spPr>
          <a:xfrm>
            <a:off x="5041316" y="1850543"/>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10514638" y="1850543"/>
            <a:ext cx="190525" cy="4627115"/>
            <a:chOff x="10487694" y="1484274"/>
            <a:chExt cx="190500" cy="4628185"/>
          </a:xfrm>
        </p:grpSpPr>
        <p:sp>
          <p:nvSpPr>
            <p:cNvPr id="81" name="矩形 80"/>
            <p:cNvSpPr/>
            <p:nvPr/>
          </p:nvSpPr>
          <p:spPr>
            <a:xfrm>
              <a:off x="10487694" y="1484274"/>
              <a:ext cx="190500" cy="888448"/>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矩形 81"/>
            <p:cNvSpPr/>
            <p:nvPr/>
          </p:nvSpPr>
          <p:spPr>
            <a:xfrm>
              <a:off x="10487694" y="2372720"/>
              <a:ext cx="190500" cy="944033"/>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矩形 82"/>
            <p:cNvSpPr/>
            <p:nvPr/>
          </p:nvSpPr>
          <p:spPr>
            <a:xfrm>
              <a:off x="10487694" y="3314688"/>
              <a:ext cx="190500" cy="945150"/>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矩形 83"/>
            <p:cNvSpPr/>
            <p:nvPr/>
          </p:nvSpPr>
          <p:spPr>
            <a:xfrm>
              <a:off x="10487694" y="4258721"/>
              <a:ext cx="190500" cy="944033"/>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矩形 84"/>
            <p:cNvSpPr/>
            <p:nvPr/>
          </p:nvSpPr>
          <p:spPr>
            <a:xfrm>
              <a:off x="10487694" y="5202754"/>
              <a:ext cx="190500" cy="909705"/>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矩形 85"/>
          <p:cNvSpPr/>
          <p:nvPr/>
        </p:nvSpPr>
        <p:spPr>
          <a:xfrm>
            <a:off x="2114592" y="2216239"/>
            <a:ext cx="2494621" cy="175126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矩形 86"/>
          <p:cNvSpPr/>
          <p:nvPr/>
        </p:nvSpPr>
        <p:spPr>
          <a:xfrm>
            <a:off x="2116626" y="4348075"/>
            <a:ext cx="2494621" cy="1751260"/>
          </a:xfrm>
          <a:prstGeom prst="rect">
            <a:avLst/>
          </a:prstGeom>
          <a:blipFill>
            <a:blip r:embed="rId4"/>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88" name="直接连接符 87"/>
          <p:cNvCxnSpPr/>
          <p:nvPr/>
        </p:nvCxnSpPr>
        <p:spPr>
          <a:xfrm rot="5400000">
            <a:off x="7695975" y="1840940"/>
            <a:ext cx="0" cy="462711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Freeform 30"/>
          <p:cNvSpPr>
            <a:spLocks noEditPoints="1"/>
          </p:cNvSpPr>
          <p:nvPr/>
        </p:nvSpPr>
        <p:spPr bwMode="auto">
          <a:xfrm>
            <a:off x="5433089" y="4752328"/>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0" name="Freeform 35"/>
          <p:cNvSpPr>
            <a:spLocks noEditPoints="1"/>
          </p:cNvSpPr>
          <p:nvPr/>
        </p:nvSpPr>
        <p:spPr bwMode="auto">
          <a:xfrm>
            <a:off x="5471386" y="265821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1" name="TextBox 12"/>
          <p:cNvSpPr txBox="1"/>
          <p:nvPr/>
        </p:nvSpPr>
        <p:spPr>
          <a:xfrm>
            <a:off x="6645560" y="2438607"/>
            <a:ext cx="3588415" cy="1708160"/>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12"/>
          <p:cNvSpPr txBox="1"/>
          <p:nvPr/>
        </p:nvSpPr>
        <p:spPr>
          <a:xfrm>
            <a:off x="6645559" y="4461997"/>
            <a:ext cx="3588415" cy="1708160"/>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randombar(horizontal)">
                                      <p:cBhvr>
                                        <p:cTn id="11" dur="500"/>
                                        <p:tgtEl>
                                          <p:spTgt spid="8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arn(outHorizontal)">
                                      <p:cBhvr>
                                        <p:cTn id="23" dur="500"/>
                                        <p:tgtEl>
                                          <p:spTgt spid="79"/>
                                        </p:tgtEl>
                                      </p:cBhvr>
                                    </p:animEffect>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arn(outHorizontal)">
                                      <p:cBhvr>
                                        <p:cTn id="27" dur="500"/>
                                        <p:tgtEl>
                                          <p:spTgt spid="8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barn(outVertical)">
                                      <p:cBhvr>
                                        <p:cTn id="35" dur="500"/>
                                        <p:tgtEl>
                                          <p:spTgt spid="9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barn(outVertical)">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9" grpId="0" animBg="1"/>
      <p:bldP spid="90" grpId="0" animBg="1"/>
      <p:bldP spid="91"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798350" y="456470"/>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其他工作情况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954909" y="2703271"/>
            <a:ext cx="2166180" cy="1867397"/>
            <a:chOff x="5954909" y="2393782"/>
            <a:chExt cx="2166180" cy="1867397"/>
          </a:xfrm>
        </p:grpSpPr>
        <p:sp>
          <p:nvSpPr>
            <p:cNvPr id="14" name="六边形 13"/>
            <p:cNvSpPr/>
            <p:nvPr/>
          </p:nvSpPr>
          <p:spPr>
            <a:xfrm>
              <a:off x="5954909" y="2393782"/>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5" name="任意多边形 14"/>
            <p:cNvSpPr/>
            <p:nvPr/>
          </p:nvSpPr>
          <p:spPr>
            <a:xfrm>
              <a:off x="6181464" y="2510004"/>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6590272" y="3327480"/>
              <a:ext cx="915635" cy="830997"/>
            </a:xfrm>
            <a:prstGeom prst="rect">
              <a:avLst/>
            </a:prstGeom>
            <a:noFill/>
          </p:spPr>
          <p:txBody>
            <a:bodyPr wrap="none" rtlCol="0">
              <a:spAutoFit/>
            </a:bodyPr>
            <a:lstStyle/>
            <a:p>
              <a:r>
                <a:rPr lang="en-US" altLang="zh-CN"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7" name="Freeform 26"/>
            <p:cNvSpPr>
              <a:spLocks noEditPoints="1"/>
            </p:cNvSpPr>
            <p:nvPr/>
          </p:nvSpPr>
          <p:spPr bwMode="auto">
            <a:xfrm>
              <a:off x="6842843" y="2697362"/>
              <a:ext cx="378334" cy="397491"/>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8" name="组合 17"/>
          <p:cNvGrpSpPr/>
          <p:nvPr/>
        </p:nvGrpSpPr>
        <p:grpSpPr>
          <a:xfrm>
            <a:off x="4015284" y="3753190"/>
            <a:ext cx="2166180" cy="1867397"/>
            <a:chOff x="4015284" y="3443701"/>
            <a:chExt cx="2166180" cy="1867397"/>
          </a:xfrm>
        </p:grpSpPr>
        <p:sp>
          <p:nvSpPr>
            <p:cNvPr id="19" name="六边形 18"/>
            <p:cNvSpPr/>
            <p:nvPr/>
          </p:nvSpPr>
          <p:spPr>
            <a:xfrm>
              <a:off x="4015284" y="3443701"/>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0" name="任意多边形 19"/>
            <p:cNvSpPr/>
            <p:nvPr/>
          </p:nvSpPr>
          <p:spPr>
            <a:xfrm>
              <a:off x="4241838" y="3559923"/>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4680253" y="4402785"/>
              <a:ext cx="915635" cy="830997"/>
            </a:xfrm>
            <a:prstGeom prst="rect">
              <a:avLst/>
            </a:prstGeom>
            <a:noFill/>
          </p:spPr>
          <p:txBody>
            <a:bodyPr wrap="none" rtlCol="0">
              <a:spAutoFit/>
            </a:bodyPr>
            <a:lstStyle/>
            <a:p>
              <a:r>
                <a:rPr lang="en-US" altLang="zh-CN"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2" name="Freeform 16"/>
            <p:cNvSpPr>
              <a:spLocks noEditPoints="1"/>
            </p:cNvSpPr>
            <p:nvPr/>
          </p:nvSpPr>
          <p:spPr bwMode="auto">
            <a:xfrm>
              <a:off x="4870125" y="3754713"/>
              <a:ext cx="511402" cy="407827"/>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4044892" y="1646226"/>
            <a:ext cx="2166180" cy="1867397"/>
            <a:chOff x="4044892" y="1336737"/>
            <a:chExt cx="2166180" cy="1867397"/>
          </a:xfrm>
        </p:grpSpPr>
        <p:sp>
          <p:nvSpPr>
            <p:cNvPr id="24" name="六边形 23"/>
            <p:cNvSpPr/>
            <p:nvPr/>
          </p:nvSpPr>
          <p:spPr>
            <a:xfrm>
              <a:off x="4044892" y="1336737"/>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5" name="任意多边形 24"/>
            <p:cNvSpPr/>
            <p:nvPr/>
          </p:nvSpPr>
          <p:spPr>
            <a:xfrm>
              <a:off x="4271446" y="1452959"/>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4680254" y="2295821"/>
              <a:ext cx="915635" cy="830997"/>
            </a:xfrm>
            <a:prstGeom prst="rect">
              <a:avLst/>
            </a:prstGeom>
            <a:noFill/>
          </p:spPr>
          <p:txBody>
            <a:bodyPr wrap="none" rtlCol="0">
              <a:spAutoFit/>
            </a:bodyPr>
            <a:lstStyle/>
            <a:p>
              <a:r>
                <a:rPr lang="en-US" altLang="zh-CN"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8" name="Freeform 48"/>
            <p:cNvSpPr>
              <a:spLocks noEditPoints="1"/>
            </p:cNvSpPr>
            <p:nvPr/>
          </p:nvSpPr>
          <p:spPr bwMode="auto">
            <a:xfrm>
              <a:off x="4902391" y="1610641"/>
              <a:ext cx="451177" cy="431866"/>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p:cNvGrpSpPr/>
          <p:nvPr/>
        </p:nvGrpSpPr>
        <p:grpSpPr>
          <a:xfrm>
            <a:off x="5925302" y="4810235"/>
            <a:ext cx="2166180" cy="1867397"/>
            <a:chOff x="5925302" y="4500746"/>
            <a:chExt cx="2166180" cy="1867397"/>
          </a:xfrm>
        </p:grpSpPr>
        <p:sp>
          <p:nvSpPr>
            <p:cNvPr id="30" name="六边形 29"/>
            <p:cNvSpPr/>
            <p:nvPr/>
          </p:nvSpPr>
          <p:spPr>
            <a:xfrm>
              <a:off x="5925302" y="4500746"/>
              <a:ext cx="2166180" cy="1867397"/>
            </a:xfrm>
            <a:prstGeom prst="hexagon">
              <a:avLst/>
            </a:pr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90500" dist="635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1" name="任意多边形 30"/>
            <p:cNvSpPr/>
            <p:nvPr/>
          </p:nvSpPr>
          <p:spPr>
            <a:xfrm>
              <a:off x="6151856" y="4616968"/>
              <a:ext cx="1718302" cy="747230"/>
            </a:xfrm>
            <a:custGeom>
              <a:avLst/>
              <a:gdLst>
                <a:gd name="connsiteX0" fmla="*/ 477371 w 2215000"/>
                <a:gd name="connsiteY0" fmla="*/ 0 h 963359"/>
                <a:gd name="connsiteX1" fmla="*/ 1737629 w 2215000"/>
                <a:gd name="connsiteY1" fmla="*/ 0 h 963359"/>
                <a:gd name="connsiteX2" fmla="*/ 2215000 w 2215000"/>
                <a:gd name="connsiteY2" fmla="*/ 954742 h 963359"/>
                <a:gd name="connsiteX3" fmla="*/ 2210692 w 2215000"/>
                <a:gd name="connsiteY3" fmla="*/ 963359 h 963359"/>
                <a:gd name="connsiteX4" fmla="*/ 4309 w 2215000"/>
                <a:gd name="connsiteY4" fmla="*/ 963359 h 963359"/>
                <a:gd name="connsiteX5" fmla="*/ 0 w 2215000"/>
                <a:gd name="connsiteY5" fmla="*/ 954742 h 963359"/>
                <a:gd name="connsiteX6" fmla="*/ 477371 w 2215000"/>
                <a:gd name="connsiteY6" fmla="*/ 0 h 9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5000" h="963359">
                  <a:moveTo>
                    <a:pt x="477371" y="0"/>
                  </a:moveTo>
                  <a:lnTo>
                    <a:pt x="1737629" y="0"/>
                  </a:lnTo>
                  <a:lnTo>
                    <a:pt x="2215000" y="954742"/>
                  </a:lnTo>
                  <a:lnTo>
                    <a:pt x="2210692" y="963359"/>
                  </a:lnTo>
                  <a:lnTo>
                    <a:pt x="4309" y="963359"/>
                  </a:lnTo>
                  <a:lnTo>
                    <a:pt x="0" y="954742"/>
                  </a:lnTo>
                  <a:lnTo>
                    <a:pt x="477371" y="0"/>
                  </a:lnTo>
                  <a:close/>
                </a:path>
              </a:pathLst>
            </a:custGeom>
            <a:gradFill>
              <a:gsLst>
                <a:gs pos="0">
                  <a:srgbClr val="E30613"/>
                </a:gs>
                <a:gs pos="100000">
                  <a:srgbClr val="81040B"/>
                </a:gs>
              </a:gsLst>
              <a:lin ang="3600000" scaled="0"/>
            </a:gradFill>
            <a:ln w="25400">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文本框 31"/>
            <p:cNvSpPr txBox="1"/>
            <p:nvPr/>
          </p:nvSpPr>
          <p:spPr>
            <a:xfrm>
              <a:off x="6590271" y="5434444"/>
              <a:ext cx="915635" cy="830997"/>
            </a:xfrm>
            <a:prstGeom prst="rect">
              <a:avLst/>
            </a:prstGeom>
            <a:noFill/>
          </p:spPr>
          <p:txBody>
            <a:bodyPr wrap="none" rtlCol="0">
              <a:spAutoFit/>
            </a:bodyPr>
            <a:lstStyle/>
            <a:p>
              <a:r>
                <a:rPr lang="en-US" altLang="zh-CN"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4800" b="1" dirty="0">
                <a:gradFill>
                  <a:gsLst>
                    <a:gs pos="0">
                      <a:srgbClr val="E30613"/>
                    </a:gs>
                    <a:gs pos="100000">
                      <a:srgbClr val="81040B"/>
                    </a:gs>
                  </a:gsLst>
                  <a:lin ang="3600000" scaled="0"/>
                </a:gra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33" name="Freeform 31"/>
            <p:cNvSpPr>
              <a:spLocks noEditPoints="1"/>
            </p:cNvSpPr>
            <p:nvPr/>
          </p:nvSpPr>
          <p:spPr bwMode="auto">
            <a:xfrm>
              <a:off x="6858210" y="4809125"/>
              <a:ext cx="347600" cy="43713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4" name="文本框 33"/>
          <p:cNvSpPr txBox="1"/>
          <p:nvPr/>
        </p:nvSpPr>
        <p:spPr>
          <a:xfrm>
            <a:off x="1103800" y="2190419"/>
            <a:ext cx="2715808" cy="1446550"/>
          </a:xfrm>
          <a:prstGeom prst="rect">
            <a:avLst/>
          </a:prstGeom>
          <a:noFill/>
          <a:effectLst/>
        </p:spPr>
        <p:txBody>
          <a:bodyPr wrap="none"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103800" y="4297383"/>
            <a:ext cx="2715808" cy="1446550"/>
          </a:xfrm>
          <a:prstGeom prst="rect">
            <a:avLst/>
          </a:prstGeom>
          <a:noFill/>
          <a:effectLst/>
        </p:spPr>
        <p:txBody>
          <a:bodyPr wrap="none"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537577" y="3265724"/>
            <a:ext cx="2715808" cy="1446550"/>
          </a:xfrm>
          <a:prstGeom prst="rect">
            <a:avLst/>
          </a:prstGeom>
          <a:noFill/>
          <a:effectLst/>
        </p:spPr>
        <p:txBody>
          <a:bodyPr wrap="none"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535127" y="5337181"/>
            <a:ext cx="2715808" cy="1446550"/>
          </a:xfrm>
          <a:prstGeom prst="rect">
            <a:avLst/>
          </a:prstGeom>
          <a:noFill/>
          <a:effectLst/>
        </p:spPr>
        <p:txBody>
          <a:bodyPr wrap="none"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strVal val="4*#ppt_w"/>
                                          </p:val>
                                        </p:tav>
                                        <p:tav tm="100000">
                                          <p:val>
                                            <p:strVal val="#ppt_w"/>
                                          </p:val>
                                        </p:tav>
                                      </p:tavLst>
                                    </p:anim>
                                    <p:anim calcmode="lin" valueType="num">
                                      <p:cBhvr>
                                        <p:cTn id="8" dur="750" fill="hold"/>
                                        <p:tgtEl>
                                          <p:spTgt spid="23"/>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2250"/>
                            </p:stCondLst>
                            <p:childTnLst>
                              <p:par>
                                <p:cTn id="18" presetID="23" presetClass="entr" presetSubtype="3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750" fill="hold"/>
                                        <p:tgtEl>
                                          <p:spTgt spid="13"/>
                                        </p:tgtEl>
                                        <p:attrNameLst>
                                          <p:attrName>ppt_w</p:attrName>
                                        </p:attrNameLst>
                                      </p:cBhvr>
                                      <p:tavLst>
                                        <p:tav tm="0">
                                          <p:val>
                                            <p:strVal val="4*#ppt_w"/>
                                          </p:val>
                                        </p:tav>
                                        <p:tav tm="100000">
                                          <p:val>
                                            <p:strVal val="#ppt_w"/>
                                          </p:val>
                                        </p:tav>
                                      </p:tavLst>
                                    </p:anim>
                                    <p:anim calcmode="lin" valueType="num">
                                      <p:cBhvr>
                                        <p:cTn id="21" dur="750" fill="hold"/>
                                        <p:tgtEl>
                                          <p:spTgt spid="13"/>
                                        </p:tgtEl>
                                        <p:attrNameLst>
                                          <p:attrName>ppt_h</p:attrName>
                                        </p:attrNameLst>
                                      </p:cBhvr>
                                      <p:tavLst>
                                        <p:tav tm="0">
                                          <p:val>
                                            <p:strVal val="4*#ppt_h"/>
                                          </p:val>
                                        </p:tav>
                                        <p:tav tm="100000">
                                          <p:val>
                                            <p:strVal val="#ppt_h"/>
                                          </p:val>
                                        </p:tav>
                                      </p:tavLst>
                                    </p:anim>
                                  </p:childTnLst>
                                </p:cTn>
                              </p:par>
                            </p:childTnLst>
                          </p:cTn>
                        </p:par>
                        <p:par>
                          <p:cTn id="22" fill="hold">
                            <p:stCondLst>
                              <p:cond delay="3250"/>
                            </p:stCondLst>
                            <p:childTnLst>
                              <p:par>
                                <p:cTn id="23" presetID="26" presetClass="emph" presetSubtype="0" fill="hold" nodeType="after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3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4250"/>
                            </p:stCondLst>
                            <p:childTnLst>
                              <p:par>
                                <p:cTn id="31" presetID="23" presetClass="entr" presetSubtype="3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750" fill="hold"/>
                                        <p:tgtEl>
                                          <p:spTgt spid="18"/>
                                        </p:tgtEl>
                                        <p:attrNameLst>
                                          <p:attrName>ppt_w</p:attrName>
                                        </p:attrNameLst>
                                      </p:cBhvr>
                                      <p:tavLst>
                                        <p:tav tm="0">
                                          <p:val>
                                            <p:strVal val="4*#ppt_w"/>
                                          </p:val>
                                        </p:tav>
                                        <p:tav tm="100000">
                                          <p:val>
                                            <p:strVal val="#ppt_w"/>
                                          </p:val>
                                        </p:tav>
                                      </p:tavLst>
                                    </p:anim>
                                    <p:anim calcmode="lin" valueType="num">
                                      <p:cBhvr>
                                        <p:cTn id="34" dur="750" fill="hold"/>
                                        <p:tgtEl>
                                          <p:spTgt spid="18"/>
                                        </p:tgtEl>
                                        <p:attrNameLst>
                                          <p:attrName>ppt_h</p:attrName>
                                        </p:attrNameLst>
                                      </p:cBhvr>
                                      <p:tavLst>
                                        <p:tav tm="0">
                                          <p:val>
                                            <p:strVal val="4*#ppt_h"/>
                                          </p:val>
                                        </p:tav>
                                        <p:tav tm="100000">
                                          <p:val>
                                            <p:strVal val="#ppt_h"/>
                                          </p:val>
                                        </p:tav>
                                      </p:tavLst>
                                    </p:anim>
                                  </p:childTnLst>
                                </p:cTn>
                              </p:par>
                            </p:childTnLst>
                          </p:cTn>
                        </p:par>
                        <p:par>
                          <p:cTn id="35" fill="hold">
                            <p:stCondLst>
                              <p:cond delay="5250"/>
                            </p:stCondLst>
                            <p:childTnLst>
                              <p:par>
                                <p:cTn id="36" presetID="26" presetClass="emph" presetSubtype="0" fill="hold" nodeType="afterEffect">
                                  <p:stCondLst>
                                    <p:cond delay="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6250"/>
                            </p:stCondLst>
                            <p:childTnLst>
                              <p:par>
                                <p:cTn id="44" presetID="23" presetClass="entr" presetSubtype="3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750" fill="hold"/>
                                        <p:tgtEl>
                                          <p:spTgt spid="29"/>
                                        </p:tgtEl>
                                        <p:attrNameLst>
                                          <p:attrName>ppt_w</p:attrName>
                                        </p:attrNameLst>
                                      </p:cBhvr>
                                      <p:tavLst>
                                        <p:tav tm="0">
                                          <p:val>
                                            <p:strVal val="4*#ppt_w"/>
                                          </p:val>
                                        </p:tav>
                                        <p:tav tm="100000">
                                          <p:val>
                                            <p:strVal val="#ppt_w"/>
                                          </p:val>
                                        </p:tav>
                                      </p:tavLst>
                                    </p:anim>
                                    <p:anim calcmode="lin" valueType="num">
                                      <p:cBhvr>
                                        <p:cTn id="47" dur="750" fill="hold"/>
                                        <p:tgtEl>
                                          <p:spTgt spid="29"/>
                                        </p:tgtEl>
                                        <p:attrNameLst>
                                          <p:attrName>ppt_h</p:attrName>
                                        </p:attrNameLst>
                                      </p:cBhvr>
                                      <p:tavLst>
                                        <p:tav tm="0">
                                          <p:val>
                                            <p:strVal val="4*#ppt_h"/>
                                          </p:val>
                                        </p:tav>
                                        <p:tav tm="100000">
                                          <p:val>
                                            <p:strVal val="#ppt_h"/>
                                          </p:val>
                                        </p:tav>
                                      </p:tavLst>
                                    </p:anim>
                                  </p:childTnLst>
                                </p:cTn>
                              </p:par>
                            </p:childTnLst>
                          </p:cTn>
                        </p:par>
                        <p:par>
                          <p:cTn id="48" fill="hold">
                            <p:stCondLst>
                              <p:cond delay="725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1"/>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2"/>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3"/>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4"/>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5"/>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6"/>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7"/>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8"/>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9"/>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0"/>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1"/>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自我评价</a:t>
              </a: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527794" y="1894931"/>
              <a:ext cx="1182512"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a:solidFill>
                    <a:schemeClr val="bg1"/>
                  </a:solidFill>
                  <a:latin typeface="Impact" panose="020B0806030902050204" pitchFamily="2" charset="0"/>
                  <a:ea typeface="宋体" panose="02010600030101010101" pitchFamily="2" charset="-122"/>
                  <a:sym typeface="Impact" panose="020B0806030902050204" pitchFamily="2" charset="0"/>
                </a:rPr>
                <a:t>02</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2000">
        <p:checker/>
      </p:transition>
    </mc:Choice>
    <mc:Fallback xmlns="">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3343367" y="459583"/>
            <a:ext cx="2242922"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我的优势</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031674" y="1933916"/>
            <a:ext cx="4905772" cy="1160875"/>
            <a:chOff x="6088831" y="1503025"/>
            <a:chExt cx="4905133" cy="1161143"/>
          </a:xfrm>
        </p:grpSpPr>
        <p:sp>
          <p:nvSpPr>
            <p:cNvPr id="14" name="任意多边形 13"/>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E41F2B"/>
            </a:solidFill>
            <a:ln>
              <a:noFill/>
            </a:ln>
            <a:effectLst>
              <a:innerShdw blurRad="431800" dist="127000" dir="13500000">
                <a:srgbClr val="955901"/>
              </a:innerShdw>
            </a:effectLst>
          </p:spPr>
          <p:txBody>
            <a:bodyPr vert="horz" wrap="square" lIns="91440" tIns="45720" rIns="91440" bIns="45720" numCol="1" anchor="t" anchorCtr="0" compatLnSpc="1">
              <a:noAutofit/>
            </a:bodyPr>
            <a:lstStyle/>
            <a:p>
              <a:endParaRPr lang="zh-CN" altLang="en-US" sz="1350">
                <a:solidFill>
                  <a:prstClr val="black"/>
                </a:solidFill>
              </a:endParaRPr>
            </a:p>
          </p:txBody>
        </p:sp>
        <p:grpSp>
          <p:nvGrpSpPr>
            <p:cNvPr id="15" name="组合 14"/>
            <p:cNvGrpSpPr/>
            <p:nvPr/>
          </p:nvGrpSpPr>
          <p:grpSpPr>
            <a:xfrm>
              <a:off x="6088831" y="1503025"/>
              <a:ext cx="4905133" cy="1161143"/>
              <a:chOff x="6088831" y="1503025"/>
              <a:chExt cx="4905133" cy="1161143"/>
            </a:xfrm>
          </p:grpSpPr>
          <p:sp>
            <p:nvSpPr>
              <p:cNvPr id="16" name="任意多边形 15"/>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17" name="文本框 113"/>
              <p:cNvSpPr txBox="1"/>
              <p:nvPr/>
            </p:nvSpPr>
            <p:spPr>
              <a:xfrm>
                <a:off x="6642324" y="1695639"/>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18" name="组合 17"/>
          <p:cNvGrpSpPr/>
          <p:nvPr/>
        </p:nvGrpSpPr>
        <p:grpSpPr>
          <a:xfrm>
            <a:off x="6031674" y="5291055"/>
            <a:ext cx="4905772" cy="1160875"/>
            <a:chOff x="6088831" y="4860939"/>
            <a:chExt cx="4905133" cy="1161143"/>
          </a:xfrm>
        </p:grpSpPr>
        <p:sp>
          <p:nvSpPr>
            <p:cNvPr id="19"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E41F2B"/>
            </a:solidFill>
            <a:ln>
              <a:noFill/>
            </a:ln>
            <a:effectLst>
              <a:innerShdw blurRad="558800" dist="127000" dir="13500000">
                <a:srgbClr val="9C2020"/>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20" name="组合 19"/>
            <p:cNvGrpSpPr/>
            <p:nvPr/>
          </p:nvGrpSpPr>
          <p:grpSpPr>
            <a:xfrm>
              <a:off x="6088831" y="4860939"/>
              <a:ext cx="4905133" cy="1161143"/>
              <a:chOff x="6088831" y="4860939"/>
              <a:chExt cx="4905133" cy="1161143"/>
            </a:xfrm>
          </p:grpSpPr>
          <p:sp>
            <p:nvSpPr>
              <p:cNvPr id="21" name="任意多边形 20"/>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22" name="文本框 113"/>
              <p:cNvSpPr txBox="1"/>
              <p:nvPr/>
            </p:nvSpPr>
            <p:spPr>
              <a:xfrm>
                <a:off x="6685273" y="5041341"/>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23" name="组合 22"/>
          <p:cNvGrpSpPr/>
          <p:nvPr/>
        </p:nvGrpSpPr>
        <p:grpSpPr>
          <a:xfrm>
            <a:off x="6031674" y="3507617"/>
            <a:ext cx="4905772" cy="1160875"/>
            <a:chOff x="6088831" y="3077090"/>
            <a:chExt cx="4905133" cy="1161143"/>
          </a:xfrm>
        </p:grpSpPr>
        <p:sp>
          <p:nvSpPr>
            <p:cNvPr id="24"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AD1E27"/>
            </a:solidFill>
            <a:ln>
              <a:noFill/>
            </a:ln>
            <a:effectLst>
              <a:innerShdw blurRad="558800" dist="127000" dir="13500000">
                <a:srgbClr val="A4050E"/>
              </a:innerShdw>
            </a:effectLst>
          </p:spPr>
          <p:txBody>
            <a:bodyPr vert="horz" wrap="square" lIns="91440" tIns="45720" rIns="91440" bIns="45720" numCol="1" anchor="t" anchorCtr="0" compatLnSpc="1"/>
            <a:lstStyle/>
            <a:p>
              <a:endParaRPr lang="zh-CN" altLang="en-US" sz="1350">
                <a:solidFill>
                  <a:prstClr val="black"/>
                </a:solidFill>
              </a:endParaRPr>
            </a:p>
          </p:txBody>
        </p:sp>
        <p:grpSp>
          <p:nvGrpSpPr>
            <p:cNvPr id="25" name="组合 24"/>
            <p:cNvGrpSpPr/>
            <p:nvPr/>
          </p:nvGrpSpPr>
          <p:grpSpPr>
            <a:xfrm>
              <a:off x="6088831" y="3077090"/>
              <a:ext cx="4905133" cy="1161143"/>
              <a:chOff x="6088831" y="3077090"/>
              <a:chExt cx="4905133" cy="1161143"/>
            </a:xfrm>
          </p:grpSpPr>
          <p:sp>
            <p:nvSpPr>
              <p:cNvPr id="27" name="任意多边形 26"/>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sz="1350">
                  <a:solidFill>
                    <a:prstClr val="black"/>
                  </a:solidFill>
                </a:endParaRPr>
              </a:p>
            </p:txBody>
          </p:sp>
          <p:sp>
            <p:nvSpPr>
              <p:cNvPr id="28" name="文本框 113"/>
              <p:cNvSpPr txBox="1"/>
              <p:nvPr/>
            </p:nvSpPr>
            <p:spPr>
              <a:xfrm>
                <a:off x="6714332" y="3253185"/>
                <a:ext cx="3775576" cy="785011"/>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29" name="组合 28"/>
          <p:cNvGrpSpPr/>
          <p:nvPr/>
        </p:nvGrpSpPr>
        <p:grpSpPr>
          <a:xfrm>
            <a:off x="1212886" y="2248028"/>
            <a:ext cx="2962941" cy="840897"/>
            <a:chOff x="1414686" y="1817209"/>
            <a:chExt cx="2962555" cy="841092"/>
          </a:xfrm>
        </p:grpSpPr>
        <p:sp>
          <p:nvSpPr>
            <p:cNvPr id="30"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1503730" y="1901943"/>
              <a:ext cx="2784465" cy="673333"/>
            </a:xfrm>
            <a:prstGeom prst="roundRect">
              <a:avLst>
                <a:gd name="adj" fmla="val 36420"/>
              </a:avLst>
            </a:prstGeom>
            <a:solidFill>
              <a:srgbClr val="E41F2B"/>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文本框 268"/>
            <p:cNvSpPr txBox="1"/>
            <p:nvPr/>
          </p:nvSpPr>
          <p:spPr>
            <a:xfrm>
              <a:off x="1744940" y="1899968"/>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谦虚上进</a:t>
              </a:r>
              <a:endParaRPr lang="zh-CN" altLang="zh-CN" sz="2800" dirty="0">
                <a:solidFill>
                  <a:prstClr val="white"/>
                </a:solidFill>
                <a:ea typeface="微软雅黑" panose="020B0503020204020204" pitchFamily="34" charset="-122"/>
              </a:endParaRPr>
            </a:p>
          </p:txBody>
        </p:sp>
      </p:grpSp>
      <p:grpSp>
        <p:nvGrpSpPr>
          <p:cNvPr id="34" name="组合 33"/>
          <p:cNvGrpSpPr/>
          <p:nvPr/>
        </p:nvGrpSpPr>
        <p:grpSpPr>
          <a:xfrm>
            <a:off x="1212886" y="3721292"/>
            <a:ext cx="2962940" cy="840899"/>
            <a:chOff x="1414686" y="3290814"/>
            <a:chExt cx="2962554" cy="841093"/>
          </a:xfrm>
        </p:grpSpPr>
        <p:sp>
          <p:nvSpPr>
            <p:cNvPr id="35"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圆角矩形 35"/>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1503730" y="3375549"/>
              <a:ext cx="2784465" cy="673333"/>
            </a:xfrm>
            <a:prstGeom prst="roundRect">
              <a:avLst>
                <a:gd name="adj" fmla="val 36420"/>
              </a:avLst>
            </a:prstGeom>
            <a:solidFill>
              <a:srgbClr val="AD1E27"/>
            </a:solidFill>
            <a:ln w="22225">
              <a:noFill/>
            </a:ln>
            <a:effectLst>
              <a:innerShdw blurRad="88900">
                <a:srgbClr val="A4050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文本框 269"/>
            <p:cNvSpPr txBox="1"/>
            <p:nvPr/>
          </p:nvSpPr>
          <p:spPr>
            <a:xfrm>
              <a:off x="1699107" y="3361964"/>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创新思维</a:t>
              </a:r>
              <a:endParaRPr lang="zh-CN" altLang="zh-CN" sz="2800" dirty="0">
                <a:solidFill>
                  <a:prstClr val="white"/>
                </a:solidFill>
                <a:ea typeface="微软雅黑" panose="020B0503020204020204" pitchFamily="34" charset="-122"/>
              </a:endParaRPr>
            </a:p>
          </p:txBody>
        </p:sp>
      </p:grpSp>
      <p:grpSp>
        <p:nvGrpSpPr>
          <p:cNvPr id="39" name="组合 38"/>
          <p:cNvGrpSpPr/>
          <p:nvPr/>
        </p:nvGrpSpPr>
        <p:grpSpPr>
          <a:xfrm>
            <a:off x="1212885" y="4773552"/>
            <a:ext cx="3471255" cy="1246427"/>
            <a:chOff x="1414686" y="4343318"/>
            <a:chExt cx="3470802" cy="1246716"/>
          </a:xfrm>
        </p:grpSpPr>
        <p:sp>
          <p:nvSpPr>
            <p:cNvPr id="40"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圆角矩形 40"/>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圆角矩形 41"/>
            <p:cNvSpPr/>
            <p:nvPr/>
          </p:nvSpPr>
          <p:spPr>
            <a:xfrm>
              <a:off x="1503730" y="4833676"/>
              <a:ext cx="2784465" cy="673333"/>
            </a:xfrm>
            <a:prstGeom prst="roundRect">
              <a:avLst>
                <a:gd name="adj" fmla="val 36420"/>
              </a:avLst>
            </a:prstGeom>
            <a:solidFill>
              <a:srgbClr val="E41F2B"/>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3" name="椭圆 42"/>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文本框 270"/>
            <p:cNvSpPr txBox="1"/>
            <p:nvPr/>
          </p:nvSpPr>
          <p:spPr>
            <a:xfrm>
              <a:off x="1728738" y="4845507"/>
              <a:ext cx="1884768" cy="605370"/>
            </a:xfrm>
            <a:prstGeom prst="rect">
              <a:avLst/>
            </a:prstGeom>
            <a:noFill/>
          </p:spPr>
          <p:txBody>
            <a:bodyPr wrap="square" rtlCol="0">
              <a:spAutoFit/>
            </a:bodyPr>
            <a:lstStyle/>
            <a:p>
              <a:pPr>
                <a:lnSpc>
                  <a:spcPct val="130000"/>
                </a:lnSpc>
              </a:pPr>
              <a:r>
                <a:rPr lang="zh-CN" altLang="en-US" sz="2800" dirty="0">
                  <a:solidFill>
                    <a:prstClr val="white"/>
                  </a:solidFill>
                  <a:ea typeface="微软雅黑" panose="020B0503020204020204" pitchFamily="34" charset="-122"/>
                </a:rPr>
                <a:t>沟通协调</a:t>
              </a:r>
              <a:endParaRPr lang="zh-CN" altLang="zh-CN" sz="2800" dirty="0">
                <a:solidFill>
                  <a:prstClr val="white"/>
                </a:solidFill>
                <a:ea typeface="微软雅黑" panose="020B0503020204020204" pitchFamily="34" charset="-122"/>
              </a:endParaRPr>
            </a:p>
          </p:txBody>
        </p:sp>
      </p:grpSp>
      <p:sp>
        <p:nvSpPr>
          <p:cNvPr id="45" name="椭圆 44"/>
          <p:cNvSpPr/>
          <p:nvPr/>
        </p:nvSpPr>
        <p:spPr>
          <a:xfrm>
            <a:off x="3859924" y="3315764"/>
            <a:ext cx="912035" cy="697777"/>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46" name="组合 45"/>
          <p:cNvGrpSpPr/>
          <p:nvPr/>
        </p:nvGrpSpPr>
        <p:grpSpPr>
          <a:xfrm>
            <a:off x="3301391" y="3475418"/>
            <a:ext cx="1245977" cy="1245528"/>
            <a:chOff x="4207197" y="3044883"/>
            <a:chExt cx="1245815" cy="1245816"/>
          </a:xfrm>
        </p:grpSpPr>
        <p:sp>
          <p:nvSpPr>
            <p:cNvPr id="47" name="任意多边形 46"/>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椭圆 47"/>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椭圆 48"/>
            <p:cNvSpPr/>
            <p:nvPr/>
          </p:nvSpPr>
          <p:spPr>
            <a:xfrm>
              <a:off x="4353796" y="3191482"/>
              <a:ext cx="952617" cy="952618"/>
            </a:xfrm>
            <a:prstGeom prst="ellipse">
              <a:avLst/>
            </a:prstGeom>
            <a:solidFill>
              <a:srgbClr val="A4050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任意多边形 49"/>
            <p:cNvSpPr/>
            <p:nvPr/>
          </p:nvSpPr>
          <p:spPr>
            <a:xfrm>
              <a:off x="4358221" y="32016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1" name="文本框 55"/>
            <p:cNvSpPr txBox="1"/>
            <p:nvPr/>
          </p:nvSpPr>
          <p:spPr>
            <a:xfrm>
              <a:off x="4453581" y="3374595"/>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02</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2" name="组合 51"/>
          <p:cNvGrpSpPr/>
          <p:nvPr/>
        </p:nvGrpSpPr>
        <p:grpSpPr>
          <a:xfrm>
            <a:off x="3301388" y="2002153"/>
            <a:ext cx="1245979" cy="1245528"/>
            <a:chOff x="4207197" y="1571277"/>
            <a:chExt cx="1245816" cy="1245816"/>
          </a:xfrm>
        </p:grpSpPr>
        <p:sp>
          <p:nvSpPr>
            <p:cNvPr id="53" name="任意多边形 52"/>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椭圆 53"/>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椭圆 54"/>
            <p:cNvSpPr/>
            <p:nvPr/>
          </p:nvSpPr>
          <p:spPr>
            <a:xfrm>
              <a:off x="4353797" y="1717876"/>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文本框 93"/>
            <p:cNvSpPr txBox="1"/>
            <p:nvPr/>
          </p:nvSpPr>
          <p:spPr>
            <a:xfrm>
              <a:off x="4448584" y="1888434"/>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01</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58" name="组合 57"/>
          <p:cNvGrpSpPr/>
          <p:nvPr/>
        </p:nvGrpSpPr>
        <p:grpSpPr>
          <a:xfrm>
            <a:off x="3301391" y="4933206"/>
            <a:ext cx="1245977" cy="1245528"/>
            <a:chOff x="4207197" y="4503010"/>
            <a:chExt cx="1245815" cy="1245816"/>
          </a:xfrm>
        </p:grpSpPr>
        <p:sp>
          <p:nvSpPr>
            <p:cNvPr id="59" name="任意多边形 58"/>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0" name="椭圆 59"/>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椭圆 60"/>
            <p:cNvSpPr/>
            <p:nvPr/>
          </p:nvSpPr>
          <p:spPr>
            <a:xfrm>
              <a:off x="4353796" y="4649609"/>
              <a:ext cx="952617" cy="952618"/>
            </a:xfrm>
            <a:prstGeom prst="ellipse">
              <a:avLst/>
            </a:prstGeom>
            <a:solidFill>
              <a:srgbClr val="E10613"/>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2" name="任意多边形 61"/>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文本框 56"/>
            <p:cNvSpPr txBox="1"/>
            <p:nvPr/>
          </p:nvSpPr>
          <p:spPr>
            <a:xfrm>
              <a:off x="4453581" y="4810446"/>
              <a:ext cx="773034" cy="631088"/>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2" charset="0"/>
                  <a:ea typeface="LiHei Pro" panose="020B0500000000000000" pitchFamily="34" charset="-122"/>
                </a:rPr>
                <a:t>03</a:t>
              </a:r>
              <a:endParaRPr lang="zh-CN" altLang="en-US" sz="3500" dirty="0">
                <a:solidFill>
                  <a:prstClr val="white"/>
                </a:solidFill>
                <a:latin typeface="Impact" panose="020B0806030902050204" pitchFamily="2" charset="0"/>
                <a:ea typeface="LiHei Pro" panose="020B0500000000000000" pitchFamily="34" charset="-122"/>
              </a:endParaRPr>
            </a:p>
          </p:txBody>
        </p:sp>
      </p:grpSp>
      <p:grpSp>
        <p:nvGrpSpPr>
          <p:cNvPr id="64" name="组合 63"/>
          <p:cNvGrpSpPr/>
          <p:nvPr/>
        </p:nvGrpSpPr>
        <p:grpSpPr>
          <a:xfrm>
            <a:off x="5086295" y="5026743"/>
            <a:ext cx="2130409" cy="2653443"/>
            <a:chOff x="5086295" y="5026743"/>
            <a:chExt cx="2130409" cy="2653443"/>
          </a:xfrm>
        </p:grpSpPr>
        <p:grpSp>
          <p:nvGrpSpPr>
            <p:cNvPr id="65" name="组合 64"/>
            <p:cNvGrpSpPr/>
            <p:nvPr/>
          </p:nvGrpSpPr>
          <p:grpSpPr>
            <a:xfrm>
              <a:off x="5086295" y="5026743"/>
              <a:ext cx="2130409" cy="2653443"/>
              <a:chOff x="7380501" y="2927402"/>
              <a:chExt cx="2311887" cy="2880512"/>
            </a:xfrm>
          </p:grpSpPr>
          <p:sp>
            <p:nvSpPr>
              <p:cNvPr id="67"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8" name="椭圆 67"/>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9" name="椭圆 6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66" name="Freeform 32"/>
            <p:cNvSpPr>
              <a:spLocks noEditPoints="1"/>
            </p:cNvSpPr>
            <p:nvPr/>
          </p:nvSpPr>
          <p:spPr bwMode="auto">
            <a:xfrm>
              <a:off x="5588602" y="5578240"/>
              <a:ext cx="551283" cy="589141"/>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E10613"/>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0" name="组合 69"/>
          <p:cNvGrpSpPr/>
          <p:nvPr/>
        </p:nvGrpSpPr>
        <p:grpSpPr>
          <a:xfrm>
            <a:off x="5090873" y="3298782"/>
            <a:ext cx="2130409" cy="2653443"/>
            <a:chOff x="5090873" y="3298782"/>
            <a:chExt cx="2130409" cy="2653443"/>
          </a:xfrm>
        </p:grpSpPr>
        <p:grpSp>
          <p:nvGrpSpPr>
            <p:cNvPr id="71" name="组合 70"/>
            <p:cNvGrpSpPr/>
            <p:nvPr/>
          </p:nvGrpSpPr>
          <p:grpSpPr>
            <a:xfrm>
              <a:off x="5090873" y="3298782"/>
              <a:ext cx="2130409" cy="2653443"/>
              <a:chOff x="7380501" y="2927402"/>
              <a:chExt cx="2311887" cy="2880512"/>
            </a:xfrm>
          </p:grpSpPr>
          <p:sp>
            <p:nvSpPr>
              <p:cNvPr id="73"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4" name="椭圆 73"/>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5" name="椭圆 7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72" name="Freeform 22"/>
            <p:cNvSpPr>
              <a:spLocks noEditPoints="1"/>
            </p:cNvSpPr>
            <p:nvPr/>
          </p:nvSpPr>
          <p:spPr bwMode="auto">
            <a:xfrm>
              <a:off x="5646245" y="3882779"/>
              <a:ext cx="435236" cy="51111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AD1E27"/>
            </a:solidFill>
            <a:ln>
              <a:noFill/>
            </a:ln>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5084860" y="1619526"/>
            <a:ext cx="2130409" cy="2653443"/>
            <a:chOff x="5084860" y="1619526"/>
            <a:chExt cx="2130409" cy="2653443"/>
          </a:xfrm>
        </p:grpSpPr>
        <p:grpSp>
          <p:nvGrpSpPr>
            <p:cNvPr id="77" name="组合 76"/>
            <p:cNvGrpSpPr/>
            <p:nvPr/>
          </p:nvGrpSpPr>
          <p:grpSpPr>
            <a:xfrm>
              <a:off x="5084860" y="1619526"/>
              <a:ext cx="2130409" cy="2653443"/>
              <a:chOff x="7380501" y="2927402"/>
              <a:chExt cx="2311887" cy="2880512"/>
            </a:xfrm>
          </p:grpSpPr>
          <p:sp>
            <p:nvSpPr>
              <p:cNvPr id="79"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椭圆 79"/>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椭圆 8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78" name="Freeform 26"/>
            <p:cNvSpPr>
              <a:spLocks noEditPoints="1"/>
            </p:cNvSpPr>
            <p:nvPr/>
          </p:nvSpPr>
          <p:spPr bwMode="auto">
            <a:xfrm>
              <a:off x="5601508" y="2212346"/>
              <a:ext cx="470426" cy="494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E41F2B"/>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 fill="hold"/>
                                        <p:tgtEl>
                                          <p:spTgt spid="52"/>
                                        </p:tgtEl>
                                        <p:attrNameLst>
                                          <p:attrName>ppt_w</p:attrName>
                                        </p:attrNameLst>
                                      </p:cBhvr>
                                      <p:tavLst>
                                        <p:tav tm="0">
                                          <p:val>
                                            <p:fltVal val="0"/>
                                          </p:val>
                                        </p:tav>
                                        <p:tav tm="100000">
                                          <p:val>
                                            <p:strVal val="#ppt_w"/>
                                          </p:val>
                                        </p:tav>
                                      </p:tavLst>
                                    </p:anim>
                                    <p:anim calcmode="lin" valueType="num">
                                      <p:cBhvr>
                                        <p:cTn id="8" dur="100" fill="hold"/>
                                        <p:tgtEl>
                                          <p:spTgt spid="52"/>
                                        </p:tgtEl>
                                        <p:attrNameLst>
                                          <p:attrName>ppt_h</p:attrName>
                                        </p:attrNameLst>
                                      </p:cBhvr>
                                      <p:tavLst>
                                        <p:tav tm="0">
                                          <p:val>
                                            <p:fltVal val="0"/>
                                          </p:val>
                                        </p:tav>
                                        <p:tav tm="100000">
                                          <p:val>
                                            <p:strVal val="#ppt_h"/>
                                          </p:val>
                                        </p:tav>
                                      </p:tavLst>
                                    </p:anim>
                                    <p:animEffect transition="in" filter="fade">
                                      <p:cBhvr>
                                        <p:cTn id="9" dur="100"/>
                                        <p:tgtEl>
                                          <p:spTgt spid="52"/>
                                        </p:tgtEl>
                                      </p:cBhvr>
                                    </p:animEffect>
                                  </p:childTnLst>
                                </p:cTn>
                              </p:par>
                              <p:par>
                                <p:cTn id="10" presetID="6" presetClass="emph" presetSubtype="0" fill="hold" nodeType="withEffect">
                                  <p:stCondLst>
                                    <p:cond delay="100"/>
                                  </p:stCondLst>
                                  <p:childTnLst>
                                    <p:animScale>
                                      <p:cBhvr>
                                        <p:cTn id="11" dur="100" fill="hold"/>
                                        <p:tgtEl>
                                          <p:spTgt spid="52"/>
                                        </p:tgtEl>
                                      </p:cBhvr>
                                      <p:by x="110000" y="110000"/>
                                    </p:animScale>
                                  </p:childTnLst>
                                </p:cTn>
                              </p:par>
                              <p:par>
                                <p:cTn id="12" presetID="6" presetClass="emph" presetSubtype="0" fill="hold" nodeType="withEffect">
                                  <p:stCondLst>
                                    <p:cond delay="200"/>
                                  </p:stCondLst>
                                  <p:childTnLst>
                                    <p:animScale>
                                      <p:cBhvr>
                                        <p:cTn id="13" dur="200" fill="hold"/>
                                        <p:tgtEl>
                                          <p:spTgt spid="52"/>
                                        </p:tgtEl>
                                      </p:cBhvr>
                                      <p:by x="90000" y="90000"/>
                                    </p:animScale>
                                  </p:childTnLst>
                                </p:cTn>
                              </p:par>
                              <p:par>
                                <p:cTn id="14" presetID="6" presetClass="emph" presetSubtype="0" fill="hold" nodeType="withEffect">
                                  <p:stCondLst>
                                    <p:cond delay="400"/>
                                  </p:stCondLst>
                                  <p:childTnLst>
                                    <p:animScale>
                                      <p:cBhvr>
                                        <p:cTn id="15" dur="100" fill="hold"/>
                                        <p:tgtEl>
                                          <p:spTgt spid="52"/>
                                        </p:tgtEl>
                                      </p:cBhvr>
                                      <p:by x="105000" y="105000"/>
                                    </p:animScale>
                                  </p:childTnLst>
                                </p:cTn>
                              </p:par>
                              <p:par>
                                <p:cTn id="16" presetID="6" presetClass="emph" presetSubtype="0" fill="hold" nodeType="withEffect">
                                  <p:stCondLst>
                                    <p:cond delay="500"/>
                                  </p:stCondLst>
                                  <p:childTnLst>
                                    <p:animScale>
                                      <p:cBhvr>
                                        <p:cTn id="17" dur="200" fill="hold"/>
                                        <p:tgtEl>
                                          <p:spTgt spid="52"/>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100" fill="hold"/>
                                        <p:tgtEl>
                                          <p:spTgt spid="46"/>
                                        </p:tgtEl>
                                        <p:attrNameLst>
                                          <p:attrName>ppt_w</p:attrName>
                                        </p:attrNameLst>
                                      </p:cBhvr>
                                      <p:tavLst>
                                        <p:tav tm="0">
                                          <p:val>
                                            <p:fltVal val="0"/>
                                          </p:val>
                                        </p:tav>
                                        <p:tav tm="100000">
                                          <p:val>
                                            <p:strVal val="#ppt_w"/>
                                          </p:val>
                                        </p:tav>
                                      </p:tavLst>
                                    </p:anim>
                                    <p:anim calcmode="lin" valueType="num">
                                      <p:cBhvr>
                                        <p:cTn id="22" dur="100" fill="hold"/>
                                        <p:tgtEl>
                                          <p:spTgt spid="46"/>
                                        </p:tgtEl>
                                        <p:attrNameLst>
                                          <p:attrName>ppt_h</p:attrName>
                                        </p:attrNameLst>
                                      </p:cBhvr>
                                      <p:tavLst>
                                        <p:tav tm="0">
                                          <p:val>
                                            <p:fltVal val="0"/>
                                          </p:val>
                                        </p:tav>
                                        <p:tav tm="100000">
                                          <p:val>
                                            <p:strVal val="#ppt_h"/>
                                          </p:val>
                                        </p:tav>
                                      </p:tavLst>
                                    </p:anim>
                                    <p:animEffect transition="in" filter="fade">
                                      <p:cBhvr>
                                        <p:cTn id="23" dur="100"/>
                                        <p:tgtEl>
                                          <p:spTgt spid="46"/>
                                        </p:tgtEl>
                                      </p:cBhvr>
                                    </p:animEffect>
                                  </p:childTnLst>
                                </p:cTn>
                              </p:par>
                              <p:par>
                                <p:cTn id="24" presetID="6" presetClass="emph" presetSubtype="0" fill="hold" nodeType="withEffect">
                                  <p:stCondLst>
                                    <p:cond delay="100"/>
                                  </p:stCondLst>
                                  <p:childTnLst>
                                    <p:animScale>
                                      <p:cBhvr>
                                        <p:cTn id="25" dur="100" fill="hold"/>
                                        <p:tgtEl>
                                          <p:spTgt spid="46"/>
                                        </p:tgtEl>
                                      </p:cBhvr>
                                      <p:by x="110000" y="110000"/>
                                    </p:animScale>
                                  </p:childTnLst>
                                </p:cTn>
                              </p:par>
                              <p:par>
                                <p:cTn id="26" presetID="6" presetClass="emph" presetSubtype="0" fill="hold" nodeType="withEffect">
                                  <p:stCondLst>
                                    <p:cond delay="200"/>
                                  </p:stCondLst>
                                  <p:childTnLst>
                                    <p:animScale>
                                      <p:cBhvr>
                                        <p:cTn id="27" dur="200" fill="hold"/>
                                        <p:tgtEl>
                                          <p:spTgt spid="46"/>
                                        </p:tgtEl>
                                      </p:cBhvr>
                                      <p:by x="90000" y="90000"/>
                                    </p:animScale>
                                  </p:childTnLst>
                                </p:cTn>
                              </p:par>
                              <p:par>
                                <p:cTn id="28" presetID="6" presetClass="emph" presetSubtype="0" fill="hold" nodeType="withEffect">
                                  <p:stCondLst>
                                    <p:cond delay="400"/>
                                  </p:stCondLst>
                                  <p:childTnLst>
                                    <p:animScale>
                                      <p:cBhvr>
                                        <p:cTn id="29" dur="100" fill="hold"/>
                                        <p:tgtEl>
                                          <p:spTgt spid="46"/>
                                        </p:tgtEl>
                                      </p:cBhvr>
                                      <p:by x="105000" y="105000"/>
                                    </p:animScale>
                                  </p:childTnLst>
                                </p:cTn>
                              </p:par>
                              <p:par>
                                <p:cTn id="30" presetID="6" presetClass="emph" presetSubtype="0" fill="hold" nodeType="withEffect">
                                  <p:stCondLst>
                                    <p:cond delay="500"/>
                                  </p:stCondLst>
                                  <p:childTnLst>
                                    <p:animScale>
                                      <p:cBhvr>
                                        <p:cTn id="31" dur="200" fill="hold"/>
                                        <p:tgtEl>
                                          <p:spTgt spid="46"/>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 fill="hold"/>
                                        <p:tgtEl>
                                          <p:spTgt spid="58"/>
                                        </p:tgtEl>
                                        <p:attrNameLst>
                                          <p:attrName>ppt_w</p:attrName>
                                        </p:attrNameLst>
                                      </p:cBhvr>
                                      <p:tavLst>
                                        <p:tav tm="0">
                                          <p:val>
                                            <p:fltVal val="0"/>
                                          </p:val>
                                        </p:tav>
                                        <p:tav tm="100000">
                                          <p:val>
                                            <p:strVal val="#ppt_w"/>
                                          </p:val>
                                        </p:tav>
                                      </p:tavLst>
                                    </p:anim>
                                    <p:anim calcmode="lin" valueType="num">
                                      <p:cBhvr>
                                        <p:cTn id="36" dur="100" fill="hold"/>
                                        <p:tgtEl>
                                          <p:spTgt spid="58"/>
                                        </p:tgtEl>
                                        <p:attrNameLst>
                                          <p:attrName>ppt_h</p:attrName>
                                        </p:attrNameLst>
                                      </p:cBhvr>
                                      <p:tavLst>
                                        <p:tav tm="0">
                                          <p:val>
                                            <p:fltVal val="0"/>
                                          </p:val>
                                        </p:tav>
                                        <p:tav tm="100000">
                                          <p:val>
                                            <p:strVal val="#ppt_h"/>
                                          </p:val>
                                        </p:tav>
                                      </p:tavLst>
                                    </p:anim>
                                    <p:animEffect transition="in" filter="fade">
                                      <p:cBhvr>
                                        <p:cTn id="37" dur="100"/>
                                        <p:tgtEl>
                                          <p:spTgt spid="58"/>
                                        </p:tgtEl>
                                      </p:cBhvr>
                                    </p:animEffect>
                                  </p:childTnLst>
                                </p:cTn>
                              </p:par>
                              <p:par>
                                <p:cTn id="38" presetID="6" presetClass="emph" presetSubtype="0" fill="hold" nodeType="withEffect">
                                  <p:stCondLst>
                                    <p:cond delay="100"/>
                                  </p:stCondLst>
                                  <p:childTnLst>
                                    <p:animScale>
                                      <p:cBhvr>
                                        <p:cTn id="39" dur="100" fill="hold"/>
                                        <p:tgtEl>
                                          <p:spTgt spid="58"/>
                                        </p:tgtEl>
                                      </p:cBhvr>
                                      <p:by x="110000" y="110000"/>
                                    </p:animScale>
                                  </p:childTnLst>
                                </p:cTn>
                              </p:par>
                              <p:par>
                                <p:cTn id="40" presetID="6" presetClass="emph" presetSubtype="0" fill="hold" nodeType="withEffect">
                                  <p:stCondLst>
                                    <p:cond delay="200"/>
                                  </p:stCondLst>
                                  <p:childTnLst>
                                    <p:animScale>
                                      <p:cBhvr>
                                        <p:cTn id="41" dur="200" fill="hold"/>
                                        <p:tgtEl>
                                          <p:spTgt spid="58"/>
                                        </p:tgtEl>
                                      </p:cBhvr>
                                      <p:by x="90000" y="90000"/>
                                    </p:animScale>
                                  </p:childTnLst>
                                </p:cTn>
                              </p:par>
                              <p:par>
                                <p:cTn id="42" presetID="6" presetClass="emph" presetSubtype="0" fill="hold" nodeType="withEffect">
                                  <p:stCondLst>
                                    <p:cond delay="400"/>
                                  </p:stCondLst>
                                  <p:childTnLst>
                                    <p:animScale>
                                      <p:cBhvr>
                                        <p:cTn id="43" dur="100" fill="hold"/>
                                        <p:tgtEl>
                                          <p:spTgt spid="58"/>
                                        </p:tgtEl>
                                      </p:cBhvr>
                                      <p:by x="105000" y="105000"/>
                                    </p:animScale>
                                  </p:childTnLst>
                                </p:cTn>
                              </p:par>
                              <p:par>
                                <p:cTn id="44" presetID="6" presetClass="emph" presetSubtype="0" fill="hold" nodeType="withEffect">
                                  <p:stCondLst>
                                    <p:cond delay="500"/>
                                  </p:stCondLst>
                                  <p:childTnLst>
                                    <p:animScale>
                                      <p:cBhvr>
                                        <p:cTn id="45" dur="200" fill="hold"/>
                                        <p:tgtEl>
                                          <p:spTgt spid="58"/>
                                        </p:tgtEl>
                                      </p:cBhvr>
                                      <p:by x="95000" y="95000"/>
                                    </p:animScale>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p:tgtEl>
                                          <p:spTgt spid="29"/>
                                        </p:tgtEl>
                                        <p:attrNameLst>
                                          <p:attrName>ppt_x</p:attrName>
                                        </p:attrNameLst>
                                      </p:cBhvr>
                                      <p:tavLst>
                                        <p:tav tm="0">
                                          <p:val>
                                            <p:strVal val="#ppt_x+#ppt_w*1.125000"/>
                                          </p:val>
                                        </p:tav>
                                        <p:tav tm="100000">
                                          <p:val>
                                            <p:strVal val="#ppt_x"/>
                                          </p:val>
                                        </p:tav>
                                      </p:tavLst>
                                    </p:anim>
                                    <p:animEffect transition="in" filter="wipe(left)">
                                      <p:cBhvr>
                                        <p:cTn id="50" dur="500"/>
                                        <p:tgtEl>
                                          <p:spTgt spid="29"/>
                                        </p:tgtEl>
                                      </p:cBhvr>
                                    </p:animEffect>
                                  </p:childTnLst>
                                </p:cTn>
                              </p:par>
                            </p:childTnLst>
                          </p:cTn>
                        </p:par>
                        <p:par>
                          <p:cTn id="51" fill="hold">
                            <p:stCondLst>
                              <p:cond delay="2000"/>
                            </p:stCondLst>
                            <p:childTnLst>
                              <p:par>
                                <p:cTn id="52" presetID="12" presetClass="entr" presetSubtype="2"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p:tgtEl>
                                          <p:spTgt spid="34"/>
                                        </p:tgtEl>
                                        <p:attrNameLst>
                                          <p:attrName>ppt_x</p:attrName>
                                        </p:attrNameLst>
                                      </p:cBhvr>
                                      <p:tavLst>
                                        <p:tav tm="0">
                                          <p:val>
                                            <p:strVal val="#ppt_x+#ppt_w*1.125000"/>
                                          </p:val>
                                        </p:tav>
                                        <p:tav tm="100000">
                                          <p:val>
                                            <p:strVal val="#ppt_x"/>
                                          </p:val>
                                        </p:tav>
                                      </p:tavLst>
                                    </p:anim>
                                    <p:animEffect transition="in" filter="wipe(left)">
                                      <p:cBhvr>
                                        <p:cTn id="55" dur="500"/>
                                        <p:tgtEl>
                                          <p:spTgt spid="34"/>
                                        </p:tgtEl>
                                      </p:cBhvr>
                                    </p:animEffect>
                                  </p:childTnLst>
                                </p:cTn>
                              </p:par>
                            </p:childTnLst>
                          </p:cTn>
                        </p:par>
                        <p:par>
                          <p:cTn id="56" fill="hold">
                            <p:stCondLst>
                              <p:cond delay="2500"/>
                            </p:stCondLst>
                            <p:childTnLst>
                              <p:par>
                                <p:cTn id="57" presetID="12" presetClass="entr" presetSubtype="2"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ppt_x</p:attrName>
                                        </p:attrNameLst>
                                      </p:cBhvr>
                                      <p:tavLst>
                                        <p:tav tm="0">
                                          <p:val>
                                            <p:strVal val="#ppt_x+#ppt_w*1.125000"/>
                                          </p:val>
                                        </p:tav>
                                        <p:tav tm="100000">
                                          <p:val>
                                            <p:strVal val="#ppt_x"/>
                                          </p:val>
                                        </p:tav>
                                      </p:tavLst>
                                    </p:anim>
                                    <p:animEffect transition="in" filter="wipe(left)">
                                      <p:cBhvr>
                                        <p:cTn id="60" dur="500"/>
                                        <p:tgtEl>
                                          <p:spTgt spid="39"/>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25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nodeType="withEffect">
                                  <p:stCondLst>
                                    <p:cond delay="50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par>
                          <p:cTn id="71" fill="hold">
                            <p:stCondLst>
                              <p:cond delay="3500"/>
                            </p:stCondLst>
                            <p:childTnLst>
                              <p:par>
                                <p:cTn id="72" presetID="22"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left)">
                                      <p:cBhvr>
                                        <p:cTn id="74" dur="500"/>
                                        <p:tgtEl>
                                          <p:spTgt spid="13"/>
                                        </p:tgtEl>
                                      </p:cBhvr>
                                    </p:animEffect>
                                  </p:childTnLst>
                                </p:cTn>
                              </p:par>
                            </p:childTnLst>
                          </p:cTn>
                        </p:par>
                        <p:par>
                          <p:cTn id="75" fill="hold">
                            <p:stCondLst>
                              <p:cond delay="4000"/>
                            </p:stCondLst>
                            <p:childTnLst>
                              <p:par>
                                <p:cTn id="76" presetID="22" presetClass="entr" presetSubtype="8"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我所欠缺的地方</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871484" y="2841374"/>
            <a:ext cx="2159244" cy="2159244"/>
            <a:chOff x="5871484" y="2841374"/>
            <a:chExt cx="2159244" cy="2159244"/>
          </a:xfrm>
        </p:grpSpPr>
        <p:grpSp>
          <p:nvGrpSpPr>
            <p:cNvPr id="75" name="组合 74"/>
            <p:cNvGrpSpPr/>
            <p:nvPr/>
          </p:nvGrpSpPr>
          <p:grpSpPr>
            <a:xfrm>
              <a:off x="5871484" y="2841374"/>
              <a:ext cx="2159244" cy="2159244"/>
              <a:chOff x="4926840" y="1732375"/>
              <a:chExt cx="1656097" cy="1656098"/>
            </a:xfrm>
          </p:grpSpPr>
          <p:sp>
            <p:nvSpPr>
              <p:cNvPr id="76" name="任意多边形 7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椭圆 76"/>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文本框 91"/>
            <p:cNvSpPr txBox="1"/>
            <p:nvPr/>
          </p:nvSpPr>
          <p:spPr>
            <a:xfrm>
              <a:off x="6457054" y="3559765"/>
              <a:ext cx="937401" cy="769441"/>
            </a:xfrm>
            <a:prstGeom prst="rect">
              <a:avLst/>
            </a:prstGeom>
            <a:noFill/>
          </p:spPr>
          <p:txBody>
            <a:bodyPr wrap="square" rtlCol="0">
              <a:spAutoFit/>
            </a:bodyPr>
            <a:lstStyle/>
            <a:p>
              <a:pPr algn="ctr"/>
              <a:r>
                <a:rPr lang="en-US" altLang="zh-CN" sz="4400" dirty="0">
                  <a:gradFill>
                    <a:gsLst>
                      <a:gs pos="0">
                        <a:srgbClr val="E30613"/>
                      </a:gs>
                      <a:gs pos="100000">
                        <a:srgbClr val="81040B"/>
                      </a:gs>
                    </a:gsLst>
                    <a:lin ang="3600000" scaled="0"/>
                  </a:gradFill>
                  <a:latin typeface="Impact" panose="020B0806030902050204" pitchFamily="2" charset="0"/>
                </a:rPr>
                <a:t>01</a:t>
              </a:r>
              <a:endParaRPr lang="zh-CN" altLang="en-US" sz="4400" dirty="0">
                <a:gradFill>
                  <a:gsLst>
                    <a:gs pos="0">
                      <a:srgbClr val="E30613"/>
                    </a:gs>
                    <a:gs pos="100000">
                      <a:srgbClr val="81040B"/>
                    </a:gs>
                  </a:gsLst>
                  <a:lin ang="3600000" scaled="0"/>
                </a:gradFill>
                <a:latin typeface="Impact" panose="020B0806030902050204" pitchFamily="2" charset="0"/>
              </a:endParaRPr>
            </a:p>
          </p:txBody>
        </p:sp>
      </p:grpSp>
      <p:grpSp>
        <p:nvGrpSpPr>
          <p:cNvPr id="5" name="组合 4"/>
          <p:cNvGrpSpPr/>
          <p:nvPr/>
        </p:nvGrpSpPr>
        <p:grpSpPr>
          <a:xfrm>
            <a:off x="4190779" y="3180706"/>
            <a:ext cx="1572839" cy="1572839"/>
            <a:chOff x="4190779" y="3180706"/>
            <a:chExt cx="1572839" cy="1572839"/>
          </a:xfrm>
        </p:grpSpPr>
        <p:grpSp>
          <p:nvGrpSpPr>
            <p:cNvPr id="83" name="组合 82"/>
            <p:cNvGrpSpPr/>
            <p:nvPr/>
          </p:nvGrpSpPr>
          <p:grpSpPr>
            <a:xfrm>
              <a:off x="4190779" y="3180706"/>
              <a:ext cx="1572839" cy="1572839"/>
              <a:chOff x="4926840" y="1732375"/>
              <a:chExt cx="1656097" cy="1656098"/>
            </a:xfrm>
          </p:grpSpPr>
          <p:sp>
            <p:nvSpPr>
              <p:cNvPr id="84" name="任意多边形 8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5" name="椭圆 84"/>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文本框 94"/>
            <p:cNvSpPr txBox="1"/>
            <p:nvPr/>
          </p:nvSpPr>
          <p:spPr>
            <a:xfrm>
              <a:off x="4508497" y="3673122"/>
              <a:ext cx="937401" cy="553998"/>
            </a:xfrm>
            <a:prstGeom prst="rect">
              <a:avLst/>
            </a:prstGeom>
            <a:noFill/>
          </p:spPr>
          <p:txBody>
            <a:bodyPr wrap="square" rtlCol="0">
              <a:spAutoFit/>
            </a:bodyPr>
            <a:lstStyle/>
            <a:p>
              <a:pPr algn="ctr"/>
              <a:r>
                <a:rPr lang="en-US" altLang="zh-CN" sz="3000" dirty="0">
                  <a:gradFill>
                    <a:gsLst>
                      <a:gs pos="0">
                        <a:srgbClr val="E30613"/>
                      </a:gs>
                      <a:gs pos="100000">
                        <a:srgbClr val="81040B"/>
                      </a:gs>
                    </a:gsLst>
                    <a:lin ang="3600000" scaled="0"/>
                  </a:gradFill>
                  <a:latin typeface="Impact" panose="020B0806030902050204" pitchFamily="2" charset="0"/>
                </a:rPr>
                <a:t>03</a:t>
              </a:r>
              <a:endParaRPr lang="zh-CN" altLang="en-US" sz="3000" dirty="0">
                <a:gradFill>
                  <a:gsLst>
                    <a:gs pos="0">
                      <a:srgbClr val="E30613"/>
                    </a:gs>
                    <a:gs pos="100000">
                      <a:srgbClr val="81040B"/>
                    </a:gs>
                  </a:gsLst>
                  <a:lin ang="3600000" scaled="0"/>
                </a:gradFill>
                <a:latin typeface="Impact" panose="020B0806030902050204" pitchFamily="2" charset="0"/>
              </a:endParaRPr>
            </a:p>
          </p:txBody>
        </p:sp>
      </p:grpSp>
      <p:grpSp>
        <p:nvGrpSpPr>
          <p:cNvPr id="4" name="组合 3"/>
          <p:cNvGrpSpPr/>
          <p:nvPr/>
        </p:nvGrpSpPr>
        <p:grpSpPr>
          <a:xfrm>
            <a:off x="5022174" y="1908580"/>
            <a:ext cx="1366172" cy="1366172"/>
            <a:chOff x="5022174" y="1908580"/>
            <a:chExt cx="1366172" cy="1366172"/>
          </a:xfrm>
        </p:grpSpPr>
        <p:grpSp>
          <p:nvGrpSpPr>
            <p:cNvPr id="79" name="组合 78"/>
            <p:cNvGrpSpPr/>
            <p:nvPr/>
          </p:nvGrpSpPr>
          <p:grpSpPr>
            <a:xfrm>
              <a:off x="5022174" y="1908580"/>
              <a:ext cx="1366172" cy="1366172"/>
              <a:chOff x="4926840" y="1732375"/>
              <a:chExt cx="1656097" cy="1656098"/>
            </a:xfrm>
          </p:grpSpPr>
          <p:sp>
            <p:nvSpPr>
              <p:cNvPr id="80" name="任意多边形 7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椭圆 80"/>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nvSpPr>
          <p:spPr>
            <a:xfrm>
              <a:off x="5230560" y="2335482"/>
              <a:ext cx="937401" cy="507831"/>
            </a:xfrm>
            <a:prstGeom prst="rect">
              <a:avLst/>
            </a:prstGeom>
            <a:noFill/>
          </p:spPr>
          <p:txBody>
            <a:bodyPr wrap="square" rtlCol="0">
              <a:spAutoFit/>
            </a:bodyPr>
            <a:lstStyle/>
            <a:p>
              <a:pPr algn="ctr"/>
              <a:r>
                <a:rPr lang="en-US" altLang="zh-CN" sz="2700" dirty="0">
                  <a:gradFill>
                    <a:gsLst>
                      <a:gs pos="0">
                        <a:srgbClr val="E30613"/>
                      </a:gs>
                      <a:gs pos="100000">
                        <a:srgbClr val="81040B"/>
                      </a:gs>
                    </a:gsLst>
                    <a:lin ang="3600000" scaled="0"/>
                  </a:gradFill>
                  <a:latin typeface="Impact" panose="020B0806030902050204" pitchFamily="2" charset="0"/>
                </a:rPr>
                <a:t>02</a:t>
              </a:r>
              <a:endParaRPr lang="zh-CN" altLang="en-US" sz="2700" dirty="0">
                <a:gradFill>
                  <a:gsLst>
                    <a:gs pos="0">
                      <a:srgbClr val="E30613"/>
                    </a:gs>
                    <a:gs pos="100000">
                      <a:srgbClr val="81040B"/>
                    </a:gs>
                  </a:gsLst>
                  <a:lin ang="3600000" scaled="0"/>
                </a:gradFill>
                <a:latin typeface="Impact" panose="020B0806030902050204" pitchFamily="2" charset="0"/>
              </a:endParaRPr>
            </a:p>
          </p:txBody>
        </p:sp>
      </p:grpSp>
      <p:grpSp>
        <p:nvGrpSpPr>
          <p:cNvPr id="6" name="组合 5"/>
          <p:cNvGrpSpPr/>
          <p:nvPr/>
        </p:nvGrpSpPr>
        <p:grpSpPr>
          <a:xfrm>
            <a:off x="4860327" y="4640803"/>
            <a:ext cx="1712991" cy="1712991"/>
            <a:chOff x="4860327" y="4640803"/>
            <a:chExt cx="1712991" cy="1712991"/>
          </a:xfrm>
        </p:grpSpPr>
        <p:grpSp>
          <p:nvGrpSpPr>
            <p:cNvPr id="87" name="组合 86"/>
            <p:cNvGrpSpPr/>
            <p:nvPr/>
          </p:nvGrpSpPr>
          <p:grpSpPr>
            <a:xfrm>
              <a:off x="4860327" y="4640803"/>
              <a:ext cx="1712991" cy="1712991"/>
              <a:chOff x="4926840" y="1732375"/>
              <a:chExt cx="1656097" cy="1656098"/>
            </a:xfrm>
          </p:grpSpPr>
          <p:sp>
            <p:nvSpPr>
              <p:cNvPr id="88" name="任意多边形 8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椭圆 88"/>
              <p:cNvSpPr/>
              <p:nvPr/>
            </p:nvSpPr>
            <p:spPr>
              <a:xfrm>
                <a:off x="5189938" y="1995474"/>
                <a:ext cx="1129900" cy="1129900"/>
              </a:xfrm>
              <a:prstGeom prst="ellipse">
                <a:avLst/>
              </a:prstGeom>
              <a:gradFill>
                <a:gsLst>
                  <a:gs pos="0">
                    <a:srgbClr val="E30613"/>
                  </a:gs>
                  <a:gs pos="100000">
                    <a:srgbClr val="81040B"/>
                  </a:gs>
                </a:gsLst>
                <a:lin ang="3600000" scaled="0"/>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0"/>
            <p:cNvSpPr txBox="1"/>
            <p:nvPr/>
          </p:nvSpPr>
          <p:spPr>
            <a:xfrm>
              <a:off x="5248121" y="5215967"/>
              <a:ext cx="937401" cy="584775"/>
            </a:xfrm>
            <a:prstGeom prst="rect">
              <a:avLst/>
            </a:prstGeom>
            <a:noFill/>
          </p:spPr>
          <p:txBody>
            <a:bodyPr wrap="square" rtlCol="0">
              <a:spAutoFit/>
            </a:bodyPr>
            <a:lstStyle/>
            <a:p>
              <a:pPr algn="ctr"/>
              <a:r>
                <a:rPr lang="en-US" altLang="zh-CN" sz="3200" dirty="0">
                  <a:gradFill>
                    <a:gsLst>
                      <a:gs pos="0">
                        <a:srgbClr val="E30613"/>
                      </a:gs>
                      <a:gs pos="100000">
                        <a:srgbClr val="81040B"/>
                      </a:gs>
                    </a:gsLst>
                    <a:lin ang="3600000" scaled="0"/>
                  </a:gradFill>
                  <a:latin typeface="Impact" panose="020B0806030902050204" pitchFamily="2" charset="0"/>
                </a:rPr>
                <a:t>04</a:t>
              </a:r>
              <a:endParaRPr lang="zh-CN" altLang="en-US" sz="3200" dirty="0">
                <a:gradFill>
                  <a:gsLst>
                    <a:gs pos="0">
                      <a:srgbClr val="E30613"/>
                    </a:gs>
                    <a:gs pos="100000">
                      <a:srgbClr val="81040B"/>
                    </a:gs>
                  </a:gsLst>
                  <a:lin ang="3600000" scaled="0"/>
                </a:gradFill>
                <a:latin typeface="Impact" panose="020B0806030902050204" pitchFamily="2" charset="0"/>
              </a:endParaRPr>
            </a:p>
          </p:txBody>
        </p:sp>
      </p:grpSp>
      <p:grpSp>
        <p:nvGrpSpPr>
          <p:cNvPr id="104" name="组合 103"/>
          <p:cNvGrpSpPr/>
          <p:nvPr/>
        </p:nvGrpSpPr>
        <p:grpSpPr>
          <a:xfrm flipV="1">
            <a:off x="6201444" y="2034262"/>
            <a:ext cx="2516547" cy="312460"/>
            <a:chOff x="5272248" y="4626108"/>
            <a:chExt cx="2684915" cy="333365"/>
          </a:xfrm>
        </p:grpSpPr>
        <p:sp>
          <p:nvSpPr>
            <p:cNvPr id="116" name="椭圆 115"/>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组合 122"/>
          <p:cNvGrpSpPr/>
          <p:nvPr/>
        </p:nvGrpSpPr>
        <p:grpSpPr>
          <a:xfrm flipV="1">
            <a:off x="7795072" y="3150862"/>
            <a:ext cx="2516547" cy="312460"/>
            <a:chOff x="5272248" y="4626108"/>
            <a:chExt cx="2684915" cy="333365"/>
          </a:xfrm>
        </p:grpSpPr>
        <p:sp>
          <p:nvSpPr>
            <p:cNvPr id="126" name="椭圆 125"/>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任意多边形 12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组合 128"/>
          <p:cNvGrpSpPr/>
          <p:nvPr/>
        </p:nvGrpSpPr>
        <p:grpSpPr>
          <a:xfrm flipH="1" flipV="1">
            <a:off x="1880512" y="3353643"/>
            <a:ext cx="2516547" cy="312460"/>
            <a:chOff x="5272248" y="4626108"/>
            <a:chExt cx="2684915" cy="333365"/>
          </a:xfrm>
        </p:grpSpPr>
        <p:sp>
          <p:nvSpPr>
            <p:cNvPr id="132" name="椭圆 131"/>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13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flipH="1" flipV="1">
            <a:off x="2451722" y="5230420"/>
            <a:ext cx="2516547" cy="312460"/>
            <a:chOff x="5272248" y="4626108"/>
            <a:chExt cx="2684915" cy="333365"/>
          </a:xfrm>
        </p:grpSpPr>
        <p:sp>
          <p:nvSpPr>
            <p:cNvPr id="145" name="椭圆 144"/>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1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7" name="文本框 1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76613" y="3406371"/>
            <a:ext cx="2339102" cy="1384995"/>
          </a:xfrm>
          <a:prstGeom prst="rect">
            <a:avLst/>
          </a:prstGeom>
          <a:noFill/>
          <a:effectLst/>
        </p:spPr>
        <p:txBody>
          <a:bodyPr wrap="none" rtlCol="0">
            <a:spAutoFit/>
          </a:bodyPr>
          <a:lstStyle/>
          <a:p>
            <a:r>
              <a:rPr lang="zh-CN" altLang="en-US" sz="2800" dirty="0">
                <a:solidFill>
                  <a:srgbClr val="1D6FA9"/>
                </a:solidFill>
                <a:latin typeface="微软雅黑" panose="020B0503020204020204" pitchFamily="34" charset="-122"/>
                <a:ea typeface="微软雅黑" panose="020B0503020204020204" pitchFamily="34" charset="-122"/>
              </a:rPr>
              <a:t>   </a:t>
            </a:r>
            <a:r>
              <a:rPr lang="zh-CN" altLang="en-US"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8" name="文本框 1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409519" y="5333173"/>
            <a:ext cx="2339102" cy="1384995"/>
          </a:xfrm>
          <a:prstGeom prst="rect">
            <a:avLst/>
          </a:prstGeom>
          <a:noFill/>
          <a:effectLst/>
        </p:spPr>
        <p:txBody>
          <a:bodyPr wrap="none" rtlCol="0">
            <a:spAutoFit/>
          </a:bodyPr>
          <a:lstStyle/>
          <a:p>
            <a:r>
              <a:rPr lang="zh-CN" altLang="en-US" sz="2800" dirty="0">
                <a:solidFill>
                  <a:srgbClr val="1D6FA9"/>
                </a:solidFill>
                <a:latin typeface="微软雅黑" panose="020B0503020204020204" pitchFamily="34" charset="-122"/>
                <a:ea typeface="微软雅黑" panose="020B0503020204020204" pitchFamily="34" charset="-122"/>
              </a:rPr>
              <a:t>   </a:t>
            </a:r>
            <a:r>
              <a:rPr lang="zh-CN" altLang="en-US"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9" name="文本框 1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77209" y="1672717"/>
            <a:ext cx="2339102" cy="1384995"/>
          </a:xfrm>
          <a:prstGeom prst="rect">
            <a:avLst/>
          </a:prstGeom>
          <a:noFill/>
          <a:effectLst/>
        </p:spPr>
        <p:txBody>
          <a:bodyPr wrap="none" rtlCol="0">
            <a:spAutoFit/>
          </a:bodyPr>
          <a:lstStyle/>
          <a:p>
            <a:r>
              <a:rPr lang="zh-CN" altLang="en-US" sz="2800" dirty="0">
                <a:solidFill>
                  <a:srgbClr val="1D6FA9"/>
                </a:solidFill>
                <a:latin typeface="微软雅黑" panose="020B0503020204020204" pitchFamily="34" charset="-122"/>
                <a:ea typeface="微软雅黑" panose="020B0503020204020204" pitchFamily="34" charset="-122"/>
              </a:rPr>
              <a:t>   </a:t>
            </a:r>
            <a:r>
              <a:rPr lang="zh-CN" altLang="en-US"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0" name="文本框 1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61442" y="3426760"/>
            <a:ext cx="2339102" cy="1384995"/>
          </a:xfrm>
          <a:prstGeom prst="rect">
            <a:avLst/>
          </a:prstGeom>
          <a:noFill/>
          <a:effectLst/>
        </p:spPr>
        <p:txBody>
          <a:bodyPr wrap="none" rtlCol="0">
            <a:spAutoFit/>
          </a:bodyPr>
          <a:lstStyle/>
          <a:p>
            <a:r>
              <a:rPr lang="zh-CN" altLang="en-US" sz="2800" dirty="0">
                <a:solidFill>
                  <a:srgbClr val="1D6FA9"/>
                </a:solidFill>
                <a:latin typeface="微软雅黑" panose="020B0503020204020204" pitchFamily="34" charset="-122"/>
                <a:ea typeface="微软雅黑" panose="020B0503020204020204" pitchFamily="34" charset="-122"/>
              </a:rPr>
              <a:t>   </a:t>
            </a:r>
            <a:r>
              <a:rPr lang="zh-CN" altLang="en-US"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添加标题</a:t>
            </a:r>
            <a:endParaRPr lang="en-US" altLang="zh-CN" sz="28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3"/>
                                        </p:tgtEl>
                                        <p:attrNameLst>
                                          <p:attrName>style.visibility</p:attrName>
                                        </p:attrNameLst>
                                      </p:cBhvr>
                                      <p:to>
                                        <p:strVal val="visible"/>
                                      </p:to>
                                    </p:set>
                                    <p:animEffect transition="in" filter="wipe(left)">
                                      <p:cBhvr>
                                        <p:cTn id="14" dur="500"/>
                                        <p:tgtEl>
                                          <p:spTgt spid="1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fade">
                                      <p:cBhvr>
                                        <p:cTn id="33" dur="500"/>
                                        <p:tgtEl>
                                          <p:spTgt spid="149"/>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par>
                          <p:cTn id="41" fill="hold">
                            <p:stCondLst>
                              <p:cond delay="5000"/>
                            </p:stCondLst>
                            <p:childTnLst>
                              <p:par>
                                <p:cTn id="42" presetID="22" presetClass="entr" presetSubtype="2" fill="hold" nodeType="after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wipe(right)">
                                      <p:cBhvr>
                                        <p:cTn id="44" dur="500"/>
                                        <p:tgtEl>
                                          <p:spTgt spid="1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childTnLst>
                          </p:cTn>
                        </p:par>
                        <p:par>
                          <p:cTn id="49" fill="hold">
                            <p:stCondLst>
                              <p:cond delay="6000"/>
                            </p:stCondLst>
                            <p:childTnLst>
                              <p:par>
                                <p:cTn id="50" presetID="31"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par>
                          <p:cTn id="56" fill="hold">
                            <p:stCondLst>
                              <p:cond delay="7000"/>
                            </p:stCondLst>
                            <p:childTnLst>
                              <p:par>
                                <p:cTn id="57" presetID="22" presetClass="entr" presetSubtype="2" fill="hold" nodeType="after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wipe(right)">
                                      <p:cBhvr>
                                        <p:cTn id="59" dur="500"/>
                                        <p:tgtEl>
                                          <p:spTgt spid="142"/>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48"/>
                                        </p:tgtEl>
                                        <p:attrNameLst>
                                          <p:attrName>style.visibility</p:attrName>
                                        </p:attrNameLst>
                                      </p:cBhvr>
                                      <p:to>
                                        <p:strVal val="visible"/>
                                      </p:to>
                                    </p:set>
                                    <p:animEffect transition="in" filter="fade">
                                      <p:cBhvr>
                                        <p:cTn id="6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3301163" y="474867"/>
            <a:ext cx="2242922" cy="707886"/>
          </a:xfrm>
          <a:prstGeom prst="rect">
            <a:avLst/>
          </a:prstGeom>
          <a:noFill/>
        </p:spPr>
        <p:txBody>
          <a:bodyPr wrap="none" rtlCol="0">
            <a:spAutoFit/>
          </a:bodyPr>
          <a:lstStyle/>
          <a:p>
            <a:r>
              <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我的信条</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21224" y="2061592"/>
            <a:ext cx="2823411" cy="2823411"/>
            <a:chOff x="1021224" y="2061592"/>
            <a:chExt cx="2823411" cy="2823411"/>
          </a:xfrm>
        </p:grpSpPr>
        <p:sp>
          <p:nvSpPr>
            <p:cNvPr id="14" name="椭圆 13"/>
            <p:cNvSpPr/>
            <p:nvPr/>
          </p:nvSpPr>
          <p:spPr>
            <a:xfrm>
              <a:off x="10212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p:nvGrpSpPr>
          <p:grpSpPr>
            <a:xfrm>
              <a:off x="1021224" y="2061592"/>
              <a:ext cx="2823411" cy="2823411"/>
              <a:chOff x="1077495" y="1863081"/>
              <a:chExt cx="2823410" cy="2823410"/>
            </a:xfrm>
          </p:grpSpPr>
          <p:sp>
            <p:nvSpPr>
              <p:cNvPr id="23" name="椭圆 22"/>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12715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6" name="饼形 15"/>
            <p:cNvSpPr/>
            <p:nvPr/>
          </p:nvSpPr>
          <p:spPr>
            <a:xfrm flipH="1">
              <a:off x="13508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7" name="文本框 16"/>
            <p:cNvSpPr txBox="1"/>
            <p:nvPr/>
          </p:nvSpPr>
          <p:spPr>
            <a:xfrm>
              <a:off x="1400744" y="2690810"/>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01</a:t>
              </a:r>
              <a:endParaRPr lang="zh-CN" altLang="en-US" sz="4000" dirty="0">
                <a:solidFill>
                  <a:schemeClr val="bg1"/>
                </a:solidFill>
                <a:latin typeface="Impact" panose="020B0806030902050204" pitchFamily="2" charset="0"/>
              </a:endParaRPr>
            </a:p>
          </p:txBody>
        </p:sp>
        <p:cxnSp>
          <p:nvCxnSpPr>
            <p:cNvPr id="18" name="直接连接符 17"/>
            <p:cNvCxnSpPr/>
            <p:nvPr/>
          </p:nvCxnSpPr>
          <p:spPr>
            <a:xfrm>
              <a:off x="26293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741950" y="2921975"/>
              <a:ext cx="454147" cy="436659"/>
              <a:chOff x="3620725" y="5138333"/>
              <a:chExt cx="702937" cy="675873"/>
            </a:xfrm>
            <a:solidFill>
              <a:schemeClr val="bg1">
                <a:lumMod val="50000"/>
              </a:schemeClr>
            </a:solidFill>
          </p:grpSpPr>
          <p:sp>
            <p:nvSpPr>
              <p:cNvPr id="21"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gradFill>
                <a:gsLst>
                  <a:gs pos="0">
                    <a:srgbClr val="E30613"/>
                  </a:gs>
                  <a:gs pos="100000">
                    <a:srgbClr val="81040B"/>
                  </a:gs>
                </a:gsLst>
                <a:lin ang="36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文本框 19"/>
            <p:cNvSpPr txBox="1"/>
            <p:nvPr/>
          </p:nvSpPr>
          <p:spPr>
            <a:xfrm>
              <a:off x="1601254" y="3695475"/>
              <a:ext cx="1627369" cy="523220"/>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实事求是</a:t>
              </a:r>
            </a:p>
          </p:txBody>
        </p:sp>
      </p:grpSp>
      <p:grpSp>
        <p:nvGrpSpPr>
          <p:cNvPr id="25" name="组合 24"/>
          <p:cNvGrpSpPr/>
          <p:nvPr/>
        </p:nvGrpSpPr>
        <p:grpSpPr>
          <a:xfrm>
            <a:off x="4628024" y="2061592"/>
            <a:ext cx="2823411" cy="2823411"/>
            <a:chOff x="4628024" y="2061592"/>
            <a:chExt cx="2823411" cy="2823411"/>
          </a:xfrm>
        </p:grpSpPr>
        <p:sp>
          <p:nvSpPr>
            <p:cNvPr id="27" name="椭圆 26"/>
            <p:cNvSpPr/>
            <p:nvPr/>
          </p:nvSpPr>
          <p:spPr>
            <a:xfrm>
              <a:off x="46280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8" name="组合 27"/>
            <p:cNvGrpSpPr/>
            <p:nvPr/>
          </p:nvGrpSpPr>
          <p:grpSpPr>
            <a:xfrm>
              <a:off x="4628024" y="2061592"/>
              <a:ext cx="2823411" cy="2823411"/>
              <a:chOff x="4684295" y="1863081"/>
              <a:chExt cx="2823410" cy="2823410"/>
            </a:xfrm>
          </p:grpSpPr>
          <p:sp>
            <p:nvSpPr>
              <p:cNvPr id="37" name="椭圆 36"/>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椭圆 37"/>
              <p:cNvSpPr/>
              <p:nvPr/>
            </p:nvSpPr>
            <p:spPr>
              <a:xfrm>
                <a:off x="48783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9" name="饼形 28"/>
            <p:cNvSpPr/>
            <p:nvPr/>
          </p:nvSpPr>
          <p:spPr>
            <a:xfrm flipH="1">
              <a:off x="49576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30" name="文本框 29"/>
            <p:cNvSpPr txBox="1"/>
            <p:nvPr/>
          </p:nvSpPr>
          <p:spPr>
            <a:xfrm>
              <a:off x="5026254"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02</a:t>
              </a:r>
              <a:endParaRPr lang="zh-CN" altLang="en-US" sz="4000" dirty="0">
                <a:solidFill>
                  <a:schemeClr val="bg1"/>
                </a:solidFill>
                <a:latin typeface="Impact" panose="020B0806030902050204" pitchFamily="2" charset="0"/>
              </a:endParaRPr>
            </a:p>
          </p:txBody>
        </p:sp>
        <p:cxnSp>
          <p:nvCxnSpPr>
            <p:cNvPr id="31" name="直接连接符 30"/>
            <p:cNvCxnSpPr/>
            <p:nvPr/>
          </p:nvCxnSpPr>
          <p:spPr>
            <a:xfrm>
              <a:off x="62361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353090" y="2937626"/>
              <a:ext cx="445468" cy="445468"/>
              <a:chOff x="6858828" y="3790714"/>
              <a:chExt cx="731377" cy="731377"/>
            </a:xfrm>
          </p:grpSpPr>
          <p:sp>
            <p:nvSpPr>
              <p:cNvPr id="34"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5288117" y="3651021"/>
              <a:ext cx="1627369" cy="523220"/>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以人为本</a:t>
              </a:r>
            </a:p>
          </p:txBody>
        </p:sp>
      </p:grpSp>
      <p:grpSp>
        <p:nvGrpSpPr>
          <p:cNvPr id="39" name="组合 38"/>
          <p:cNvGrpSpPr/>
          <p:nvPr/>
        </p:nvGrpSpPr>
        <p:grpSpPr>
          <a:xfrm>
            <a:off x="8234824" y="2061592"/>
            <a:ext cx="2823411" cy="2823411"/>
            <a:chOff x="8234824" y="2061592"/>
            <a:chExt cx="2823411" cy="2823411"/>
          </a:xfrm>
        </p:grpSpPr>
        <p:sp>
          <p:nvSpPr>
            <p:cNvPr id="40" name="椭圆 39"/>
            <p:cNvSpPr/>
            <p:nvPr/>
          </p:nvSpPr>
          <p:spPr>
            <a:xfrm>
              <a:off x="8234824" y="2061592"/>
              <a:ext cx="2823411" cy="2823411"/>
            </a:xfrm>
            <a:prstGeom prst="ellipse">
              <a:avLst/>
            </a:prstGeom>
            <a:gradFill flip="none" rotWithShape="1">
              <a:gsLst>
                <a:gs pos="0">
                  <a:schemeClr val="bg1"/>
                </a:gs>
                <a:gs pos="100000">
                  <a:schemeClr val="bg1">
                    <a:lumMod val="85000"/>
                  </a:schemeClr>
                </a:gs>
              </a:gsLst>
              <a:lin ang="2700000" scaled="1"/>
              <a:tileRect/>
            </a:gradFill>
            <a:ln>
              <a:noFill/>
            </a:ln>
            <a:effectLst>
              <a:outerShdw blurRad="2794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1" name="组合 40"/>
            <p:cNvGrpSpPr/>
            <p:nvPr/>
          </p:nvGrpSpPr>
          <p:grpSpPr>
            <a:xfrm>
              <a:off x="8234824" y="2061592"/>
              <a:ext cx="2823411" cy="2823411"/>
              <a:chOff x="8291095" y="1863081"/>
              <a:chExt cx="2823410" cy="2823410"/>
            </a:xfrm>
          </p:grpSpPr>
          <p:sp>
            <p:nvSpPr>
              <p:cNvPr id="51" name="椭圆 50"/>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tileRect/>
              </a:gradFill>
              <a:ln>
                <a:noFill/>
              </a:ln>
              <a:effectLst>
                <a:innerShdw blurRad="546100" dist="76200" dir="27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椭圆 51"/>
              <p:cNvSpPr/>
              <p:nvPr/>
            </p:nvSpPr>
            <p:spPr>
              <a:xfrm>
                <a:off x="8485116" y="2057102"/>
                <a:ext cx="2435367" cy="2435367"/>
              </a:xfrm>
              <a:prstGeom prst="ellipse">
                <a:avLst/>
              </a:prstGeom>
              <a:gradFill>
                <a:gsLst>
                  <a:gs pos="0">
                    <a:srgbClr val="E30613"/>
                  </a:gs>
                  <a:gs pos="100000">
                    <a:srgbClr val="81040B"/>
                  </a:gs>
                </a:gsLst>
                <a:lin ang="3600000" scaled="0"/>
              </a:gradFill>
              <a:ln w="28575">
                <a:noFill/>
              </a:ln>
              <a:effectLst>
                <a:innerShdw blurRad="1397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2" name="饼形 41"/>
            <p:cNvSpPr/>
            <p:nvPr/>
          </p:nvSpPr>
          <p:spPr>
            <a:xfrm flipH="1">
              <a:off x="8564488" y="2391256"/>
              <a:ext cx="2164080" cy="216408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43" name="文本框 42"/>
            <p:cNvSpPr txBox="1"/>
            <p:nvPr/>
          </p:nvSpPr>
          <p:spPr>
            <a:xfrm>
              <a:off x="8628853" y="2690314"/>
              <a:ext cx="1030514" cy="707886"/>
            </a:xfrm>
            <a:prstGeom prst="rect">
              <a:avLst/>
            </a:prstGeom>
            <a:noFill/>
          </p:spPr>
          <p:txBody>
            <a:bodyPr wrap="square" rtlCol="0">
              <a:spAutoFit/>
            </a:bodyPr>
            <a:lstStyle/>
            <a:p>
              <a:pPr algn="ctr"/>
              <a:r>
                <a:rPr lang="en-US" altLang="zh-CN" sz="4000" dirty="0">
                  <a:solidFill>
                    <a:schemeClr val="bg1"/>
                  </a:solidFill>
                  <a:latin typeface="Impact" panose="020B0806030902050204" pitchFamily="2" charset="0"/>
                </a:rPr>
                <a:t>03</a:t>
              </a:r>
              <a:endParaRPr lang="zh-CN" altLang="en-US" sz="4000" dirty="0">
                <a:solidFill>
                  <a:schemeClr val="bg1"/>
                </a:solidFill>
                <a:latin typeface="Impact" panose="020B0806030902050204" pitchFamily="2" charset="0"/>
              </a:endParaRPr>
            </a:p>
          </p:txBody>
        </p:sp>
        <p:cxnSp>
          <p:nvCxnSpPr>
            <p:cNvPr id="44" name="直接连接符 43"/>
            <p:cNvCxnSpPr/>
            <p:nvPr/>
          </p:nvCxnSpPr>
          <p:spPr>
            <a:xfrm>
              <a:off x="9842965" y="3453078"/>
              <a:ext cx="679321" cy="0"/>
            </a:xfrm>
            <a:prstGeom prst="line">
              <a:avLst/>
            </a:prstGeom>
            <a:ln w="15875">
              <a:solidFill>
                <a:srgbClr val="D90012"/>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957896" y="2985530"/>
              <a:ext cx="448776" cy="383603"/>
              <a:chOff x="1179499" y="5126995"/>
              <a:chExt cx="695313" cy="594335"/>
            </a:xfrm>
            <a:solidFill>
              <a:schemeClr val="tx1">
                <a:lumMod val="50000"/>
                <a:lumOff val="50000"/>
              </a:schemeClr>
            </a:solidFill>
          </p:grpSpPr>
          <p:sp>
            <p:nvSpPr>
              <p:cNvPr id="47"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gradFill>
                <a:gsLst>
                  <a:gs pos="0">
                    <a:srgbClr val="E30613"/>
                  </a:gs>
                  <a:gs pos="100000">
                    <a:srgbClr val="81040B"/>
                  </a:gs>
                </a:gsLst>
                <a:lin ang="36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文本框 45"/>
            <p:cNvSpPr txBox="1"/>
            <p:nvPr/>
          </p:nvSpPr>
          <p:spPr>
            <a:xfrm>
              <a:off x="8894917" y="3695475"/>
              <a:ext cx="1627369" cy="523220"/>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勤奋务实</a:t>
              </a:r>
            </a:p>
          </p:txBody>
        </p:sp>
      </p:grpSp>
      <p:sp>
        <p:nvSpPr>
          <p:cNvPr id="53" name="文本框 5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536389" y="5181782"/>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07544"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5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651489" y="5179478"/>
            <a:ext cx="2114224" cy="1569660"/>
          </a:xfrm>
          <a:prstGeom prst="rect">
            <a:avLst/>
          </a:prstGeom>
          <a:noFill/>
          <a:effectLst/>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up)">
                                      <p:cBhvr>
                                        <p:cTn id="18" dur="500"/>
                                        <p:tgtEl>
                                          <p:spTgt spid="53"/>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up)">
                                      <p:cBhvr>
                                        <p:cTn id="33" dur="500"/>
                                        <p:tgtEl>
                                          <p:spTgt spid="54"/>
                                        </p:tgtEl>
                                      </p:cBhvr>
                                    </p:animEffect>
                                  </p:childTnLst>
                                </p:cTn>
                              </p:par>
                            </p:childTnLst>
                          </p:cTn>
                        </p:par>
                        <p:par>
                          <p:cTn id="34" fill="hold">
                            <p:stCondLst>
                              <p:cond delay="3000"/>
                            </p:stCondLst>
                            <p:childTnLst>
                              <p:par>
                                <p:cTn id="35" presetID="25"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9"/>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1"/>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2"/>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3"/>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4"/>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5"/>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6"/>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7"/>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8"/>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9"/>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0"/>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1"/>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工作体会</a:t>
              </a: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90959" y="1894931"/>
              <a:ext cx="1210493"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a:solidFill>
                    <a:schemeClr val="bg1"/>
                  </a:solidFill>
                  <a:latin typeface="Impact" panose="020B0806030902050204" pitchFamily="2" charset="0"/>
                  <a:ea typeface="宋体" panose="02010600030101010101" pitchFamily="2" charset="-122"/>
                  <a:sym typeface="Impact" panose="020B0806030902050204" pitchFamily="2" charset="0"/>
                </a:rPr>
                <a:t>03</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2000">
        <p:checker/>
      </p:transition>
    </mc:Choice>
    <mc:Fallback xmlns="">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952327" y="459941"/>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工作心得体会</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37566" y="2135250"/>
            <a:ext cx="6122890" cy="4320628"/>
            <a:chOff x="1037566" y="2135250"/>
            <a:chExt cx="6122890" cy="4320628"/>
          </a:xfrm>
        </p:grpSpPr>
        <p:sp>
          <p:nvSpPr>
            <p:cNvPr id="14" name="椭圆 13"/>
            <p:cNvSpPr/>
            <p:nvPr/>
          </p:nvSpPr>
          <p:spPr>
            <a:xfrm>
              <a:off x="1037566" y="4067140"/>
              <a:ext cx="474188" cy="474188"/>
            </a:xfrm>
            <a:prstGeom prst="ellipse">
              <a:avLst/>
            </a:prstGeom>
            <a:gradFill>
              <a:gsLst>
                <a:gs pos="0">
                  <a:srgbClr val="F0F0F0"/>
                </a:gs>
                <a:gs pos="100000">
                  <a:schemeClr val="bg1"/>
                </a:gs>
              </a:gsLst>
              <a:lin ang="2700000" scaled="1"/>
            </a:gradFill>
            <a:ln w="15875">
              <a:gradFill flip="none" rotWithShape="1">
                <a:gsLst>
                  <a:gs pos="0">
                    <a:schemeClr val="bg1"/>
                  </a:gs>
                  <a:gs pos="100000">
                    <a:schemeClr val="bg1">
                      <a:lumMod val="85000"/>
                    </a:schemeClr>
                  </a:gs>
                </a:gsLst>
                <a:lin ang="2700000" scaled="1"/>
                <a:tileRect/>
              </a:gradFill>
            </a:ln>
            <a:effectLst>
              <a:outerShdw blurRad="1143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任意多边形 14"/>
            <p:cNvSpPr/>
            <p:nvPr/>
          </p:nvSpPr>
          <p:spPr>
            <a:xfrm>
              <a:off x="1088343" y="2135250"/>
              <a:ext cx="6072113" cy="4320628"/>
            </a:xfrm>
            <a:custGeom>
              <a:avLst/>
              <a:gdLst>
                <a:gd name="connsiteX0" fmla="*/ 314722 w 6083663"/>
                <a:gd name="connsiteY0" fmla="*/ 0 h 4328848"/>
                <a:gd name="connsiteX1" fmla="*/ 3468385 w 6083663"/>
                <a:gd name="connsiteY1" fmla="*/ 0 h 4328848"/>
                <a:gd name="connsiteX2" fmla="*/ 5758709 w 6083663"/>
                <a:gd name="connsiteY2" fmla="*/ 0 h 4328848"/>
                <a:gd name="connsiteX3" fmla="*/ 5768941 w 6083663"/>
                <a:gd name="connsiteY3" fmla="*/ 0 h 4328848"/>
                <a:gd name="connsiteX4" fmla="*/ 6083663 w 6083663"/>
                <a:gd name="connsiteY4" fmla="*/ 314722 h 4328848"/>
                <a:gd name="connsiteX5" fmla="*/ 6083663 w 6083663"/>
                <a:gd name="connsiteY5" fmla="*/ 324954 h 4328848"/>
                <a:gd name="connsiteX6" fmla="*/ 6083663 w 6083663"/>
                <a:gd name="connsiteY6" fmla="*/ 1573572 h 4328848"/>
                <a:gd name="connsiteX7" fmla="*/ 6083663 w 6083663"/>
                <a:gd name="connsiteY7" fmla="*/ 2755276 h 4328848"/>
                <a:gd name="connsiteX8" fmla="*/ 6083663 w 6083663"/>
                <a:gd name="connsiteY8" fmla="*/ 4003894 h 4328848"/>
                <a:gd name="connsiteX9" fmla="*/ 6083663 w 6083663"/>
                <a:gd name="connsiteY9" fmla="*/ 4014126 h 4328848"/>
                <a:gd name="connsiteX10" fmla="*/ 5768941 w 6083663"/>
                <a:gd name="connsiteY10" fmla="*/ 4328848 h 4328848"/>
                <a:gd name="connsiteX11" fmla="*/ 5758709 w 6083663"/>
                <a:gd name="connsiteY11" fmla="*/ 4328848 h 4328848"/>
                <a:gd name="connsiteX12" fmla="*/ 3468385 w 6083663"/>
                <a:gd name="connsiteY12" fmla="*/ 4328848 h 4328848"/>
                <a:gd name="connsiteX13" fmla="*/ 314722 w 6083663"/>
                <a:gd name="connsiteY13" fmla="*/ 4328848 h 4328848"/>
                <a:gd name="connsiteX14" fmla="*/ 0 w 6083663"/>
                <a:gd name="connsiteY14" fmla="*/ 4014126 h 4328848"/>
                <a:gd name="connsiteX15" fmla="*/ 0 w 6083663"/>
                <a:gd name="connsiteY15" fmla="*/ 2755276 h 4328848"/>
                <a:gd name="connsiteX16" fmla="*/ 314722 w 6083663"/>
                <a:gd name="connsiteY16" fmla="*/ 2440554 h 4328848"/>
                <a:gd name="connsiteX17" fmla="*/ 3143431 w 6083663"/>
                <a:gd name="connsiteY17" fmla="*/ 2440554 h 4328848"/>
                <a:gd name="connsiteX18" fmla="*/ 3143431 w 6083663"/>
                <a:gd name="connsiteY18" fmla="*/ 1888294 h 4328848"/>
                <a:gd name="connsiteX19" fmla="*/ 314722 w 6083663"/>
                <a:gd name="connsiteY19" fmla="*/ 1888294 h 4328848"/>
                <a:gd name="connsiteX20" fmla="*/ 0 w 6083663"/>
                <a:gd name="connsiteY20" fmla="*/ 1573572 h 4328848"/>
                <a:gd name="connsiteX21" fmla="*/ 0 w 6083663"/>
                <a:gd name="connsiteY21" fmla="*/ 314722 h 4328848"/>
                <a:gd name="connsiteX22" fmla="*/ 314722 w 6083663"/>
                <a:gd name="connsiteY22" fmla="*/ 0 h 432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83663" h="4328848">
                  <a:moveTo>
                    <a:pt x="314722" y="0"/>
                  </a:moveTo>
                  <a:lnTo>
                    <a:pt x="3468385" y="0"/>
                  </a:lnTo>
                  <a:lnTo>
                    <a:pt x="5758709" y="0"/>
                  </a:lnTo>
                  <a:lnTo>
                    <a:pt x="5768941" y="0"/>
                  </a:lnTo>
                  <a:cubicBezTo>
                    <a:pt x="5942757" y="0"/>
                    <a:pt x="6083663" y="140906"/>
                    <a:pt x="6083663" y="314722"/>
                  </a:cubicBezTo>
                  <a:lnTo>
                    <a:pt x="6083663" y="324954"/>
                  </a:lnTo>
                  <a:lnTo>
                    <a:pt x="6083663" y="1573572"/>
                  </a:lnTo>
                  <a:lnTo>
                    <a:pt x="6083663" y="2755276"/>
                  </a:lnTo>
                  <a:lnTo>
                    <a:pt x="6083663" y="4003894"/>
                  </a:lnTo>
                  <a:lnTo>
                    <a:pt x="6083663" y="4014126"/>
                  </a:lnTo>
                  <a:cubicBezTo>
                    <a:pt x="6083663" y="4187942"/>
                    <a:pt x="5942757" y="4328848"/>
                    <a:pt x="5768941" y="4328848"/>
                  </a:cubicBezTo>
                  <a:lnTo>
                    <a:pt x="5758709" y="4328848"/>
                  </a:lnTo>
                  <a:lnTo>
                    <a:pt x="3468385" y="4328848"/>
                  </a:lnTo>
                  <a:lnTo>
                    <a:pt x="314722" y="4328848"/>
                  </a:lnTo>
                  <a:cubicBezTo>
                    <a:pt x="140906" y="4328848"/>
                    <a:pt x="0" y="4187942"/>
                    <a:pt x="0" y="4014126"/>
                  </a:cubicBezTo>
                  <a:lnTo>
                    <a:pt x="0" y="2755276"/>
                  </a:lnTo>
                  <a:cubicBezTo>
                    <a:pt x="0" y="2581460"/>
                    <a:pt x="140906" y="2440554"/>
                    <a:pt x="314722" y="2440554"/>
                  </a:cubicBezTo>
                  <a:lnTo>
                    <a:pt x="3143431" y="2440554"/>
                  </a:lnTo>
                  <a:lnTo>
                    <a:pt x="3143431" y="1888294"/>
                  </a:lnTo>
                  <a:lnTo>
                    <a:pt x="314722" y="1888294"/>
                  </a:lnTo>
                  <a:cubicBezTo>
                    <a:pt x="140906" y="1888294"/>
                    <a:pt x="0" y="1747388"/>
                    <a:pt x="0" y="1573572"/>
                  </a:cubicBezTo>
                  <a:lnTo>
                    <a:pt x="0" y="314722"/>
                  </a:lnTo>
                  <a:cubicBezTo>
                    <a:pt x="0" y="140906"/>
                    <a:pt x="140906" y="0"/>
                    <a:pt x="314722" y="0"/>
                  </a:cubicBezTo>
                  <a:close/>
                </a:path>
              </a:pathLst>
            </a:custGeom>
            <a:gradFill flip="none" rotWithShape="1">
              <a:gsLst>
                <a:gs pos="0">
                  <a:srgbClr val="F0F0F0"/>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794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圆角矩形 15"/>
            <p:cNvSpPr/>
            <p:nvPr/>
          </p:nvSpPr>
          <p:spPr>
            <a:xfrm>
              <a:off x="1345643" y="2415819"/>
              <a:ext cx="5557510" cy="3759492"/>
            </a:xfrm>
            <a:prstGeom prst="roundRect">
              <a:avLst>
                <a:gd name="adj" fmla="val 5630"/>
              </a:avLst>
            </a:prstGeom>
            <a:solidFill>
              <a:srgbClr val="F7F7F7"/>
            </a:solidFill>
            <a:ln w="22225">
              <a:gradFill flip="none" rotWithShape="1">
                <a:gsLst>
                  <a:gs pos="0">
                    <a:schemeClr val="bg1"/>
                  </a:gs>
                  <a:gs pos="100000">
                    <a:schemeClr val="bg1">
                      <a:lumMod val="85000"/>
                    </a:schemeClr>
                  </a:gs>
                </a:gsLst>
                <a:lin ang="2700000" scaled="1"/>
                <a:tileRect/>
              </a:gradFill>
            </a:ln>
            <a:effectLst>
              <a:outerShdw blurRad="3048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任意多边形 16"/>
            <p:cNvSpPr/>
            <p:nvPr/>
          </p:nvSpPr>
          <p:spPr>
            <a:xfrm rot="2700000">
              <a:off x="1179779" y="4210663"/>
              <a:ext cx="189763" cy="190182"/>
            </a:xfrm>
            <a:custGeom>
              <a:avLst/>
              <a:gdLst>
                <a:gd name="connsiteX0" fmla="*/ 0 w 377825"/>
                <a:gd name="connsiteY0" fmla="*/ 0 h 396875"/>
                <a:gd name="connsiteX1" fmla="*/ 0 w 377825"/>
                <a:gd name="connsiteY1" fmla="*/ 396875 h 396875"/>
                <a:gd name="connsiteX2" fmla="*/ 377825 w 377825"/>
                <a:gd name="connsiteY2" fmla="*/ 396875 h 396875"/>
              </a:gdLst>
              <a:ahLst/>
              <a:cxnLst>
                <a:cxn ang="0">
                  <a:pos x="connsiteX0" y="connsiteY0"/>
                </a:cxn>
                <a:cxn ang="0">
                  <a:pos x="connsiteX1" y="connsiteY1"/>
                </a:cxn>
                <a:cxn ang="0">
                  <a:pos x="connsiteX2" y="connsiteY2"/>
                </a:cxn>
              </a:cxnLst>
              <a:rect l="l" t="t" r="r" b="b"/>
              <a:pathLst>
                <a:path w="377825" h="396875">
                  <a:moveTo>
                    <a:pt x="0" y="0"/>
                  </a:moveTo>
                  <a:lnTo>
                    <a:pt x="0" y="396875"/>
                  </a:lnTo>
                  <a:lnTo>
                    <a:pt x="377825" y="396875"/>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cxnSp>
        <p:nvCxnSpPr>
          <p:cNvPr id="18" name="直接连接符 17"/>
          <p:cNvCxnSpPr/>
          <p:nvPr/>
        </p:nvCxnSpPr>
        <p:spPr>
          <a:xfrm>
            <a:off x="3619178" y="2434502"/>
            <a:ext cx="0" cy="373657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750834" y="2804471"/>
            <a:ext cx="1506244" cy="2305930"/>
            <a:chOff x="1750834" y="2804471"/>
            <a:chExt cx="1506244" cy="2305930"/>
          </a:xfrm>
        </p:grpSpPr>
        <p:grpSp>
          <p:nvGrpSpPr>
            <p:cNvPr id="20" name="Group 737"/>
            <p:cNvGrpSpPr>
              <a:grpSpLocks noChangeAspect="1"/>
            </p:cNvGrpSpPr>
            <p:nvPr/>
          </p:nvGrpSpPr>
          <p:grpSpPr bwMode="auto">
            <a:xfrm>
              <a:off x="1750834" y="2804471"/>
              <a:ext cx="1489199" cy="1403319"/>
              <a:chOff x="2105" y="527"/>
              <a:chExt cx="3468" cy="3268"/>
            </a:xfrm>
          </p:grpSpPr>
          <p:sp>
            <p:nvSpPr>
              <p:cNvPr id="40"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7"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2"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2257214" y="3153007"/>
              <a:ext cx="672141" cy="1957394"/>
              <a:chOff x="5162550" y="368300"/>
              <a:chExt cx="1866900" cy="5436746"/>
            </a:xfrm>
            <a:solidFill>
              <a:schemeClr val="bg1"/>
            </a:solidFill>
            <a:effectLst>
              <a:outerShdw blurRad="127000" dist="50800" dir="2700000" algn="tl" rotWithShape="0">
                <a:prstClr val="black">
                  <a:alpha val="30000"/>
                </a:prstClr>
              </a:outerShdw>
            </a:effectLst>
          </p:grpSpPr>
          <p:sp>
            <p:nvSpPr>
              <p:cNvPr id="37" name="任意多边形 36"/>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V="1">
                <a:off x="6010155" y="2865786"/>
                <a:ext cx="171690" cy="1081000"/>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1"/>
            <p:cNvSpPr/>
            <p:nvPr/>
          </p:nvSpPr>
          <p:spPr>
            <a:xfrm>
              <a:off x="1935232"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圆角矩形 22"/>
            <p:cNvSpPr/>
            <p:nvPr/>
          </p:nvSpPr>
          <p:spPr>
            <a:xfrm rot="2700000">
              <a:off x="2101004"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圆角矩形 23"/>
            <p:cNvSpPr/>
            <p:nvPr/>
          </p:nvSpPr>
          <p:spPr>
            <a:xfrm rot="5400000">
              <a:off x="2501215" y="2927975"/>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圆角矩形 24"/>
            <p:cNvSpPr/>
            <p:nvPr/>
          </p:nvSpPr>
          <p:spPr>
            <a:xfrm rot="8100000">
              <a:off x="2901426"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圆角矩形 26"/>
            <p:cNvSpPr/>
            <p:nvPr/>
          </p:nvSpPr>
          <p:spPr>
            <a:xfrm rot="10800000">
              <a:off x="3067199"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8" name="组合 27"/>
            <p:cNvGrpSpPr/>
            <p:nvPr/>
          </p:nvGrpSpPr>
          <p:grpSpPr>
            <a:xfrm>
              <a:off x="2403617" y="3220785"/>
              <a:ext cx="379379" cy="527147"/>
              <a:chOff x="3932746" y="2019238"/>
              <a:chExt cx="412048" cy="572542"/>
            </a:xfrm>
          </p:grpSpPr>
          <p:sp>
            <p:nvSpPr>
              <p:cNvPr id="29" name="任意多边形 28"/>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33" name="任意多边形 32"/>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33"/>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34"/>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椭圆 31"/>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476864" y="3325801"/>
            <a:ext cx="3498608" cy="1171552"/>
            <a:chOff x="3476864" y="3325801"/>
            <a:chExt cx="3498608" cy="1171552"/>
          </a:xfrm>
        </p:grpSpPr>
        <p:sp>
          <p:nvSpPr>
            <p:cNvPr id="198" name="矩形 197"/>
            <p:cNvSpPr/>
            <p:nvPr/>
          </p:nvSpPr>
          <p:spPr>
            <a:xfrm>
              <a:off x="6671841" y="3325801"/>
              <a:ext cx="245248" cy="954698"/>
            </a:xfrm>
            <a:prstGeom prst="rect">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99" name="图片 198"/>
            <p:cNvPicPr>
              <a:picLocks noChangeAspect="1"/>
            </p:cNvPicPr>
            <p:nvPr/>
          </p:nvPicPr>
          <p:blipFill rotWithShape="1">
            <a:blip r:embed="rId3"/>
            <a:srcRect t="55896"/>
            <a:stretch>
              <a:fillRect/>
            </a:stretch>
          </p:blipFill>
          <p:spPr>
            <a:xfrm>
              <a:off x="3476864" y="4280500"/>
              <a:ext cx="3498608" cy="216853"/>
            </a:xfrm>
            <a:prstGeom prst="rect">
              <a:avLst/>
            </a:prstGeom>
          </p:spPr>
        </p:pic>
        <p:sp>
          <p:nvSpPr>
            <p:cNvPr id="200" name="椭圆 199"/>
            <p:cNvSpPr/>
            <p:nvPr/>
          </p:nvSpPr>
          <p:spPr>
            <a:xfrm>
              <a:off x="3869554" y="3615443"/>
              <a:ext cx="372450" cy="372450"/>
            </a:xfrm>
            <a:prstGeom prst="ellipse">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1" name="文本框 93"/>
            <p:cNvSpPr txBox="1"/>
            <p:nvPr/>
          </p:nvSpPr>
          <p:spPr>
            <a:xfrm>
              <a:off x="3678069" y="3651271"/>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02</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02" name="文本框 201"/>
            <p:cNvSpPr txBox="1"/>
            <p:nvPr/>
          </p:nvSpPr>
          <p:spPr>
            <a:xfrm>
              <a:off x="4514089" y="3494191"/>
              <a:ext cx="1826141"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新的定位</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03" name="组合 202"/>
          <p:cNvGrpSpPr/>
          <p:nvPr/>
        </p:nvGrpSpPr>
        <p:grpSpPr>
          <a:xfrm>
            <a:off x="3476864" y="2401368"/>
            <a:ext cx="3498608" cy="1141288"/>
            <a:chOff x="3476864" y="2401368"/>
            <a:chExt cx="3498608" cy="1141288"/>
          </a:xfrm>
        </p:grpSpPr>
        <p:sp>
          <p:nvSpPr>
            <p:cNvPr id="204" name="单圆角矩形 203"/>
            <p:cNvSpPr/>
            <p:nvPr/>
          </p:nvSpPr>
          <p:spPr>
            <a:xfrm>
              <a:off x="6672557" y="2401368"/>
              <a:ext cx="245248" cy="924435"/>
            </a:xfrm>
            <a:prstGeom prst="round1Rect">
              <a:avLst>
                <a:gd name="adj" fmla="val 40328"/>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05" name="图片 204"/>
            <p:cNvPicPr>
              <a:picLocks noChangeAspect="1"/>
            </p:cNvPicPr>
            <p:nvPr/>
          </p:nvPicPr>
          <p:blipFill rotWithShape="1">
            <a:blip r:embed="rId3"/>
            <a:srcRect t="55896"/>
            <a:stretch>
              <a:fillRect/>
            </a:stretch>
          </p:blipFill>
          <p:spPr>
            <a:xfrm>
              <a:off x="3476864" y="3325803"/>
              <a:ext cx="3498608" cy="216853"/>
            </a:xfrm>
            <a:prstGeom prst="rect">
              <a:avLst/>
            </a:prstGeom>
          </p:spPr>
        </p:pic>
        <p:sp>
          <p:nvSpPr>
            <p:cNvPr id="206" name="椭圆 205"/>
            <p:cNvSpPr/>
            <p:nvPr/>
          </p:nvSpPr>
          <p:spPr>
            <a:xfrm>
              <a:off x="3869554" y="2677361"/>
              <a:ext cx="372450" cy="372450"/>
            </a:xfrm>
            <a:prstGeom prst="ellipse">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7" name="文本框 93"/>
            <p:cNvSpPr txBox="1"/>
            <p:nvPr/>
          </p:nvSpPr>
          <p:spPr>
            <a:xfrm>
              <a:off x="3682646" y="2711750"/>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01</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08" name="文本框 207"/>
            <p:cNvSpPr txBox="1"/>
            <p:nvPr/>
          </p:nvSpPr>
          <p:spPr>
            <a:xfrm>
              <a:off x="4523959" y="2541326"/>
              <a:ext cx="1826141"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团队精神</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09" name="组合 208"/>
          <p:cNvGrpSpPr/>
          <p:nvPr/>
        </p:nvGrpSpPr>
        <p:grpSpPr>
          <a:xfrm>
            <a:off x="3669956" y="5235193"/>
            <a:ext cx="3247131" cy="954567"/>
            <a:chOff x="3669956" y="5235193"/>
            <a:chExt cx="3247131" cy="954567"/>
          </a:xfrm>
        </p:grpSpPr>
        <p:sp>
          <p:nvSpPr>
            <p:cNvPr id="210" name="单圆角矩形 209"/>
            <p:cNvSpPr/>
            <p:nvPr/>
          </p:nvSpPr>
          <p:spPr>
            <a:xfrm flipV="1">
              <a:off x="6671839" y="5235193"/>
              <a:ext cx="245248" cy="954567"/>
            </a:xfrm>
            <a:prstGeom prst="round1Rect">
              <a:avLst>
                <a:gd name="adj" fmla="val 50000"/>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1" name="椭圆 210"/>
            <p:cNvSpPr/>
            <p:nvPr/>
          </p:nvSpPr>
          <p:spPr>
            <a:xfrm>
              <a:off x="3869554" y="5520884"/>
              <a:ext cx="372450" cy="372450"/>
            </a:xfrm>
            <a:prstGeom prst="ellipse">
              <a:avLst/>
            </a:pr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2" name="文本框 93"/>
            <p:cNvSpPr txBox="1"/>
            <p:nvPr/>
          </p:nvSpPr>
          <p:spPr>
            <a:xfrm>
              <a:off x="3669956" y="5555490"/>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04</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13" name="文本框 212"/>
            <p:cNvSpPr txBox="1"/>
            <p:nvPr/>
          </p:nvSpPr>
          <p:spPr>
            <a:xfrm>
              <a:off x="4710264" y="5398000"/>
              <a:ext cx="1415772"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责任感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214" name="组合 213"/>
          <p:cNvGrpSpPr/>
          <p:nvPr/>
        </p:nvGrpSpPr>
        <p:grpSpPr>
          <a:xfrm>
            <a:off x="3476864" y="4280500"/>
            <a:ext cx="3498608" cy="1171551"/>
            <a:chOff x="3476864" y="4280500"/>
            <a:chExt cx="3498608" cy="1171551"/>
          </a:xfrm>
        </p:grpSpPr>
        <p:sp>
          <p:nvSpPr>
            <p:cNvPr id="215" name="矩形 214"/>
            <p:cNvSpPr/>
            <p:nvPr/>
          </p:nvSpPr>
          <p:spPr>
            <a:xfrm>
              <a:off x="6671841" y="4280500"/>
              <a:ext cx="245248" cy="954698"/>
            </a:xfrm>
            <a:prstGeom prst="rect">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16" name="图片 215"/>
            <p:cNvPicPr>
              <a:picLocks noChangeAspect="1"/>
            </p:cNvPicPr>
            <p:nvPr/>
          </p:nvPicPr>
          <p:blipFill rotWithShape="1">
            <a:blip r:embed="rId3"/>
            <a:srcRect t="55896"/>
            <a:stretch>
              <a:fillRect/>
            </a:stretch>
          </p:blipFill>
          <p:spPr>
            <a:xfrm>
              <a:off x="3476864" y="5235198"/>
              <a:ext cx="3498608" cy="216853"/>
            </a:xfrm>
            <a:prstGeom prst="rect">
              <a:avLst/>
            </a:prstGeom>
          </p:spPr>
        </p:pic>
        <p:sp>
          <p:nvSpPr>
            <p:cNvPr id="217" name="椭圆 216"/>
            <p:cNvSpPr/>
            <p:nvPr/>
          </p:nvSpPr>
          <p:spPr>
            <a:xfrm>
              <a:off x="3869554" y="4564629"/>
              <a:ext cx="372450" cy="372450"/>
            </a:xfrm>
            <a:prstGeom prst="ellipse">
              <a:avLst/>
            </a:pr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8" name="文本框 93"/>
            <p:cNvSpPr txBox="1"/>
            <p:nvPr/>
          </p:nvSpPr>
          <p:spPr>
            <a:xfrm>
              <a:off x="3669956" y="4602353"/>
              <a:ext cx="773135" cy="369332"/>
            </a:xfrm>
            <a:prstGeom prst="rect">
              <a:avLst/>
            </a:prstGeom>
            <a:noFill/>
          </p:spPr>
          <p:txBody>
            <a:bodyPr wrap="square" rtlCol="0">
              <a:spAutoFit/>
            </a:bodyPr>
            <a:lstStyle/>
            <a:p>
              <a:pPr algn="ctr"/>
              <a:r>
                <a:rPr lang="en-US" altLang="zh-CN" dirty="0">
                  <a:solidFill>
                    <a:prstClr val="white"/>
                  </a:solidFill>
                  <a:latin typeface="Kartika" panose="02020503030404060203" pitchFamily="18" charset="0"/>
                  <a:ea typeface="LiHei Pro" panose="020B0500000000000000" pitchFamily="34" charset="-122"/>
                  <a:cs typeface="Kartika" panose="02020503030404060203" pitchFamily="18" charset="0"/>
                </a:rPr>
                <a:t>03</a:t>
              </a:r>
              <a:endParaRPr lang="zh-CN" altLang="en-US" dirty="0">
                <a:solidFill>
                  <a:prstClr val="white"/>
                </a:solidFill>
                <a:latin typeface="Kartika" panose="02020503030404060203" pitchFamily="18" charset="0"/>
                <a:ea typeface="LiHei Pro" panose="020B0500000000000000" pitchFamily="34" charset="-122"/>
                <a:cs typeface="Kartika" panose="02020503030404060203" pitchFamily="18" charset="0"/>
              </a:endParaRPr>
            </a:p>
          </p:txBody>
        </p:sp>
        <p:sp>
          <p:nvSpPr>
            <p:cNvPr id="219" name="文本框 218"/>
            <p:cNvSpPr txBox="1"/>
            <p:nvPr/>
          </p:nvSpPr>
          <p:spPr>
            <a:xfrm>
              <a:off x="4708715" y="4392847"/>
              <a:ext cx="1415772" cy="584775"/>
            </a:xfrm>
            <a:prstGeom prst="rect">
              <a:avLst/>
            </a:prstGeom>
            <a:noFill/>
            <a:effectLst/>
          </p:spPr>
          <p:txBody>
            <a:bodyPr wrap="none" rtlCol="0">
              <a:spAutoFit/>
            </a:bodyPr>
            <a:lstStyle/>
            <a:p>
              <a:r>
                <a:rPr lang="zh-CN" altLang="en-US" sz="3200" b="1" dirty="0">
                  <a:solidFill>
                    <a:schemeClr val="tx1">
                      <a:lumMod val="65000"/>
                      <a:lumOff val="35000"/>
                    </a:schemeClr>
                  </a:solidFill>
                  <a:latin typeface="幼圆" panose="02010509060101010101" pitchFamily="49" charset="-122"/>
                  <a:ea typeface="幼圆" panose="02010509060101010101" pitchFamily="49" charset="-122"/>
                </a:rPr>
                <a:t>使命感</a:t>
              </a:r>
              <a:endParaRPr lang="en-US" altLang="zh-CN" sz="3200" b="1" dirty="0">
                <a:solidFill>
                  <a:schemeClr val="tx1">
                    <a:lumMod val="65000"/>
                    <a:lumOff val="35000"/>
                  </a:schemeClr>
                </a:solidFill>
                <a:latin typeface="幼圆" panose="02010509060101010101" pitchFamily="49" charset="-122"/>
                <a:ea typeface="幼圆" panose="02010509060101010101" pitchFamily="49" charset="-122"/>
              </a:endParaRPr>
            </a:p>
          </p:txBody>
        </p:sp>
      </p:grpSp>
      <p:sp>
        <p:nvSpPr>
          <p:cNvPr id="220" name="TextBox 26"/>
          <p:cNvSpPr txBox="1"/>
          <p:nvPr/>
        </p:nvSpPr>
        <p:spPr bwMode="auto">
          <a:xfrm>
            <a:off x="7562982" y="2557493"/>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21" name="TextBox 26"/>
          <p:cNvSpPr txBox="1"/>
          <p:nvPr/>
        </p:nvSpPr>
        <p:spPr bwMode="auto">
          <a:xfrm>
            <a:off x="7559465" y="3511647"/>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22" name="TextBox 26"/>
          <p:cNvSpPr txBox="1"/>
          <p:nvPr/>
        </p:nvSpPr>
        <p:spPr bwMode="auto">
          <a:xfrm>
            <a:off x="7576985" y="4427688"/>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23" name="TextBox 26"/>
          <p:cNvSpPr txBox="1"/>
          <p:nvPr/>
        </p:nvSpPr>
        <p:spPr bwMode="auto">
          <a:xfrm>
            <a:off x="7559465" y="5412911"/>
            <a:ext cx="3536287"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224" name="文本框 223"/>
          <p:cNvSpPr txBox="1"/>
          <p:nvPr/>
        </p:nvSpPr>
        <p:spPr>
          <a:xfrm>
            <a:off x="1782469" y="5293880"/>
            <a:ext cx="1627369" cy="523220"/>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心得体会</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6" presetClass="entr" presetSubtype="37" fill="hold" grpId="0" nodeType="afterEffect">
                                  <p:stCondLst>
                                    <p:cond delay="0"/>
                                  </p:stCondLst>
                                  <p:childTnLst>
                                    <p:set>
                                      <p:cBhvr>
                                        <p:cTn id="17" dur="1" fill="hold">
                                          <p:stCondLst>
                                            <p:cond delay="0"/>
                                          </p:stCondLst>
                                        </p:cTn>
                                        <p:tgtEl>
                                          <p:spTgt spid="224"/>
                                        </p:tgtEl>
                                        <p:attrNameLst>
                                          <p:attrName>style.visibility</p:attrName>
                                        </p:attrNameLst>
                                      </p:cBhvr>
                                      <p:to>
                                        <p:strVal val="visible"/>
                                      </p:to>
                                    </p:set>
                                    <p:animEffect transition="in" filter="barn(outVertical)">
                                      <p:cBhvr>
                                        <p:cTn id="18" dur="500"/>
                                        <p:tgtEl>
                                          <p:spTgt spid="224"/>
                                        </p:tgtEl>
                                      </p:cBhvr>
                                    </p:animEffect>
                                  </p:childTnLst>
                                </p:cTn>
                              </p:par>
                            </p:childTnLst>
                          </p:cTn>
                        </p:par>
                        <p:par>
                          <p:cTn id="19" fill="hold">
                            <p:stCondLst>
                              <p:cond delay="2500"/>
                            </p:stCondLst>
                            <p:childTnLst>
                              <p:par>
                                <p:cTn id="20" presetID="16" presetClass="entr" presetSubtype="4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Horizontal)">
                                      <p:cBhvr>
                                        <p:cTn id="22" dur="500"/>
                                        <p:tgtEl>
                                          <p:spTgt spid="18"/>
                                        </p:tgtEl>
                                      </p:cBhvr>
                                    </p:animEffect>
                                  </p:childTnLst>
                                </p:cTn>
                              </p:par>
                            </p:childTnLst>
                          </p:cTn>
                        </p:par>
                        <p:par>
                          <p:cTn id="23" fill="hold">
                            <p:stCondLst>
                              <p:cond delay="3000"/>
                            </p:stCondLst>
                            <p:childTnLst>
                              <p:par>
                                <p:cTn id="24" presetID="2" presetClass="entr" presetSubtype="2" decel="42000" fill="hold" nodeType="afterEffect">
                                  <p:stCondLst>
                                    <p:cond delay="0"/>
                                  </p:stCondLst>
                                  <p:childTnLst>
                                    <p:set>
                                      <p:cBhvr>
                                        <p:cTn id="25" dur="1" fill="hold">
                                          <p:stCondLst>
                                            <p:cond delay="0"/>
                                          </p:stCondLst>
                                        </p:cTn>
                                        <p:tgtEl>
                                          <p:spTgt spid="203"/>
                                        </p:tgtEl>
                                        <p:attrNameLst>
                                          <p:attrName>style.visibility</p:attrName>
                                        </p:attrNameLst>
                                      </p:cBhvr>
                                      <p:to>
                                        <p:strVal val="visible"/>
                                      </p:to>
                                    </p:set>
                                    <p:anim calcmode="lin" valueType="num">
                                      <p:cBhvr additive="base">
                                        <p:cTn id="26" dur="750" fill="hold"/>
                                        <p:tgtEl>
                                          <p:spTgt spid="203"/>
                                        </p:tgtEl>
                                        <p:attrNameLst>
                                          <p:attrName>ppt_x</p:attrName>
                                        </p:attrNameLst>
                                      </p:cBhvr>
                                      <p:tavLst>
                                        <p:tav tm="0">
                                          <p:val>
                                            <p:strVal val="1+#ppt_w/2"/>
                                          </p:val>
                                        </p:tav>
                                        <p:tav tm="100000">
                                          <p:val>
                                            <p:strVal val="#ppt_x"/>
                                          </p:val>
                                        </p:tav>
                                      </p:tavLst>
                                    </p:anim>
                                    <p:anim calcmode="lin" valueType="num">
                                      <p:cBhvr additive="base">
                                        <p:cTn id="27" dur="750" fill="hold"/>
                                        <p:tgtEl>
                                          <p:spTgt spid="203"/>
                                        </p:tgtEl>
                                        <p:attrNameLst>
                                          <p:attrName>ppt_y</p:attrName>
                                        </p:attrNameLst>
                                      </p:cBhvr>
                                      <p:tavLst>
                                        <p:tav tm="0">
                                          <p:val>
                                            <p:strVal val="#ppt_y"/>
                                          </p:val>
                                        </p:tav>
                                        <p:tav tm="100000">
                                          <p:val>
                                            <p:strVal val="#ppt_y"/>
                                          </p:val>
                                        </p:tav>
                                      </p:tavLst>
                                    </p:anim>
                                  </p:childTnLst>
                                </p:cTn>
                              </p:par>
                              <p:par>
                                <p:cTn id="28" presetID="2" presetClass="entr" presetSubtype="2" decel="42000" fill="hold" nodeType="withEffect">
                                  <p:stCondLst>
                                    <p:cond delay="250"/>
                                  </p:stCondLst>
                                  <p:childTnLst>
                                    <p:set>
                                      <p:cBhvr>
                                        <p:cTn id="29" dur="1" fill="hold">
                                          <p:stCondLst>
                                            <p:cond delay="0"/>
                                          </p:stCondLst>
                                        </p:cTn>
                                        <p:tgtEl>
                                          <p:spTgt spid="197"/>
                                        </p:tgtEl>
                                        <p:attrNameLst>
                                          <p:attrName>style.visibility</p:attrName>
                                        </p:attrNameLst>
                                      </p:cBhvr>
                                      <p:to>
                                        <p:strVal val="visible"/>
                                      </p:to>
                                    </p:set>
                                    <p:anim calcmode="lin" valueType="num">
                                      <p:cBhvr additive="base">
                                        <p:cTn id="30" dur="750" fill="hold"/>
                                        <p:tgtEl>
                                          <p:spTgt spid="197"/>
                                        </p:tgtEl>
                                        <p:attrNameLst>
                                          <p:attrName>ppt_x</p:attrName>
                                        </p:attrNameLst>
                                      </p:cBhvr>
                                      <p:tavLst>
                                        <p:tav tm="0">
                                          <p:val>
                                            <p:strVal val="1+#ppt_w/2"/>
                                          </p:val>
                                        </p:tav>
                                        <p:tav tm="100000">
                                          <p:val>
                                            <p:strVal val="#ppt_x"/>
                                          </p:val>
                                        </p:tav>
                                      </p:tavLst>
                                    </p:anim>
                                    <p:anim calcmode="lin" valueType="num">
                                      <p:cBhvr additive="base">
                                        <p:cTn id="31" dur="750" fill="hold"/>
                                        <p:tgtEl>
                                          <p:spTgt spid="197"/>
                                        </p:tgtEl>
                                        <p:attrNameLst>
                                          <p:attrName>ppt_y</p:attrName>
                                        </p:attrNameLst>
                                      </p:cBhvr>
                                      <p:tavLst>
                                        <p:tav tm="0">
                                          <p:val>
                                            <p:strVal val="#ppt_y"/>
                                          </p:val>
                                        </p:tav>
                                        <p:tav tm="100000">
                                          <p:val>
                                            <p:strVal val="#ppt_y"/>
                                          </p:val>
                                        </p:tav>
                                      </p:tavLst>
                                    </p:anim>
                                  </p:childTnLst>
                                </p:cTn>
                              </p:par>
                              <p:par>
                                <p:cTn id="32" presetID="2" presetClass="entr" presetSubtype="2" decel="42000" fill="hold" nodeType="withEffect">
                                  <p:stCondLst>
                                    <p:cond delay="500"/>
                                  </p:stCondLst>
                                  <p:childTnLst>
                                    <p:set>
                                      <p:cBhvr>
                                        <p:cTn id="33" dur="1" fill="hold">
                                          <p:stCondLst>
                                            <p:cond delay="0"/>
                                          </p:stCondLst>
                                        </p:cTn>
                                        <p:tgtEl>
                                          <p:spTgt spid="214"/>
                                        </p:tgtEl>
                                        <p:attrNameLst>
                                          <p:attrName>style.visibility</p:attrName>
                                        </p:attrNameLst>
                                      </p:cBhvr>
                                      <p:to>
                                        <p:strVal val="visible"/>
                                      </p:to>
                                    </p:set>
                                    <p:anim calcmode="lin" valueType="num">
                                      <p:cBhvr additive="base">
                                        <p:cTn id="34" dur="750" fill="hold"/>
                                        <p:tgtEl>
                                          <p:spTgt spid="214"/>
                                        </p:tgtEl>
                                        <p:attrNameLst>
                                          <p:attrName>ppt_x</p:attrName>
                                        </p:attrNameLst>
                                      </p:cBhvr>
                                      <p:tavLst>
                                        <p:tav tm="0">
                                          <p:val>
                                            <p:strVal val="1+#ppt_w/2"/>
                                          </p:val>
                                        </p:tav>
                                        <p:tav tm="100000">
                                          <p:val>
                                            <p:strVal val="#ppt_x"/>
                                          </p:val>
                                        </p:tav>
                                      </p:tavLst>
                                    </p:anim>
                                    <p:anim calcmode="lin" valueType="num">
                                      <p:cBhvr additive="base">
                                        <p:cTn id="35" dur="750" fill="hold"/>
                                        <p:tgtEl>
                                          <p:spTgt spid="214"/>
                                        </p:tgtEl>
                                        <p:attrNameLst>
                                          <p:attrName>ppt_y</p:attrName>
                                        </p:attrNameLst>
                                      </p:cBhvr>
                                      <p:tavLst>
                                        <p:tav tm="0">
                                          <p:val>
                                            <p:strVal val="#ppt_y"/>
                                          </p:val>
                                        </p:tav>
                                        <p:tav tm="100000">
                                          <p:val>
                                            <p:strVal val="#ppt_y"/>
                                          </p:val>
                                        </p:tav>
                                      </p:tavLst>
                                    </p:anim>
                                  </p:childTnLst>
                                </p:cTn>
                              </p:par>
                              <p:par>
                                <p:cTn id="36" presetID="2" presetClass="entr" presetSubtype="2" decel="42000" fill="hold" nodeType="withEffect">
                                  <p:stCondLst>
                                    <p:cond delay="750"/>
                                  </p:stCondLst>
                                  <p:childTnLst>
                                    <p:set>
                                      <p:cBhvr>
                                        <p:cTn id="37" dur="1" fill="hold">
                                          <p:stCondLst>
                                            <p:cond delay="0"/>
                                          </p:stCondLst>
                                        </p:cTn>
                                        <p:tgtEl>
                                          <p:spTgt spid="209"/>
                                        </p:tgtEl>
                                        <p:attrNameLst>
                                          <p:attrName>style.visibility</p:attrName>
                                        </p:attrNameLst>
                                      </p:cBhvr>
                                      <p:to>
                                        <p:strVal val="visible"/>
                                      </p:to>
                                    </p:set>
                                    <p:anim calcmode="lin" valueType="num">
                                      <p:cBhvr additive="base">
                                        <p:cTn id="38" dur="750" fill="hold"/>
                                        <p:tgtEl>
                                          <p:spTgt spid="209"/>
                                        </p:tgtEl>
                                        <p:attrNameLst>
                                          <p:attrName>ppt_x</p:attrName>
                                        </p:attrNameLst>
                                      </p:cBhvr>
                                      <p:tavLst>
                                        <p:tav tm="0">
                                          <p:val>
                                            <p:strVal val="1+#ppt_w/2"/>
                                          </p:val>
                                        </p:tav>
                                        <p:tav tm="100000">
                                          <p:val>
                                            <p:strVal val="#ppt_x"/>
                                          </p:val>
                                        </p:tav>
                                      </p:tavLst>
                                    </p:anim>
                                    <p:anim calcmode="lin" valueType="num">
                                      <p:cBhvr additive="base">
                                        <p:cTn id="39" dur="750" fill="hold"/>
                                        <p:tgtEl>
                                          <p:spTgt spid="20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wipe(left)">
                                      <p:cBhvr>
                                        <p:cTn id="43" dur="500"/>
                                        <p:tgtEl>
                                          <p:spTgt spid="22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wipe(left)">
                                      <p:cBhvr>
                                        <p:cTn id="47" dur="500"/>
                                        <p:tgtEl>
                                          <p:spTgt spid="22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wipe(left)">
                                      <p:cBhvr>
                                        <p:cTn id="51" dur="500"/>
                                        <p:tgtEl>
                                          <p:spTgt spid="222"/>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23"/>
                                        </p:tgtEl>
                                        <p:attrNameLst>
                                          <p:attrName>style.visibility</p:attrName>
                                        </p:attrNameLst>
                                      </p:cBhvr>
                                      <p:to>
                                        <p:strVal val="visible"/>
                                      </p:to>
                                    </p:set>
                                    <p:animEffect transition="in" filter="wipe(left)">
                                      <p:cBhvr>
                                        <p:cTn id="55"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21" grpId="0"/>
      <p:bldP spid="222" grpId="0"/>
      <p:bldP spid="223" grpId="0"/>
      <p:bldP spid="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8970" y="47604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对企业文化的理解</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0"/>
          <p:cNvSpPr>
            <a:spLocks noChangeAspect="1"/>
          </p:cNvSpPr>
          <p:nvPr/>
        </p:nvSpPr>
        <p:spPr>
          <a:xfrm>
            <a:off x="1059565" y="218128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14" name="矩形 10"/>
          <p:cNvSpPr>
            <a:spLocks noChangeAspect="1"/>
          </p:cNvSpPr>
          <p:nvPr/>
        </p:nvSpPr>
        <p:spPr>
          <a:xfrm>
            <a:off x="1059565" y="358489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sp>
        <p:nvSpPr>
          <p:cNvPr id="15" name="矩形 10"/>
          <p:cNvSpPr>
            <a:spLocks noChangeAspect="1"/>
          </p:cNvSpPr>
          <p:nvPr/>
        </p:nvSpPr>
        <p:spPr>
          <a:xfrm>
            <a:off x="1028289" y="5151665"/>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a:gsLst>
              <a:gs pos="0">
                <a:srgbClr val="E30613"/>
              </a:gs>
              <a:gs pos="100000">
                <a:srgbClr val="81040B"/>
              </a:gs>
            </a:gsLst>
            <a:lin ang="3600000" scaled="0"/>
          </a:gra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2" charset="0"/>
            </a:endParaRPr>
          </a:p>
        </p:txBody>
      </p:sp>
      <p:grpSp>
        <p:nvGrpSpPr>
          <p:cNvPr id="16" name="组合 15"/>
          <p:cNvGrpSpPr/>
          <p:nvPr/>
        </p:nvGrpSpPr>
        <p:grpSpPr>
          <a:xfrm>
            <a:off x="2590726" y="2139039"/>
            <a:ext cx="4288376" cy="890091"/>
            <a:chOff x="2590726" y="2139039"/>
            <a:chExt cx="4288376" cy="890091"/>
          </a:xfrm>
        </p:grpSpPr>
        <p:sp>
          <p:nvSpPr>
            <p:cNvPr id="17" name="圆角矩形 16"/>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8" name="文本框 17"/>
            <p:cNvSpPr txBox="1"/>
            <p:nvPr/>
          </p:nvSpPr>
          <p:spPr>
            <a:xfrm>
              <a:off x="2874825" y="2139039"/>
              <a:ext cx="3352200"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企业的社会责任</a:t>
              </a:r>
            </a:p>
          </p:txBody>
        </p:sp>
      </p:grpSp>
      <p:grpSp>
        <p:nvGrpSpPr>
          <p:cNvPr id="19" name="组合 18"/>
          <p:cNvGrpSpPr/>
          <p:nvPr/>
        </p:nvGrpSpPr>
        <p:grpSpPr>
          <a:xfrm>
            <a:off x="2401646" y="3745949"/>
            <a:ext cx="4477456" cy="817165"/>
            <a:chOff x="2401646" y="3745949"/>
            <a:chExt cx="4477456" cy="817165"/>
          </a:xfrm>
        </p:grpSpPr>
        <p:sp>
          <p:nvSpPr>
            <p:cNvPr id="20" name="圆角矩形 19"/>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文本框 20"/>
            <p:cNvSpPr txBox="1"/>
            <p:nvPr/>
          </p:nvSpPr>
          <p:spPr>
            <a:xfrm>
              <a:off x="2401646" y="3809079"/>
              <a:ext cx="4298558" cy="584775"/>
            </a:xfrm>
            <a:prstGeom prst="rect">
              <a:avLst/>
            </a:prstGeom>
            <a:noFill/>
          </p:spPr>
          <p:txBody>
            <a:bodyPr wrap="squar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   </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创新、务实、进取</a:t>
              </a:r>
              <a:endParaRPr lang="zh-CN" altLang="en-US" sz="24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22" name="组合 21"/>
          <p:cNvGrpSpPr/>
          <p:nvPr/>
        </p:nvGrpSpPr>
        <p:grpSpPr>
          <a:xfrm>
            <a:off x="2401646" y="5264084"/>
            <a:ext cx="4895556" cy="817165"/>
            <a:chOff x="2401646" y="5264084"/>
            <a:chExt cx="4895556" cy="817165"/>
          </a:xfrm>
        </p:grpSpPr>
        <p:sp>
          <p:nvSpPr>
            <p:cNvPr id="23" name="圆角矩形 22"/>
            <p:cNvSpPr/>
            <p:nvPr/>
          </p:nvSpPr>
          <p:spPr bwMode="auto">
            <a:xfrm flipH="1">
              <a:off x="2590726" y="5264084"/>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2401646" y="5357934"/>
              <a:ext cx="4895556" cy="584775"/>
            </a:xfrm>
            <a:prstGeom prst="rect">
              <a:avLst/>
            </a:prstGeom>
            <a:noFill/>
          </p:spPr>
          <p:txBody>
            <a:bodyPr wrap="square" rtlCol="0">
              <a:spAutoFit/>
            </a:bodyPr>
            <a:lstStyle/>
            <a:p>
              <a:r>
                <a:rPr lang="zh-CN" altLang="en-US" sz="3200" b="1" dirty="0">
                  <a:solidFill>
                    <a:srgbClr val="0065B0"/>
                  </a:solidFill>
                  <a:latin typeface="幼圆" panose="02010509060101010101" pitchFamily="49" charset="-122"/>
                  <a:ea typeface="幼圆" panose="02010509060101010101" pitchFamily="49" charset="-122"/>
                </a:rPr>
                <a:t>   </a:t>
              </a:r>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专业、高效、共赢</a:t>
              </a:r>
              <a:endParaRPr lang="zh-CN" altLang="en-US" sz="24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p:txBody>
        </p:sp>
      </p:grpSp>
      <p:grpSp>
        <p:nvGrpSpPr>
          <p:cNvPr id="25" name="组合 24"/>
          <p:cNvGrpSpPr/>
          <p:nvPr/>
        </p:nvGrpSpPr>
        <p:grpSpPr>
          <a:xfrm>
            <a:off x="1230988" y="2199194"/>
            <a:ext cx="1030514" cy="997315"/>
            <a:chOff x="1230988" y="2199194"/>
            <a:chExt cx="1030514" cy="997315"/>
          </a:xfrm>
        </p:grpSpPr>
        <p:sp>
          <p:nvSpPr>
            <p:cNvPr id="2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8" name="文本框 27"/>
            <p:cNvSpPr txBox="1"/>
            <p:nvPr/>
          </p:nvSpPr>
          <p:spPr>
            <a:xfrm>
              <a:off x="1230988" y="2356103"/>
              <a:ext cx="1030514" cy="707886"/>
            </a:xfrm>
            <a:prstGeom prst="rect">
              <a:avLst/>
            </a:prstGeom>
            <a:noFill/>
          </p:spPr>
          <p:txBody>
            <a:bodyPr wrap="square" rtlCol="0">
              <a:spAutoFit/>
            </a:bodyPr>
            <a:lstStyle/>
            <a:p>
              <a:pPr algn="ctr"/>
              <a:r>
                <a:rPr lang="en-US" altLang="zh-CN" sz="4000" dirty="0">
                  <a:gradFill>
                    <a:gsLst>
                      <a:gs pos="0">
                        <a:srgbClr val="E30613"/>
                      </a:gs>
                      <a:gs pos="100000">
                        <a:srgbClr val="81040B"/>
                      </a:gs>
                    </a:gsLst>
                    <a:lin ang="3600000" scaled="0"/>
                  </a:gradFill>
                  <a:latin typeface="Impact" panose="020B0806030902050204" pitchFamily="2" charset="0"/>
                </a:rPr>
                <a:t>01</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grpSp>
        <p:nvGrpSpPr>
          <p:cNvPr id="29" name="组合 28"/>
          <p:cNvGrpSpPr/>
          <p:nvPr/>
        </p:nvGrpSpPr>
        <p:grpSpPr>
          <a:xfrm>
            <a:off x="1236933" y="3602810"/>
            <a:ext cx="1030514" cy="997315"/>
            <a:chOff x="1236933" y="3602810"/>
            <a:chExt cx="1030514" cy="997315"/>
          </a:xfrm>
        </p:grpSpPr>
        <p:sp>
          <p:nvSpPr>
            <p:cNvPr id="30"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 name="文本框 30"/>
            <p:cNvSpPr txBox="1"/>
            <p:nvPr/>
          </p:nvSpPr>
          <p:spPr>
            <a:xfrm>
              <a:off x="1236933" y="3732845"/>
              <a:ext cx="1030514" cy="707886"/>
            </a:xfrm>
            <a:prstGeom prst="rect">
              <a:avLst/>
            </a:prstGeom>
            <a:noFill/>
          </p:spPr>
          <p:txBody>
            <a:bodyPr wrap="square" rtlCol="0">
              <a:spAutoFit/>
            </a:bodyPr>
            <a:lstStyle/>
            <a:p>
              <a:pPr algn="ctr"/>
              <a:r>
                <a:rPr lang="en-US" altLang="zh-CN" sz="4000" dirty="0">
                  <a:gradFill>
                    <a:gsLst>
                      <a:gs pos="0">
                        <a:srgbClr val="E30613"/>
                      </a:gs>
                      <a:gs pos="100000">
                        <a:srgbClr val="81040B"/>
                      </a:gs>
                    </a:gsLst>
                    <a:lin ang="3600000" scaled="0"/>
                  </a:gradFill>
                  <a:latin typeface="Impact" panose="020B0806030902050204" pitchFamily="2" charset="0"/>
                </a:rPr>
                <a:t>02</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grpSp>
        <p:nvGrpSpPr>
          <p:cNvPr id="32" name="组合 31"/>
          <p:cNvGrpSpPr/>
          <p:nvPr/>
        </p:nvGrpSpPr>
        <p:grpSpPr>
          <a:xfrm>
            <a:off x="1199710" y="5169581"/>
            <a:ext cx="1030514" cy="997315"/>
            <a:chOff x="1199710" y="5169581"/>
            <a:chExt cx="1030514" cy="997315"/>
          </a:xfrm>
        </p:grpSpPr>
        <p:sp>
          <p:nvSpPr>
            <p:cNvPr id="33"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4" name="文本框 33"/>
            <p:cNvSpPr txBox="1"/>
            <p:nvPr/>
          </p:nvSpPr>
          <p:spPr>
            <a:xfrm>
              <a:off x="1199710" y="5314295"/>
              <a:ext cx="1030514" cy="707886"/>
            </a:xfrm>
            <a:prstGeom prst="rect">
              <a:avLst/>
            </a:prstGeom>
            <a:noFill/>
          </p:spPr>
          <p:txBody>
            <a:bodyPr wrap="square" rtlCol="0">
              <a:spAutoFit/>
            </a:bodyPr>
            <a:lstStyle/>
            <a:p>
              <a:pPr algn="ctr"/>
              <a:r>
                <a:rPr lang="en-US" altLang="zh-CN" sz="4000" dirty="0">
                  <a:gradFill>
                    <a:gsLst>
                      <a:gs pos="0">
                        <a:srgbClr val="E30613"/>
                      </a:gs>
                      <a:gs pos="100000">
                        <a:srgbClr val="81040B"/>
                      </a:gs>
                    </a:gsLst>
                    <a:lin ang="3600000" scaled="0"/>
                  </a:gradFill>
                  <a:latin typeface="Impact" panose="020B0806030902050204" pitchFamily="2" charset="0"/>
                </a:rPr>
                <a:t>03</a:t>
              </a:r>
              <a:endParaRPr lang="zh-CN" altLang="en-US" sz="4000" dirty="0">
                <a:gradFill>
                  <a:gsLst>
                    <a:gs pos="0">
                      <a:srgbClr val="E30613"/>
                    </a:gs>
                    <a:gs pos="100000">
                      <a:srgbClr val="81040B"/>
                    </a:gs>
                  </a:gsLst>
                  <a:lin ang="3600000" scaled="0"/>
                </a:gradFill>
                <a:latin typeface="Impact" panose="020B0806030902050204" pitchFamily="2" charset="0"/>
              </a:endParaRPr>
            </a:p>
          </p:txBody>
        </p:sp>
      </p:grpSp>
      <p:sp>
        <p:nvSpPr>
          <p:cNvPr id="35" name="TextBox 26"/>
          <p:cNvSpPr txBox="1"/>
          <p:nvPr/>
        </p:nvSpPr>
        <p:spPr bwMode="auto">
          <a:xfrm>
            <a:off x="7436372" y="2290466"/>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36" name="TextBox 26"/>
          <p:cNvSpPr txBox="1"/>
          <p:nvPr/>
        </p:nvSpPr>
        <p:spPr bwMode="auto">
          <a:xfrm>
            <a:off x="7436372" y="3808378"/>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
        <p:nvSpPr>
          <p:cNvPr id="37" name="TextBox 26"/>
          <p:cNvSpPr txBox="1"/>
          <p:nvPr/>
        </p:nvSpPr>
        <p:spPr bwMode="auto">
          <a:xfrm>
            <a:off x="7486282" y="5301662"/>
            <a:ext cx="4225744" cy="738664"/>
          </a:xfrm>
          <a:prstGeom prst="rect">
            <a:avLst/>
          </a:prstGeom>
          <a:noFill/>
        </p:spPr>
        <p:txBody>
          <a:bodyPr wrap="square">
            <a:spAutoFit/>
          </a:bodyPr>
          <a:lstStyle/>
          <a:p>
            <a:pPr>
              <a:lnSpc>
                <a:spcPct val="150000"/>
              </a:lnSpc>
            </a:pPr>
            <a:r>
              <a:rPr lang="zh-CN" altLang="en-US" sz="14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2500"/>
                            </p:stCondLst>
                            <p:childTnLst>
                              <p:par>
                                <p:cTn id="22" presetID="2" presetClass="entr" presetSubtype="8" decel="42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9"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40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5000"/>
                            </p:stCondLst>
                            <p:childTnLst>
                              <p:par>
                                <p:cTn id="39" presetID="2" presetClass="entr" presetSubtype="8" decel="42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0-#ppt_w/2"/>
                                          </p:val>
                                        </p:tav>
                                        <p:tav tm="100000">
                                          <p:val>
                                            <p:strVal val="#ppt_x"/>
                                          </p:val>
                                        </p:tav>
                                      </p:tavLst>
                                    </p:anim>
                                    <p:anim calcmode="lin" valueType="num">
                                      <p:cBhvr additive="base">
                                        <p:cTn id="42" dur="75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9"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childTnLst>
                          </p:cTn>
                        </p:par>
                        <p:par>
                          <p:cTn id="47" fill="hold">
                            <p:stCondLst>
                              <p:cond delay="6500"/>
                            </p:stCondLst>
                            <p:childTnLst>
                              <p:par>
                                <p:cTn id="48" presetID="14" presetClass="entr" presetSubtype="1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我对责任的理解</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09438" y="1989673"/>
            <a:ext cx="2163755" cy="2163755"/>
            <a:chOff x="1409438" y="1989673"/>
            <a:chExt cx="2163755" cy="2163755"/>
          </a:xfrm>
        </p:grpSpPr>
        <p:grpSp>
          <p:nvGrpSpPr>
            <p:cNvPr id="14" name="组合 13"/>
            <p:cNvGrpSpPr/>
            <p:nvPr/>
          </p:nvGrpSpPr>
          <p:grpSpPr>
            <a:xfrm>
              <a:off x="1409438" y="1989673"/>
              <a:ext cx="2163755" cy="2163755"/>
              <a:chOff x="5443217" y="1567820"/>
              <a:chExt cx="1664341" cy="1664341"/>
            </a:xfrm>
            <a:effectLst>
              <a:outerShdw blurRad="228600" dist="114300" dir="2700000" algn="tl" rotWithShape="0">
                <a:prstClr val="black">
                  <a:alpha val="30000"/>
                </a:prstClr>
              </a:outerShdw>
            </a:effectLst>
          </p:grpSpPr>
          <p:sp>
            <p:nvSpPr>
              <p:cNvPr id="16" name="任意多边形 15"/>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椭圆 16"/>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82147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919814" y="2719897"/>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01</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20" name="组合 19"/>
          <p:cNvGrpSpPr/>
          <p:nvPr/>
        </p:nvGrpSpPr>
        <p:grpSpPr>
          <a:xfrm>
            <a:off x="5036558" y="1989673"/>
            <a:ext cx="2163755" cy="2163755"/>
            <a:chOff x="5036558" y="1989673"/>
            <a:chExt cx="2163755" cy="2163755"/>
          </a:xfrm>
        </p:grpSpPr>
        <p:grpSp>
          <p:nvGrpSpPr>
            <p:cNvPr id="21" name="组合 20"/>
            <p:cNvGrpSpPr/>
            <p:nvPr/>
          </p:nvGrpSpPr>
          <p:grpSpPr>
            <a:xfrm>
              <a:off x="5036558" y="1989673"/>
              <a:ext cx="2163755" cy="2163755"/>
              <a:chOff x="5443217" y="1567820"/>
              <a:chExt cx="1664341" cy="1664341"/>
            </a:xfrm>
            <a:effectLst>
              <a:outerShdw blurRad="228600" dist="114300" dir="2700000" algn="tl" rotWithShape="0">
                <a:prstClr val="black">
                  <a:alpha val="30000"/>
                </a:prstClr>
              </a:outerShdw>
            </a:effectLst>
          </p:grpSpPr>
          <p:sp>
            <p:nvSpPr>
              <p:cNvPr id="23" name="任意多边形 22"/>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5448593"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5546934" y="2706498"/>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02</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28" name="组合 27"/>
          <p:cNvGrpSpPr/>
          <p:nvPr/>
        </p:nvGrpSpPr>
        <p:grpSpPr>
          <a:xfrm>
            <a:off x="8662064" y="1989673"/>
            <a:ext cx="2163755" cy="2163755"/>
            <a:chOff x="8662064" y="1989673"/>
            <a:chExt cx="2163755" cy="2163755"/>
          </a:xfrm>
        </p:grpSpPr>
        <p:grpSp>
          <p:nvGrpSpPr>
            <p:cNvPr id="29" name="组合 28"/>
            <p:cNvGrpSpPr/>
            <p:nvPr/>
          </p:nvGrpSpPr>
          <p:grpSpPr>
            <a:xfrm>
              <a:off x="8662064" y="1989673"/>
              <a:ext cx="2163755" cy="2163755"/>
              <a:chOff x="5443217" y="1567820"/>
              <a:chExt cx="1664341" cy="1664341"/>
            </a:xfrm>
            <a:effectLst>
              <a:outerShdw blurRad="228600" dist="114300" dir="2700000" algn="tl" rotWithShape="0">
                <a:prstClr val="black">
                  <a:alpha val="30000"/>
                </a:prstClr>
              </a:outerShdw>
            </a:effectLst>
          </p:grpSpPr>
          <p:sp>
            <p:nvSpPr>
              <p:cNvPr id="31" name="任意多边形 30"/>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椭圆 31"/>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720139" y="1844742"/>
                <a:ext cx="1110496" cy="111049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9074099" y="2401707"/>
              <a:ext cx="1339684" cy="1339684"/>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9172440" y="2719897"/>
            <a:ext cx="1143000" cy="830997"/>
          </a:xfrm>
          <a:prstGeom prst="rect">
            <a:avLst/>
          </a:prstGeom>
          <a:noFill/>
        </p:spPr>
        <p:txBody>
          <a:bodyPr wrap="square" rtlCol="0">
            <a:spAutoFit/>
          </a:bodyPr>
          <a:lstStyle/>
          <a:p>
            <a:pPr algn="ctr"/>
            <a:r>
              <a:rPr lang="en-US" altLang="zh-CN" sz="4800" b="1" dirty="0">
                <a:solidFill>
                  <a:schemeClr val="bg1"/>
                </a:solidFill>
                <a:latin typeface="Kartika" panose="02020503030404060203" pitchFamily="18" charset="0"/>
                <a:ea typeface="LiHei Pro" panose="020B0500000000000000" pitchFamily="34" charset="-122"/>
                <a:cs typeface="Kartika" panose="02020503030404060203" pitchFamily="18" charset="0"/>
              </a:rPr>
              <a:t>03</a:t>
            </a:r>
            <a:endParaRPr lang="zh-CN" altLang="en-US" sz="4800" b="1" dirty="0">
              <a:solidFill>
                <a:schemeClr val="bg1"/>
              </a:solidFill>
              <a:latin typeface="Kartika" panose="02020503030404060203" pitchFamily="18" charset="0"/>
              <a:ea typeface="LiHei Pro" panose="020B0500000000000000" pitchFamily="34" charset="-122"/>
              <a:cs typeface="Kartika" panose="02020503030404060203" pitchFamily="18" charset="0"/>
            </a:endParaRPr>
          </a:p>
        </p:txBody>
      </p:sp>
      <p:grpSp>
        <p:nvGrpSpPr>
          <p:cNvPr id="35" name="组合 34"/>
          <p:cNvGrpSpPr/>
          <p:nvPr/>
        </p:nvGrpSpPr>
        <p:grpSpPr>
          <a:xfrm>
            <a:off x="1310401" y="4315490"/>
            <a:ext cx="2261178" cy="830821"/>
            <a:chOff x="1310401" y="4315490"/>
            <a:chExt cx="2261178" cy="830821"/>
          </a:xfrm>
        </p:grpSpPr>
        <p:sp>
          <p:nvSpPr>
            <p:cNvPr id="36" name="圆角矩形 35"/>
            <p:cNvSpPr/>
            <p:nvPr/>
          </p:nvSpPr>
          <p:spPr>
            <a:xfrm>
              <a:off x="141105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310401" y="4315490"/>
              <a:ext cx="2116285" cy="769441"/>
            </a:xfrm>
            <a:prstGeom prst="rect">
              <a:avLst/>
            </a:prstGeom>
            <a:noFill/>
          </p:spPr>
          <p:txBody>
            <a:bodyPr wrap="none" rtlCol="0">
              <a:spAutoFit/>
            </a:bodyPr>
            <a:lstStyle/>
            <a:p>
              <a:r>
                <a:rPr lang="zh-CN" altLang="en-US" sz="4400" b="1" dirty="0">
                  <a:solidFill>
                    <a:srgbClr val="FEFEFE"/>
                  </a:solidFill>
                  <a:latin typeface="幼圆" panose="02010509060101010101" pitchFamily="49" charset="-122"/>
                  <a:ea typeface="幼圆" panose="02010509060101010101" pitchFamily="49" charset="-122"/>
                </a:rPr>
                <a:t> </a:t>
              </a:r>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5038172" y="4454265"/>
            <a:ext cx="2160527" cy="692046"/>
            <a:chOff x="5038172" y="4454265"/>
            <a:chExt cx="2160527" cy="692046"/>
          </a:xfrm>
        </p:grpSpPr>
        <p:sp>
          <p:nvSpPr>
            <p:cNvPr id="39" name="圆角矩形 38"/>
            <p:cNvSpPr/>
            <p:nvPr/>
          </p:nvSpPr>
          <p:spPr>
            <a:xfrm>
              <a:off x="5038172"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237801" y="4460437"/>
              <a:ext cx="1946830" cy="584775"/>
            </a:xfrm>
            <a:prstGeom prst="rect">
              <a:avLst/>
            </a:prstGeom>
            <a:noFill/>
          </p:spPr>
          <p:txBody>
            <a:bodyPr wrap="squar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grpSp>
        <p:nvGrpSpPr>
          <p:cNvPr id="41" name="组合 40"/>
          <p:cNvGrpSpPr/>
          <p:nvPr/>
        </p:nvGrpSpPr>
        <p:grpSpPr>
          <a:xfrm>
            <a:off x="8663678" y="4454265"/>
            <a:ext cx="2160527" cy="692046"/>
            <a:chOff x="8663678" y="4454265"/>
            <a:chExt cx="2160527" cy="692046"/>
          </a:xfrm>
        </p:grpSpPr>
        <p:sp>
          <p:nvSpPr>
            <p:cNvPr id="42" name="圆角矩形 41"/>
            <p:cNvSpPr/>
            <p:nvPr/>
          </p:nvSpPr>
          <p:spPr>
            <a:xfrm>
              <a:off x="8663678" y="4454265"/>
              <a:ext cx="2160527" cy="692046"/>
            </a:xfrm>
            <a:prstGeom prst="roundRect">
              <a:avLst/>
            </a:prstGeom>
            <a:gradFill>
              <a:gsLst>
                <a:gs pos="0">
                  <a:srgbClr val="E30613"/>
                </a:gs>
                <a:gs pos="100000">
                  <a:srgbClr val="81040B"/>
                </a:gs>
              </a:gsLst>
              <a:lin ang="3600000" scaled="0"/>
            </a:gradFill>
            <a:ln w="19050">
              <a:no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867613" y="4460437"/>
              <a:ext cx="1832553" cy="584775"/>
            </a:xfrm>
            <a:prstGeom prst="rect">
              <a:avLst/>
            </a:prstGeom>
            <a:noFill/>
          </p:spPr>
          <p:txBody>
            <a:bodyPr wrap="none" rtlCol="0">
              <a:spAutoFit/>
            </a:bodyPr>
            <a:lstStyle/>
            <a:p>
              <a:r>
                <a:rPr lang="zh-CN" altLang="en-US" sz="3200" b="1" dirty="0">
                  <a:solidFill>
                    <a:srgbClr val="FEFEFE"/>
                  </a:solidFill>
                  <a:latin typeface="幼圆" panose="02010509060101010101" pitchFamily="49" charset="-122"/>
                  <a:ea typeface="幼圆" panose="02010509060101010101" pitchFamily="49" charset="-122"/>
                </a:rPr>
                <a:t>添加标题</a:t>
              </a:r>
              <a:endParaRPr lang="zh-CN" altLang="en-US" sz="1400" b="1" dirty="0">
                <a:solidFill>
                  <a:srgbClr val="FEFEFE"/>
                </a:solidFill>
                <a:latin typeface="幼圆" panose="02010509060101010101" pitchFamily="49" charset="-122"/>
                <a:ea typeface="幼圆" panose="02010509060101010101" pitchFamily="49" charset="-122"/>
              </a:endParaRPr>
            </a:p>
          </p:txBody>
        </p:sp>
      </p:grpSp>
      <p:sp>
        <p:nvSpPr>
          <p:cNvPr id="44" name="TextBox 12"/>
          <p:cNvSpPr txBox="1"/>
          <p:nvPr/>
        </p:nvSpPr>
        <p:spPr>
          <a:xfrm>
            <a:off x="1409438" y="542557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5" name="TextBox 12"/>
          <p:cNvSpPr txBox="1"/>
          <p:nvPr/>
        </p:nvSpPr>
        <p:spPr>
          <a:xfrm>
            <a:off x="4932628" y="5422622"/>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6" name="TextBox 12"/>
          <p:cNvSpPr txBox="1"/>
          <p:nvPr/>
        </p:nvSpPr>
        <p:spPr>
          <a:xfrm>
            <a:off x="8662064" y="5422621"/>
            <a:ext cx="2356196" cy="1200329"/>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outVertical)">
                                      <p:cBhvr>
                                        <p:cTn id="18" dur="500"/>
                                        <p:tgtEl>
                                          <p:spTgt spid="3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4000"/>
                            </p:stCondLst>
                            <p:childTnLst>
                              <p:par>
                                <p:cTn id="36" presetID="16" presetClass="entr" presetSubtype="37"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outVertical)">
                                      <p:cBhvr>
                                        <p:cTn id="38" dur="500"/>
                                        <p:tgtEl>
                                          <p:spTgt spid="38"/>
                                        </p:tgtEl>
                                      </p:cBhvr>
                                    </p:animEffect>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6500"/>
                            </p:stCondLst>
                            <p:childTnLst>
                              <p:par>
                                <p:cTn id="56" presetID="16" presetClass="entr" presetSubtype="37"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outVertical)">
                                      <p:cBhvr>
                                        <p:cTn id="58" dur="500"/>
                                        <p:tgtEl>
                                          <p:spTgt spid="41"/>
                                        </p:tgtEl>
                                      </p:cBhvr>
                                    </p:animEffect>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4"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flipH="1">
            <a:off x="0" y="2097872"/>
            <a:ext cx="3300154" cy="2615956"/>
            <a:chOff x="9658590" y="2383972"/>
            <a:chExt cx="2533411" cy="2008176"/>
          </a:xfrm>
          <a:gradFill>
            <a:gsLst>
              <a:gs pos="0">
                <a:srgbClr val="E30613"/>
              </a:gs>
              <a:gs pos="100000">
                <a:srgbClr val="81040B"/>
              </a:gs>
            </a:gsLst>
            <a:lin ang="5400000" scaled="1"/>
          </a:gradFill>
        </p:grpSpPr>
        <p:sp>
          <p:nvSpPr>
            <p:cNvPr id="46" name="任意多边形 45"/>
            <p:cNvSpPr/>
            <p:nvPr/>
          </p:nvSpPr>
          <p:spPr>
            <a:xfrm>
              <a:off x="11691258" y="238397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173936" y="243815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683336" y="251435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187292" y="262865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9658590" y="266625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11691258" y="3015592"/>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1173936" y="3069771"/>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0683336" y="3145971"/>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0187292" y="3260274"/>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9658590" y="3297872"/>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11691258" y="3641034"/>
              <a:ext cx="500743" cy="751114"/>
            </a:xfrm>
            <a:custGeom>
              <a:avLst/>
              <a:gdLst>
                <a:gd name="connsiteX0" fmla="*/ 375557 w 500743"/>
                <a:gd name="connsiteY0" fmla="*/ 0 h 751114"/>
                <a:gd name="connsiteX1" fmla="*/ 500743 w 500743"/>
                <a:gd name="connsiteY1" fmla="*/ 25274 h 751114"/>
                <a:gd name="connsiteX2" fmla="*/ 500743 w 500743"/>
                <a:gd name="connsiteY2" fmla="*/ 725840 h 751114"/>
                <a:gd name="connsiteX3" fmla="*/ 375557 w 500743"/>
                <a:gd name="connsiteY3" fmla="*/ 751114 h 751114"/>
                <a:gd name="connsiteX4" fmla="*/ 0 w 500743"/>
                <a:gd name="connsiteY4" fmla="*/ 375557 h 751114"/>
                <a:gd name="connsiteX5" fmla="*/ 375557 w 500743"/>
                <a:gd name="connsiteY5" fmla="*/ 0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751114">
                  <a:moveTo>
                    <a:pt x="375557" y="0"/>
                  </a:moveTo>
                  <a:lnTo>
                    <a:pt x="500743" y="25274"/>
                  </a:lnTo>
                  <a:lnTo>
                    <a:pt x="500743" y="725840"/>
                  </a:lnTo>
                  <a:lnTo>
                    <a:pt x="375557" y="751114"/>
                  </a:lnTo>
                  <a:cubicBezTo>
                    <a:pt x="168143" y="751114"/>
                    <a:pt x="0" y="582971"/>
                    <a:pt x="0" y="375557"/>
                  </a:cubicBezTo>
                  <a:cubicBezTo>
                    <a:pt x="0" y="168143"/>
                    <a:pt x="168143" y="0"/>
                    <a:pt x="375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173936" y="3695213"/>
              <a:ext cx="647949" cy="6479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683336" y="3771413"/>
              <a:ext cx="495548" cy="4955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187292" y="3885716"/>
              <a:ext cx="314700" cy="314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9658590" y="3923314"/>
              <a:ext cx="252000" cy="25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8857285" y="955088"/>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工作回顾</a:t>
            </a:r>
          </a:p>
        </p:txBody>
      </p:sp>
      <p:sp>
        <p:nvSpPr>
          <p:cNvPr id="72" name="文本框 71"/>
          <p:cNvSpPr txBox="1"/>
          <p:nvPr/>
        </p:nvSpPr>
        <p:spPr>
          <a:xfrm>
            <a:off x="8857285" y="2317792"/>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自我评价</a:t>
            </a:r>
          </a:p>
        </p:txBody>
      </p:sp>
      <p:sp>
        <p:nvSpPr>
          <p:cNvPr id="73" name="文本框 72"/>
          <p:cNvSpPr txBox="1"/>
          <p:nvPr/>
        </p:nvSpPr>
        <p:spPr>
          <a:xfrm>
            <a:off x="8857285" y="3714246"/>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工作体会</a:t>
            </a:r>
          </a:p>
        </p:txBody>
      </p:sp>
      <p:sp>
        <p:nvSpPr>
          <p:cNvPr id="74" name="文本框 73"/>
          <p:cNvSpPr txBox="1"/>
          <p:nvPr/>
        </p:nvSpPr>
        <p:spPr>
          <a:xfrm>
            <a:off x="8857285" y="5076950"/>
            <a:ext cx="2448106" cy="769441"/>
          </a:xfrm>
          <a:prstGeom prst="rect">
            <a:avLst/>
          </a:prstGeom>
          <a:noFill/>
        </p:spPr>
        <p:txBody>
          <a:bodyPr wrap="none" rtlCol="0">
            <a:spAutoFit/>
          </a:bodyPr>
          <a:lstStyle/>
          <a:p>
            <a:r>
              <a:rPr lang="zh-CN" altLang="en-US" sz="4400" b="1" dirty="0">
                <a:solidFill>
                  <a:schemeClr val="tx1">
                    <a:lumMod val="75000"/>
                    <a:lumOff val="25000"/>
                  </a:schemeClr>
                </a:solidFill>
                <a:latin typeface="幼圆" panose="02010509060101010101" pitchFamily="49" charset="-122"/>
                <a:ea typeface="幼圆" panose="02010509060101010101" pitchFamily="49" charset="-122"/>
              </a:rPr>
              <a:t>工作规划</a:t>
            </a:r>
          </a:p>
        </p:txBody>
      </p:sp>
      <p:grpSp>
        <p:nvGrpSpPr>
          <p:cNvPr id="75" name="组合 74"/>
          <p:cNvGrpSpPr/>
          <p:nvPr/>
        </p:nvGrpSpPr>
        <p:grpSpPr>
          <a:xfrm>
            <a:off x="7512564" y="955088"/>
            <a:ext cx="928740" cy="928740"/>
            <a:chOff x="6782426" y="1278645"/>
            <a:chExt cx="928740" cy="928740"/>
          </a:xfrm>
        </p:grpSpPr>
        <p:grpSp>
          <p:nvGrpSpPr>
            <p:cNvPr id="76" name="组合 75"/>
            <p:cNvGrpSpPr/>
            <p:nvPr/>
          </p:nvGrpSpPr>
          <p:grpSpPr>
            <a:xfrm>
              <a:off x="6782426" y="1278645"/>
              <a:ext cx="928740" cy="928740"/>
              <a:chOff x="6585478" y="1661232"/>
              <a:chExt cx="928740" cy="928740"/>
            </a:xfrm>
          </p:grpSpPr>
          <p:sp>
            <p:nvSpPr>
              <p:cNvPr id="78" name="椭圆 77"/>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圆角矩形 78"/>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79"/>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7512564" y="2316228"/>
            <a:ext cx="928740" cy="928740"/>
            <a:chOff x="6782426" y="2639785"/>
            <a:chExt cx="928740" cy="928740"/>
          </a:xfrm>
        </p:grpSpPr>
        <p:grpSp>
          <p:nvGrpSpPr>
            <p:cNvPr id="82" name="组合 81"/>
            <p:cNvGrpSpPr/>
            <p:nvPr/>
          </p:nvGrpSpPr>
          <p:grpSpPr>
            <a:xfrm>
              <a:off x="6782426" y="2639785"/>
              <a:ext cx="928740" cy="928740"/>
              <a:chOff x="6585478" y="1661232"/>
              <a:chExt cx="928740" cy="928740"/>
            </a:xfrm>
          </p:grpSpPr>
          <p:sp>
            <p:nvSpPr>
              <p:cNvPr id="84" name="椭圆 83"/>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圆角矩形 84"/>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椭圆 85"/>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Freeform 22"/>
            <p:cNvSpPr>
              <a:spLocks noEditPoints="1"/>
            </p:cNvSpPr>
            <p:nvPr/>
          </p:nvSpPr>
          <p:spPr bwMode="auto">
            <a:xfrm>
              <a:off x="7123528" y="2930190"/>
              <a:ext cx="258414" cy="30346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7512564" y="3677368"/>
            <a:ext cx="928740" cy="928740"/>
            <a:chOff x="6782426" y="4000925"/>
            <a:chExt cx="928740" cy="928740"/>
          </a:xfrm>
        </p:grpSpPr>
        <p:grpSp>
          <p:nvGrpSpPr>
            <p:cNvPr id="88" name="组合 87"/>
            <p:cNvGrpSpPr/>
            <p:nvPr/>
          </p:nvGrpSpPr>
          <p:grpSpPr>
            <a:xfrm>
              <a:off x="6782426" y="4000925"/>
              <a:ext cx="928740" cy="928740"/>
              <a:chOff x="6585478" y="1661232"/>
              <a:chExt cx="928740" cy="928740"/>
            </a:xfrm>
          </p:grpSpPr>
          <p:sp>
            <p:nvSpPr>
              <p:cNvPr id="90" name="椭圆 89"/>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圆角矩形 90"/>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椭圆 91"/>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Freeform 31"/>
            <p:cNvSpPr>
              <a:spLocks noEditPoints="1"/>
            </p:cNvSpPr>
            <p:nvPr/>
          </p:nvSpPr>
          <p:spPr bwMode="auto">
            <a:xfrm>
              <a:off x="7118936" y="4312540"/>
              <a:ext cx="260967" cy="3281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93" name="组合 92"/>
          <p:cNvGrpSpPr/>
          <p:nvPr/>
        </p:nvGrpSpPr>
        <p:grpSpPr>
          <a:xfrm>
            <a:off x="7512564" y="5038508"/>
            <a:ext cx="928740" cy="928740"/>
            <a:chOff x="6782426" y="5362065"/>
            <a:chExt cx="928740" cy="928740"/>
          </a:xfrm>
        </p:grpSpPr>
        <p:grpSp>
          <p:nvGrpSpPr>
            <p:cNvPr id="94" name="组合 93"/>
            <p:cNvGrpSpPr/>
            <p:nvPr/>
          </p:nvGrpSpPr>
          <p:grpSpPr>
            <a:xfrm>
              <a:off x="6782426" y="5362065"/>
              <a:ext cx="928740" cy="928740"/>
              <a:chOff x="6585478" y="1661232"/>
              <a:chExt cx="928740" cy="928740"/>
            </a:xfrm>
          </p:grpSpPr>
          <p:sp>
            <p:nvSpPr>
              <p:cNvPr id="96" name="椭圆 95"/>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7" name="圆角矩形 96"/>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97"/>
              <p:cNvSpPr/>
              <p:nvPr/>
            </p:nvSpPr>
            <p:spPr>
              <a:xfrm>
                <a:off x="6779848" y="1855602"/>
                <a:ext cx="540000" cy="540000"/>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2"/>
            <p:cNvSpPr>
              <a:spLocks noEditPoints="1"/>
            </p:cNvSpPr>
            <p:nvPr/>
          </p:nvSpPr>
          <p:spPr bwMode="auto">
            <a:xfrm>
              <a:off x="7094092" y="5712988"/>
              <a:ext cx="305515" cy="22771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 name="组合 2"/>
          <p:cNvGrpSpPr/>
          <p:nvPr/>
        </p:nvGrpSpPr>
        <p:grpSpPr>
          <a:xfrm>
            <a:off x="3418268" y="2079703"/>
            <a:ext cx="2673043" cy="2673043"/>
            <a:chOff x="3418268" y="2079703"/>
            <a:chExt cx="2673043" cy="2673043"/>
          </a:xfrm>
        </p:grpSpPr>
        <p:sp>
          <p:nvSpPr>
            <p:cNvPr id="67" name="椭圆 66"/>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8" name="组合 67"/>
            <p:cNvGrpSpPr/>
            <p:nvPr/>
          </p:nvGrpSpPr>
          <p:grpSpPr>
            <a:xfrm>
              <a:off x="3681451" y="2319196"/>
              <a:ext cx="2174905" cy="2174905"/>
              <a:chOff x="3739822" y="2440887"/>
              <a:chExt cx="1970936" cy="1970936"/>
            </a:xfrm>
          </p:grpSpPr>
          <p:sp>
            <p:nvSpPr>
              <p:cNvPr id="69" name="圆角矩形 68"/>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椭圆 69"/>
              <p:cNvSpPr>
                <a:spLocks noChangeAspect="1"/>
              </p:cNvSpPr>
              <p:nvPr/>
            </p:nvSpPr>
            <p:spPr>
              <a:xfrm>
                <a:off x="3837054" y="2549460"/>
                <a:ext cx="1776466" cy="1776466"/>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20"/>
            <p:cNvSpPr>
              <a:spLocks noChangeArrowheads="1"/>
            </p:cNvSpPr>
            <p:nvPr/>
          </p:nvSpPr>
          <p:spPr bwMode="auto">
            <a:xfrm>
              <a:off x="3910914" y="2903574"/>
              <a:ext cx="1733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a:solidFill>
                    <a:srgbClr val="F8F8F8"/>
                  </a:solidFill>
                  <a:latin typeface="幼圆" panose="02010509060101010101" pitchFamily="49" charset="-122"/>
                  <a:ea typeface="幼圆" panose="02010509060101010101" pitchFamily="49" charset="-122"/>
                  <a:sym typeface="微软雅黑" panose="020B0503020204020204" pitchFamily="34" charset="-122"/>
                </a:rPr>
                <a:t>目 录</a:t>
              </a:r>
              <a:endParaRPr lang="en-US" altLang="en-US" sz="4800" b="1" dirty="0">
                <a:solidFill>
                  <a:srgbClr val="F8F8F8"/>
                </a:solidFill>
                <a:latin typeface="幼圆" panose="02010509060101010101" pitchFamily="49" charset="-122"/>
                <a:ea typeface="幼圆" panose="02010509060101010101" pitchFamily="49" charset="-122"/>
                <a:sym typeface="微软雅黑" panose="020B0503020204020204" pitchFamily="34" charset="-122"/>
              </a:endParaRPr>
            </a:p>
          </p:txBody>
        </p:sp>
      </p:grpSp>
      <p:sp>
        <p:nvSpPr>
          <p:cNvPr id="2" name="矩形 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airplan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32"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750" fill="hold"/>
                                        <p:tgtEl>
                                          <p:spTgt spid="75"/>
                                        </p:tgtEl>
                                        <p:attrNameLst>
                                          <p:attrName>ppt_w</p:attrName>
                                        </p:attrNameLst>
                                      </p:cBhvr>
                                      <p:tavLst>
                                        <p:tav tm="0">
                                          <p:val>
                                            <p:strVal val="4*#ppt_w"/>
                                          </p:val>
                                        </p:tav>
                                        <p:tav tm="100000">
                                          <p:val>
                                            <p:strVal val="#ppt_w"/>
                                          </p:val>
                                        </p:tav>
                                      </p:tavLst>
                                    </p:anim>
                                    <p:anim calcmode="lin" valueType="num">
                                      <p:cBhvr>
                                        <p:cTn id="17" dur="750" fill="hold"/>
                                        <p:tgtEl>
                                          <p:spTgt spid="75"/>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250"/>
                                  </p:stCondLst>
                                  <p:childTnLst>
                                    <p:set>
                                      <p:cBhvr>
                                        <p:cTn id="19" dur="1" fill="hold">
                                          <p:stCondLst>
                                            <p:cond delay="0"/>
                                          </p:stCondLst>
                                        </p:cTn>
                                        <p:tgtEl>
                                          <p:spTgt spid="81"/>
                                        </p:tgtEl>
                                        <p:attrNameLst>
                                          <p:attrName>style.visibility</p:attrName>
                                        </p:attrNameLst>
                                      </p:cBhvr>
                                      <p:to>
                                        <p:strVal val="visible"/>
                                      </p:to>
                                    </p:set>
                                    <p:anim calcmode="lin" valueType="num">
                                      <p:cBhvr>
                                        <p:cTn id="20" dur="750" fill="hold"/>
                                        <p:tgtEl>
                                          <p:spTgt spid="81"/>
                                        </p:tgtEl>
                                        <p:attrNameLst>
                                          <p:attrName>ppt_w</p:attrName>
                                        </p:attrNameLst>
                                      </p:cBhvr>
                                      <p:tavLst>
                                        <p:tav tm="0">
                                          <p:val>
                                            <p:strVal val="4*#ppt_w"/>
                                          </p:val>
                                        </p:tav>
                                        <p:tav tm="100000">
                                          <p:val>
                                            <p:strVal val="#ppt_w"/>
                                          </p:val>
                                        </p:tav>
                                      </p:tavLst>
                                    </p:anim>
                                    <p:anim calcmode="lin" valueType="num">
                                      <p:cBhvr>
                                        <p:cTn id="21" dur="750" fill="hold"/>
                                        <p:tgtEl>
                                          <p:spTgt spid="81"/>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500"/>
                                  </p:stCondLst>
                                  <p:childTnLst>
                                    <p:set>
                                      <p:cBhvr>
                                        <p:cTn id="23" dur="1" fill="hold">
                                          <p:stCondLst>
                                            <p:cond delay="0"/>
                                          </p:stCondLst>
                                        </p:cTn>
                                        <p:tgtEl>
                                          <p:spTgt spid="87"/>
                                        </p:tgtEl>
                                        <p:attrNameLst>
                                          <p:attrName>style.visibility</p:attrName>
                                        </p:attrNameLst>
                                      </p:cBhvr>
                                      <p:to>
                                        <p:strVal val="visible"/>
                                      </p:to>
                                    </p:set>
                                    <p:anim calcmode="lin" valueType="num">
                                      <p:cBhvr>
                                        <p:cTn id="24" dur="750" fill="hold"/>
                                        <p:tgtEl>
                                          <p:spTgt spid="87"/>
                                        </p:tgtEl>
                                        <p:attrNameLst>
                                          <p:attrName>ppt_w</p:attrName>
                                        </p:attrNameLst>
                                      </p:cBhvr>
                                      <p:tavLst>
                                        <p:tav tm="0">
                                          <p:val>
                                            <p:strVal val="4*#ppt_w"/>
                                          </p:val>
                                        </p:tav>
                                        <p:tav tm="100000">
                                          <p:val>
                                            <p:strVal val="#ppt_w"/>
                                          </p:val>
                                        </p:tav>
                                      </p:tavLst>
                                    </p:anim>
                                    <p:anim calcmode="lin" valueType="num">
                                      <p:cBhvr>
                                        <p:cTn id="25" dur="750" fill="hold"/>
                                        <p:tgtEl>
                                          <p:spTgt spid="87"/>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750"/>
                                  </p:stCondLst>
                                  <p:childTnLst>
                                    <p:set>
                                      <p:cBhvr>
                                        <p:cTn id="27" dur="1" fill="hold">
                                          <p:stCondLst>
                                            <p:cond delay="0"/>
                                          </p:stCondLst>
                                        </p:cTn>
                                        <p:tgtEl>
                                          <p:spTgt spid="93"/>
                                        </p:tgtEl>
                                        <p:attrNameLst>
                                          <p:attrName>style.visibility</p:attrName>
                                        </p:attrNameLst>
                                      </p:cBhvr>
                                      <p:to>
                                        <p:strVal val="visible"/>
                                      </p:to>
                                    </p:set>
                                    <p:anim calcmode="lin" valueType="num">
                                      <p:cBhvr>
                                        <p:cTn id="28" dur="750" fill="hold"/>
                                        <p:tgtEl>
                                          <p:spTgt spid="93"/>
                                        </p:tgtEl>
                                        <p:attrNameLst>
                                          <p:attrName>ppt_w</p:attrName>
                                        </p:attrNameLst>
                                      </p:cBhvr>
                                      <p:tavLst>
                                        <p:tav tm="0">
                                          <p:val>
                                            <p:strVal val="4*#ppt_w"/>
                                          </p:val>
                                        </p:tav>
                                        <p:tav tm="100000">
                                          <p:val>
                                            <p:strVal val="#ppt_w"/>
                                          </p:val>
                                        </p:tav>
                                      </p:tavLst>
                                    </p:anim>
                                    <p:anim calcmode="lin" valueType="num">
                                      <p:cBhvr>
                                        <p:cTn id="29" dur="750" fill="hold"/>
                                        <p:tgtEl>
                                          <p:spTgt spid="93"/>
                                        </p:tgtEl>
                                        <p:attrNameLst>
                                          <p:attrName>ppt_h</p:attrName>
                                        </p:attrNameLst>
                                      </p:cBhvr>
                                      <p:tavLst>
                                        <p:tav tm="0">
                                          <p:val>
                                            <p:strVal val="4*#ppt_h"/>
                                          </p:val>
                                        </p:tav>
                                        <p:tav tm="100000">
                                          <p:val>
                                            <p:strVal val="#ppt_h"/>
                                          </p:val>
                                        </p:tav>
                                      </p:tavLst>
                                    </p:anim>
                                  </p:childTnLst>
                                </p:cTn>
                              </p:par>
                            </p:childTnLst>
                          </p:cTn>
                        </p:par>
                        <p:par>
                          <p:cTn id="30" fill="hold">
                            <p:stCondLst>
                              <p:cond delay="3000"/>
                            </p:stCondLst>
                            <p:childTnLst>
                              <p:par>
                                <p:cTn id="31" presetID="26" presetClass="emph" presetSubtype="0" fill="hold" nodeType="afterEffect">
                                  <p:stCondLst>
                                    <p:cond delay="0"/>
                                  </p:stCondLst>
                                  <p:childTnLst>
                                    <p:animEffect transition="out" filter="fade">
                                      <p:cBhvr>
                                        <p:cTn id="32" dur="500" tmFilter="0, 0; .2, .5; .8, .5; 1, 0"/>
                                        <p:tgtEl>
                                          <p:spTgt spid="75"/>
                                        </p:tgtEl>
                                      </p:cBhvr>
                                    </p:animEffect>
                                    <p:animScale>
                                      <p:cBhvr>
                                        <p:cTn id="33" dur="250" autoRev="1" fill="hold"/>
                                        <p:tgtEl>
                                          <p:spTgt spid="75"/>
                                        </p:tgtEl>
                                      </p:cBhvr>
                                      <p:by x="105000" y="105000"/>
                                    </p:animScale>
                                  </p:childTnLst>
                                </p:cTn>
                              </p:par>
                              <p:par>
                                <p:cTn id="34" presetID="26" presetClass="emph" presetSubtype="0" fill="hold" nodeType="withEffect">
                                  <p:stCondLst>
                                    <p:cond delay="250"/>
                                  </p:stCondLst>
                                  <p:childTnLst>
                                    <p:animEffect transition="out" filter="fade">
                                      <p:cBhvr>
                                        <p:cTn id="35" dur="500" tmFilter="0, 0; .2, .5; .8, .5; 1, 0"/>
                                        <p:tgtEl>
                                          <p:spTgt spid="81"/>
                                        </p:tgtEl>
                                      </p:cBhvr>
                                    </p:animEffect>
                                    <p:animScale>
                                      <p:cBhvr>
                                        <p:cTn id="36" dur="250" autoRev="1" fill="hold"/>
                                        <p:tgtEl>
                                          <p:spTgt spid="81"/>
                                        </p:tgtEl>
                                      </p:cBhvr>
                                      <p:by x="105000" y="105000"/>
                                    </p:animScale>
                                  </p:childTnLst>
                                </p:cTn>
                              </p:par>
                              <p:par>
                                <p:cTn id="37" presetID="26" presetClass="emph" presetSubtype="0" fill="hold" nodeType="withEffect">
                                  <p:stCondLst>
                                    <p:cond delay="500"/>
                                  </p:stCondLst>
                                  <p:childTnLst>
                                    <p:animEffect transition="out" filter="fade">
                                      <p:cBhvr>
                                        <p:cTn id="38" dur="500" tmFilter="0, 0; .2, .5; .8, .5; 1, 0"/>
                                        <p:tgtEl>
                                          <p:spTgt spid="87"/>
                                        </p:tgtEl>
                                      </p:cBhvr>
                                    </p:animEffect>
                                    <p:animScale>
                                      <p:cBhvr>
                                        <p:cTn id="39" dur="250" autoRev="1" fill="hold"/>
                                        <p:tgtEl>
                                          <p:spTgt spid="87"/>
                                        </p:tgtEl>
                                      </p:cBhvr>
                                      <p:by x="105000" y="105000"/>
                                    </p:animScale>
                                  </p:childTnLst>
                                </p:cTn>
                              </p:par>
                              <p:par>
                                <p:cTn id="40" presetID="26" presetClass="emph" presetSubtype="0" fill="hold" nodeType="withEffect">
                                  <p:stCondLst>
                                    <p:cond delay="750"/>
                                  </p:stCondLst>
                                  <p:childTnLst>
                                    <p:animEffect transition="out" filter="fade">
                                      <p:cBhvr>
                                        <p:cTn id="41" dur="500" tmFilter="0, 0; .2, .5; .8, .5; 1, 0"/>
                                        <p:tgtEl>
                                          <p:spTgt spid="93"/>
                                        </p:tgtEl>
                                      </p:cBhvr>
                                    </p:animEffect>
                                    <p:animScale>
                                      <p:cBhvr>
                                        <p:cTn id="42" dur="250" autoRev="1" fill="hold"/>
                                        <p:tgtEl>
                                          <p:spTgt spid="93"/>
                                        </p:tgtEl>
                                      </p:cBhvr>
                                      <p:by x="105000" y="105000"/>
                                    </p:animScale>
                                  </p:childTnLst>
                                </p:cTn>
                              </p:par>
                            </p:childTnLst>
                          </p:cTn>
                        </p:par>
                        <p:par>
                          <p:cTn id="43" fill="hold">
                            <p:stCondLst>
                              <p:cond delay="3500"/>
                            </p:stCondLst>
                            <p:childTnLst>
                              <p:par>
                                <p:cTn id="44" presetID="50" presetClass="entr" presetSubtype="0" decel="10000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1000" fill="hold"/>
                                        <p:tgtEl>
                                          <p:spTgt spid="71"/>
                                        </p:tgtEl>
                                        <p:attrNameLst>
                                          <p:attrName>ppt_w</p:attrName>
                                        </p:attrNameLst>
                                      </p:cBhvr>
                                      <p:tavLst>
                                        <p:tav tm="0">
                                          <p:val>
                                            <p:strVal val="#ppt_w+.3"/>
                                          </p:val>
                                        </p:tav>
                                        <p:tav tm="100000">
                                          <p:val>
                                            <p:strVal val="#ppt_w"/>
                                          </p:val>
                                        </p:tav>
                                      </p:tavLst>
                                    </p:anim>
                                    <p:anim calcmode="lin" valueType="num">
                                      <p:cBhvr>
                                        <p:cTn id="47" dur="1000" fill="hold"/>
                                        <p:tgtEl>
                                          <p:spTgt spid="71"/>
                                        </p:tgtEl>
                                        <p:attrNameLst>
                                          <p:attrName>ppt_h</p:attrName>
                                        </p:attrNameLst>
                                      </p:cBhvr>
                                      <p:tavLst>
                                        <p:tav tm="0">
                                          <p:val>
                                            <p:strVal val="#ppt_h"/>
                                          </p:val>
                                        </p:tav>
                                        <p:tav tm="100000">
                                          <p:val>
                                            <p:strVal val="#ppt_h"/>
                                          </p:val>
                                        </p:tav>
                                      </p:tavLst>
                                    </p:anim>
                                    <p:animEffect transition="in" filter="fade">
                                      <p:cBhvr>
                                        <p:cTn id="48" dur="1000"/>
                                        <p:tgtEl>
                                          <p:spTgt spid="71"/>
                                        </p:tgtEl>
                                      </p:cBhvr>
                                    </p:animEffect>
                                  </p:childTnLst>
                                </p:cTn>
                              </p:par>
                              <p:par>
                                <p:cTn id="49" presetID="50" presetClass="entr" presetSubtype="0" decel="100000" fill="hold" grpId="0" nodeType="withEffect">
                                  <p:stCondLst>
                                    <p:cond delay="250"/>
                                  </p:stCondLst>
                                  <p:childTnLst>
                                    <p:set>
                                      <p:cBhvr>
                                        <p:cTn id="50" dur="1" fill="hold">
                                          <p:stCondLst>
                                            <p:cond delay="0"/>
                                          </p:stCondLst>
                                        </p:cTn>
                                        <p:tgtEl>
                                          <p:spTgt spid="72"/>
                                        </p:tgtEl>
                                        <p:attrNameLst>
                                          <p:attrName>style.visibility</p:attrName>
                                        </p:attrNameLst>
                                      </p:cBhvr>
                                      <p:to>
                                        <p:strVal val="visible"/>
                                      </p:to>
                                    </p:set>
                                    <p:anim calcmode="lin" valueType="num">
                                      <p:cBhvr>
                                        <p:cTn id="51" dur="1000" fill="hold"/>
                                        <p:tgtEl>
                                          <p:spTgt spid="72"/>
                                        </p:tgtEl>
                                        <p:attrNameLst>
                                          <p:attrName>ppt_w</p:attrName>
                                        </p:attrNameLst>
                                      </p:cBhvr>
                                      <p:tavLst>
                                        <p:tav tm="0">
                                          <p:val>
                                            <p:strVal val="#ppt_w+.3"/>
                                          </p:val>
                                        </p:tav>
                                        <p:tav tm="100000">
                                          <p:val>
                                            <p:strVal val="#ppt_w"/>
                                          </p:val>
                                        </p:tav>
                                      </p:tavLst>
                                    </p:anim>
                                    <p:anim calcmode="lin" valueType="num">
                                      <p:cBhvr>
                                        <p:cTn id="52" dur="1000" fill="hold"/>
                                        <p:tgtEl>
                                          <p:spTgt spid="72"/>
                                        </p:tgtEl>
                                        <p:attrNameLst>
                                          <p:attrName>ppt_h</p:attrName>
                                        </p:attrNameLst>
                                      </p:cBhvr>
                                      <p:tavLst>
                                        <p:tav tm="0">
                                          <p:val>
                                            <p:strVal val="#ppt_h"/>
                                          </p:val>
                                        </p:tav>
                                        <p:tav tm="100000">
                                          <p:val>
                                            <p:strVal val="#ppt_h"/>
                                          </p:val>
                                        </p:tav>
                                      </p:tavLst>
                                    </p:anim>
                                    <p:animEffect transition="in" filter="fade">
                                      <p:cBhvr>
                                        <p:cTn id="53" dur="1000"/>
                                        <p:tgtEl>
                                          <p:spTgt spid="72"/>
                                        </p:tgtEl>
                                      </p:cBhvr>
                                    </p:animEffect>
                                  </p:childTnLst>
                                </p:cTn>
                              </p:par>
                              <p:par>
                                <p:cTn id="54" presetID="50" presetClass="entr" presetSubtype="0" decel="100000" fill="hold" grpId="0" nodeType="withEffect">
                                  <p:stCondLst>
                                    <p:cond delay="500"/>
                                  </p:stCondLst>
                                  <p:childTnLst>
                                    <p:set>
                                      <p:cBhvr>
                                        <p:cTn id="55" dur="1" fill="hold">
                                          <p:stCondLst>
                                            <p:cond delay="0"/>
                                          </p:stCondLst>
                                        </p:cTn>
                                        <p:tgtEl>
                                          <p:spTgt spid="73"/>
                                        </p:tgtEl>
                                        <p:attrNameLst>
                                          <p:attrName>style.visibility</p:attrName>
                                        </p:attrNameLst>
                                      </p:cBhvr>
                                      <p:to>
                                        <p:strVal val="visible"/>
                                      </p:to>
                                    </p:set>
                                    <p:anim calcmode="lin" valueType="num">
                                      <p:cBhvr>
                                        <p:cTn id="56" dur="1000" fill="hold"/>
                                        <p:tgtEl>
                                          <p:spTgt spid="73"/>
                                        </p:tgtEl>
                                        <p:attrNameLst>
                                          <p:attrName>ppt_w</p:attrName>
                                        </p:attrNameLst>
                                      </p:cBhvr>
                                      <p:tavLst>
                                        <p:tav tm="0">
                                          <p:val>
                                            <p:strVal val="#ppt_w+.3"/>
                                          </p:val>
                                        </p:tav>
                                        <p:tav tm="100000">
                                          <p:val>
                                            <p:strVal val="#ppt_w"/>
                                          </p:val>
                                        </p:tav>
                                      </p:tavLst>
                                    </p:anim>
                                    <p:anim calcmode="lin" valueType="num">
                                      <p:cBhvr>
                                        <p:cTn id="57" dur="1000" fill="hold"/>
                                        <p:tgtEl>
                                          <p:spTgt spid="73"/>
                                        </p:tgtEl>
                                        <p:attrNameLst>
                                          <p:attrName>ppt_h</p:attrName>
                                        </p:attrNameLst>
                                      </p:cBhvr>
                                      <p:tavLst>
                                        <p:tav tm="0">
                                          <p:val>
                                            <p:strVal val="#ppt_h"/>
                                          </p:val>
                                        </p:tav>
                                        <p:tav tm="100000">
                                          <p:val>
                                            <p:strVal val="#ppt_h"/>
                                          </p:val>
                                        </p:tav>
                                      </p:tavLst>
                                    </p:anim>
                                    <p:animEffect transition="in" filter="fade">
                                      <p:cBhvr>
                                        <p:cTn id="58" dur="1000"/>
                                        <p:tgtEl>
                                          <p:spTgt spid="73"/>
                                        </p:tgtEl>
                                      </p:cBhvr>
                                    </p:animEffect>
                                  </p:childTnLst>
                                </p:cTn>
                              </p:par>
                              <p:par>
                                <p:cTn id="59" presetID="50" presetClass="entr" presetSubtype="0" decel="100000" fill="hold" grpId="0" nodeType="withEffect">
                                  <p:stCondLst>
                                    <p:cond delay="750"/>
                                  </p:stCondLst>
                                  <p:childTnLst>
                                    <p:set>
                                      <p:cBhvr>
                                        <p:cTn id="60" dur="1" fill="hold">
                                          <p:stCondLst>
                                            <p:cond delay="0"/>
                                          </p:stCondLst>
                                        </p:cTn>
                                        <p:tgtEl>
                                          <p:spTgt spid="74"/>
                                        </p:tgtEl>
                                        <p:attrNameLst>
                                          <p:attrName>style.visibility</p:attrName>
                                        </p:attrNameLst>
                                      </p:cBhvr>
                                      <p:to>
                                        <p:strVal val="visible"/>
                                      </p:to>
                                    </p:set>
                                    <p:anim calcmode="lin" valueType="num">
                                      <p:cBhvr>
                                        <p:cTn id="61" dur="1000" fill="hold"/>
                                        <p:tgtEl>
                                          <p:spTgt spid="74"/>
                                        </p:tgtEl>
                                        <p:attrNameLst>
                                          <p:attrName>ppt_w</p:attrName>
                                        </p:attrNameLst>
                                      </p:cBhvr>
                                      <p:tavLst>
                                        <p:tav tm="0">
                                          <p:val>
                                            <p:strVal val="#ppt_w+.3"/>
                                          </p:val>
                                        </p:tav>
                                        <p:tav tm="100000">
                                          <p:val>
                                            <p:strVal val="#ppt_w"/>
                                          </p:val>
                                        </p:tav>
                                      </p:tavLst>
                                    </p:anim>
                                    <p:anim calcmode="lin" valueType="num">
                                      <p:cBhvr>
                                        <p:cTn id="62" dur="1000" fill="hold"/>
                                        <p:tgtEl>
                                          <p:spTgt spid="74"/>
                                        </p:tgtEl>
                                        <p:attrNameLst>
                                          <p:attrName>ppt_h</p:attrName>
                                        </p:attrNameLst>
                                      </p:cBhvr>
                                      <p:tavLst>
                                        <p:tav tm="0">
                                          <p:val>
                                            <p:strVal val="#ppt_h"/>
                                          </p:val>
                                        </p:tav>
                                        <p:tav tm="100000">
                                          <p:val>
                                            <p:strVal val="#ppt_h"/>
                                          </p:val>
                                        </p:tav>
                                      </p:tavLst>
                                    </p:anim>
                                    <p:animEffect transition="in" filter="fade">
                                      <p:cBhvr>
                                        <p:cTn id="63"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工作岗位及职责</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109685" y="1797351"/>
            <a:ext cx="1095074" cy="955091"/>
            <a:chOff x="3109685" y="1797351"/>
            <a:chExt cx="1095074" cy="955091"/>
          </a:xfrm>
        </p:grpSpPr>
        <p:grpSp>
          <p:nvGrpSpPr>
            <p:cNvPr id="14" name="组合 13"/>
            <p:cNvGrpSpPr/>
            <p:nvPr/>
          </p:nvGrpSpPr>
          <p:grpSpPr>
            <a:xfrm>
              <a:off x="3109685" y="1797351"/>
              <a:ext cx="1095074" cy="955091"/>
              <a:chOff x="2857499" y="1149477"/>
              <a:chExt cx="1098550" cy="958123"/>
            </a:xfrm>
          </p:grpSpPr>
          <p:sp>
            <p:nvSpPr>
              <p:cNvPr id="16" name="圆角矩形 15"/>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180145" y="198002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01</a:t>
              </a:r>
              <a:endParaRPr lang="zh-CN" altLang="en-US" sz="3600" dirty="0">
                <a:solidFill>
                  <a:schemeClr val="bg1"/>
                </a:solidFill>
                <a:latin typeface="Impact" panose="020B0806030902050204" pitchFamily="2" charset="0"/>
              </a:endParaRPr>
            </a:p>
          </p:txBody>
        </p:sp>
      </p:grpSp>
      <p:grpSp>
        <p:nvGrpSpPr>
          <p:cNvPr id="18" name="组合 17"/>
          <p:cNvGrpSpPr/>
          <p:nvPr/>
        </p:nvGrpSpPr>
        <p:grpSpPr>
          <a:xfrm>
            <a:off x="3109685" y="3044716"/>
            <a:ext cx="1095074" cy="955091"/>
            <a:chOff x="3109685" y="3044716"/>
            <a:chExt cx="1095074" cy="955091"/>
          </a:xfrm>
        </p:grpSpPr>
        <p:grpSp>
          <p:nvGrpSpPr>
            <p:cNvPr id="19" name="组合 18"/>
            <p:cNvGrpSpPr/>
            <p:nvPr/>
          </p:nvGrpSpPr>
          <p:grpSpPr>
            <a:xfrm>
              <a:off x="3109685" y="3044716"/>
              <a:ext cx="1095074" cy="955091"/>
              <a:chOff x="2857499" y="1149477"/>
              <a:chExt cx="1098550" cy="958123"/>
            </a:xfrm>
          </p:grpSpPr>
          <p:sp>
            <p:nvSpPr>
              <p:cNvPr id="21" name="圆角矩形 20"/>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192826" y="3196106"/>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02</a:t>
              </a:r>
              <a:endParaRPr lang="zh-CN" altLang="en-US" sz="3600" dirty="0">
                <a:solidFill>
                  <a:schemeClr val="bg1"/>
                </a:solidFill>
                <a:latin typeface="Impact" panose="020B0806030902050204" pitchFamily="2" charset="0"/>
              </a:endParaRPr>
            </a:p>
          </p:txBody>
        </p:sp>
      </p:grpSp>
      <p:grpSp>
        <p:nvGrpSpPr>
          <p:cNvPr id="23" name="组合 22"/>
          <p:cNvGrpSpPr/>
          <p:nvPr/>
        </p:nvGrpSpPr>
        <p:grpSpPr>
          <a:xfrm>
            <a:off x="3109685" y="4288500"/>
            <a:ext cx="1095074" cy="955091"/>
            <a:chOff x="3109685" y="4288500"/>
            <a:chExt cx="1095074" cy="955091"/>
          </a:xfrm>
        </p:grpSpPr>
        <p:grpSp>
          <p:nvGrpSpPr>
            <p:cNvPr id="24" name="组合 23"/>
            <p:cNvGrpSpPr/>
            <p:nvPr/>
          </p:nvGrpSpPr>
          <p:grpSpPr>
            <a:xfrm>
              <a:off x="3109685" y="4288500"/>
              <a:ext cx="1095074" cy="955091"/>
              <a:chOff x="2857499" y="1149477"/>
              <a:chExt cx="1098550" cy="958123"/>
            </a:xfrm>
          </p:grpSpPr>
          <p:sp>
            <p:nvSpPr>
              <p:cNvPr id="27" name="圆角矩形 26"/>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192826" y="4457929"/>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03</a:t>
              </a:r>
              <a:endParaRPr lang="zh-CN" altLang="en-US" sz="3600" dirty="0">
                <a:solidFill>
                  <a:schemeClr val="bg1"/>
                </a:solidFill>
                <a:latin typeface="Impact" panose="020B0806030902050204" pitchFamily="2" charset="0"/>
              </a:endParaRPr>
            </a:p>
          </p:txBody>
        </p:sp>
      </p:grpSp>
      <p:grpSp>
        <p:nvGrpSpPr>
          <p:cNvPr id="29" name="组合 28"/>
          <p:cNvGrpSpPr/>
          <p:nvPr/>
        </p:nvGrpSpPr>
        <p:grpSpPr>
          <a:xfrm>
            <a:off x="3109685" y="5500815"/>
            <a:ext cx="1095074" cy="955091"/>
            <a:chOff x="3109685" y="5500815"/>
            <a:chExt cx="1095074" cy="955091"/>
          </a:xfrm>
        </p:grpSpPr>
        <p:grpSp>
          <p:nvGrpSpPr>
            <p:cNvPr id="30" name="组合 29"/>
            <p:cNvGrpSpPr/>
            <p:nvPr/>
          </p:nvGrpSpPr>
          <p:grpSpPr>
            <a:xfrm>
              <a:off x="3109685" y="5500815"/>
              <a:ext cx="1095074" cy="955091"/>
              <a:chOff x="2857499" y="1149477"/>
              <a:chExt cx="1098550" cy="958123"/>
            </a:xfrm>
          </p:grpSpPr>
          <p:sp>
            <p:nvSpPr>
              <p:cNvPr id="32" name="圆角矩形 31"/>
              <p:cNvSpPr/>
              <p:nvPr/>
            </p:nvSpPr>
            <p:spPr>
              <a:xfrm>
                <a:off x="2857499" y="1149477"/>
                <a:ext cx="1076325" cy="958123"/>
              </a:xfrm>
              <a:prstGeom prst="roundRect">
                <a:avLst>
                  <a:gd name="adj" fmla="val 13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192826" y="5655194"/>
              <a:ext cx="772887"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2" charset="0"/>
                </a:rPr>
                <a:t>04</a:t>
              </a:r>
              <a:endParaRPr lang="zh-CN" altLang="en-US" sz="3600" dirty="0">
                <a:solidFill>
                  <a:schemeClr val="bg1"/>
                </a:solidFill>
                <a:latin typeface="Impact" panose="020B0806030902050204" pitchFamily="2" charset="0"/>
              </a:endParaRPr>
            </a:p>
          </p:txBody>
        </p:sp>
      </p:grpSp>
      <p:grpSp>
        <p:nvGrpSpPr>
          <p:cNvPr id="34" name="组合 33"/>
          <p:cNvGrpSpPr/>
          <p:nvPr/>
        </p:nvGrpSpPr>
        <p:grpSpPr>
          <a:xfrm>
            <a:off x="4433405" y="1797351"/>
            <a:ext cx="4682460" cy="1147168"/>
            <a:chOff x="4433405" y="1797351"/>
            <a:chExt cx="4682460" cy="1147168"/>
          </a:xfrm>
        </p:grpSpPr>
        <p:pic>
          <p:nvPicPr>
            <p:cNvPr id="35" name="图片 3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a:off x="8465670" y="2118525"/>
              <a:ext cx="955091" cy="345298"/>
            </a:xfrm>
            <a:prstGeom prst="rect">
              <a:avLst/>
            </a:prstGeom>
          </p:spPr>
        </p:pic>
        <p:pic>
          <p:nvPicPr>
            <p:cNvPr id="36" name="图片 3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4803606" y="2743849"/>
              <a:ext cx="3634732" cy="200670"/>
            </a:xfrm>
            <a:prstGeom prst="rect">
              <a:avLst/>
            </a:prstGeom>
          </p:spPr>
        </p:pic>
        <p:sp>
          <p:nvSpPr>
            <p:cNvPr id="37" name="圆角矩形 36"/>
            <p:cNvSpPr/>
            <p:nvPr/>
          </p:nvSpPr>
          <p:spPr>
            <a:xfrm>
              <a:off x="4433405" y="1797351"/>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38" name="组合 37"/>
          <p:cNvGrpSpPr/>
          <p:nvPr/>
        </p:nvGrpSpPr>
        <p:grpSpPr>
          <a:xfrm>
            <a:off x="4433405" y="3044716"/>
            <a:ext cx="4682460" cy="1141792"/>
            <a:chOff x="4433405" y="3044716"/>
            <a:chExt cx="4682460" cy="1141792"/>
          </a:xfrm>
        </p:grpSpPr>
        <p:pic>
          <p:nvPicPr>
            <p:cNvPr id="39" name="图片 3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a:off x="8465670" y="3365890"/>
              <a:ext cx="955091" cy="345298"/>
            </a:xfrm>
            <a:prstGeom prst="rect">
              <a:avLst/>
            </a:prstGeom>
          </p:spPr>
        </p:pic>
        <p:pic>
          <p:nvPicPr>
            <p:cNvPr id="40" name="图片 39"/>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4803606" y="3985838"/>
              <a:ext cx="3634732" cy="200670"/>
            </a:xfrm>
            <a:prstGeom prst="rect">
              <a:avLst/>
            </a:prstGeom>
          </p:spPr>
        </p:pic>
        <p:sp>
          <p:nvSpPr>
            <p:cNvPr id="41" name="圆角矩形 40"/>
            <p:cNvSpPr/>
            <p:nvPr/>
          </p:nvSpPr>
          <p:spPr>
            <a:xfrm>
              <a:off x="4433405" y="30447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42" name="组合 41"/>
          <p:cNvGrpSpPr/>
          <p:nvPr/>
        </p:nvGrpSpPr>
        <p:grpSpPr>
          <a:xfrm>
            <a:off x="4433405" y="4292083"/>
            <a:ext cx="4682461" cy="1147063"/>
            <a:chOff x="4433405" y="4292083"/>
            <a:chExt cx="4682461" cy="1147063"/>
          </a:xfrm>
        </p:grpSpPr>
        <p:pic>
          <p:nvPicPr>
            <p:cNvPr id="43" name="图片 4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a:off x="8465671" y="4613255"/>
              <a:ext cx="955091" cy="345298"/>
            </a:xfrm>
            <a:prstGeom prst="rect">
              <a:avLst/>
            </a:prstGeom>
          </p:spPr>
        </p:pic>
        <p:pic>
          <p:nvPicPr>
            <p:cNvPr id="44" name="图片 43"/>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4803606" y="5238476"/>
              <a:ext cx="3634732" cy="200670"/>
            </a:xfrm>
            <a:prstGeom prst="rect">
              <a:avLst/>
            </a:prstGeom>
          </p:spPr>
        </p:pic>
        <p:sp>
          <p:nvSpPr>
            <p:cNvPr id="45" name="圆角矩形 44"/>
            <p:cNvSpPr/>
            <p:nvPr/>
          </p:nvSpPr>
          <p:spPr>
            <a:xfrm>
              <a:off x="4433405" y="4292083"/>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46" name="组合 45"/>
          <p:cNvGrpSpPr/>
          <p:nvPr/>
        </p:nvGrpSpPr>
        <p:grpSpPr>
          <a:xfrm>
            <a:off x="4433405" y="5500816"/>
            <a:ext cx="4682459" cy="1139191"/>
            <a:chOff x="4433405" y="5500816"/>
            <a:chExt cx="4682459" cy="1139191"/>
          </a:xfrm>
        </p:grpSpPr>
        <p:pic>
          <p:nvPicPr>
            <p:cNvPr id="47" name="图片 46"/>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a:off x="8465670" y="5821990"/>
              <a:ext cx="955091" cy="345297"/>
            </a:xfrm>
            <a:prstGeom prst="rect">
              <a:avLst/>
            </a:prstGeom>
          </p:spPr>
        </p:pic>
        <p:pic>
          <p:nvPicPr>
            <p:cNvPr id="48" name="图片 47"/>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4803606" y="6439337"/>
              <a:ext cx="3634732" cy="200670"/>
            </a:xfrm>
            <a:prstGeom prst="rect">
              <a:avLst/>
            </a:prstGeom>
          </p:spPr>
        </p:pic>
        <p:sp>
          <p:nvSpPr>
            <p:cNvPr id="49" name="圆角矩形 48"/>
            <p:cNvSpPr/>
            <p:nvPr/>
          </p:nvSpPr>
          <p:spPr>
            <a:xfrm>
              <a:off x="4433405" y="5500816"/>
              <a:ext cx="4375135" cy="955091"/>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50" name="组合 49"/>
          <p:cNvGrpSpPr/>
          <p:nvPr/>
        </p:nvGrpSpPr>
        <p:grpSpPr>
          <a:xfrm>
            <a:off x="3851189" y="1501962"/>
            <a:ext cx="986273" cy="5321612"/>
            <a:chOff x="3851189" y="1501962"/>
            <a:chExt cx="986273" cy="5321612"/>
          </a:xfrm>
        </p:grpSpPr>
        <p:sp>
          <p:nvSpPr>
            <p:cNvPr id="51" name="矩形 50"/>
            <p:cNvSpPr/>
            <p:nvPr/>
          </p:nvSpPr>
          <p:spPr>
            <a:xfrm>
              <a:off x="4492166" y="1501962"/>
              <a:ext cx="345296" cy="5270681"/>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矩形 51"/>
            <p:cNvSpPr/>
            <p:nvPr/>
          </p:nvSpPr>
          <p:spPr>
            <a:xfrm>
              <a:off x="4058127" y="1501962"/>
              <a:ext cx="451229" cy="5270681"/>
            </a:xfrm>
            <a:prstGeom prst="rect">
              <a:avLst/>
            </a:prstGeom>
            <a:gradFill flip="none" rotWithShape="1">
              <a:gsLst>
                <a:gs pos="0">
                  <a:srgbClr val="ECECED"/>
                </a:gs>
                <a:gs pos="100000">
                  <a:srgbClr val="EFEFF1"/>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3" name="图片 5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5400000">
              <a:off x="1292744" y="4060408"/>
              <a:ext cx="5321611" cy="204721"/>
            </a:xfrm>
            <a:prstGeom prst="rect">
              <a:avLst/>
            </a:prstGeom>
          </p:spPr>
        </p:pic>
        <p:sp>
          <p:nvSpPr>
            <p:cNvPr id="54" name="流程图: 手动输入 32"/>
            <p:cNvSpPr/>
            <p:nvPr/>
          </p:nvSpPr>
          <p:spPr>
            <a:xfrm flipH="1" flipV="1">
              <a:off x="4492337" y="1501962"/>
              <a:ext cx="344501" cy="9178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梯形 54"/>
            <p:cNvSpPr/>
            <p:nvPr/>
          </p:nvSpPr>
          <p:spPr>
            <a:xfrm rot="5400000">
              <a:off x="3965169" y="2728976"/>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梯形 55"/>
            <p:cNvSpPr/>
            <p:nvPr/>
          </p:nvSpPr>
          <p:spPr>
            <a:xfrm rot="5400000">
              <a:off x="3965169" y="3974019"/>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梯形 56"/>
            <p:cNvSpPr/>
            <p:nvPr/>
          </p:nvSpPr>
          <p:spPr>
            <a:xfrm rot="5400000">
              <a:off x="3965169" y="5197111"/>
              <a:ext cx="1391844" cy="344773"/>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流程图: 手动输入 32"/>
            <p:cNvSpPr/>
            <p:nvPr/>
          </p:nvSpPr>
          <p:spPr>
            <a:xfrm flipH="1">
              <a:off x="4492337" y="5880011"/>
              <a:ext cx="344501" cy="8926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59" name="TextBox 110"/>
          <p:cNvSpPr txBox="1"/>
          <p:nvPr/>
        </p:nvSpPr>
        <p:spPr>
          <a:xfrm>
            <a:off x="5462803" y="1871375"/>
            <a:ext cx="2646218" cy="1354217"/>
          </a:xfrm>
          <a:prstGeom prst="rect">
            <a:avLst/>
          </a:prstGeom>
          <a:noFill/>
        </p:spPr>
        <p:txBody>
          <a:bodyPr wrap="square" lIns="0" tIns="0" rIns="0" bIns="0"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110"/>
          <p:cNvSpPr txBox="1"/>
          <p:nvPr/>
        </p:nvSpPr>
        <p:spPr>
          <a:xfrm>
            <a:off x="5458819" y="3107809"/>
            <a:ext cx="2646218" cy="1354217"/>
          </a:xfrm>
          <a:prstGeom prst="rect">
            <a:avLst/>
          </a:prstGeom>
          <a:noFill/>
        </p:spPr>
        <p:txBody>
          <a:bodyPr wrap="square" lIns="0" tIns="0" rIns="0" bIns="0"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110"/>
          <p:cNvSpPr txBox="1"/>
          <p:nvPr/>
        </p:nvSpPr>
        <p:spPr>
          <a:xfrm>
            <a:off x="5458819" y="4316957"/>
            <a:ext cx="2646218" cy="1354217"/>
          </a:xfrm>
          <a:prstGeom prst="rect">
            <a:avLst/>
          </a:prstGeom>
          <a:noFill/>
        </p:spPr>
        <p:txBody>
          <a:bodyPr wrap="square" lIns="0" tIns="0" rIns="0" bIns="0"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110"/>
          <p:cNvSpPr txBox="1"/>
          <p:nvPr/>
        </p:nvSpPr>
        <p:spPr>
          <a:xfrm>
            <a:off x="5454835" y="5553391"/>
            <a:ext cx="2646218" cy="1354217"/>
          </a:xfrm>
          <a:prstGeom prst="rect">
            <a:avLst/>
          </a:prstGeom>
          <a:noFill/>
        </p:spPr>
        <p:txBody>
          <a:bodyPr wrap="square" lIns="0" tIns="0" rIns="0" bIns="0" rtlCol="0">
            <a:spAutoFit/>
          </a:bodyPr>
          <a:lstStyle/>
          <a:p>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Horizontal)">
                                      <p:cBhvr>
                                        <p:cTn id="7" dur="500"/>
                                        <p:tgtEl>
                                          <p:spTgt spid="50"/>
                                        </p:tgtEl>
                                      </p:cBhvr>
                                    </p:animEffect>
                                  </p:childTnLst>
                                </p:cTn>
                              </p:par>
                            </p:childTnLst>
                          </p:cTn>
                        </p:par>
                        <p:par>
                          <p:cTn id="8" fill="hold">
                            <p:stCondLst>
                              <p:cond delay="500"/>
                            </p:stCondLst>
                            <p:childTnLst>
                              <p:par>
                                <p:cTn id="9" presetID="2" presetClass="entr" presetSubtype="8" decel="42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0-#ppt_w/2"/>
                                          </p:val>
                                        </p:tav>
                                        <p:tav tm="100000">
                                          <p:val>
                                            <p:strVal val="#ppt_x"/>
                                          </p:val>
                                        </p:tav>
                                      </p:tavLst>
                                    </p:anim>
                                    <p:anim calcmode="lin" valueType="num">
                                      <p:cBhvr additive="base">
                                        <p:cTn id="20" dur="75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decel="42000" fill="hold" nodeType="withEffect">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0-#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nodeType="withEffect">
                                  <p:stCondLst>
                                    <p:cond delay="25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nodeType="withEffect">
                                  <p:stCondLst>
                                    <p:cond delay="50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par>
                                <p:cTn id="35" presetID="22" presetClass="entr" presetSubtype="8" fill="hold" nodeType="withEffect">
                                  <p:stCondLst>
                                    <p:cond delay="75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000"/>
                            </p:stCondLst>
                            <p:childTnLst>
                              <p:par>
                                <p:cTn id="39" presetID="50" presetClass="entr" presetSubtype="0" decel="10000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strVal val="#ppt_w+.3"/>
                                          </p:val>
                                        </p:tav>
                                        <p:tav tm="100000">
                                          <p:val>
                                            <p:strVal val="#ppt_w"/>
                                          </p:val>
                                        </p:tav>
                                      </p:tavLst>
                                    </p:anim>
                                    <p:anim calcmode="lin" valueType="num">
                                      <p:cBhvr>
                                        <p:cTn id="42" dur="1000" fill="hold"/>
                                        <p:tgtEl>
                                          <p:spTgt spid="59"/>
                                        </p:tgtEl>
                                        <p:attrNameLst>
                                          <p:attrName>ppt_h</p:attrName>
                                        </p:attrNameLst>
                                      </p:cBhvr>
                                      <p:tavLst>
                                        <p:tav tm="0">
                                          <p:val>
                                            <p:strVal val="#ppt_h"/>
                                          </p:val>
                                        </p:tav>
                                        <p:tav tm="100000">
                                          <p:val>
                                            <p:strVal val="#ppt_h"/>
                                          </p:val>
                                        </p:tav>
                                      </p:tavLst>
                                    </p:anim>
                                    <p:animEffect transition="in" filter="fade">
                                      <p:cBhvr>
                                        <p:cTn id="43" dur="1000"/>
                                        <p:tgtEl>
                                          <p:spTgt spid="59"/>
                                        </p:tgtEl>
                                      </p:cBhvr>
                                    </p:animEffect>
                                  </p:childTnLst>
                                </p:cTn>
                              </p:par>
                              <p:par>
                                <p:cTn id="44" presetID="50" presetClass="entr" presetSubtype="0" decel="100000" fill="hold" grpId="0" nodeType="withEffect">
                                  <p:stCondLst>
                                    <p:cond delay="250"/>
                                  </p:stCondLst>
                                  <p:childTnLst>
                                    <p:set>
                                      <p:cBhvr>
                                        <p:cTn id="45" dur="1" fill="hold">
                                          <p:stCondLst>
                                            <p:cond delay="0"/>
                                          </p:stCondLst>
                                        </p:cTn>
                                        <p:tgtEl>
                                          <p:spTgt spid="60"/>
                                        </p:tgtEl>
                                        <p:attrNameLst>
                                          <p:attrName>style.visibility</p:attrName>
                                        </p:attrNameLst>
                                      </p:cBhvr>
                                      <p:to>
                                        <p:strVal val="visible"/>
                                      </p:to>
                                    </p:set>
                                    <p:anim calcmode="lin" valueType="num">
                                      <p:cBhvr>
                                        <p:cTn id="46" dur="1000" fill="hold"/>
                                        <p:tgtEl>
                                          <p:spTgt spid="60"/>
                                        </p:tgtEl>
                                        <p:attrNameLst>
                                          <p:attrName>ppt_w</p:attrName>
                                        </p:attrNameLst>
                                      </p:cBhvr>
                                      <p:tavLst>
                                        <p:tav tm="0">
                                          <p:val>
                                            <p:strVal val="#ppt_w+.3"/>
                                          </p:val>
                                        </p:tav>
                                        <p:tav tm="100000">
                                          <p:val>
                                            <p:strVal val="#ppt_w"/>
                                          </p:val>
                                        </p:tav>
                                      </p:tavLst>
                                    </p:anim>
                                    <p:anim calcmode="lin" valueType="num">
                                      <p:cBhvr>
                                        <p:cTn id="47" dur="1000" fill="hold"/>
                                        <p:tgtEl>
                                          <p:spTgt spid="60"/>
                                        </p:tgtEl>
                                        <p:attrNameLst>
                                          <p:attrName>ppt_h</p:attrName>
                                        </p:attrNameLst>
                                      </p:cBhvr>
                                      <p:tavLst>
                                        <p:tav tm="0">
                                          <p:val>
                                            <p:strVal val="#ppt_h"/>
                                          </p:val>
                                        </p:tav>
                                        <p:tav tm="100000">
                                          <p:val>
                                            <p:strVal val="#ppt_h"/>
                                          </p:val>
                                        </p:tav>
                                      </p:tavLst>
                                    </p:anim>
                                    <p:animEffect transition="in" filter="fade">
                                      <p:cBhvr>
                                        <p:cTn id="48" dur="1000"/>
                                        <p:tgtEl>
                                          <p:spTgt spid="60"/>
                                        </p:tgtEl>
                                      </p:cBhvr>
                                    </p:animEffect>
                                  </p:childTnLst>
                                </p:cTn>
                              </p:par>
                              <p:par>
                                <p:cTn id="49" presetID="50" presetClass="entr" presetSubtype="0" decel="100000" fill="hold" grpId="0" nodeType="withEffect">
                                  <p:stCondLst>
                                    <p:cond delay="500"/>
                                  </p:stCondLst>
                                  <p:childTnLst>
                                    <p:set>
                                      <p:cBhvr>
                                        <p:cTn id="50" dur="1" fill="hold">
                                          <p:stCondLst>
                                            <p:cond delay="0"/>
                                          </p:stCondLst>
                                        </p:cTn>
                                        <p:tgtEl>
                                          <p:spTgt spid="61"/>
                                        </p:tgtEl>
                                        <p:attrNameLst>
                                          <p:attrName>style.visibility</p:attrName>
                                        </p:attrNameLst>
                                      </p:cBhvr>
                                      <p:to>
                                        <p:strVal val="visible"/>
                                      </p:to>
                                    </p:set>
                                    <p:anim calcmode="lin" valueType="num">
                                      <p:cBhvr>
                                        <p:cTn id="51" dur="1000" fill="hold"/>
                                        <p:tgtEl>
                                          <p:spTgt spid="61"/>
                                        </p:tgtEl>
                                        <p:attrNameLst>
                                          <p:attrName>ppt_w</p:attrName>
                                        </p:attrNameLst>
                                      </p:cBhvr>
                                      <p:tavLst>
                                        <p:tav tm="0">
                                          <p:val>
                                            <p:strVal val="#ppt_w+.3"/>
                                          </p:val>
                                        </p:tav>
                                        <p:tav tm="100000">
                                          <p:val>
                                            <p:strVal val="#ppt_w"/>
                                          </p:val>
                                        </p:tav>
                                      </p:tavLst>
                                    </p:anim>
                                    <p:anim calcmode="lin" valueType="num">
                                      <p:cBhvr>
                                        <p:cTn id="52" dur="1000" fill="hold"/>
                                        <p:tgtEl>
                                          <p:spTgt spid="61"/>
                                        </p:tgtEl>
                                        <p:attrNameLst>
                                          <p:attrName>ppt_h</p:attrName>
                                        </p:attrNameLst>
                                      </p:cBhvr>
                                      <p:tavLst>
                                        <p:tav tm="0">
                                          <p:val>
                                            <p:strVal val="#ppt_h"/>
                                          </p:val>
                                        </p:tav>
                                        <p:tav tm="100000">
                                          <p:val>
                                            <p:strVal val="#ppt_h"/>
                                          </p:val>
                                        </p:tav>
                                      </p:tavLst>
                                    </p:anim>
                                    <p:animEffect transition="in" filter="fade">
                                      <p:cBhvr>
                                        <p:cTn id="53" dur="1000"/>
                                        <p:tgtEl>
                                          <p:spTgt spid="61"/>
                                        </p:tgtEl>
                                      </p:cBhvr>
                                    </p:animEffect>
                                  </p:childTnLst>
                                </p:cTn>
                              </p:par>
                              <p:par>
                                <p:cTn id="54" presetID="50" presetClass="entr" presetSubtype="0" decel="100000" fill="hold" grpId="0" nodeType="withEffect">
                                  <p:stCondLst>
                                    <p:cond delay="75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strVal val="#ppt_w+.3"/>
                                          </p:val>
                                        </p:tav>
                                        <p:tav tm="100000">
                                          <p:val>
                                            <p:strVal val="#ppt_w"/>
                                          </p:val>
                                        </p:tav>
                                      </p:tavLst>
                                    </p:anim>
                                    <p:anim calcmode="lin" valueType="num">
                                      <p:cBhvr>
                                        <p:cTn id="57" dur="1000" fill="hold"/>
                                        <p:tgtEl>
                                          <p:spTgt spid="62"/>
                                        </p:tgtEl>
                                        <p:attrNameLst>
                                          <p:attrName>ppt_h</p:attrName>
                                        </p:attrNameLst>
                                      </p:cBhvr>
                                      <p:tavLst>
                                        <p:tav tm="0">
                                          <p:val>
                                            <p:strVal val="#ppt_h"/>
                                          </p:val>
                                        </p:tav>
                                        <p:tav tm="100000">
                                          <p:val>
                                            <p:strVal val="#ppt_h"/>
                                          </p:val>
                                        </p:tav>
                                      </p:tavLst>
                                    </p:anim>
                                    <p:animEffect transition="in" filter="fade">
                                      <p:cBhvr>
                                        <p:cTn id="5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1"/>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2"/>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3"/>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4"/>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5"/>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6"/>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7"/>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8"/>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9"/>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0"/>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1"/>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工作规划</a:t>
              </a: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90959" y="1894931"/>
              <a:ext cx="1210493"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a:solidFill>
                    <a:schemeClr val="bg1"/>
                  </a:solidFill>
                  <a:latin typeface="Impact" panose="020B0806030902050204" pitchFamily="2" charset="0"/>
                  <a:ea typeface="宋体" panose="02010600030101010101" pitchFamily="2" charset="-122"/>
                  <a:sym typeface="Impact" panose="020B0806030902050204" pitchFamily="2" charset="0"/>
                </a:rPr>
                <a:t>04</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2000">
        <p:checker/>
      </p:transition>
    </mc:Choice>
    <mc:Fallback xmlns="">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833873" y="450276"/>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我的职业规划</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5"/>
          <p:cNvSpPr/>
          <p:nvPr/>
        </p:nvSpPr>
        <p:spPr>
          <a:xfrm>
            <a:off x="2239410" y="5077146"/>
            <a:ext cx="8151155" cy="1495080"/>
          </a:xfrm>
          <a:custGeom>
            <a:avLst/>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1" fmla="*/ 0 w 8374743"/>
              <a:gd name="connsiteY0-2" fmla="*/ 353500 h 1104980"/>
              <a:gd name="connsiteX1-3" fmla="*/ 150300 w 8374743"/>
              <a:gd name="connsiteY1-4" fmla="*/ 203200 h 1104980"/>
              <a:gd name="connsiteX2-5" fmla="*/ 7745472 w 8374743"/>
              <a:gd name="connsiteY2-6" fmla="*/ 0 h 1104980"/>
              <a:gd name="connsiteX3-7" fmla="*/ 8374743 w 8374743"/>
              <a:gd name="connsiteY3-8" fmla="*/ 353500 h 1104980"/>
              <a:gd name="connsiteX4-9" fmla="*/ 8374743 w 8374743"/>
              <a:gd name="connsiteY4-10" fmla="*/ 954680 h 1104980"/>
              <a:gd name="connsiteX5-11" fmla="*/ 8224443 w 8374743"/>
              <a:gd name="connsiteY5-12" fmla="*/ 1104980 h 1104980"/>
              <a:gd name="connsiteX6-13" fmla="*/ 150300 w 8374743"/>
              <a:gd name="connsiteY6-14" fmla="*/ 1104980 h 1104980"/>
              <a:gd name="connsiteX7-15" fmla="*/ 0 w 8374743"/>
              <a:gd name="connsiteY7-16" fmla="*/ 954680 h 1104980"/>
              <a:gd name="connsiteX8-17" fmla="*/ 0 w 8374743"/>
              <a:gd name="connsiteY8-18" fmla="*/ 353500 h 1104980"/>
              <a:gd name="connsiteX0-19" fmla="*/ 0 w 8374743"/>
              <a:gd name="connsiteY0-20" fmla="*/ 353500 h 1293666"/>
              <a:gd name="connsiteX1-21" fmla="*/ 150300 w 8374743"/>
              <a:gd name="connsiteY1-22" fmla="*/ 203200 h 1293666"/>
              <a:gd name="connsiteX2-23" fmla="*/ 7745472 w 8374743"/>
              <a:gd name="connsiteY2-24" fmla="*/ 0 h 1293666"/>
              <a:gd name="connsiteX3-25" fmla="*/ 8374743 w 8374743"/>
              <a:gd name="connsiteY3-26" fmla="*/ 353500 h 1293666"/>
              <a:gd name="connsiteX4-27" fmla="*/ 8374743 w 8374743"/>
              <a:gd name="connsiteY4-28" fmla="*/ 954680 h 1293666"/>
              <a:gd name="connsiteX5-29" fmla="*/ 7847072 w 8374743"/>
              <a:gd name="connsiteY5-30" fmla="*/ 1293666 h 1293666"/>
              <a:gd name="connsiteX6-31" fmla="*/ 150300 w 8374743"/>
              <a:gd name="connsiteY6-32" fmla="*/ 1104980 h 1293666"/>
              <a:gd name="connsiteX7-33" fmla="*/ 0 w 8374743"/>
              <a:gd name="connsiteY7-34" fmla="*/ 954680 h 1293666"/>
              <a:gd name="connsiteX8-35" fmla="*/ 0 w 8374743"/>
              <a:gd name="connsiteY8-36" fmla="*/ 353500 h 1293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374743"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chemeClr val="tx1">
                  <a:alpha val="51000"/>
                </a:schemeClr>
              </a:gs>
              <a:gs pos="100000">
                <a:srgbClr val="F4F3F2">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任意多边形 13"/>
          <p:cNvSpPr/>
          <p:nvPr/>
        </p:nvSpPr>
        <p:spPr>
          <a:xfrm>
            <a:off x="1343298" y="3193366"/>
            <a:ext cx="9066704" cy="3188744"/>
          </a:xfrm>
          <a:custGeom>
            <a:avLst/>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1" fmla="*/ 7418750 w 9401538"/>
              <a:gd name="connsiteY0-2" fmla="*/ 0 h 3616413"/>
              <a:gd name="connsiteX1-3" fmla="*/ 9288825 w 9401538"/>
              <a:gd name="connsiteY1-4" fmla="*/ 0 h 3616413"/>
              <a:gd name="connsiteX2-5" fmla="*/ 9401538 w 9401538"/>
              <a:gd name="connsiteY2-6" fmla="*/ 112713 h 3616413"/>
              <a:gd name="connsiteX3-7" fmla="*/ 9401537 w 9401538"/>
              <a:gd name="connsiteY3-8" fmla="*/ 112713 h 3616413"/>
              <a:gd name="connsiteX4-9" fmla="*/ 9288824 w 9401538"/>
              <a:gd name="connsiteY4-10" fmla="*/ 225426 h 3616413"/>
              <a:gd name="connsiteX5-11" fmla="*/ 7491386 w 9401538"/>
              <a:gd name="connsiteY5-12" fmla="*/ 225425 h 3616413"/>
              <a:gd name="connsiteX6-13" fmla="*/ 6997539 w 9401538"/>
              <a:gd name="connsiteY6-14" fmla="*/ 1284484 h 3616413"/>
              <a:gd name="connsiteX7-15" fmla="*/ 6885835 w 9401538"/>
              <a:gd name="connsiteY7-16" fmla="*/ 1352833 h 3616413"/>
              <a:gd name="connsiteX8-17" fmla="*/ 6870328 w 9401538"/>
              <a:gd name="connsiteY8-18" fmla="*/ 1349086 h 3616413"/>
              <a:gd name="connsiteX9-19" fmla="*/ 6856656 w 9401538"/>
              <a:gd name="connsiteY9-20" fmla="*/ 1351846 h 3616413"/>
              <a:gd name="connsiteX10-21" fmla="*/ 5059219 w 9401538"/>
              <a:gd name="connsiteY10-22" fmla="*/ 1351845 h 3616413"/>
              <a:gd name="connsiteX11-23" fmla="*/ 4565370 w 9401538"/>
              <a:gd name="connsiteY11-24" fmla="*/ 2410904 h 3616413"/>
              <a:gd name="connsiteX12-25" fmla="*/ 4409944 w 9401538"/>
              <a:gd name="connsiteY12-26" fmla="*/ 2468687 h 3616413"/>
              <a:gd name="connsiteX13-27" fmla="*/ 4391145 w 9401538"/>
              <a:gd name="connsiteY13-28" fmla="*/ 2472482 h 3616413"/>
              <a:gd name="connsiteX14-29" fmla="*/ 2593708 w 9401538"/>
              <a:gd name="connsiteY14-30" fmla="*/ 2472481 h 3616413"/>
              <a:gd name="connsiteX15-31" fmla="*/ 2099861 w 9401538"/>
              <a:gd name="connsiteY15-32" fmla="*/ 3531540 h 3616413"/>
              <a:gd name="connsiteX16-33" fmla="*/ 2071936 w 9401538"/>
              <a:gd name="connsiteY16-34" fmla="*/ 3569396 h 3616413"/>
              <a:gd name="connsiteX17-35" fmla="*/ 2071924 w 9401538"/>
              <a:gd name="connsiteY17-36" fmla="*/ 3569403 h 3616413"/>
              <a:gd name="connsiteX18-37" fmla="*/ 2062487 w 9401538"/>
              <a:gd name="connsiteY18-38" fmla="*/ 3583400 h 3616413"/>
              <a:gd name="connsiteX19-39" fmla="*/ 1982787 w 9401538"/>
              <a:gd name="connsiteY19-40" fmla="*/ 3616413 h 3616413"/>
              <a:gd name="connsiteX20-41" fmla="*/ 112713 w 9401538"/>
              <a:gd name="connsiteY20-42" fmla="*/ 3616412 h 3616413"/>
              <a:gd name="connsiteX21-43" fmla="*/ 8857 w 9401538"/>
              <a:gd name="connsiteY21-44" fmla="*/ 3547572 h 3616413"/>
              <a:gd name="connsiteX22-45" fmla="*/ 0 w 9401538"/>
              <a:gd name="connsiteY22-46" fmla="*/ 3503700 h 3616413"/>
              <a:gd name="connsiteX23-47" fmla="*/ 8857 w 9401538"/>
              <a:gd name="connsiteY23-48" fmla="*/ 3459827 h 3616413"/>
              <a:gd name="connsiteX24-49" fmla="*/ 112713 w 9401538"/>
              <a:gd name="connsiteY24-50" fmla="*/ 3390987 h 3616413"/>
              <a:gd name="connsiteX25-51" fmla="*/ 1903983 w 9401538"/>
              <a:gd name="connsiteY25-52" fmla="*/ 3390987 h 3616413"/>
              <a:gd name="connsiteX26-53" fmla="*/ 2403999 w 9401538"/>
              <a:gd name="connsiteY26-54" fmla="*/ 2318701 h 3616413"/>
              <a:gd name="connsiteX27-55" fmla="*/ 2450326 w 9401538"/>
              <a:gd name="connsiteY27-56" fmla="*/ 2267223 h 3616413"/>
              <a:gd name="connsiteX28-57" fmla="*/ 2477016 w 9401538"/>
              <a:gd name="connsiteY28-58" fmla="*/ 2256036 h 3616413"/>
              <a:gd name="connsiteX29-59" fmla="*/ 2477198 w 9401538"/>
              <a:gd name="connsiteY29-60" fmla="*/ 2255914 h 3616413"/>
              <a:gd name="connsiteX30-61" fmla="*/ 2477410 w 9401538"/>
              <a:gd name="connsiteY30-62" fmla="*/ 2255871 h 3616413"/>
              <a:gd name="connsiteX31-63" fmla="*/ 2481701 w 9401538"/>
              <a:gd name="connsiteY31-64" fmla="*/ 2254073 h 3616413"/>
              <a:gd name="connsiteX32-65" fmla="*/ 2491784 w 9401538"/>
              <a:gd name="connsiteY32-66" fmla="*/ 2252969 h 3616413"/>
              <a:gd name="connsiteX33-67" fmla="*/ 2521071 w 9401538"/>
              <a:gd name="connsiteY33-68" fmla="*/ 2247056 h 3616413"/>
              <a:gd name="connsiteX34-69" fmla="*/ 4380356 w 9401538"/>
              <a:gd name="connsiteY34-70" fmla="*/ 2247056 h 3616413"/>
              <a:gd name="connsiteX35-71" fmla="*/ 4869509 w 9401538"/>
              <a:gd name="connsiteY35-72" fmla="*/ 1198065 h 3616413"/>
              <a:gd name="connsiteX36-73" fmla="*/ 4915836 w 9401538"/>
              <a:gd name="connsiteY36-74" fmla="*/ 1146587 h 3616413"/>
              <a:gd name="connsiteX37-75" fmla="*/ 4942528 w 9401538"/>
              <a:gd name="connsiteY37-76" fmla="*/ 1135399 h 3616413"/>
              <a:gd name="connsiteX38-77" fmla="*/ 4942709 w 9401538"/>
              <a:gd name="connsiteY38-78" fmla="*/ 1135278 h 3616413"/>
              <a:gd name="connsiteX39-79" fmla="*/ 4942921 w 9401538"/>
              <a:gd name="connsiteY39-80" fmla="*/ 1135235 h 3616413"/>
              <a:gd name="connsiteX40-81" fmla="*/ 4947211 w 9401538"/>
              <a:gd name="connsiteY40-82" fmla="*/ 1133436 h 3616413"/>
              <a:gd name="connsiteX41-83" fmla="*/ 4957295 w 9401538"/>
              <a:gd name="connsiteY41-84" fmla="*/ 1132333 h 3616413"/>
              <a:gd name="connsiteX42-85" fmla="*/ 4986582 w 9401538"/>
              <a:gd name="connsiteY42-86" fmla="*/ 1126420 h 3616413"/>
              <a:gd name="connsiteX43-87" fmla="*/ 6809827 w 9401538"/>
              <a:gd name="connsiteY43-88" fmla="*/ 1126420 h 3616413"/>
              <a:gd name="connsiteX44-89" fmla="*/ 7301677 w 9401538"/>
              <a:gd name="connsiteY44-90" fmla="*/ 71645 h 3616413"/>
              <a:gd name="connsiteX45-91" fmla="*/ 7368524 w 9401538"/>
              <a:gd name="connsiteY45-92" fmla="*/ 10391 h 3616413"/>
              <a:gd name="connsiteX46-93" fmla="*/ 7376924 w 9401538"/>
              <a:gd name="connsiteY46-94" fmla="*/ 9062 h 3616413"/>
              <a:gd name="connsiteX47-95" fmla="*/ 7385233 w 9401538"/>
              <a:gd name="connsiteY47-96" fmla="*/ 5067 h 3616413"/>
              <a:gd name="connsiteX48-97" fmla="*/ 7418750 w 9401538"/>
              <a:gd name="connsiteY48-98" fmla="*/ 0 h 3616413"/>
              <a:gd name="connsiteX0-99" fmla="*/ 7418750 w 9401538"/>
              <a:gd name="connsiteY0-100" fmla="*/ 0 h 3616413"/>
              <a:gd name="connsiteX1-101" fmla="*/ 9288825 w 9401538"/>
              <a:gd name="connsiteY1-102" fmla="*/ 0 h 3616413"/>
              <a:gd name="connsiteX2-103" fmla="*/ 9401538 w 9401538"/>
              <a:gd name="connsiteY2-104" fmla="*/ 112713 h 3616413"/>
              <a:gd name="connsiteX3-105" fmla="*/ 9401537 w 9401538"/>
              <a:gd name="connsiteY3-106" fmla="*/ 112713 h 3616413"/>
              <a:gd name="connsiteX4-107" fmla="*/ 9288824 w 9401538"/>
              <a:gd name="connsiteY4-108" fmla="*/ 225426 h 3616413"/>
              <a:gd name="connsiteX5-109" fmla="*/ 7491386 w 9401538"/>
              <a:gd name="connsiteY5-110" fmla="*/ 225425 h 3616413"/>
              <a:gd name="connsiteX6-111" fmla="*/ 6997539 w 9401538"/>
              <a:gd name="connsiteY6-112" fmla="*/ 1284484 h 3616413"/>
              <a:gd name="connsiteX7-113" fmla="*/ 6885835 w 9401538"/>
              <a:gd name="connsiteY7-114" fmla="*/ 1352833 h 3616413"/>
              <a:gd name="connsiteX8-115" fmla="*/ 6870328 w 9401538"/>
              <a:gd name="connsiteY8-116" fmla="*/ 1349086 h 3616413"/>
              <a:gd name="connsiteX9-117" fmla="*/ 6856656 w 9401538"/>
              <a:gd name="connsiteY9-118" fmla="*/ 1351846 h 3616413"/>
              <a:gd name="connsiteX10-119" fmla="*/ 5059219 w 9401538"/>
              <a:gd name="connsiteY10-120" fmla="*/ 1351845 h 3616413"/>
              <a:gd name="connsiteX11-121" fmla="*/ 4565370 w 9401538"/>
              <a:gd name="connsiteY11-122" fmla="*/ 2410904 h 3616413"/>
              <a:gd name="connsiteX12-123" fmla="*/ 4524244 w 9401538"/>
              <a:gd name="connsiteY12-124" fmla="*/ 2475037 h 3616413"/>
              <a:gd name="connsiteX13-125" fmla="*/ 4391145 w 9401538"/>
              <a:gd name="connsiteY13-126" fmla="*/ 2472482 h 3616413"/>
              <a:gd name="connsiteX14-127" fmla="*/ 2593708 w 9401538"/>
              <a:gd name="connsiteY14-128" fmla="*/ 2472481 h 3616413"/>
              <a:gd name="connsiteX15-129" fmla="*/ 2099861 w 9401538"/>
              <a:gd name="connsiteY15-130" fmla="*/ 3531540 h 3616413"/>
              <a:gd name="connsiteX16-131" fmla="*/ 2071936 w 9401538"/>
              <a:gd name="connsiteY16-132" fmla="*/ 3569396 h 3616413"/>
              <a:gd name="connsiteX17-133" fmla="*/ 2071924 w 9401538"/>
              <a:gd name="connsiteY17-134" fmla="*/ 3569403 h 3616413"/>
              <a:gd name="connsiteX18-135" fmla="*/ 2062487 w 9401538"/>
              <a:gd name="connsiteY18-136" fmla="*/ 3583400 h 3616413"/>
              <a:gd name="connsiteX19-137" fmla="*/ 1982787 w 9401538"/>
              <a:gd name="connsiteY19-138" fmla="*/ 3616413 h 3616413"/>
              <a:gd name="connsiteX20-139" fmla="*/ 112713 w 9401538"/>
              <a:gd name="connsiteY20-140" fmla="*/ 3616412 h 3616413"/>
              <a:gd name="connsiteX21-141" fmla="*/ 8857 w 9401538"/>
              <a:gd name="connsiteY21-142" fmla="*/ 3547572 h 3616413"/>
              <a:gd name="connsiteX22-143" fmla="*/ 0 w 9401538"/>
              <a:gd name="connsiteY22-144" fmla="*/ 3503700 h 3616413"/>
              <a:gd name="connsiteX23-145" fmla="*/ 8857 w 9401538"/>
              <a:gd name="connsiteY23-146" fmla="*/ 3459827 h 3616413"/>
              <a:gd name="connsiteX24-147" fmla="*/ 112713 w 9401538"/>
              <a:gd name="connsiteY24-148" fmla="*/ 3390987 h 3616413"/>
              <a:gd name="connsiteX25-149" fmla="*/ 1903983 w 9401538"/>
              <a:gd name="connsiteY25-150" fmla="*/ 3390987 h 3616413"/>
              <a:gd name="connsiteX26-151" fmla="*/ 2403999 w 9401538"/>
              <a:gd name="connsiteY26-152" fmla="*/ 2318701 h 3616413"/>
              <a:gd name="connsiteX27-153" fmla="*/ 2450326 w 9401538"/>
              <a:gd name="connsiteY27-154" fmla="*/ 2267223 h 3616413"/>
              <a:gd name="connsiteX28-155" fmla="*/ 2477016 w 9401538"/>
              <a:gd name="connsiteY28-156" fmla="*/ 2256036 h 3616413"/>
              <a:gd name="connsiteX29-157" fmla="*/ 2477198 w 9401538"/>
              <a:gd name="connsiteY29-158" fmla="*/ 2255914 h 3616413"/>
              <a:gd name="connsiteX30-159" fmla="*/ 2477410 w 9401538"/>
              <a:gd name="connsiteY30-160" fmla="*/ 2255871 h 3616413"/>
              <a:gd name="connsiteX31-161" fmla="*/ 2481701 w 9401538"/>
              <a:gd name="connsiteY31-162" fmla="*/ 2254073 h 3616413"/>
              <a:gd name="connsiteX32-163" fmla="*/ 2491784 w 9401538"/>
              <a:gd name="connsiteY32-164" fmla="*/ 2252969 h 3616413"/>
              <a:gd name="connsiteX33-165" fmla="*/ 2521071 w 9401538"/>
              <a:gd name="connsiteY33-166" fmla="*/ 2247056 h 3616413"/>
              <a:gd name="connsiteX34-167" fmla="*/ 4380356 w 9401538"/>
              <a:gd name="connsiteY34-168" fmla="*/ 2247056 h 3616413"/>
              <a:gd name="connsiteX35-169" fmla="*/ 4869509 w 9401538"/>
              <a:gd name="connsiteY35-170" fmla="*/ 1198065 h 3616413"/>
              <a:gd name="connsiteX36-171" fmla="*/ 4915836 w 9401538"/>
              <a:gd name="connsiteY36-172" fmla="*/ 1146587 h 3616413"/>
              <a:gd name="connsiteX37-173" fmla="*/ 4942528 w 9401538"/>
              <a:gd name="connsiteY37-174" fmla="*/ 1135399 h 3616413"/>
              <a:gd name="connsiteX38-175" fmla="*/ 4942709 w 9401538"/>
              <a:gd name="connsiteY38-176" fmla="*/ 1135278 h 3616413"/>
              <a:gd name="connsiteX39-177" fmla="*/ 4942921 w 9401538"/>
              <a:gd name="connsiteY39-178" fmla="*/ 1135235 h 3616413"/>
              <a:gd name="connsiteX40-179" fmla="*/ 4947211 w 9401538"/>
              <a:gd name="connsiteY40-180" fmla="*/ 1133436 h 3616413"/>
              <a:gd name="connsiteX41-181" fmla="*/ 4957295 w 9401538"/>
              <a:gd name="connsiteY41-182" fmla="*/ 1132333 h 3616413"/>
              <a:gd name="connsiteX42-183" fmla="*/ 4986582 w 9401538"/>
              <a:gd name="connsiteY42-184" fmla="*/ 1126420 h 3616413"/>
              <a:gd name="connsiteX43-185" fmla="*/ 6809827 w 9401538"/>
              <a:gd name="connsiteY43-186" fmla="*/ 1126420 h 3616413"/>
              <a:gd name="connsiteX44-187" fmla="*/ 7301677 w 9401538"/>
              <a:gd name="connsiteY44-188" fmla="*/ 71645 h 3616413"/>
              <a:gd name="connsiteX45-189" fmla="*/ 7368524 w 9401538"/>
              <a:gd name="connsiteY45-190" fmla="*/ 10391 h 3616413"/>
              <a:gd name="connsiteX46-191" fmla="*/ 7376924 w 9401538"/>
              <a:gd name="connsiteY46-192" fmla="*/ 9062 h 3616413"/>
              <a:gd name="connsiteX47-193" fmla="*/ 7385233 w 9401538"/>
              <a:gd name="connsiteY47-194" fmla="*/ 5067 h 3616413"/>
              <a:gd name="connsiteX48-195" fmla="*/ 7418750 w 9401538"/>
              <a:gd name="connsiteY48-196" fmla="*/ 0 h 3616413"/>
              <a:gd name="connsiteX0-197" fmla="*/ 7418750 w 9401538"/>
              <a:gd name="connsiteY0-198" fmla="*/ 0 h 3616413"/>
              <a:gd name="connsiteX1-199" fmla="*/ 9288825 w 9401538"/>
              <a:gd name="connsiteY1-200" fmla="*/ 0 h 3616413"/>
              <a:gd name="connsiteX2-201" fmla="*/ 9401538 w 9401538"/>
              <a:gd name="connsiteY2-202" fmla="*/ 112713 h 3616413"/>
              <a:gd name="connsiteX3-203" fmla="*/ 9401537 w 9401538"/>
              <a:gd name="connsiteY3-204" fmla="*/ 112713 h 3616413"/>
              <a:gd name="connsiteX4-205" fmla="*/ 9288824 w 9401538"/>
              <a:gd name="connsiteY4-206" fmla="*/ 225426 h 3616413"/>
              <a:gd name="connsiteX5-207" fmla="*/ 7491386 w 9401538"/>
              <a:gd name="connsiteY5-208" fmla="*/ 225425 h 3616413"/>
              <a:gd name="connsiteX6-209" fmla="*/ 6997539 w 9401538"/>
              <a:gd name="connsiteY6-210" fmla="*/ 1284484 h 3616413"/>
              <a:gd name="connsiteX7-211" fmla="*/ 6885835 w 9401538"/>
              <a:gd name="connsiteY7-212" fmla="*/ 1352833 h 3616413"/>
              <a:gd name="connsiteX8-213" fmla="*/ 6870328 w 9401538"/>
              <a:gd name="connsiteY8-214" fmla="*/ 1349086 h 3616413"/>
              <a:gd name="connsiteX9-215" fmla="*/ 6856656 w 9401538"/>
              <a:gd name="connsiteY9-216" fmla="*/ 1351846 h 3616413"/>
              <a:gd name="connsiteX10-217" fmla="*/ 5059219 w 9401538"/>
              <a:gd name="connsiteY10-218" fmla="*/ 1351845 h 3616413"/>
              <a:gd name="connsiteX11-219" fmla="*/ 4565370 w 9401538"/>
              <a:gd name="connsiteY11-220" fmla="*/ 2410904 h 3616413"/>
              <a:gd name="connsiteX12-221" fmla="*/ 4509957 w 9401538"/>
              <a:gd name="connsiteY12-222" fmla="*/ 2475037 h 3616413"/>
              <a:gd name="connsiteX13-223" fmla="*/ 4391145 w 9401538"/>
              <a:gd name="connsiteY13-224" fmla="*/ 2472482 h 3616413"/>
              <a:gd name="connsiteX14-225" fmla="*/ 2593708 w 9401538"/>
              <a:gd name="connsiteY14-226" fmla="*/ 2472481 h 3616413"/>
              <a:gd name="connsiteX15-227" fmla="*/ 2099861 w 9401538"/>
              <a:gd name="connsiteY15-228" fmla="*/ 3531540 h 3616413"/>
              <a:gd name="connsiteX16-229" fmla="*/ 2071936 w 9401538"/>
              <a:gd name="connsiteY16-230" fmla="*/ 3569396 h 3616413"/>
              <a:gd name="connsiteX17-231" fmla="*/ 2071924 w 9401538"/>
              <a:gd name="connsiteY17-232" fmla="*/ 3569403 h 3616413"/>
              <a:gd name="connsiteX18-233" fmla="*/ 2062487 w 9401538"/>
              <a:gd name="connsiteY18-234" fmla="*/ 3583400 h 3616413"/>
              <a:gd name="connsiteX19-235" fmla="*/ 1982787 w 9401538"/>
              <a:gd name="connsiteY19-236" fmla="*/ 3616413 h 3616413"/>
              <a:gd name="connsiteX20-237" fmla="*/ 112713 w 9401538"/>
              <a:gd name="connsiteY20-238" fmla="*/ 3616412 h 3616413"/>
              <a:gd name="connsiteX21-239" fmla="*/ 8857 w 9401538"/>
              <a:gd name="connsiteY21-240" fmla="*/ 3547572 h 3616413"/>
              <a:gd name="connsiteX22-241" fmla="*/ 0 w 9401538"/>
              <a:gd name="connsiteY22-242" fmla="*/ 3503700 h 3616413"/>
              <a:gd name="connsiteX23-243" fmla="*/ 8857 w 9401538"/>
              <a:gd name="connsiteY23-244" fmla="*/ 3459827 h 3616413"/>
              <a:gd name="connsiteX24-245" fmla="*/ 112713 w 9401538"/>
              <a:gd name="connsiteY24-246" fmla="*/ 3390987 h 3616413"/>
              <a:gd name="connsiteX25-247" fmla="*/ 1903983 w 9401538"/>
              <a:gd name="connsiteY25-248" fmla="*/ 3390987 h 3616413"/>
              <a:gd name="connsiteX26-249" fmla="*/ 2403999 w 9401538"/>
              <a:gd name="connsiteY26-250" fmla="*/ 2318701 h 3616413"/>
              <a:gd name="connsiteX27-251" fmla="*/ 2450326 w 9401538"/>
              <a:gd name="connsiteY27-252" fmla="*/ 2267223 h 3616413"/>
              <a:gd name="connsiteX28-253" fmla="*/ 2477016 w 9401538"/>
              <a:gd name="connsiteY28-254" fmla="*/ 2256036 h 3616413"/>
              <a:gd name="connsiteX29-255" fmla="*/ 2477198 w 9401538"/>
              <a:gd name="connsiteY29-256" fmla="*/ 2255914 h 3616413"/>
              <a:gd name="connsiteX30-257" fmla="*/ 2477410 w 9401538"/>
              <a:gd name="connsiteY30-258" fmla="*/ 2255871 h 3616413"/>
              <a:gd name="connsiteX31-259" fmla="*/ 2481701 w 9401538"/>
              <a:gd name="connsiteY31-260" fmla="*/ 2254073 h 3616413"/>
              <a:gd name="connsiteX32-261" fmla="*/ 2491784 w 9401538"/>
              <a:gd name="connsiteY32-262" fmla="*/ 2252969 h 3616413"/>
              <a:gd name="connsiteX33-263" fmla="*/ 2521071 w 9401538"/>
              <a:gd name="connsiteY33-264" fmla="*/ 2247056 h 3616413"/>
              <a:gd name="connsiteX34-265" fmla="*/ 4380356 w 9401538"/>
              <a:gd name="connsiteY34-266" fmla="*/ 2247056 h 3616413"/>
              <a:gd name="connsiteX35-267" fmla="*/ 4869509 w 9401538"/>
              <a:gd name="connsiteY35-268" fmla="*/ 1198065 h 3616413"/>
              <a:gd name="connsiteX36-269" fmla="*/ 4915836 w 9401538"/>
              <a:gd name="connsiteY36-270" fmla="*/ 1146587 h 3616413"/>
              <a:gd name="connsiteX37-271" fmla="*/ 4942528 w 9401538"/>
              <a:gd name="connsiteY37-272" fmla="*/ 1135399 h 3616413"/>
              <a:gd name="connsiteX38-273" fmla="*/ 4942709 w 9401538"/>
              <a:gd name="connsiteY38-274" fmla="*/ 1135278 h 3616413"/>
              <a:gd name="connsiteX39-275" fmla="*/ 4942921 w 9401538"/>
              <a:gd name="connsiteY39-276" fmla="*/ 1135235 h 3616413"/>
              <a:gd name="connsiteX40-277" fmla="*/ 4947211 w 9401538"/>
              <a:gd name="connsiteY40-278" fmla="*/ 1133436 h 3616413"/>
              <a:gd name="connsiteX41-279" fmla="*/ 4957295 w 9401538"/>
              <a:gd name="connsiteY41-280" fmla="*/ 1132333 h 3616413"/>
              <a:gd name="connsiteX42-281" fmla="*/ 4986582 w 9401538"/>
              <a:gd name="connsiteY42-282" fmla="*/ 1126420 h 3616413"/>
              <a:gd name="connsiteX43-283" fmla="*/ 6809827 w 9401538"/>
              <a:gd name="connsiteY43-284" fmla="*/ 1126420 h 3616413"/>
              <a:gd name="connsiteX44-285" fmla="*/ 7301677 w 9401538"/>
              <a:gd name="connsiteY44-286" fmla="*/ 71645 h 3616413"/>
              <a:gd name="connsiteX45-287" fmla="*/ 7368524 w 9401538"/>
              <a:gd name="connsiteY45-288" fmla="*/ 10391 h 3616413"/>
              <a:gd name="connsiteX46-289" fmla="*/ 7376924 w 9401538"/>
              <a:gd name="connsiteY46-290" fmla="*/ 9062 h 3616413"/>
              <a:gd name="connsiteX47-291" fmla="*/ 7385233 w 9401538"/>
              <a:gd name="connsiteY47-292" fmla="*/ 5067 h 3616413"/>
              <a:gd name="connsiteX48-293" fmla="*/ 7418750 w 9401538"/>
              <a:gd name="connsiteY48-294" fmla="*/ 0 h 3616413"/>
              <a:gd name="connsiteX0-295" fmla="*/ 7418750 w 9401538"/>
              <a:gd name="connsiteY0-296" fmla="*/ 0 h 3616413"/>
              <a:gd name="connsiteX1-297" fmla="*/ 9288825 w 9401538"/>
              <a:gd name="connsiteY1-298" fmla="*/ 0 h 3616413"/>
              <a:gd name="connsiteX2-299" fmla="*/ 9401538 w 9401538"/>
              <a:gd name="connsiteY2-300" fmla="*/ 112713 h 3616413"/>
              <a:gd name="connsiteX3-301" fmla="*/ 9401537 w 9401538"/>
              <a:gd name="connsiteY3-302" fmla="*/ 112713 h 3616413"/>
              <a:gd name="connsiteX4-303" fmla="*/ 9288824 w 9401538"/>
              <a:gd name="connsiteY4-304" fmla="*/ 225426 h 3616413"/>
              <a:gd name="connsiteX5-305" fmla="*/ 7491386 w 9401538"/>
              <a:gd name="connsiteY5-306" fmla="*/ 225425 h 3616413"/>
              <a:gd name="connsiteX6-307" fmla="*/ 6997539 w 9401538"/>
              <a:gd name="connsiteY6-308" fmla="*/ 1284484 h 3616413"/>
              <a:gd name="connsiteX7-309" fmla="*/ 6885835 w 9401538"/>
              <a:gd name="connsiteY7-310" fmla="*/ 1352833 h 3616413"/>
              <a:gd name="connsiteX8-311" fmla="*/ 6870328 w 9401538"/>
              <a:gd name="connsiteY8-312" fmla="*/ 1349086 h 3616413"/>
              <a:gd name="connsiteX9-313" fmla="*/ 6856656 w 9401538"/>
              <a:gd name="connsiteY9-314" fmla="*/ 1351846 h 3616413"/>
              <a:gd name="connsiteX10-315" fmla="*/ 5059219 w 9401538"/>
              <a:gd name="connsiteY10-316" fmla="*/ 1351845 h 3616413"/>
              <a:gd name="connsiteX11-317" fmla="*/ 4565370 w 9401538"/>
              <a:gd name="connsiteY11-318" fmla="*/ 2410904 h 3616413"/>
              <a:gd name="connsiteX12-319" fmla="*/ 4509957 w 9401538"/>
              <a:gd name="connsiteY12-320" fmla="*/ 2475037 h 3616413"/>
              <a:gd name="connsiteX13-321" fmla="*/ 4391145 w 9401538"/>
              <a:gd name="connsiteY13-322" fmla="*/ 2472482 h 3616413"/>
              <a:gd name="connsiteX14-323" fmla="*/ 2593708 w 9401538"/>
              <a:gd name="connsiteY14-324" fmla="*/ 2472481 h 3616413"/>
              <a:gd name="connsiteX15-325" fmla="*/ 2099861 w 9401538"/>
              <a:gd name="connsiteY15-326" fmla="*/ 3531540 h 3616413"/>
              <a:gd name="connsiteX16-327" fmla="*/ 2071936 w 9401538"/>
              <a:gd name="connsiteY16-328" fmla="*/ 3569396 h 3616413"/>
              <a:gd name="connsiteX17-329" fmla="*/ 2071924 w 9401538"/>
              <a:gd name="connsiteY17-330" fmla="*/ 3569403 h 3616413"/>
              <a:gd name="connsiteX18-331" fmla="*/ 2062487 w 9401538"/>
              <a:gd name="connsiteY18-332" fmla="*/ 3583400 h 3616413"/>
              <a:gd name="connsiteX19-333" fmla="*/ 1982787 w 9401538"/>
              <a:gd name="connsiteY19-334" fmla="*/ 3616413 h 3616413"/>
              <a:gd name="connsiteX20-335" fmla="*/ 112713 w 9401538"/>
              <a:gd name="connsiteY20-336" fmla="*/ 3616412 h 3616413"/>
              <a:gd name="connsiteX21-337" fmla="*/ 8857 w 9401538"/>
              <a:gd name="connsiteY21-338" fmla="*/ 3547572 h 3616413"/>
              <a:gd name="connsiteX22-339" fmla="*/ 0 w 9401538"/>
              <a:gd name="connsiteY22-340" fmla="*/ 3503700 h 3616413"/>
              <a:gd name="connsiteX23-341" fmla="*/ 8857 w 9401538"/>
              <a:gd name="connsiteY23-342" fmla="*/ 3459827 h 3616413"/>
              <a:gd name="connsiteX24-343" fmla="*/ 112713 w 9401538"/>
              <a:gd name="connsiteY24-344" fmla="*/ 3390987 h 3616413"/>
              <a:gd name="connsiteX25-345" fmla="*/ 1903983 w 9401538"/>
              <a:gd name="connsiteY25-346" fmla="*/ 3390987 h 3616413"/>
              <a:gd name="connsiteX26-347" fmla="*/ 2403999 w 9401538"/>
              <a:gd name="connsiteY26-348" fmla="*/ 2318701 h 3616413"/>
              <a:gd name="connsiteX27-349" fmla="*/ 2450326 w 9401538"/>
              <a:gd name="connsiteY27-350" fmla="*/ 2267223 h 3616413"/>
              <a:gd name="connsiteX28-351" fmla="*/ 2477016 w 9401538"/>
              <a:gd name="connsiteY28-352" fmla="*/ 2256036 h 3616413"/>
              <a:gd name="connsiteX29-353" fmla="*/ 2477198 w 9401538"/>
              <a:gd name="connsiteY29-354" fmla="*/ 2255914 h 3616413"/>
              <a:gd name="connsiteX30-355" fmla="*/ 2477410 w 9401538"/>
              <a:gd name="connsiteY30-356" fmla="*/ 2255871 h 3616413"/>
              <a:gd name="connsiteX31-357" fmla="*/ 2481701 w 9401538"/>
              <a:gd name="connsiteY31-358" fmla="*/ 2254073 h 3616413"/>
              <a:gd name="connsiteX32-359" fmla="*/ 2491784 w 9401538"/>
              <a:gd name="connsiteY32-360" fmla="*/ 2252969 h 3616413"/>
              <a:gd name="connsiteX33-361" fmla="*/ 2521071 w 9401538"/>
              <a:gd name="connsiteY33-362" fmla="*/ 2247056 h 3616413"/>
              <a:gd name="connsiteX34-363" fmla="*/ 4380356 w 9401538"/>
              <a:gd name="connsiteY34-364" fmla="*/ 2247056 h 3616413"/>
              <a:gd name="connsiteX35-365" fmla="*/ 4869509 w 9401538"/>
              <a:gd name="connsiteY35-366" fmla="*/ 1198065 h 3616413"/>
              <a:gd name="connsiteX36-367" fmla="*/ 4915836 w 9401538"/>
              <a:gd name="connsiteY36-368" fmla="*/ 1146587 h 3616413"/>
              <a:gd name="connsiteX37-369" fmla="*/ 4942528 w 9401538"/>
              <a:gd name="connsiteY37-370" fmla="*/ 1135399 h 3616413"/>
              <a:gd name="connsiteX38-371" fmla="*/ 4942709 w 9401538"/>
              <a:gd name="connsiteY38-372" fmla="*/ 1135278 h 3616413"/>
              <a:gd name="connsiteX39-373" fmla="*/ 4942921 w 9401538"/>
              <a:gd name="connsiteY39-374" fmla="*/ 1135235 h 3616413"/>
              <a:gd name="connsiteX40-375" fmla="*/ 4947211 w 9401538"/>
              <a:gd name="connsiteY40-376" fmla="*/ 1133436 h 3616413"/>
              <a:gd name="connsiteX41-377" fmla="*/ 4957295 w 9401538"/>
              <a:gd name="connsiteY41-378" fmla="*/ 1132333 h 3616413"/>
              <a:gd name="connsiteX42-379" fmla="*/ 4986582 w 9401538"/>
              <a:gd name="connsiteY42-380" fmla="*/ 1126420 h 3616413"/>
              <a:gd name="connsiteX43-381" fmla="*/ 6809827 w 9401538"/>
              <a:gd name="connsiteY43-382" fmla="*/ 1126420 h 3616413"/>
              <a:gd name="connsiteX44-383" fmla="*/ 7301677 w 9401538"/>
              <a:gd name="connsiteY44-384" fmla="*/ 71645 h 3616413"/>
              <a:gd name="connsiteX45-385" fmla="*/ 7368524 w 9401538"/>
              <a:gd name="connsiteY45-386" fmla="*/ 10391 h 3616413"/>
              <a:gd name="connsiteX46-387" fmla="*/ 7376924 w 9401538"/>
              <a:gd name="connsiteY46-388" fmla="*/ 9062 h 3616413"/>
              <a:gd name="connsiteX47-389" fmla="*/ 7385233 w 9401538"/>
              <a:gd name="connsiteY47-390" fmla="*/ 5067 h 3616413"/>
              <a:gd name="connsiteX48-391" fmla="*/ 7418750 w 9401538"/>
              <a:gd name="connsiteY48-392" fmla="*/ 0 h 3616413"/>
              <a:gd name="connsiteX0-393" fmla="*/ 7418750 w 9401538"/>
              <a:gd name="connsiteY0-394" fmla="*/ 0 h 3616413"/>
              <a:gd name="connsiteX1-395" fmla="*/ 9288825 w 9401538"/>
              <a:gd name="connsiteY1-396" fmla="*/ 0 h 3616413"/>
              <a:gd name="connsiteX2-397" fmla="*/ 9401538 w 9401538"/>
              <a:gd name="connsiteY2-398" fmla="*/ 112713 h 3616413"/>
              <a:gd name="connsiteX3-399" fmla="*/ 9401537 w 9401538"/>
              <a:gd name="connsiteY3-400" fmla="*/ 112713 h 3616413"/>
              <a:gd name="connsiteX4-401" fmla="*/ 9288824 w 9401538"/>
              <a:gd name="connsiteY4-402" fmla="*/ 225426 h 3616413"/>
              <a:gd name="connsiteX5-403" fmla="*/ 7491386 w 9401538"/>
              <a:gd name="connsiteY5-404" fmla="*/ 225425 h 3616413"/>
              <a:gd name="connsiteX6-405" fmla="*/ 6997539 w 9401538"/>
              <a:gd name="connsiteY6-406" fmla="*/ 1284484 h 3616413"/>
              <a:gd name="connsiteX7-407" fmla="*/ 6885835 w 9401538"/>
              <a:gd name="connsiteY7-408" fmla="*/ 1352833 h 3616413"/>
              <a:gd name="connsiteX8-409" fmla="*/ 6870328 w 9401538"/>
              <a:gd name="connsiteY8-410" fmla="*/ 1349086 h 3616413"/>
              <a:gd name="connsiteX9-411" fmla="*/ 6856656 w 9401538"/>
              <a:gd name="connsiteY9-412" fmla="*/ 1351846 h 3616413"/>
              <a:gd name="connsiteX10-413" fmla="*/ 5059219 w 9401538"/>
              <a:gd name="connsiteY10-414" fmla="*/ 1351845 h 3616413"/>
              <a:gd name="connsiteX11-415" fmla="*/ 4565370 w 9401538"/>
              <a:gd name="connsiteY11-416" fmla="*/ 2410904 h 3616413"/>
              <a:gd name="connsiteX12-417" fmla="*/ 4509957 w 9401538"/>
              <a:gd name="connsiteY12-418" fmla="*/ 2475037 h 3616413"/>
              <a:gd name="connsiteX13-419" fmla="*/ 4391145 w 9401538"/>
              <a:gd name="connsiteY13-420" fmla="*/ 2472482 h 3616413"/>
              <a:gd name="connsiteX14-421" fmla="*/ 2593708 w 9401538"/>
              <a:gd name="connsiteY14-422" fmla="*/ 2472481 h 3616413"/>
              <a:gd name="connsiteX15-423" fmla="*/ 2099861 w 9401538"/>
              <a:gd name="connsiteY15-424" fmla="*/ 3531540 h 3616413"/>
              <a:gd name="connsiteX16-425" fmla="*/ 2071936 w 9401538"/>
              <a:gd name="connsiteY16-426" fmla="*/ 3569396 h 3616413"/>
              <a:gd name="connsiteX17-427" fmla="*/ 2071924 w 9401538"/>
              <a:gd name="connsiteY17-428" fmla="*/ 3569403 h 3616413"/>
              <a:gd name="connsiteX18-429" fmla="*/ 2062487 w 9401538"/>
              <a:gd name="connsiteY18-430" fmla="*/ 3583400 h 3616413"/>
              <a:gd name="connsiteX19-431" fmla="*/ 1982787 w 9401538"/>
              <a:gd name="connsiteY19-432" fmla="*/ 3616413 h 3616413"/>
              <a:gd name="connsiteX20-433" fmla="*/ 112713 w 9401538"/>
              <a:gd name="connsiteY20-434" fmla="*/ 3616412 h 3616413"/>
              <a:gd name="connsiteX21-435" fmla="*/ 8857 w 9401538"/>
              <a:gd name="connsiteY21-436" fmla="*/ 3547572 h 3616413"/>
              <a:gd name="connsiteX22-437" fmla="*/ 0 w 9401538"/>
              <a:gd name="connsiteY22-438" fmla="*/ 3503700 h 3616413"/>
              <a:gd name="connsiteX23-439" fmla="*/ 8857 w 9401538"/>
              <a:gd name="connsiteY23-440" fmla="*/ 3459827 h 3616413"/>
              <a:gd name="connsiteX24-441" fmla="*/ 112713 w 9401538"/>
              <a:gd name="connsiteY24-442" fmla="*/ 3390987 h 3616413"/>
              <a:gd name="connsiteX25-443" fmla="*/ 1903983 w 9401538"/>
              <a:gd name="connsiteY25-444" fmla="*/ 3390987 h 3616413"/>
              <a:gd name="connsiteX26-445" fmla="*/ 2403999 w 9401538"/>
              <a:gd name="connsiteY26-446" fmla="*/ 2318701 h 3616413"/>
              <a:gd name="connsiteX27-447" fmla="*/ 2450326 w 9401538"/>
              <a:gd name="connsiteY27-448" fmla="*/ 2267223 h 3616413"/>
              <a:gd name="connsiteX28-449" fmla="*/ 2477016 w 9401538"/>
              <a:gd name="connsiteY28-450" fmla="*/ 2256036 h 3616413"/>
              <a:gd name="connsiteX29-451" fmla="*/ 2477198 w 9401538"/>
              <a:gd name="connsiteY29-452" fmla="*/ 2255914 h 3616413"/>
              <a:gd name="connsiteX30-453" fmla="*/ 2477410 w 9401538"/>
              <a:gd name="connsiteY30-454" fmla="*/ 2255871 h 3616413"/>
              <a:gd name="connsiteX31-455" fmla="*/ 2481701 w 9401538"/>
              <a:gd name="connsiteY31-456" fmla="*/ 2254073 h 3616413"/>
              <a:gd name="connsiteX32-457" fmla="*/ 2491784 w 9401538"/>
              <a:gd name="connsiteY32-458" fmla="*/ 2252969 h 3616413"/>
              <a:gd name="connsiteX33-459" fmla="*/ 2521071 w 9401538"/>
              <a:gd name="connsiteY33-460" fmla="*/ 2247056 h 3616413"/>
              <a:gd name="connsiteX34-461" fmla="*/ 4380356 w 9401538"/>
              <a:gd name="connsiteY34-462" fmla="*/ 2247056 h 3616413"/>
              <a:gd name="connsiteX35-463" fmla="*/ 4869509 w 9401538"/>
              <a:gd name="connsiteY35-464" fmla="*/ 1198065 h 3616413"/>
              <a:gd name="connsiteX36-465" fmla="*/ 4915836 w 9401538"/>
              <a:gd name="connsiteY36-466" fmla="*/ 1146587 h 3616413"/>
              <a:gd name="connsiteX37-467" fmla="*/ 4942528 w 9401538"/>
              <a:gd name="connsiteY37-468" fmla="*/ 1135399 h 3616413"/>
              <a:gd name="connsiteX38-469" fmla="*/ 4942709 w 9401538"/>
              <a:gd name="connsiteY38-470" fmla="*/ 1135278 h 3616413"/>
              <a:gd name="connsiteX39-471" fmla="*/ 4942921 w 9401538"/>
              <a:gd name="connsiteY39-472" fmla="*/ 1135235 h 3616413"/>
              <a:gd name="connsiteX40-473" fmla="*/ 4947211 w 9401538"/>
              <a:gd name="connsiteY40-474" fmla="*/ 1133436 h 3616413"/>
              <a:gd name="connsiteX41-475" fmla="*/ 4957295 w 9401538"/>
              <a:gd name="connsiteY41-476" fmla="*/ 1132333 h 3616413"/>
              <a:gd name="connsiteX42-477" fmla="*/ 4986582 w 9401538"/>
              <a:gd name="connsiteY42-478" fmla="*/ 1126420 h 3616413"/>
              <a:gd name="connsiteX43-479" fmla="*/ 6809827 w 9401538"/>
              <a:gd name="connsiteY43-480" fmla="*/ 1126420 h 3616413"/>
              <a:gd name="connsiteX44-481" fmla="*/ 7301677 w 9401538"/>
              <a:gd name="connsiteY44-482" fmla="*/ 71645 h 3616413"/>
              <a:gd name="connsiteX45-483" fmla="*/ 7368524 w 9401538"/>
              <a:gd name="connsiteY45-484" fmla="*/ 10391 h 3616413"/>
              <a:gd name="connsiteX46-485" fmla="*/ 7376924 w 9401538"/>
              <a:gd name="connsiteY46-486" fmla="*/ 9062 h 3616413"/>
              <a:gd name="connsiteX47-487" fmla="*/ 7385233 w 9401538"/>
              <a:gd name="connsiteY47-488" fmla="*/ 5067 h 3616413"/>
              <a:gd name="connsiteX48-489" fmla="*/ 7418750 w 9401538"/>
              <a:gd name="connsiteY48-490" fmla="*/ 0 h 3616413"/>
              <a:gd name="connsiteX0-491" fmla="*/ 7418750 w 9401538"/>
              <a:gd name="connsiteY0-492" fmla="*/ 0 h 3616413"/>
              <a:gd name="connsiteX1-493" fmla="*/ 9288825 w 9401538"/>
              <a:gd name="connsiteY1-494" fmla="*/ 0 h 3616413"/>
              <a:gd name="connsiteX2-495" fmla="*/ 9401538 w 9401538"/>
              <a:gd name="connsiteY2-496" fmla="*/ 112713 h 3616413"/>
              <a:gd name="connsiteX3-497" fmla="*/ 9401537 w 9401538"/>
              <a:gd name="connsiteY3-498" fmla="*/ 112713 h 3616413"/>
              <a:gd name="connsiteX4-499" fmla="*/ 9288824 w 9401538"/>
              <a:gd name="connsiteY4-500" fmla="*/ 225426 h 3616413"/>
              <a:gd name="connsiteX5-501" fmla="*/ 7491386 w 9401538"/>
              <a:gd name="connsiteY5-502" fmla="*/ 225425 h 3616413"/>
              <a:gd name="connsiteX6-503" fmla="*/ 6997539 w 9401538"/>
              <a:gd name="connsiteY6-504" fmla="*/ 1284484 h 3616413"/>
              <a:gd name="connsiteX7-505" fmla="*/ 6885835 w 9401538"/>
              <a:gd name="connsiteY7-506" fmla="*/ 1352833 h 3616413"/>
              <a:gd name="connsiteX8-507" fmla="*/ 6870328 w 9401538"/>
              <a:gd name="connsiteY8-508" fmla="*/ 1349086 h 3616413"/>
              <a:gd name="connsiteX9-509" fmla="*/ 6856656 w 9401538"/>
              <a:gd name="connsiteY9-510" fmla="*/ 1351846 h 3616413"/>
              <a:gd name="connsiteX10-511" fmla="*/ 5059219 w 9401538"/>
              <a:gd name="connsiteY10-512" fmla="*/ 1351845 h 3616413"/>
              <a:gd name="connsiteX11-513" fmla="*/ 4565370 w 9401538"/>
              <a:gd name="connsiteY11-514" fmla="*/ 2410904 h 3616413"/>
              <a:gd name="connsiteX12-515" fmla="*/ 4509957 w 9401538"/>
              <a:gd name="connsiteY12-516" fmla="*/ 2475037 h 3616413"/>
              <a:gd name="connsiteX13-517" fmla="*/ 4391145 w 9401538"/>
              <a:gd name="connsiteY13-518" fmla="*/ 2472482 h 3616413"/>
              <a:gd name="connsiteX14-519" fmla="*/ 2593708 w 9401538"/>
              <a:gd name="connsiteY14-520" fmla="*/ 2472481 h 3616413"/>
              <a:gd name="connsiteX15-521" fmla="*/ 2099861 w 9401538"/>
              <a:gd name="connsiteY15-522" fmla="*/ 3531540 h 3616413"/>
              <a:gd name="connsiteX16-523" fmla="*/ 2071936 w 9401538"/>
              <a:gd name="connsiteY16-524" fmla="*/ 3569396 h 3616413"/>
              <a:gd name="connsiteX17-525" fmla="*/ 2071924 w 9401538"/>
              <a:gd name="connsiteY17-526" fmla="*/ 3569403 h 3616413"/>
              <a:gd name="connsiteX18-527" fmla="*/ 2062487 w 9401538"/>
              <a:gd name="connsiteY18-528" fmla="*/ 3583400 h 3616413"/>
              <a:gd name="connsiteX19-529" fmla="*/ 1982787 w 9401538"/>
              <a:gd name="connsiteY19-530" fmla="*/ 3616413 h 3616413"/>
              <a:gd name="connsiteX20-531" fmla="*/ 112713 w 9401538"/>
              <a:gd name="connsiteY20-532" fmla="*/ 3616412 h 3616413"/>
              <a:gd name="connsiteX21-533" fmla="*/ 8857 w 9401538"/>
              <a:gd name="connsiteY21-534" fmla="*/ 3547572 h 3616413"/>
              <a:gd name="connsiteX22-535" fmla="*/ 0 w 9401538"/>
              <a:gd name="connsiteY22-536" fmla="*/ 3503700 h 3616413"/>
              <a:gd name="connsiteX23-537" fmla="*/ 8857 w 9401538"/>
              <a:gd name="connsiteY23-538" fmla="*/ 3459827 h 3616413"/>
              <a:gd name="connsiteX24-539" fmla="*/ 112713 w 9401538"/>
              <a:gd name="connsiteY24-540" fmla="*/ 3390987 h 3616413"/>
              <a:gd name="connsiteX25-541" fmla="*/ 1903983 w 9401538"/>
              <a:gd name="connsiteY25-542" fmla="*/ 3390987 h 3616413"/>
              <a:gd name="connsiteX26-543" fmla="*/ 2403999 w 9401538"/>
              <a:gd name="connsiteY26-544" fmla="*/ 2318701 h 3616413"/>
              <a:gd name="connsiteX27-545" fmla="*/ 2450326 w 9401538"/>
              <a:gd name="connsiteY27-546" fmla="*/ 2267223 h 3616413"/>
              <a:gd name="connsiteX28-547" fmla="*/ 2477016 w 9401538"/>
              <a:gd name="connsiteY28-548" fmla="*/ 2256036 h 3616413"/>
              <a:gd name="connsiteX29-549" fmla="*/ 2477198 w 9401538"/>
              <a:gd name="connsiteY29-550" fmla="*/ 2255914 h 3616413"/>
              <a:gd name="connsiteX30-551" fmla="*/ 2477410 w 9401538"/>
              <a:gd name="connsiteY30-552" fmla="*/ 2255871 h 3616413"/>
              <a:gd name="connsiteX31-553" fmla="*/ 2481701 w 9401538"/>
              <a:gd name="connsiteY31-554" fmla="*/ 2254073 h 3616413"/>
              <a:gd name="connsiteX32-555" fmla="*/ 2491784 w 9401538"/>
              <a:gd name="connsiteY32-556" fmla="*/ 2252969 h 3616413"/>
              <a:gd name="connsiteX33-557" fmla="*/ 2521071 w 9401538"/>
              <a:gd name="connsiteY33-558" fmla="*/ 2247056 h 3616413"/>
              <a:gd name="connsiteX34-559" fmla="*/ 4380356 w 9401538"/>
              <a:gd name="connsiteY34-560" fmla="*/ 2247056 h 3616413"/>
              <a:gd name="connsiteX35-561" fmla="*/ 4869509 w 9401538"/>
              <a:gd name="connsiteY35-562" fmla="*/ 1198065 h 3616413"/>
              <a:gd name="connsiteX36-563" fmla="*/ 4915836 w 9401538"/>
              <a:gd name="connsiteY36-564" fmla="*/ 1146587 h 3616413"/>
              <a:gd name="connsiteX37-565" fmla="*/ 4942528 w 9401538"/>
              <a:gd name="connsiteY37-566" fmla="*/ 1135399 h 3616413"/>
              <a:gd name="connsiteX38-567" fmla="*/ 4942709 w 9401538"/>
              <a:gd name="connsiteY38-568" fmla="*/ 1135278 h 3616413"/>
              <a:gd name="connsiteX39-569" fmla="*/ 4942921 w 9401538"/>
              <a:gd name="connsiteY39-570" fmla="*/ 1135235 h 3616413"/>
              <a:gd name="connsiteX40-571" fmla="*/ 4947211 w 9401538"/>
              <a:gd name="connsiteY40-572" fmla="*/ 1133436 h 3616413"/>
              <a:gd name="connsiteX41-573" fmla="*/ 4957295 w 9401538"/>
              <a:gd name="connsiteY41-574" fmla="*/ 1132333 h 3616413"/>
              <a:gd name="connsiteX42-575" fmla="*/ 4986582 w 9401538"/>
              <a:gd name="connsiteY42-576" fmla="*/ 1126420 h 3616413"/>
              <a:gd name="connsiteX43-577" fmla="*/ 6809827 w 9401538"/>
              <a:gd name="connsiteY43-578" fmla="*/ 1126420 h 3616413"/>
              <a:gd name="connsiteX44-579" fmla="*/ 7301677 w 9401538"/>
              <a:gd name="connsiteY44-580" fmla="*/ 71645 h 3616413"/>
              <a:gd name="connsiteX45-581" fmla="*/ 7368524 w 9401538"/>
              <a:gd name="connsiteY45-582" fmla="*/ 10391 h 3616413"/>
              <a:gd name="connsiteX46-583" fmla="*/ 7376924 w 9401538"/>
              <a:gd name="connsiteY46-584" fmla="*/ 9062 h 3616413"/>
              <a:gd name="connsiteX47-585" fmla="*/ 7385233 w 9401538"/>
              <a:gd name="connsiteY47-586" fmla="*/ 5067 h 3616413"/>
              <a:gd name="connsiteX48-587" fmla="*/ 7418750 w 9401538"/>
              <a:gd name="connsiteY48-588" fmla="*/ 0 h 3616413"/>
              <a:gd name="connsiteX0-589" fmla="*/ 7418750 w 9401538"/>
              <a:gd name="connsiteY0-590" fmla="*/ 0 h 3616413"/>
              <a:gd name="connsiteX1-591" fmla="*/ 9288825 w 9401538"/>
              <a:gd name="connsiteY1-592" fmla="*/ 0 h 3616413"/>
              <a:gd name="connsiteX2-593" fmla="*/ 9401538 w 9401538"/>
              <a:gd name="connsiteY2-594" fmla="*/ 112713 h 3616413"/>
              <a:gd name="connsiteX3-595" fmla="*/ 9401537 w 9401538"/>
              <a:gd name="connsiteY3-596" fmla="*/ 112713 h 3616413"/>
              <a:gd name="connsiteX4-597" fmla="*/ 9288824 w 9401538"/>
              <a:gd name="connsiteY4-598" fmla="*/ 225426 h 3616413"/>
              <a:gd name="connsiteX5-599" fmla="*/ 7491386 w 9401538"/>
              <a:gd name="connsiteY5-600" fmla="*/ 225425 h 3616413"/>
              <a:gd name="connsiteX6-601" fmla="*/ 6997539 w 9401538"/>
              <a:gd name="connsiteY6-602" fmla="*/ 1284484 h 3616413"/>
              <a:gd name="connsiteX7-603" fmla="*/ 6885835 w 9401538"/>
              <a:gd name="connsiteY7-604" fmla="*/ 1352833 h 3616413"/>
              <a:gd name="connsiteX8-605" fmla="*/ 6870328 w 9401538"/>
              <a:gd name="connsiteY8-606" fmla="*/ 1349086 h 3616413"/>
              <a:gd name="connsiteX9-607" fmla="*/ 6856656 w 9401538"/>
              <a:gd name="connsiteY9-608" fmla="*/ 1351846 h 3616413"/>
              <a:gd name="connsiteX10-609" fmla="*/ 5059219 w 9401538"/>
              <a:gd name="connsiteY10-610" fmla="*/ 1351845 h 3616413"/>
              <a:gd name="connsiteX11-611" fmla="*/ 4565370 w 9401538"/>
              <a:gd name="connsiteY11-612" fmla="*/ 2410904 h 3616413"/>
              <a:gd name="connsiteX12-613" fmla="*/ 4509957 w 9401538"/>
              <a:gd name="connsiteY12-614" fmla="*/ 2475037 h 3616413"/>
              <a:gd name="connsiteX13-615" fmla="*/ 4391145 w 9401538"/>
              <a:gd name="connsiteY13-616" fmla="*/ 2472482 h 3616413"/>
              <a:gd name="connsiteX14-617" fmla="*/ 2593708 w 9401538"/>
              <a:gd name="connsiteY14-618" fmla="*/ 2472481 h 3616413"/>
              <a:gd name="connsiteX15-619" fmla="*/ 2099861 w 9401538"/>
              <a:gd name="connsiteY15-620" fmla="*/ 3531540 h 3616413"/>
              <a:gd name="connsiteX16-621" fmla="*/ 2071936 w 9401538"/>
              <a:gd name="connsiteY16-622" fmla="*/ 3569396 h 3616413"/>
              <a:gd name="connsiteX17-623" fmla="*/ 2071924 w 9401538"/>
              <a:gd name="connsiteY17-624" fmla="*/ 3569403 h 3616413"/>
              <a:gd name="connsiteX18-625" fmla="*/ 2062487 w 9401538"/>
              <a:gd name="connsiteY18-626" fmla="*/ 3583400 h 3616413"/>
              <a:gd name="connsiteX19-627" fmla="*/ 1982787 w 9401538"/>
              <a:gd name="connsiteY19-628" fmla="*/ 3616413 h 3616413"/>
              <a:gd name="connsiteX20-629" fmla="*/ 112713 w 9401538"/>
              <a:gd name="connsiteY20-630" fmla="*/ 3616412 h 3616413"/>
              <a:gd name="connsiteX21-631" fmla="*/ 8857 w 9401538"/>
              <a:gd name="connsiteY21-632" fmla="*/ 3547572 h 3616413"/>
              <a:gd name="connsiteX22-633" fmla="*/ 0 w 9401538"/>
              <a:gd name="connsiteY22-634" fmla="*/ 3503700 h 3616413"/>
              <a:gd name="connsiteX23-635" fmla="*/ 8857 w 9401538"/>
              <a:gd name="connsiteY23-636" fmla="*/ 3459827 h 3616413"/>
              <a:gd name="connsiteX24-637" fmla="*/ 112713 w 9401538"/>
              <a:gd name="connsiteY24-638" fmla="*/ 3390987 h 3616413"/>
              <a:gd name="connsiteX25-639" fmla="*/ 1903983 w 9401538"/>
              <a:gd name="connsiteY25-640" fmla="*/ 3390987 h 3616413"/>
              <a:gd name="connsiteX26-641" fmla="*/ 2403999 w 9401538"/>
              <a:gd name="connsiteY26-642" fmla="*/ 2318701 h 3616413"/>
              <a:gd name="connsiteX27-643" fmla="*/ 2450326 w 9401538"/>
              <a:gd name="connsiteY27-644" fmla="*/ 2267223 h 3616413"/>
              <a:gd name="connsiteX28-645" fmla="*/ 2477016 w 9401538"/>
              <a:gd name="connsiteY28-646" fmla="*/ 2256036 h 3616413"/>
              <a:gd name="connsiteX29-647" fmla="*/ 2477198 w 9401538"/>
              <a:gd name="connsiteY29-648" fmla="*/ 2255914 h 3616413"/>
              <a:gd name="connsiteX30-649" fmla="*/ 2477410 w 9401538"/>
              <a:gd name="connsiteY30-650" fmla="*/ 2255871 h 3616413"/>
              <a:gd name="connsiteX31-651" fmla="*/ 2481701 w 9401538"/>
              <a:gd name="connsiteY31-652" fmla="*/ 2254073 h 3616413"/>
              <a:gd name="connsiteX32-653" fmla="*/ 2491784 w 9401538"/>
              <a:gd name="connsiteY32-654" fmla="*/ 2252969 h 3616413"/>
              <a:gd name="connsiteX33-655" fmla="*/ 2521071 w 9401538"/>
              <a:gd name="connsiteY33-656" fmla="*/ 2247056 h 3616413"/>
              <a:gd name="connsiteX34-657" fmla="*/ 4380356 w 9401538"/>
              <a:gd name="connsiteY34-658" fmla="*/ 2247056 h 3616413"/>
              <a:gd name="connsiteX35-659" fmla="*/ 4869509 w 9401538"/>
              <a:gd name="connsiteY35-660" fmla="*/ 1198065 h 3616413"/>
              <a:gd name="connsiteX36-661" fmla="*/ 4915836 w 9401538"/>
              <a:gd name="connsiteY36-662" fmla="*/ 1146587 h 3616413"/>
              <a:gd name="connsiteX37-663" fmla="*/ 4942528 w 9401538"/>
              <a:gd name="connsiteY37-664" fmla="*/ 1135399 h 3616413"/>
              <a:gd name="connsiteX38-665" fmla="*/ 4942709 w 9401538"/>
              <a:gd name="connsiteY38-666" fmla="*/ 1135278 h 3616413"/>
              <a:gd name="connsiteX39-667" fmla="*/ 4942921 w 9401538"/>
              <a:gd name="connsiteY39-668" fmla="*/ 1135235 h 3616413"/>
              <a:gd name="connsiteX40-669" fmla="*/ 4947211 w 9401538"/>
              <a:gd name="connsiteY40-670" fmla="*/ 1133436 h 3616413"/>
              <a:gd name="connsiteX41-671" fmla="*/ 4957295 w 9401538"/>
              <a:gd name="connsiteY41-672" fmla="*/ 1132333 h 3616413"/>
              <a:gd name="connsiteX42-673" fmla="*/ 4986582 w 9401538"/>
              <a:gd name="connsiteY42-674" fmla="*/ 1126420 h 3616413"/>
              <a:gd name="connsiteX43-675" fmla="*/ 6809827 w 9401538"/>
              <a:gd name="connsiteY43-676" fmla="*/ 1126420 h 3616413"/>
              <a:gd name="connsiteX44-677" fmla="*/ 7301677 w 9401538"/>
              <a:gd name="connsiteY44-678" fmla="*/ 71645 h 3616413"/>
              <a:gd name="connsiteX45-679" fmla="*/ 7368524 w 9401538"/>
              <a:gd name="connsiteY45-680" fmla="*/ 10391 h 3616413"/>
              <a:gd name="connsiteX46-681" fmla="*/ 7376924 w 9401538"/>
              <a:gd name="connsiteY46-682" fmla="*/ 9062 h 3616413"/>
              <a:gd name="connsiteX47-683" fmla="*/ 7385233 w 9401538"/>
              <a:gd name="connsiteY47-684" fmla="*/ 5067 h 3616413"/>
              <a:gd name="connsiteX48-685" fmla="*/ 7418750 w 9401538"/>
              <a:gd name="connsiteY48-686" fmla="*/ 0 h 3616413"/>
              <a:gd name="connsiteX0-687" fmla="*/ 7418750 w 9401538"/>
              <a:gd name="connsiteY0-688" fmla="*/ 0 h 3616413"/>
              <a:gd name="connsiteX1-689" fmla="*/ 9288825 w 9401538"/>
              <a:gd name="connsiteY1-690" fmla="*/ 0 h 3616413"/>
              <a:gd name="connsiteX2-691" fmla="*/ 9401538 w 9401538"/>
              <a:gd name="connsiteY2-692" fmla="*/ 112713 h 3616413"/>
              <a:gd name="connsiteX3-693" fmla="*/ 9401537 w 9401538"/>
              <a:gd name="connsiteY3-694" fmla="*/ 112713 h 3616413"/>
              <a:gd name="connsiteX4-695" fmla="*/ 9288824 w 9401538"/>
              <a:gd name="connsiteY4-696" fmla="*/ 225426 h 3616413"/>
              <a:gd name="connsiteX5-697" fmla="*/ 7491386 w 9401538"/>
              <a:gd name="connsiteY5-698" fmla="*/ 225425 h 3616413"/>
              <a:gd name="connsiteX6-699" fmla="*/ 6997539 w 9401538"/>
              <a:gd name="connsiteY6-700" fmla="*/ 1284484 h 3616413"/>
              <a:gd name="connsiteX7-701" fmla="*/ 6885835 w 9401538"/>
              <a:gd name="connsiteY7-702" fmla="*/ 1352833 h 3616413"/>
              <a:gd name="connsiteX8-703" fmla="*/ 6870328 w 9401538"/>
              <a:gd name="connsiteY8-704" fmla="*/ 1349086 h 3616413"/>
              <a:gd name="connsiteX9-705" fmla="*/ 6856656 w 9401538"/>
              <a:gd name="connsiteY9-706" fmla="*/ 1351846 h 3616413"/>
              <a:gd name="connsiteX10-707" fmla="*/ 5059219 w 9401538"/>
              <a:gd name="connsiteY10-708" fmla="*/ 1351845 h 3616413"/>
              <a:gd name="connsiteX11-709" fmla="*/ 4572514 w 9401538"/>
              <a:gd name="connsiteY11-710" fmla="*/ 2398998 h 3616413"/>
              <a:gd name="connsiteX12-711" fmla="*/ 4509957 w 9401538"/>
              <a:gd name="connsiteY12-712" fmla="*/ 2475037 h 3616413"/>
              <a:gd name="connsiteX13-713" fmla="*/ 4391145 w 9401538"/>
              <a:gd name="connsiteY13-714" fmla="*/ 2472482 h 3616413"/>
              <a:gd name="connsiteX14-715" fmla="*/ 2593708 w 9401538"/>
              <a:gd name="connsiteY14-716" fmla="*/ 2472481 h 3616413"/>
              <a:gd name="connsiteX15-717" fmla="*/ 2099861 w 9401538"/>
              <a:gd name="connsiteY15-718" fmla="*/ 3531540 h 3616413"/>
              <a:gd name="connsiteX16-719" fmla="*/ 2071936 w 9401538"/>
              <a:gd name="connsiteY16-720" fmla="*/ 3569396 h 3616413"/>
              <a:gd name="connsiteX17-721" fmla="*/ 2071924 w 9401538"/>
              <a:gd name="connsiteY17-722" fmla="*/ 3569403 h 3616413"/>
              <a:gd name="connsiteX18-723" fmla="*/ 2062487 w 9401538"/>
              <a:gd name="connsiteY18-724" fmla="*/ 3583400 h 3616413"/>
              <a:gd name="connsiteX19-725" fmla="*/ 1982787 w 9401538"/>
              <a:gd name="connsiteY19-726" fmla="*/ 3616413 h 3616413"/>
              <a:gd name="connsiteX20-727" fmla="*/ 112713 w 9401538"/>
              <a:gd name="connsiteY20-728" fmla="*/ 3616412 h 3616413"/>
              <a:gd name="connsiteX21-729" fmla="*/ 8857 w 9401538"/>
              <a:gd name="connsiteY21-730" fmla="*/ 3547572 h 3616413"/>
              <a:gd name="connsiteX22-731" fmla="*/ 0 w 9401538"/>
              <a:gd name="connsiteY22-732" fmla="*/ 3503700 h 3616413"/>
              <a:gd name="connsiteX23-733" fmla="*/ 8857 w 9401538"/>
              <a:gd name="connsiteY23-734" fmla="*/ 3459827 h 3616413"/>
              <a:gd name="connsiteX24-735" fmla="*/ 112713 w 9401538"/>
              <a:gd name="connsiteY24-736" fmla="*/ 3390987 h 3616413"/>
              <a:gd name="connsiteX25-737" fmla="*/ 1903983 w 9401538"/>
              <a:gd name="connsiteY25-738" fmla="*/ 3390987 h 3616413"/>
              <a:gd name="connsiteX26-739" fmla="*/ 2403999 w 9401538"/>
              <a:gd name="connsiteY26-740" fmla="*/ 2318701 h 3616413"/>
              <a:gd name="connsiteX27-741" fmla="*/ 2450326 w 9401538"/>
              <a:gd name="connsiteY27-742" fmla="*/ 2267223 h 3616413"/>
              <a:gd name="connsiteX28-743" fmla="*/ 2477016 w 9401538"/>
              <a:gd name="connsiteY28-744" fmla="*/ 2256036 h 3616413"/>
              <a:gd name="connsiteX29-745" fmla="*/ 2477198 w 9401538"/>
              <a:gd name="connsiteY29-746" fmla="*/ 2255914 h 3616413"/>
              <a:gd name="connsiteX30-747" fmla="*/ 2477410 w 9401538"/>
              <a:gd name="connsiteY30-748" fmla="*/ 2255871 h 3616413"/>
              <a:gd name="connsiteX31-749" fmla="*/ 2481701 w 9401538"/>
              <a:gd name="connsiteY31-750" fmla="*/ 2254073 h 3616413"/>
              <a:gd name="connsiteX32-751" fmla="*/ 2491784 w 9401538"/>
              <a:gd name="connsiteY32-752" fmla="*/ 2252969 h 3616413"/>
              <a:gd name="connsiteX33-753" fmla="*/ 2521071 w 9401538"/>
              <a:gd name="connsiteY33-754" fmla="*/ 2247056 h 3616413"/>
              <a:gd name="connsiteX34-755" fmla="*/ 4380356 w 9401538"/>
              <a:gd name="connsiteY34-756" fmla="*/ 2247056 h 3616413"/>
              <a:gd name="connsiteX35-757" fmla="*/ 4869509 w 9401538"/>
              <a:gd name="connsiteY35-758" fmla="*/ 1198065 h 3616413"/>
              <a:gd name="connsiteX36-759" fmla="*/ 4915836 w 9401538"/>
              <a:gd name="connsiteY36-760" fmla="*/ 1146587 h 3616413"/>
              <a:gd name="connsiteX37-761" fmla="*/ 4942528 w 9401538"/>
              <a:gd name="connsiteY37-762" fmla="*/ 1135399 h 3616413"/>
              <a:gd name="connsiteX38-763" fmla="*/ 4942709 w 9401538"/>
              <a:gd name="connsiteY38-764" fmla="*/ 1135278 h 3616413"/>
              <a:gd name="connsiteX39-765" fmla="*/ 4942921 w 9401538"/>
              <a:gd name="connsiteY39-766" fmla="*/ 1135235 h 3616413"/>
              <a:gd name="connsiteX40-767" fmla="*/ 4947211 w 9401538"/>
              <a:gd name="connsiteY40-768" fmla="*/ 1133436 h 3616413"/>
              <a:gd name="connsiteX41-769" fmla="*/ 4957295 w 9401538"/>
              <a:gd name="connsiteY41-770" fmla="*/ 1132333 h 3616413"/>
              <a:gd name="connsiteX42-771" fmla="*/ 4986582 w 9401538"/>
              <a:gd name="connsiteY42-772" fmla="*/ 1126420 h 3616413"/>
              <a:gd name="connsiteX43-773" fmla="*/ 6809827 w 9401538"/>
              <a:gd name="connsiteY43-774" fmla="*/ 1126420 h 3616413"/>
              <a:gd name="connsiteX44-775" fmla="*/ 7301677 w 9401538"/>
              <a:gd name="connsiteY44-776" fmla="*/ 71645 h 3616413"/>
              <a:gd name="connsiteX45-777" fmla="*/ 7368524 w 9401538"/>
              <a:gd name="connsiteY45-778" fmla="*/ 10391 h 3616413"/>
              <a:gd name="connsiteX46-779" fmla="*/ 7376924 w 9401538"/>
              <a:gd name="connsiteY46-780" fmla="*/ 9062 h 3616413"/>
              <a:gd name="connsiteX47-781" fmla="*/ 7385233 w 9401538"/>
              <a:gd name="connsiteY47-782" fmla="*/ 5067 h 3616413"/>
              <a:gd name="connsiteX48-783" fmla="*/ 7418750 w 9401538"/>
              <a:gd name="connsiteY48-784" fmla="*/ 0 h 3616413"/>
              <a:gd name="connsiteX0-785" fmla="*/ 7418750 w 9401538"/>
              <a:gd name="connsiteY0-786" fmla="*/ 0 h 3616413"/>
              <a:gd name="connsiteX1-787" fmla="*/ 9288825 w 9401538"/>
              <a:gd name="connsiteY1-788" fmla="*/ 0 h 3616413"/>
              <a:gd name="connsiteX2-789" fmla="*/ 9401538 w 9401538"/>
              <a:gd name="connsiteY2-790" fmla="*/ 112713 h 3616413"/>
              <a:gd name="connsiteX3-791" fmla="*/ 9401537 w 9401538"/>
              <a:gd name="connsiteY3-792" fmla="*/ 112713 h 3616413"/>
              <a:gd name="connsiteX4-793" fmla="*/ 9288824 w 9401538"/>
              <a:gd name="connsiteY4-794" fmla="*/ 225426 h 3616413"/>
              <a:gd name="connsiteX5-795" fmla="*/ 7491386 w 9401538"/>
              <a:gd name="connsiteY5-796" fmla="*/ 225425 h 3616413"/>
              <a:gd name="connsiteX6-797" fmla="*/ 6997539 w 9401538"/>
              <a:gd name="connsiteY6-798" fmla="*/ 1284484 h 3616413"/>
              <a:gd name="connsiteX7-799" fmla="*/ 6885835 w 9401538"/>
              <a:gd name="connsiteY7-800" fmla="*/ 1352833 h 3616413"/>
              <a:gd name="connsiteX8-801" fmla="*/ 6870328 w 9401538"/>
              <a:gd name="connsiteY8-802" fmla="*/ 1349086 h 3616413"/>
              <a:gd name="connsiteX9-803" fmla="*/ 6856656 w 9401538"/>
              <a:gd name="connsiteY9-804" fmla="*/ 1351846 h 3616413"/>
              <a:gd name="connsiteX10-805" fmla="*/ 5059219 w 9401538"/>
              <a:gd name="connsiteY10-806" fmla="*/ 1351845 h 3616413"/>
              <a:gd name="connsiteX11-807" fmla="*/ 4572514 w 9401538"/>
              <a:gd name="connsiteY11-808" fmla="*/ 2398998 h 3616413"/>
              <a:gd name="connsiteX12-809" fmla="*/ 4509957 w 9401538"/>
              <a:gd name="connsiteY12-810" fmla="*/ 2475037 h 3616413"/>
              <a:gd name="connsiteX13-811" fmla="*/ 4391145 w 9401538"/>
              <a:gd name="connsiteY13-812" fmla="*/ 2472482 h 3616413"/>
              <a:gd name="connsiteX14-813" fmla="*/ 2593708 w 9401538"/>
              <a:gd name="connsiteY14-814" fmla="*/ 2472481 h 3616413"/>
              <a:gd name="connsiteX15-815" fmla="*/ 2099861 w 9401538"/>
              <a:gd name="connsiteY15-816" fmla="*/ 3531540 h 3616413"/>
              <a:gd name="connsiteX16-817" fmla="*/ 2071936 w 9401538"/>
              <a:gd name="connsiteY16-818" fmla="*/ 3569396 h 3616413"/>
              <a:gd name="connsiteX17-819" fmla="*/ 2071924 w 9401538"/>
              <a:gd name="connsiteY17-820" fmla="*/ 3569403 h 3616413"/>
              <a:gd name="connsiteX18-821" fmla="*/ 2062487 w 9401538"/>
              <a:gd name="connsiteY18-822" fmla="*/ 3583400 h 3616413"/>
              <a:gd name="connsiteX19-823" fmla="*/ 1982787 w 9401538"/>
              <a:gd name="connsiteY19-824" fmla="*/ 3616413 h 3616413"/>
              <a:gd name="connsiteX20-825" fmla="*/ 112713 w 9401538"/>
              <a:gd name="connsiteY20-826" fmla="*/ 3616412 h 3616413"/>
              <a:gd name="connsiteX21-827" fmla="*/ 8857 w 9401538"/>
              <a:gd name="connsiteY21-828" fmla="*/ 3547572 h 3616413"/>
              <a:gd name="connsiteX22-829" fmla="*/ 0 w 9401538"/>
              <a:gd name="connsiteY22-830" fmla="*/ 3503700 h 3616413"/>
              <a:gd name="connsiteX23-831" fmla="*/ 8857 w 9401538"/>
              <a:gd name="connsiteY23-832" fmla="*/ 3459827 h 3616413"/>
              <a:gd name="connsiteX24-833" fmla="*/ 112713 w 9401538"/>
              <a:gd name="connsiteY24-834" fmla="*/ 3390987 h 3616413"/>
              <a:gd name="connsiteX25-835" fmla="*/ 1903983 w 9401538"/>
              <a:gd name="connsiteY25-836" fmla="*/ 3390987 h 3616413"/>
              <a:gd name="connsiteX26-837" fmla="*/ 2403999 w 9401538"/>
              <a:gd name="connsiteY26-838" fmla="*/ 2318701 h 3616413"/>
              <a:gd name="connsiteX27-839" fmla="*/ 2450326 w 9401538"/>
              <a:gd name="connsiteY27-840" fmla="*/ 2267223 h 3616413"/>
              <a:gd name="connsiteX28-841" fmla="*/ 2477016 w 9401538"/>
              <a:gd name="connsiteY28-842" fmla="*/ 2256036 h 3616413"/>
              <a:gd name="connsiteX29-843" fmla="*/ 2477198 w 9401538"/>
              <a:gd name="connsiteY29-844" fmla="*/ 2255914 h 3616413"/>
              <a:gd name="connsiteX30-845" fmla="*/ 2477410 w 9401538"/>
              <a:gd name="connsiteY30-846" fmla="*/ 2255871 h 3616413"/>
              <a:gd name="connsiteX31-847" fmla="*/ 2481701 w 9401538"/>
              <a:gd name="connsiteY31-848" fmla="*/ 2254073 h 3616413"/>
              <a:gd name="connsiteX32-849" fmla="*/ 2491784 w 9401538"/>
              <a:gd name="connsiteY32-850" fmla="*/ 2252969 h 3616413"/>
              <a:gd name="connsiteX33-851" fmla="*/ 2521071 w 9401538"/>
              <a:gd name="connsiteY33-852" fmla="*/ 2247056 h 3616413"/>
              <a:gd name="connsiteX34-853" fmla="*/ 4380356 w 9401538"/>
              <a:gd name="connsiteY34-854" fmla="*/ 2247056 h 3616413"/>
              <a:gd name="connsiteX35-855" fmla="*/ 4869509 w 9401538"/>
              <a:gd name="connsiteY35-856" fmla="*/ 1198065 h 3616413"/>
              <a:gd name="connsiteX36-857" fmla="*/ 4915836 w 9401538"/>
              <a:gd name="connsiteY36-858" fmla="*/ 1146587 h 3616413"/>
              <a:gd name="connsiteX37-859" fmla="*/ 4942528 w 9401538"/>
              <a:gd name="connsiteY37-860" fmla="*/ 1135399 h 3616413"/>
              <a:gd name="connsiteX38-861" fmla="*/ 4942709 w 9401538"/>
              <a:gd name="connsiteY38-862" fmla="*/ 1135278 h 3616413"/>
              <a:gd name="connsiteX39-863" fmla="*/ 4942921 w 9401538"/>
              <a:gd name="connsiteY39-864" fmla="*/ 1135235 h 3616413"/>
              <a:gd name="connsiteX40-865" fmla="*/ 4947211 w 9401538"/>
              <a:gd name="connsiteY40-866" fmla="*/ 1133436 h 3616413"/>
              <a:gd name="connsiteX41-867" fmla="*/ 4957295 w 9401538"/>
              <a:gd name="connsiteY41-868" fmla="*/ 1132333 h 3616413"/>
              <a:gd name="connsiteX42-869" fmla="*/ 4986582 w 9401538"/>
              <a:gd name="connsiteY42-870" fmla="*/ 1126420 h 3616413"/>
              <a:gd name="connsiteX43-871" fmla="*/ 6809827 w 9401538"/>
              <a:gd name="connsiteY43-872" fmla="*/ 1126420 h 3616413"/>
              <a:gd name="connsiteX44-873" fmla="*/ 7301677 w 9401538"/>
              <a:gd name="connsiteY44-874" fmla="*/ 71645 h 3616413"/>
              <a:gd name="connsiteX45-875" fmla="*/ 7368524 w 9401538"/>
              <a:gd name="connsiteY45-876" fmla="*/ 10391 h 3616413"/>
              <a:gd name="connsiteX46-877" fmla="*/ 7376924 w 9401538"/>
              <a:gd name="connsiteY46-878" fmla="*/ 9062 h 3616413"/>
              <a:gd name="connsiteX47-879" fmla="*/ 7385233 w 9401538"/>
              <a:gd name="connsiteY47-880" fmla="*/ 5067 h 3616413"/>
              <a:gd name="connsiteX48-881" fmla="*/ 7418750 w 9401538"/>
              <a:gd name="connsiteY48-882" fmla="*/ 0 h 3616413"/>
              <a:gd name="connsiteX0-883" fmla="*/ 7418750 w 9401538"/>
              <a:gd name="connsiteY0-884" fmla="*/ 0 h 3616413"/>
              <a:gd name="connsiteX1-885" fmla="*/ 9288825 w 9401538"/>
              <a:gd name="connsiteY1-886" fmla="*/ 0 h 3616413"/>
              <a:gd name="connsiteX2-887" fmla="*/ 9401538 w 9401538"/>
              <a:gd name="connsiteY2-888" fmla="*/ 112713 h 3616413"/>
              <a:gd name="connsiteX3-889" fmla="*/ 9401537 w 9401538"/>
              <a:gd name="connsiteY3-890" fmla="*/ 112713 h 3616413"/>
              <a:gd name="connsiteX4-891" fmla="*/ 9288824 w 9401538"/>
              <a:gd name="connsiteY4-892" fmla="*/ 225426 h 3616413"/>
              <a:gd name="connsiteX5-893" fmla="*/ 7491386 w 9401538"/>
              <a:gd name="connsiteY5-894" fmla="*/ 225425 h 3616413"/>
              <a:gd name="connsiteX6-895" fmla="*/ 6997539 w 9401538"/>
              <a:gd name="connsiteY6-896" fmla="*/ 1284484 h 3616413"/>
              <a:gd name="connsiteX7-897" fmla="*/ 6885835 w 9401538"/>
              <a:gd name="connsiteY7-898" fmla="*/ 1352833 h 3616413"/>
              <a:gd name="connsiteX8-899" fmla="*/ 6870328 w 9401538"/>
              <a:gd name="connsiteY8-900" fmla="*/ 1349086 h 3616413"/>
              <a:gd name="connsiteX9-901" fmla="*/ 6856656 w 9401538"/>
              <a:gd name="connsiteY9-902" fmla="*/ 1351846 h 3616413"/>
              <a:gd name="connsiteX10-903" fmla="*/ 5059219 w 9401538"/>
              <a:gd name="connsiteY10-904" fmla="*/ 1351845 h 3616413"/>
              <a:gd name="connsiteX11-905" fmla="*/ 4572514 w 9401538"/>
              <a:gd name="connsiteY11-906" fmla="*/ 2398998 h 3616413"/>
              <a:gd name="connsiteX12-907" fmla="*/ 4507576 w 9401538"/>
              <a:gd name="connsiteY12-908" fmla="*/ 2467894 h 3616413"/>
              <a:gd name="connsiteX13-909" fmla="*/ 4391145 w 9401538"/>
              <a:gd name="connsiteY13-910" fmla="*/ 2472482 h 3616413"/>
              <a:gd name="connsiteX14-911" fmla="*/ 2593708 w 9401538"/>
              <a:gd name="connsiteY14-912" fmla="*/ 2472481 h 3616413"/>
              <a:gd name="connsiteX15-913" fmla="*/ 2099861 w 9401538"/>
              <a:gd name="connsiteY15-914" fmla="*/ 3531540 h 3616413"/>
              <a:gd name="connsiteX16-915" fmla="*/ 2071936 w 9401538"/>
              <a:gd name="connsiteY16-916" fmla="*/ 3569396 h 3616413"/>
              <a:gd name="connsiteX17-917" fmla="*/ 2071924 w 9401538"/>
              <a:gd name="connsiteY17-918" fmla="*/ 3569403 h 3616413"/>
              <a:gd name="connsiteX18-919" fmla="*/ 2062487 w 9401538"/>
              <a:gd name="connsiteY18-920" fmla="*/ 3583400 h 3616413"/>
              <a:gd name="connsiteX19-921" fmla="*/ 1982787 w 9401538"/>
              <a:gd name="connsiteY19-922" fmla="*/ 3616413 h 3616413"/>
              <a:gd name="connsiteX20-923" fmla="*/ 112713 w 9401538"/>
              <a:gd name="connsiteY20-924" fmla="*/ 3616412 h 3616413"/>
              <a:gd name="connsiteX21-925" fmla="*/ 8857 w 9401538"/>
              <a:gd name="connsiteY21-926" fmla="*/ 3547572 h 3616413"/>
              <a:gd name="connsiteX22-927" fmla="*/ 0 w 9401538"/>
              <a:gd name="connsiteY22-928" fmla="*/ 3503700 h 3616413"/>
              <a:gd name="connsiteX23-929" fmla="*/ 8857 w 9401538"/>
              <a:gd name="connsiteY23-930" fmla="*/ 3459827 h 3616413"/>
              <a:gd name="connsiteX24-931" fmla="*/ 112713 w 9401538"/>
              <a:gd name="connsiteY24-932" fmla="*/ 3390987 h 3616413"/>
              <a:gd name="connsiteX25-933" fmla="*/ 1903983 w 9401538"/>
              <a:gd name="connsiteY25-934" fmla="*/ 3390987 h 3616413"/>
              <a:gd name="connsiteX26-935" fmla="*/ 2403999 w 9401538"/>
              <a:gd name="connsiteY26-936" fmla="*/ 2318701 h 3616413"/>
              <a:gd name="connsiteX27-937" fmla="*/ 2450326 w 9401538"/>
              <a:gd name="connsiteY27-938" fmla="*/ 2267223 h 3616413"/>
              <a:gd name="connsiteX28-939" fmla="*/ 2477016 w 9401538"/>
              <a:gd name="connsiteY28-940" fmla="*/ 2256036 h 3616413"/>
              <a:gd name="connsiteX29-941" fmla="*/ 2477198 w 9401538"/>
              <a:gd name="connsiteY29-942" fmla="*/ 2255914 h 3616413"/>
              <a:gd name="connsiteX30-943" fmla="*/ 2477410 w 9401538"/>
              <a:gd name="connsiteY30-944" fmla="*/ 2255871 h 3616413"/>
              <a:gd name="connsiteX31-945" fmla="*/ 2481701 w 9401538"/>
              <a:gd name="connsiteY31-946" fmla="*/ 2254073 h 3616413"/>
              <a:gd name="connsiteX32-947" fmla="*/ 2491784 w 9401538"/>
              <a:gd name="connsiteY32-948" fmla="*/ 2252969 h 3616413"/>
              <a:gd name="connsiteX33-949" fmla="*/ 2521071 w 9401538"/>
              <a:gd name="connsiteY33-950" fmla="*/ 2247056 h 3616413"/>
              <a:gd name="connsiteX34-951" fmla="*/ 4380356 w 9401538"/>
              <a:gd name="connsiteY34-952" fmla="*/ 2247056 h 3616413"/>
              <a:gd name="connsiteX35-953" fmla="*/ 4869509 w 9401538"/>
              <a:gd name="connsiteY35-954" fmla="*/ 1198065 h 3616413"/>
              <a:gd name="connsiteX36-955" fmla="*/ 4915836 w 9401538"/>
              <a:gd name="connsiteY36-956" fmla="*/ 1146587 h 3616413"/>
              <a:gd name="connsiteX37-957" fmla="*/ 4942528 w 9401538"/>
              <a:gd name="connsiteY37-958" fmla="*/ 1135399 h 3616413"/>
              <a:gd name="connsiteX38-959" fmla="*/ 4942709 w 9401538"/>
              <a:gd name="connsiteY38-960" fmla="*/ 1135278 h 3616413"/>
              <a:gd name="connsiteX39-961" fmla="*/ 4942921 w 9401538"/>
              <a:gd name="connsiteY39-962" fmla="*/ 1135235 h 3616413"/>
              <a:gd name="connsiteX40-963" fmla="*/ 4947211 w 9401538"/>
              <a:gd name="connsiteY40-964" fmla="*/ 1133436 h 3616413"/>
              <a:gd name="connsiteX41-965" fmla="*/ 4957295 w 9401538"/>
              <a:gd name="connsiteY41-966" fmla="*/ 1132333 h 3616413"/>
              <a:gd name="connsiteX42-967" fmla="*/ 4986582 w 9401538"/>
              <a:gd name="connsiteY42-968" fmla="*/ 1126420 h 3616413"/>
              <a:gd name="connsiteX43-969" fmla="*/ 6809827 w 9401538"/>
              <a:gd name="connsiteY43-970" fmla="*/ 1126420 h 3616413"/>
              <a:gd name="connsiteX44-971" fmla="*/ 7301677 w 9401538"/>
              <a:gd name="connsiteY44-972" fmla="*/ 71645 h 3616413"/>
              <a:gd name="connsiteX45-973" fmla="*/ 7368524 w 9401538"/>
              <a:gd name="connsiteY45-974" fmla="*/ 10391 h 3616413"/>
              <a:gd name="connsiteX46-975" fmla="*/ 7376924 w 9401538"/>
              <a:gd name="connsiteY46-976" fmla="*/ 9062 h 3616413"/>
              <a:gd name="connsiteX47-977" fmla="*/ 7385233 w 9401538"/>
              <a:gd name="connsiteY47-978" fmla="*/ 5067 h 3616413"/>
              <a:gd name="connsiteX48-979" fmla="*/ 7418750 w 9401538"/>
              <a:gd name="connsiteY48-980" fmla="*/ 0 h 3616413"/>
              <a:gd name="connsiteX0-981" fmla="*/ 7418750 w 9401538"/>
              <a:gd name="connsiteY0-982" fmla="*/ 0 h 3616413"/>
              <a:gd name="connsiteX1-983" fmla="*/ 9288825 w 9401538"/>
              <a:gd name="connsiteY1-984" fmla="*/ 0 h 3616413"/>
              <a:gd name="connsiteX2-985" fmla="*/ 9401538 w 9401538"/>
              <a:gd name="connsiteY2-986" fmla="*/ 112713 h 3616413"/>
              <a:gd name="connsiteX3-987" fmla="*/ 9401537 w 9401538"/>
              <a:gd name="connsiteY3-988" fmla="*/ 112713 h 3616413"/>
              <a:gd name="connsiteX4-989" fmla="*/ 9288824 w 9401538"/>
              <a:gd name="connsiteY4-990" fmla="*/ 225426 h 3616413"/>
              <a:gd name="connsiteX5-991" fmla="*/ 7491386 w 9401538"/>
              <a:gd name="connsiteY5-992" fmla="*/ 225425 h 3616413"/>
              <a:gd name="connsiteX6-993" fmla="*/ 6997539 w 9401538"/>
              <a:gd name="connsiteY6-994" fmla="*/ 1284484 h 3616413"/>
              <a:gd name="connsiteX7-995" fmla="*/ 6885835 w 9401538"/>
              <a:gd name="connsiteY7-996" fmla="*/ 1352833 h 3616413"/>
              <a:gd name="connsiteX8-997" fmla="*/ 6870328 w 9401538"/>
              <a:gd name="connsiteY8-998" fmla="*/ 1349086 h 3616413"/>
              <a:gd name="connsiteX9-999" fmla="*/ 6856656 w 9401538"/>
              <a:gd name="connsiteY9-1000" fmla="*/ 1351846 h 3616413"/>
              <a:gd name="connsiteX10-1001" fmla="*/ 5059219 w 9401538"/>
              <a:gd name="connsiteY10-1002" fmla="*/ 1351845 h 3616413"/>
              <a:gd name="connsiteX11-1003" fmla="*/ 4582039 w 9401538"/>
              <a:gd name="connsiteY11-1004" fmla="*/ 2398998 h 3616413"/>
              <a:gd name="connsiteX12-1005" fmla="*/ 4507576 w 9401538"/>
              <a:gd name="connsiteY12-1006" fmla="*/ 2467894 h 3616413"/>
              <a:gd name="connsiteX13-1007" fmla="*/ 4391145 w 9401538"/>
              <a:gd name="connsiteY13-1008" fmla="*/ 2472482 h 3616413"/>
              <a:gd name="connsiteX14-1009" fmla="*/ 2593708 w 9401538"/>
              <a:gd name="connsiteY14-1010" fmla="*/ 2472481 h 3616413"/>
              <a:gd name="connsiteX15-1011" fmla="*/ 2099861 w 9401538"/>
              <a:gd name="connsiteY15-1012" fmla="*/ 3531540 h 3616413"/>
              <a:gd name="connsiteX16-1013" fmla="*/ 2071936 w 9401538"/>
              <a:gd name="connsiteY16-1014" fmla="*/ 3569396 h 3616413"/>
              <a:gd name="connsiteX17-1015" fmla="*/ 2071924 w 9401538"/>
              <a:gd name="connsiteY17-1016" fmla="*/ 3569403 h 3616413"/>
              <a:gd name="connsiteX18-1017" fmla="*/ 2062487 w 9401538"/>
              <a:gd name="connsiteY18-1018" fmla="*/ 3583400 h 3616413"/>
              <a:gd name="connsiteX19-1019" fmla="*/ 1982787 w 9401538"/>
              <a:gd name="connsiteY19-1020" fmla="*/ 3616413 h 3616413"/>
              <a:gd name="connsiteX20-1021" fmla="*/ 112713 w 9401538"/>
              <a:gd name="connsiteY20-1022" fmla="*/ 3616412 h 3616413"/>
              <a:gd name="connsiteX21-1023" fmla="*/ 8857 w 9401538"/>
              <a:gd name="connsiteY21-1024" fmla="*/ 3547572 h 3616413"/>
              <a:gd name="connsiteX22-1025" fmla="*/ 0 w 9401538"/>
              <a:gd name="connsiteY22-1026" fmla="*/ 3503700 h 3616413"/>
              <a:gd name="connsiteX23-1027" fmla="*/ 8857 w 9401538"/>
              <a:gd name="connsiteY23-1028" fmla="*/ 3459827 h 3616413"/>
              <a:gd name="connsiteX24-1029" fmla="*/ 112713 w 9401538"/>
              <a:gd name="connsiteY24-1030" fmla="*/ 3390987 h 3616413"/>
              <a:gd name="connsiteX25-1031" fmla="*/ 1903983 w 9401538"/>
              <a:gd name="connsiteY25-1032" fmla="*/ 3390987 h 3616413"/>
              <a:gd name="connsiteX26-1033" fmla="*/ 2403999 w 9401538"/>
              <a:gd name="connsiteY26-1034" fmla="*/ 2318701 h 3616413"/>
              <a:gd name="connsiteX27-1035" fmla="*/ 2450326 w 9401538"/>
              <a:gd name="connsiteY27-1036" fmla="*/ 2267223 h 3616413"/>
              <a:gd name="connsiteX28-1037" fmla="*/ 2477016 w 9401538"/>
              <a:gd name="connsiteY28-1038" fmla="*/ 2256036 h 3616413"/>
              <a:gd name="connsiteX29-1039" fmla="*/ 2477198 w 9401538"/>
              <a:gd name="connsiteY29-1040" fmla="*/ 2255914 h 3616413"/>
              <a:gd name="connsiteX30-1041" fmla="*/ 2477410 w 9401538"/>
              <a:gd name="connsiteY30-1042" fmla="*/ 2255871 h 3616413"/>
              <a:gd name="connsiteX31-1043" fmla="*/ 2481701 w 9401538"/>
              <a:gd name="connsiteY31-1044" fmla="*/ 2254073 h 3616413"/>
              <a:gd name="connsiteX32-1045" fmla="*/ 2491784 w 9401538"/>
              <a:gd name="connsiteY32-1046" fmla="*/ 2252969 h 3616413"/>
              <a:gd name="connsiteX33-1047" fmla="*/ 2521071 w 9401538"/>
              <a:gd name="connsiteY33-1048" fmla="*/ 2247056 h 3616413"/>
              <a:gd name="connsiteX34-1049" fmla="*/ 4380356 w 9401538"/>
              <a:gd name="connsiteY34-1050" fmla="*/ 2247056 h 3616413"/>
              <a:gd name="connsiteX35-1051" fmla="*/ 4869509 w 9401538"/>
              <a:gd name="connsiteY35-1052" fmla="*/ 1198065 h 3616413"/>
              <a:gd name="connsiteX36-1053" fmla="*/ 4915836 w 9401538"/>
              <a:gd name="connsiteY36-1054" fmla="*/ 1146587 h 3616413"/>
              <a:gd name="connsiteX37-1055" fmla="*/ 4942528 w 9401538"/>
              <a:gd name="connsiteY37-1056" fmla="*/ 1135399 h 3616413"/>
              <a:gd name="connsiteX38-1057" fmla="*/ 4942709 w 9401538"/>
              <a:gd name="connsiteY38-1058" fmla="*/ 1135278 h 3616413"/>
              <a:gd name="connsiteX39-1059" fmla="*/ 4942921 w 9401538"/>
              <a:gd name="connsiteY39-1060" fmla="*/ 1135235 h 3616413"/>
              <a:gd name="connsiteX40-1061" fmla="*/ 4947211 w 9401538"/>
              <a:gd name="connsiteY40-1062" fmla="*/ 1133436 h 3616413"/>
              <a:gd name="connsiteX41-1063" fmla="*/ 4957295 w 9401538"/>
              <a:gd name="connsiteY41-1064" fmla="*/ 1132333 h 3616413"/>
              <a:gd name="connsiteX42-1065" fmla="*/ 4986582 w 9401538"/>
              <a:gd name="connsiteY42-1066" fmla="*/ 1126420 h 3616413"/>
              <a:gd name="connsiteX43-1067" fmla="*/ 6809827 w 9401538"/>
              <a:gd name="connsiteY43-1068" fmla="*/ 1126420 h 3616413"/>
              <a:gd name="connsiteX44-1069" fmla="*/ 7301677 w 9401538"/>
              <a:gd name="connsiteY44-1070" fmla="*/ 71645 h 3616413"/>
              <a:gd name="connsiteX45-1071" fmla="*/ 7368524 w 9401538"/>
              <a:gd name="connsiteY45-1072" fmla="*/ 10391 h 3616413"/>
              <a:gd name="connsiteX46-1073" fmla="*/ 7376924 w 9401538"/>
              <a:gd name="connsiteY46-1074" fmla="*/ 9062 h 3616413"/>
              <a:gd name="connsiteX47-1075" fmla="*/ 7385233 w 9401538"/>
              <a:gd name="connsiteY47-1076" fmla="*/ 5067 h 3616413"/>
              <a:gd name="connsiteX48-1077" fmla="*/ 7418750 w 9401538"/>
              <a:gd name="connsiteY48-1078" fmla="*/ 0 h 3616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gradFill>
            <a:gsLst>
              <a:gs pos="0">
                <a:srgbClr val="E30613"/>
              </a:gs>
              <a:gs pos="100000">
                <a:srgbClr val="81040B"/>
              </a:gs>
            </a:gsLst>
            <a:lin ang="3600000" scaled="0"/>
          </a:gradFill>
          <a:ln>
            <a:noFill/>
          </a:ln>
          <a:effectLst/>
          <a:scene3d>
            <a:camera prst="perspectiveFront">
              <a:rot lat="899993" lon="0" rev="0"/>
            </a:camera>
            <a:lightRig rig="threePt" dir="t">
              <a:rot lat="0" lon="0" rev="7800000"/>
            </a:lightRig>
          </a:scene3d>
          <a:sp3d extrusionH="2540000">
            <a:extrusionClr>
              <a:srgbClr val="E10613"/>
            </a:extrusion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5" name="Group 195"/>
          <p:cNvGrpSpPr>
            <a:grpSpLocks noChangeAspect="1"/>
          </p:cNvGrpSpPr>
          <p:nvPr/>
        </p:nvGrpSpPr>
        <p:grpSpPr bwMode="auto">
          <a:xfrm>
            <a:off x="2252833" y="4397322"/>
            <a:ext cx="1162081" cy="1461584"/>
            <a:chOff x="2980" y="105"/>
            <a:chExt cx="1649" cy="2074"/>
          </a:xfrm>
          <a:solidFill>
            <a:schemeClr val="bg1">
              <a:lumMod val="85000"/>
            </a:schemeClr>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16"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p:cNvSpPr txBox="1"/>
          <p:nvPr/>
        </p:nvSpPr>
        <p:spPr>
          <a:xfrm>
            <a:off x="4011798" y="3812547"/>
            <a:ext cx="1422184" cy="584775"/>
          </a:xfrm>
          <a:prstGeom prst="rect">
            <a:avLst/>
          </a:prstGeom>
          <a:noFill/>
        </p:spPr>
        <p:txBody>
          <a:bodyPr wrap="none" rtlCol="0">
            <a:spAutoFit/>
          </a:bodyPr>
          <a:lstStyle/>
          <a:p>
            <a:r>
              <a:rPr lang="zh-CN" altLang="en-US" sz="32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转  型</a:t>
            </a:r>
          </a:p>
        </p:txBody>
      </p:sp>
      <p:sp>
        <p:nvSpPr>
          <p:cNvPr id="19" name="文本框 18"/>
          <p:cNvSpPr txBox="1"/>
          <p:nvPr/>
        </p:nvSpPr>
        <p:spPr>
          <a:xfrm>
            <a:off x="6302500" y="2645599"/>
            <a:ext cx="1266693" cy="954107"/>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复合型</a:t>
            </a:r>
            <a:endParaRPr lang="en-US" altLang="zh-CN"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管理人</a:t>
            </a:r>
          </a:p>
        </p:txBody>
      </p:sp>
      <p:sp>
        <p:nvSpPr>
          <p:cNvPr id="20" name="文本框 19"/>
          <p:cNvSpPr txBox="1"/>
          <p:nvPr/>
        </p:nvSpPr>
        <p:spPr>
          <a:xfrm>
            <a:off x="8287356" y="2078177"/>
            <a:ext cx="1627369" cy="523220"/>
          </a:xfrm>
          <a:prstGeom prst="rect">
            <a:avLst/>
          </a:prstGeom>
          <a:noFill/>
        </p:spPr>
        <p:txBody>
          <a:bodyPr wrap="none" rtlCol="0">
            <a:spAutoFit/>
          </a:bodyPr>
          <a:lstStyle/>
          <a:p>
            <a:r>
              <a:rPr lang="zh-CN" altLang="en-US" sz="28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企业高管</a:t>
            </a:r>
          </a:p>
        </p:txBody>
      </p:sp>
      <p:sp>
        <p:nvSpPr>
          <p:cNvPr id="21" name="矩形 47"/>
          <p:cNvSpPr>
            <a:spLocks noChangeArrowheads="1"/>
          </p:cNvSpPr>
          <p:nvPr/>
        </p:nvSpPr>
        <p:spPr bwMode="auto">
          <a:xfrm>
            <a:off x="4079161" y="5586339"/>
            <a:ext cx="1559091"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2016</a:t>
            </a: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完成角色转换</a:t>
            </a:r>
          </a:p>
        </p:txBody>
      </p:sp>
      <p:sp>
        <p:nvSpPr>
          <p:cNvPr id="22" name="矩形 47"/>
          <p:cNvSpPr>
            <a:spLocks noChangeArrowheads="1"/>
          </p:cNvSpPr>
          <p:nvPr/>
        </p:nvSpPr>
        <p:spPr bwMode="auto">
          <a:xfrm>
            <a:off x="6365248" y="4716559"/>
            <a:ext cx="1672612"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2017</a:t>
            </a: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年</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成为成熟的</a:t>
            </a:r>
            <a:endParaRPr lang="en-US" altLang="zh-CN"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复合型管理人</a:t>
            </a:r>
          </a:p>
        </p:txBody>
      </p:sp>
      <p:sp>
        <p:nvSpPr>
          <p:cNvPr id="23" name="矩形 47"/>
          <p:cNvSpPr>
            <a:spLocks noChangeArrowheads="1"/>
          </p:cNvSpPr>
          <p:nvPr/>
        </p:nvSpPr>
        <p:spPr bwMode="auto">
          <a:xfrm>
            <a:off x="8695909" y="3761170"/>
            <a:ext cx="2115078"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    未来</a:t>
            </a:r>
            <a:endParaRPr lang="en-US" altLang="zh-CN" sz="20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endParaRPr>
          </a:p>
          <a:p>
            <a:pPr defTabSz="913765">
              <a:lnSpc>
                <a:spcPct val="120000"/>
              </a:lnSpc>
              <a:spcBef>
                <a:spcPct val="0"/>
              </a:spcBef>
              <a:buNone/>
            </a:pPr>
            <a:r>
              <a:rPr lang="zh-CN" altLang="en-US" sz="1600" b="1"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最终成为企业高管</a:t>
            </a: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实现目标的关键</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76581" y="1789510"/>
            <a:ext cx="388502" cy="570274"/>
          </a:xfrm>
          <a:custGeom>
            <a:avLst/>
            <a:gdLst>
              <a:gd name="connsiteX0" fmla="*/ 194251 w 388502"/>
              <a:gd name="connsiteY0" fmla="*/ 0 h 570274"/>
              <a:gd name="connsiteX1" fmla="*/ 388502 w 388502"/>
              <a:gd name="connsiteY1" fmla="*/ 194251 h 570274"/>
              <a:gd name="connsiteX2" fmla="*/ 388502 w 388502"/>
              <a:gd name="connsiteY2" fmla="*/ 570274 h 570274"/>
              <a:gd name="connsiteX3" fmla="*/ 0 w 388502"/>
              <a:gd name="connsiteY3" fmla="*/ 570274 h 570274"/>
              <a:gd name="connsiteX4" fmla="*/ 0 w 388502"/>
              <a:gd name="connsiteY4" fmla="*/ 194251 h 570274"/>
              <a:gd name="connsiteX5" fmla="*/ 194251 w 388502"/>
              <a:gd name="connsiteY5" fmla="*/ 0 h 5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02" h="570274">
                <a:moveTo>
                  <a:pt x="194251" y="0"/>
                </a:moveTo>
                <a:cubicBezTo>
                  <a:pt x="301533" y="0"/>
                  <a:pt x="388502" y="86969"/>
                  <a:pt x="388502" y="194251"/>
                </a:cubicBezTo>
                <a:lnTo>
                  <a:pt x="388502" y="570274"/>
                </a:lnTo>
                <a:lnTo>
                  <a:pt x="0" y="570274"/>
                </a:lnTo>
                <a:lnTo>
                  <a:pt x="0" y="194251"/>
                </a:lnTo>
                <a:cubicBezTo>
                  <a:pt x="0" y="86969"/>
                  <a:pt x="86969" y="0"/>
                  <a:pt x="19425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8130438" y="6310635"/>
            <a:ext cx="1478072" cy="475989"/>
          </a:xfrm>
          <a:custGeom>
            <a:avLst/>
            <a:gdLst>
              <a:gd name="connsiteX0" fmla="*/ 0 w 1478072"/>
              <a:gd name="connsiteY0" fmla="*/ 475989 h 475989"/>
              <a:gd name="connsiteX1" fmla="*/ 1265129 w 1478072"/>
              <a:gd name="connsiteY1" fmla="*/ 475989 h 475989"/>
              <a:gd name="connsiteX2" fmla="*/ 1478072 w 1478072"/>
              <a:gd name="connsiteY2" fmla="*/ 0 h 475989"/>
              <a:gd name="connsiteX3" fmla="*/ 513568 w 1478072"/>
              <a:gd name="connsiteY3" fmla="*/ 0 h 475989"/>
              <a:gd name="connsiteX4" fmla="*/ 0 w 1478072"/>
              <a:gd name="connsiteY4" fmla="*/ 475989 h 475989"/>
              <a:gd name="connsiteX0-1" fmla="*/ 0 w 1478072"/>
              <a:gd name="connsiteY0-2" fmla="*/ 475989 h 475989"/>
              <a:gd name="connsiteX1-3" fmla="*/ 1265129 w 1478072"/>
              <a:gd name="connsiteY1-4" fmla="*/ 475989 h 475989"/>
              <a:gd name="connsiteX2-5" fmla="*/ 1478072 w 1478072"/>
              <a:gd name="connsiteY2-6" fmla="*/ 0 h 475989"/>
              <a:gd name="connsiteX3-7" fmla="*/ 513568 w 1478072"/>
              <a:gd name="connsiteY3-8" fmla="*/ 0 h 475989"/>
              <a:gd name="connsiteX4-9" fmla="*/ 0 w 1478072"/>
              <a:gd name="connsiteY4-10" fmla="*/ 475989 h 475989"/>
              <a:gd name="connsiteX0-11" fmla="*/ 0 w 1478072"/>
              <a:gd name="connsiteY0-12" fmla="*/ 475989 h 475989"/>
              <a:gd name="connsiteX1-13" fmla="*/ 1265129 w 1478072"/>
              <a:gd name="connsiteY1-14" fmla="*/ 475989 h 475989"/>
              <a:gd name="connsiteX2-15" fmla="*/ 1478072 w 1478072"/>
              <a:gd name="connsiteY2-16" fmla="*/ 0 h 475989"/>
              <a:gd name="connsiteX3-17" fmla="*/ 513568 w 1478072"/>
              <a:gd name="connsiteY3-18" fmla="*/ 0 h 475989"/>
              <a:gd name="connsiteX4-19" fmla="*/ 0 w 1478072"/>
              <a:gd name="connsiteY4-20" fmla="*/ 475989 h 475989"/>
              <a:gd name="connsiteX0-21" fmla="*/ 0 w 1478072"/>
              <a:gd name="connsiteY0-22" fmla="*/ 475989 h 475989"/>
              <a:gd name="connsiteX1-23" fmla="*/ 1265129 w 1478072"/>
              <a:gd name="connsiteY1-24" fmla="*/ 475989 h 475989"/>
              <a:gd name="connsiteX2-25" fmla="*/ 1478072 w 1478072"/>
              <a:gd name="connsiteY2-26" fmla="*/ 0 h 475989"/>
              <a:gd name="connsiteX3-27" fmla="*/ 513568 w 1478072"/>
              <a:gd name="connsiteY3-28" fmla="*/ 0 h 475989"/>
              <a:gd name="connsiteX4-29" fmla="*/ 0 w 1478072"/>
              <a:gd name="connsiteY4-30" fmla="*/ 475989 h 475989"/>
              <a:gd name="connsiteX0-31" fmla="*/ 0 w 1478072"/>
              <a:gd name="connsiteY0-32" fmla="*/ 475989 h 475989"/>
              <a:gd name="connsiteX1-33" fmla="*/ 1265129 w 1478072"/>
              <a:gd name="connsiteY1-34" fmla="*/ 475989 h 475989"/>
              <a:gd name="connsiteX2-35" fmla="*/ 1478072 w 1478072"/>
              <a:gd name="connsiteY2-36" fmla="*/ 0 h 475989"/>
              <a:gd name="connsiteX3-37" fmla="*/ 513568 w 1478072"/>
              <a:gd name="connsiteY3-38" fmla="*/ 0 h 475989"/>
              <a:gd name="connsiteX4-39" fmla="*/ 0 w 1478072"/>
              <a:gd name="connsiteY4-40" fmla="*/ 475989 h 4759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8072" h="475989">
                <a:moveTo>
                  <a:pt x="0" y="475989"/>
                </a:moveTo>
                <a:lnTo>
                  <a:pt x="1265129" y="475989"/>
                </a:lnTo>
                <a:cubicBezTo>
                  <a:pt x="1398741" y="455112"/>
                  <a:pt x="1457195" y="183715"/>
                  <a:pt x="1478072" y="0"/>
                </a:cubicBezTo>
                <a:lnTo>
                  <a:pt x="513568" y="0"/>
                </a:lnTo>
                <a:cubicBezTo>
                  <a:pt x="442587" y="221293"/>
                  <a:pt x="258871" y="367430"/>
                  <a:pt x="0" y="475989"/>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3405910" y="1786340"/>
            <a:ext cx="1257348" cy="2680662"/>
            <a:chOff x="3405910" y="1251767"/>
            <a:chExt cx="1257348" cy="2680662"/>
          </a:xfrm>
        </p:grpSpPr>
        <p:sp>
          <p:nvSpPr>
            <p:cNvPr id="16" name="任意多边形 15"/>
            <p:cNvSpPr/>
            <p:nvPr/>
          </p:nvSpPr>
          <p:spPr>
            <a:xfrm rot="16200000">
              <a:off x="2694253" y="1963424"/>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3668137" y="2920800"/>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01</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18" name="Freeform 22"/>
            <p:cNvSpPr>
              <a:spLocks noEditPoints="1"/>
            </p:cNvSpPr>
            <p:nvPr/>
          </p:nvSpPr>
          <p:spPr bwMode="auto">
            <a:xfrm>
              <a:off x="3879361" y="1540074"/>
              <a:ext cx="412010" cy="483841"/>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7434434" y="4102739"/>
            <a:ext cx="1257348" cy="2680662"/>
            <a:chOff x="7434434" y="3568166"/>
            <a:chExt cx="1257348" cy="2680662"/>
          </a:xfrm>
        </p:grpSpPr>
        <p:sp>
          <p:nvSpPr>
            <p:cNvPr id="20" name="任意多边形 19"/>
            <p:cNvSpPr/>
            <p:nvPr/>
          </p:nvSpPr>
          <p:spPr>
            <a:xfrm rot="16200000">
              <a:off x="6722777" y="4279823"/>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7763991" y="5348817"/>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04</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2" name="Freeform 33"/>
            <p:cNvSpPr>
              <a:spLocks noEditPoints="1"/>
            </p:cNvSpPr>
            <p:nvPr/>
          </p:nvSpPr>
          <p:spPr bwMode="auto">
            <a:xfrm>
              <a:off x="7916888" y="3994378"/>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3" name="组合 22"/>
          <p:cNvGrpSpPr/>
          <p:nvPr/>
        </p:nvGrpSpPr>
        <p:grpSpPr>
          <a:xfrm>
            <a:off x="6104588" y="3324038"/>
            <a:ext cx="1257348" cy="2680662"/>
            <a:chOff x="6104588" y="2789465"/>
            <a:chExt cx="1257348" cy="2680662"/>
          </a:xfrm>
        </p:grpSpPr>
        <p:sp>
          <p:nvSpPr>
            <p:cNvPr id="24" name="任意多边形 23"/>
            <p:cNvSpPr/>
            <p:nvPr/>
          </p:nvSpPr>
          <p:spPr>
            <a:xfrm rot="16200000">
              <a:off x="5392931" y="3501122"/>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6390255" y="4507029"/>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03</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27" name="Freeform 26"/>
            <p:cNvSpPr>
              <a:spLocks noEditPoints="1"/>
            </p:cNvSpPr>
            <p:nvPr/>
          </p:nvSpPr>
          <p:spPr bwMode="auto">
            <a:xfrm>
              <a:off x="6578363" y="3137285"/>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8" name="组合 27"/>
          <p:cNvGrpSpPr/>
          <p:nvPr/>
        </p:nvGrpSpPr>
        <p:grpSpPr>
          <a:xfrm>
            <a:off x="4739838" y="2565463"/>
            <a:ext cx="1257348" cy="2680662"/>
            <a:chOff x="4739838" y="2030890"/>
            <a:chExt cx="1257348" cy="2680662"/>
          </a:xfrm>
        </p:grpSpPr>
        <p:sp>
          <p:nvSpPr>
            <p:cNvPr id="29" name="任意多边形 28"/>
            <p:cNvSpPr/>
            <p:nvPr/>
          </p:nvSpPr>
          <p:spPr>
            <a:xfrm rot="16200000">
              <a:off x="4028181" y="2742547"/>
              <a:ext cx="2680662" cy="1257348"/>
            </a:xfrm>
            <a:custGeom>
              <a:avLst/>
              <a:gdLst>
                <a:gd name="connsiteX0" fmla="*/ 2683043 w 2683043"/>
                <a:gd name="connsiteY0" fmla="*/ 0 h 1094877"/>
                <a:gd name="connsiteX1" fmla="*/ 2683043 w 2683043"/>
                <a:gd name="connsiteY1" fmla="*/ 1094877 h 1094877"/>
                <a:gd name="connsiteX2" fmla="*/ 443711 w 2683043"/>
                <a:gd name="connsiteY2" fmla="*/ 1094877 h 1094877"/>
                <a:gd name="connsiteX3" fmla="*/ 0 w 2683043"/>
                <a:gd name="connsiteY3" fmla="*/ 651167 h 1094877"/>
                <a:gd name="connsiteX4" fmla="*/ 0 w 2683043"/>
                <a:gd name="connsiteY4" fmla="*/ 443710 h 1094877"/>
                <a:gd name="connsiteX5" fmla="*/ 443711 w 2683043"/>
                <a:gd name="connsiteY5" fmla="*/ 0 h 1094877"/>
                <a:gd name="connsiteX6" fmla="*/ 2683043 w 2683043"/>
                <a:gd name="connsiteY6" fmla="*/ 0 h 1094877"/>
                <a:gd name="connsiteX0-1" fmla="*/ 2683043 w 2683043"/>
                <a:gd name="connsiteY0-2" fmla="*/ 2 h 1094879"/>
                <a:gd name="connsiteX1-3" fmla="*/ 2683043 w 2683043"/>
                <a:gd name="connsiteY1-4" fmla="*/ 1094879 h 1094879"/>
                <a:gd name="connsiteX2-5" fmla="*/ 443711 w 2683043"/>
                <a:gd name="connsiteY2-6" fmla="*/ 1094879 h 1094879"/>
                <a:gd name="connsiteX3-7" fmla="*/ 0 w 2683043"/>
                <a:gd name="connsiteY3-8" fmla="*/ 651169 h 1094879"/>
                <a:gd name="connsiteX4-9" fmla="*/ 0 w 2683043"/>
                <a:gd name="connsiteY4-10" fmla="*/ 443712 h 1094879"/>
                <a:gd name="connsiteX5-11" fmla="*/ 443711 w 2683043"/>
                <a:gd name="connsiteY5-12" fmla="*/ 2 h 1094879"/>
                <a:gd name="connsiteX6-13" fmla="*/ 2461209 w 2683043"/>
                <a:gd name="connsiteY6-14" fmla="*/ 0 h 1094879"/>
                <a:gd name="connsiteX7" fmla="*/ 2683043 w 2683043"/>
                <a:gd name="connsiteY7" fmla="*/ 2 h 1094879"/>
                <a:gd name="connsiteX0-15" fmla="*/ 2683043 w 2683043"/>
                <a:gd name="connsiteY0-16" fmla="*/ 2 h 1095375"/>
                <a:gd name="connsiteX1-17" fmla="*/ 2683043 w 2683043"/>
                <a:gd name="connsiteY1-18" fmla="*/ 1094879 h 1095375"/>
                <a:gd name="connsiteX2-19" fmla="*/ 2480259 w 2683043"/>
                <a:gd name="connsiteY2-20" fmla="*/ 1095375 h 1095375"/>
                <a:gd name="connsiteX3-21" fmla="*/ 443711 w 2683043"/>
                <a:gd name="connsiteY3-22" fmla="*/ 1094879 h 1095375"/>
                <a:gd name="connsiteX4-23" fmla="*/ 0 w 2683043"/>
                <a:gd name="connsiteY4-24" fmla="*/ 651169 h 1095375"/>
                <a:gd name="connsiteX5-25" fmla="*/ 0 w 2683043"/>
                <a:gd name="connsiteY5-26" fmla="*/ 443712 h 1095375"/>
                <a:gd name="connsiteX6-27" fmla="*/ 443711 w 2683043"/>
                <a:gd name="connsiteY6-28" fmla="*/ 2 h 1095375"/>
                <a:gd name="connsiteX7-29" fmla="*/ 2461209 w 2683043"/>
                <a:gd name="connsiteY7-30" fmla="*/ 0 h 1095375"/>
                <a:gd name="connsiteX8" fmla="*/ 2683043 w 2683043"/>
                <a:gd name="connsiteY8" fmla="*/ 2 h 1095375"/>
                <a:gd name="connsiteX0-31" fmla="*/ 2680661 w 2683043"/>
                <a:gd name="connsiteY0-32" fmla="*/ 0 h 1257298"/>
                <a:gd name="connsiteX1-33" fmla="*/ 2683043 w 2683043"/>
                <a:gd name="connsiteY1-34" fmla="*/ 1256802 h 1257298"/>
                <a:gd name="connsiteX2-35" fmla="*/ 2480259 w 2683043"/>
                <a:gd name="connsiteY2-36" fmla="*/ 1257298 h 1257298"/>
                <a:gd name="connsiteX3-37" fmla="*/ 443711 w 2683043"/>
                <a:gd name="connsiteY3-38" fmla="*/ 1256802 h 1257298"/>
                <a:gd name="connsiteX4-39" fmla="*/ 0 w 2683043"/>
                <a:gd name="connsiteY4-40" fmla="*/ 813092 h 1257298"/>
                <a:gd name="connsiteX5-41" fmla="*/ 0 w 2683043"/>
                <a:gd name="connsiteY5-42" fmla="*/ 605635 h 1257298"/>
                <a:gd name="connsiteX6-43" fmla="*/ 443711 w 2683043"/>
                <a:gd name="connsiteY6-44" fmla="*/ 161925 h 1257298"/>
                <a:gd name="connsiteX7-45" fmla="*/ 2461209 w 2683043"/>
                <a:gd name="connsiteY7-46" fmla="*/ 161923 h 1257298"/>
                <a:gd name="connsiteX8-47" fmla="*/ 2680661 w 2683043"/>
                <a:gd name="connsiteY8-48" fmla="*/ 0 h 1257298"/>
                <a:gd name="connsiteX0-49" fmla="*/ 2680661 w 2680662"/>
                <a:gd name="connsiteY0-50" fmla="*/ 0 h 1257298"/>
                <a:gd name="connsiteX1-51" fmla="*/ 2680662 w 2680662"/>
                <a:gd name="connsiteY1-52" fmla="*/ 1128217 h 1257298"/>
                <a:gd name="connsiteX2-53" fmla="*/ 2480259 w 2680662"/>
                <a:gd name="connsiteY2-54" fmla="*/ 1257298 h 1257298"/>
                <a:gd name="connsiteX3-55" fmla="*/ 443711 w 2680662"/>
                <a:gd name="connsiteY3-56" fmla="*/ 1256802 h 1257298"/>
                <a:gd name="connsiteX4-57" fmla="*/ 0 w 2680662"/>
                <a:gd name="connsiteY4-58" fmla="*/ 813092 h 1257298"/>
                <a:gd name="connsiteX5-59" fmla="*/ 0 w 2680662"/>
                <a:gd name="connsiteY5-60" fmla="*/ 605635 h 1257298"/>
                <a:gd name="connsiteX6-61" fmla="*/ 443711 w 2680662"/>
                <a:gd name="connsiteY6-62" fmla="*/ 161925 h 1257298"/>
                <a:gd name="connsiteX7-63" fmla="*/ 2461209 w 2680662"/>
                <a:gd name="connsiteY7-64" fmla="*/ 161923 h 1257298"/>
                <a:gd name="connsiteX8-65" fmla="*/ 2680661 w 2680662"/>
                <a:gd name="connsiteY8-66" fmla="*/ 0 h 1257298"/>
                <a:gd name="connsiteX0-67" fmla="*/ 2680661 w 2680662"/>
                <a:gd name="connsiteY0-68" fmla="*/ 0 h 1257298"/>
                <a:gd name="connsiteX1-69" fmla="*/ 2680662 w 2680662"/>
                <a:gd name="connsiteY1-70" fmla="*/ 1128217 h 1257298"/>
                <a:gd name="connsiteX2-71" fmla="*/ 2480259 w 2680662"/>
                <a:gd name="connsiteY2-72" fmla="*/ 1257298 h 1257298"/>
                <a:gd name="connsiteX3-73" fmla="*/ 443711 w 2680662"/>
                <a:gd name="connsiteY3-74" fmla="*/ 1256802 h 1257298"/>
                <a:gd name="connsiteX4-75" fmla="*/ 0 w 2680662"/>
                <a:gd name="connsiteY4-76" fmla="*/ 813092 h 1257298"/>
                <a:gd name="connsiteX5-77" fmla="*/ 0 w 2680662"/>
                <a:gd name="connsiteY5-78" fmla="*/ 605635 h 1257298"/>
                <a:gd name="connsiteX6-79" fmla="*/ 443711 w 2680662"/>
                <a:gd name="connsiteY6-80" fmla="*/ 161925 h 1257298"/>
                <a:gd name="connsiteX7-81" fmla="*/ 2461209 w 2680662"/>
                <a:gd name="connsiteY7-82" fmla="*/ 161923 h 1257298"/>
                <a:gd name="connsiteX8-83" fmla="*/ 2680661 w 2680662"/>
                <a:gd name="connsiteY8-84" fmla="*/ 0 h 1257298"/>
                <a:gd name="connsiteX0-85" fmla="*/ 2680661 w 2680662"/>
                <a:gd name="connsiteY0-86" fmla="*/ 0 h 1257298"/>
                <a:gd name="connsiteX1-87" fmla="*/ 2680662 w 2680662"/>
                <a:gd name="connsiteY1-88" fmla="*/ 1128217 h 1257298"/>
                <a:gd name="connsiteX2-89" fmla="*/ 2480259 w 2680662"/>
                <a:gd name="connsiteY2-90" fmla="*/ 1257298 h 1257298"/>
                <a:gd name="connsiteX3-91" fmla="*/ 443711 w 2680662"/>
                <a:gd name="connsiteY3-92" fmla="*/ 1256802 h 1257298"/>
                <a:gd name="connsiteX4-93" fmla="*/ 0 w 2680662"/>
                <a:gd name="connsiteY4-94" fmla="*/ 813092 h 1257298"/>
                <a:gd name="connsiteX5-95" fmla="*/ 0 w 2680662"/>
                <a:gd name="connsiteY5-96" fmla="*/ 605635 h 1257298"/>
                <a:gd name="connsiteX6-97" fmla="*/ 443711 w 2680662"/>
                <a:gd name="connsiteY6-98" fmla="*/ 161925 h 1257298"/>
                <a:gd name="connsiteX7-99" fmla="*/ 2461209 w 2680662"/>
                <a:gd name="connsiteY7-100" fmla="*/ 161923 h 1257298"/>
                <a:gd name="connsiteX8-101" fmla="*/ 2680661 w 2680662"/>
                <a:gd name="connsiteY8-102" fmla="*/ 0 h 1257298"/>
                <a:gd name="connsiteX0-103" fmla="*/ 2680661 w 2680662"/>
                <a:gd name="connsiteY0-104" fmla="*/ 0 h 1257348"/>
                <a:gd name="connsiteX1-105" fmla="*/ 2680662 w 2680662"/>
                <a:gd name="connsiteY1-106" fmla="*/ 1128217 h 1257348"/>
                <a:gd name="connsiteX2-107" fmla="*/ 2480259 w 2680662"/>
                <a:gd name="connsiteY2-108" fmla="*/ 1257298 h 1257348"/>
                <a:gd name="connsiteX3-109" fmla="*/ 443711 w 2680662"/>
                <a:gd name="connsiteY3-110" fmla="*/ 1256802 h 1257348"/>
                <a:gd name="connsiteX4-111" fmla="*/ 0 w 2680662"/>
                <a:gd name="connsiteY4-112" fmla="*/ 813092 h 1257348"/>
                <a:gd name="connsiteX5-113" fmla="*/ 0 w 2680662"/>
                <a:gd name="connsiteY5-114" fmla="*/ 605635 h 1257348"/>
                <a:gd name="connsiteX6-115" fmla="*/ 443711 w 2680662"/>
                <a:gd name="connsiteY6-116" fmla="*/ 161925 h 1257348"/>
                <a:gd name="connsiteX7-117" fmla="*/ 2461209 w 2680662"/>
                <a:gd name="connsiteY7-118" fmla="*/ 161923 h 1257348"/>
                <a:gd name="connsiteX8-119" fmla="*/ 2680661 w 2680662"/>
                <a:gd name="connsiteY8-120" fmla="*/ 0 h 1257348"/>
                <a:gd name="connsiteX0-121" fmla="*/ 2680661 w 2680662"/>
                <a:gd name="connsiteY0-122" fmla="*/ 0 h 1257348"/>
                <a:gd name="connsiteX1-123" fmla="*/ 2680662 w 2680662"/>
                <a:gd name="connsiteY1-124" fmla="*/ 1128217 h 1257348"/>
                <a:gd name="connsiteX2-125" fmla="*/ 2480259 w 2680662"/>
                <a:gd name="connsiteY2-126" fmla="*/ 1257298 h 1257348"/>
                <a:gd name="connsiteX3-127" fmla="*/ 443711 w 2680662"/>
                <a:gd name="connsiteY3-128" fmla="*/ 1256802 h 1257348"/>
                <a:gd name="connsiteX4-129" fmla="*/ 0 w 2680662"/>
                <a:gd name="connsiteY4-130" fmla="*/ 813092 h 1257348"/>
                <a:gd name="connsiteX5-131" fmla="*/ 0 w 2680662"/>
                <a:gd name="connsiteY5-132" fmla="*/ 605635 h 1257348"/>
                <a:gd name="connsiteX6-133" fmla="*/ 443711 w 2680662"/>
                <a:gd name="connsiteY6-134" fmla="*/ 161925 h 1257348"/>
                <a:gd name="connsiteX7-135" fmla="*/ 2461209 w 2680662"/>
                <a:gd name="connsiteY7-136" fmla="*/ 161923 h 1257348"/>
                <a:gd name="connsiteX8-137" fmla="*/ 2680661 w 2680662"/>
                <a:gd name="connsiteY8-138" fmla="*/ 0 h 1257348"/>
                <a:gd name="connsiteX0-139" fmla="*/ 2680661 w 2680662"/>
                <a:gd name="connsiteY0-140" fmla="*/ 0 h 1257348"/>
                <a:gd name="connsiteX1-141" fmla="*/ 2680662 w 2680662"/>
                <a:gd name="connsiteY1-142" fmla="*/ 1128217 h 1257348"/>
                <a:gd name="connsiteX2-143" fmla="*/ 2480259 w 2680662"/>
                <a:gd name="connsiteY2-144" fmla="*/ 1257298 h 1257348"/>
                <a:gd name="connsiteX3-145" fmla="*/ 443711 w 2680662"/>
                <a:gd name="connsiteY3-146" fmla="*/ 1256802 h 1257348"/>
                <a:gd name="connsiteX4-147" fmla="*/ 0 w 2680662"/>
                <a:gd name="connsiteY4-148" fmla="*/ 813092 h 1257348"/>
                <a:gd name="connsiteX5-149" fmla="*/ 0 w 2680662"/>
                <a:gd name="connsiteY5-150" fmla="*/ 605635 h 1257348"/>
                <a:gd name="connsiteX6-151" fmla="*/ 443711 w 2680662"/>
                <a:gd name="connsiteY6-152" fmla="*/ 161925 h 1257348"/>
                <a:gd name="connsiteX7-153" fmla="*/ 2461209 w 2680662"/>
                <a:gd name="connsiteY7-154" fmla="*/ 161923 h 1257348"/>
                <a:gd name="connsiteX8-155" fmla="*/ 2680661 w 2680662"/>
                <a:gd name="connsiteY8-156" fmla="*/ 0 h 1257348"/>
                <a:gd name="connsiteX0-157" fmla="*/ 2680661 w 2680662"/>
                <a:gd name="connsiteY0-158" fmla="*/ 0 h 1257348"/>
                <a:gd name="connsiteX1-159" fmla="*/ 2680662 w 2680662"/>
                <a:gd name="connsiteY1-160" fmla="*/ 1128217 h 1257348"/>
                <a:gd name="connsiteX2-161" fmla="*/ 2480259 w 2680662"/>
                <a:gd name="connsiteY2-162" fmla="*/ 1257298 h 1257348"/>
                <a:gd name="connsiteX3-163" fmla="*/ 443711 w 2680662"/>
                <a:gd name="connsiteY3-164" fmla="*/ 1256802 h 1257348"/>
                <a:gd name="connsiteX4-165" fmla="*/ 0 w 2680662"/>
                <a:gd name="connsiteY4-166" fmla="*/ 813092 h 1257348"/>
                <a:gd name="connsiteX5-167" fmla="*/ 0 w 2680662"/>
                <a:gd name="connsiteY5-168" fmla="*/ 605635 h 1257348"/>
                <a:gd name="connsiteX6-169" fmla="*/ 443711 w 2680662"/>
                <a:gd name="connsiteY6-170" fmla="*/ 161925 h 1257348"/>
                <a:gd name="connsiteX7-171" fmla="*/ 2461209 w 2680662"/>
                <a:gd name="connsiteY7-172" fmla="*/ 161923 h 1257348"/>
                <a:gd name="connsiteX8-173" fmla="*/ 2680661 w 2680662"/>
                <a:gd name="connsiteY8-174" fmla="*/ 0 h 12573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 ang="0">
                  <a:pos x="connsiteX8-47" y="connsiteY8-48"/>
                </a:cxn>
              </a:cxnLst>
              <a:rect l="l" t="t" r="r" b="b"/>
              <a:pathLst>
                <a:path w="2680662" h="1257348">
                  <a:moveTo>
                    <a:pt x="2680661" y="0"/>
                  </a:moveTo>
                  <a:cubicBezTo>
                    <a:pt x="2680661" y="376072"/>
                    <a:pt x="2680662" y="752145"/>
                    <a:pt x="2680662" y="1128217"/>
                  </a:cubicBezTo>
                  <a:cubicBezTo>
                    <a:pt x="2680536" y="1187913"/>
                    <a:pt x="2530391" y="1259515"/>
                    <a:pt x="2480259" y="1257298"/>
                  </a:cubicBezTo>
                  <a:lnTo>
                    <a:pt x="443711" y="1256802"/>
                  </a:lnTo>
                  <a:cubicBezTo>
                    <a:pt x="198657" y="1256802"/>
                    <a:pt x="0" y="1058146"/>
                    <a:pt x="0" y="813092"/>
                  </a:cubicBezTo>
                  <a:lnTo>
                    <a:pt x="0" y="605635"/>
                  </a:lnTo>
                  <a:cubicBezTo>
                    <a:pt x="0" y="360581"/>
                    <a:pt x="198657" y="161925"/>
                    <a:pt x="443711" y="161925"/>
                  </a:cubicBezTo>
                  <a:lnTo>
                    <a:pt x="2461209" y="161923"/>
                  </a:lnTo>
                  <a:cubicBezTo>
                    <a:pt x="2524835" y="162718"/>
                    <a:pt x="2657516" y="73024"/>
                    <a:pt x="2680661" y="0"/>
                  </a:cubicBezTo>
                  <a:close/>
                </a:path>
              </a:pathLst>
            </a:custGeom>
            <a:gradFill>
              <a:gsLst>
                <a:gs pos="0">
                  <a:srgbClr val="E30613"/>
                </a:gs>
                <a:gs pos="100000">
                  <a:srgbClr val="81040B"/>
                </a:gs>
              </a:gsLst>
              <a:lin ang="3600000" scaled="0"/>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5012807" y="3738391"/>
              <a:ext cx="732893" cy="646331"/>
            </a:xfrm>
            <a:prstGeom prst="rect">
              <a:avLst/>
            </a:prstGeom>
            <a:noFill/>
          </p:spPr>
          <p:txBody>
            <a:bodyPr wrap="none" rtlCol="0">
              <a:spAutoFit/>
            </a:bodyPr>
            <a:lstStyle/>
            <a:p>
              <a:r>
                <a:rPr lang="en-US" altLang="zh-CN"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rPr>
                <a:t>02</a:t>
              </a:r>
              <a:endParaRPr lang="zh-CN" altLang="en-US" sz="3600" b="1" dirty="0">
                <a:solidFill>
                  <a:schemeClr val="bg1"/>
                </a:solidFill>
                <a:latin typeface="Arial Rounded MT Bold" panose="020F0704030504030204" pitchFamily="34" charset="0"/>
                <a:ea typeface="Kozuka Mincho Pr6N H" panose="02020900000000000000" pitchFamily="18" charset="-128"/>
                <a:cs typeface="Arial Unicode MS" panose="020B0604020202020204" pitchFamily="34" charset="-122"/>
              </a:endParaRPr>
            </a:p>
          </p:txBody>
        </p:sp>
        <p:sp>
          <p:nvSpPr>
            <p:cNvPr id="31" name="Freeform 14"/>
            <p:cNvSpPr>
              <a:spLocks noEditPoints="1"/>
            </p:cNvSpPr>
            <p:nvPr/>
          </p:nvSpPr>
          <p:spPr bwMode="auto">
            <a:xfrm>
              <a:off x="5168350" y="2360040"/>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32" name="任意多边形 31"/>
          <p:cNvSpPr/>
          <p:nvPr/>
        </p:nvSpPr>
        <p:spPr>
          <a:xfrm>
            <a:off x="4117267" y="2564428"/>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a:off x="5482017" y="3323003"/>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a:off x="6811863" y="4101704"/>
            <a:ext cx="774894" cy="1915792"/>
          </a:xfrm>
          <a:custGeom>
            <a:avLst/>
            <a:gdLst>
              <a:gd name="connsiteX0" fmla="*/ 195073 w 390146"/>
              <a:gd name="connsiteY0" fmla="*/ 0 h 1913292"/>
              <a:gd name="connsiteX1" fmla="*/ 390146 w 390146"/>
              <a:gd name="connsiteY1" fmla="*/ 195073 h 1913292"/>
              <a:gd name="connsiteX2" fmla="*/ 390145 w 390146"/>
              <a:gd name="connsiteY2" fmla="*/ 1913292 h 1913292"/>
              <a:gd name="connsiteX3" fmla="*/ 0 w 390146"/>
              <a:gd name="connsiteY3" fmla="*/ 1913292 h 1913292"/>
              <a:gd name="connsiteX4" fmla="*/ 0 w 390146"/>
              <a:gd name="connsiteY4" fmla="*/ 195073 h 1913292"/>
              <a:gd name="connsiteX5" fmla="*/ 195073 w 390146"/>
              <a:gd name="connsiteY5" fmla="*/ 0 h 1913292"/>
              <a:gd name="connsiteX0-1" fmla="*/ 195417 w 390490"/>
              <a:gd name="connsiteY0-2" fmla="*/ 0 h 1913292"/>
              <a:gd name="connsiteX1-3" fmla="*/ 390490 w 390490"/>
              <a:gd name="connsiteY1-4" fmla="*/ 195073 h 1913292"/>
              <a:gd name="connsiteX2-5" fmla="*/ 390489 w 390490"/>
              <a:gd name="connsiteY2-6" fmla="*/ 1913292 h 1913292"/>
              <a:gd name="connsiteX3-7" fmla="*/ 344 w 390490"/>
              <a:gd name="connsiteY3-8" fmla="*/ 1913292 h 1913292"/>
              <a:gd name="connsiteX4-9" fmla="*/ 0 w 390490"/>
              <a:gd name="connsiteY4-10" fmla="*/ 1612451 h 1913292"/>
              <a:gd name="connsiteX5-11" fmla="*/ 344 w 390490"/>
              <a:gd name="connsiteY5-12" fmla="*/ 195073 h 1913292"/>
              <a:gd name="connsiteX6" fmla="*/ 195417 w 390490"/>
              <a:gd name="connsiteY6" fmla="*/ 0 h 1913292"/>
              <a:gd name="connsiteX0-13" fmla="*/ 544843 w 739916"/>
              <a:gd name="connsiteY0-14" fmla="*/ 0 h 1918289"/>
              <a:gd name="connsiteX1-15" fmla="*/ 739916 w 739916"/>
              <a:gd name="connsiteY1-16" fmla="*/ 195073 h 1918289"/>
              <a:gd name="connsiteX2-17" fmla="*/ 739915 w 739916"/>
              <a:gd name="connsiteY2-18" fmla="*/ 1913292 h 1918289"/>
              <a:gd name="connsiteX3-19" fmla="*/ 0 w 739916"/>
              <a:gd name="connsiteY3-20" fmla="*/ 1918289 h 1918289"/>
              <a:gd name="connsiteX4-21" fmla="*/ 349426 w 739916"/>
              <a:gd name="connsiteY4-22" fmla="*/ 1612451 h 1918289"/>
              <a:gd name="connsiteX5-23" fmla="*/ 349770 w 739916"/>
              <a:gd name="connsiteY5-24" fmla="*/ 195073 h 1918289"/>
              <a:gd name="connsiteX6-25" fmla="*/ 544843 w 739916"/>
              <a:gd name="connsiteY6-26" fmla="*/ 0 h 1918289"/>
              <a:gd name="connsiteX0-27" fmla="*/ 562332 w 757405"/>
              <a:gd name="connsiteY0-28" fmla="*/ 0 h 1915791"/>
              <a:gd name="connsiteX1-29" fmla="*/ 757405 w 757405"/>
              <a:gd name="connsiteY1-30" fmla="*/ 195073 h 1915791"/>
              <a:gd name="connsiteX2-31" fmla="*/ 757404 w 757405"/>
              <a:gd name="connsiteY2-32" fmla="*/ 1913292 h 1915791"/>
              <a:gd name="connsiteX3-33" fmla="*/ 0 w 757405"/>
              <a:gd name="connsiteY3-34" fmla="*/ 1915791 h 1915791"/>
              <a:gd name="connsiteX4-35" fmla="*/ 366915 w 757405"/>
              <a:gd name="connsiteY4-36" fmla="*/ 1612451 h 1915791"/>
              <a:gd name="connsiteX5-37" fmla="*/ 367259 w 757405"/>
              <a:gd name="connsiteY5-38" fmla="*/ 195073 h 1915791"/>
              <a:gd name="connsiteX6-39" fmla="*/ 562332 w 757405"/>
              <a:gd name="connsiteY6-40" fmla="*/ 0 h 1915791"/>
              <a:gd name="connsiteX0-41" fmla="*/ 562332 w 757405"/>
              <a:gd name="connsiteY0-42" fmla="*/ 0 h 1920788"/>
              <a:gd name="connsiteX1-43" fmla="*/ 757405 w 757405"/>
              <a:gd name="connsiteY1-44" fmla="*/ 195073 h 1920788"/>
              <a:gd name="connsiteX2-45" fmla="*/ 757404 w 757405"/>
              <a:gd name="connsiteY2-46" fmla="*/ 1913292 h 1920788"/>
              <a:gd name="connsiteX3-47" fmla="*/ 0 w 757405"/>
              <a:gd name="connsiteY3-48" fmla="*/ 1920788 h 1920788"/>
              <a:gd name="connsiteX4-49" fmla="*/ 366915 w 757405"/>
              <a:gd name="connsiteY4-50" fmla="*/ 1612451 h 1920788"/>
              <a:gd name="connsiteX5-51" fmla="*/ 367259 w 757405"/>
              <a:gd name="connsiteY5-52" fmla="*/ 195073 h 1920788"/>
              <a:gd name="connsiteX6-53" fmla="*/ 562332 w 757405"/>
              <a:gd name="connsiteY6-54" fmla="*/ 0 h 1920788"/>
              <a:gd name="connsiteX0-55" fmla="*/ 562332 w 757405"/>
              <a:gd name="connsiteY0-56" fmla="*/ 0 h 1920788"/>
              <a:gd name="connsiteX1-57" fmla="*/ 757405 w 757405"/>
              <a:gd name="connsiteY1-58" fmla="*/ 195073 h 1920788"/>
              <a:gd name="connsiteX2-59" fmla="*/ 757404 w 757405"/>
              <a:gd name="connsiteY2-60" fmla="*/ 1913292 h 1920788"/>
              <a:gd name="connsiteX3-61" fmla="*/ 0 w 757405"/>
              <a:gd name="connsiteY3-62" fmla="*/ 1920788 h 1920788"/>
              <a:gd name="connsiteX4-63" fmla="*/ 366915 w 757405"/>
              <a:gd name="connsiteY4-64" fmla="*/ 1612451 h 1920788"/>
              <a:gd name="connsiteX5-65" fmla="*/ 367259 w 757405"/>
              <a:gd name="connsiteY5-66" fmla="*/ 195073 h 1920788"/>
              <a:gd name="connsiteX6-67" fmla="*/ 562332 w 757405"/>
              <a:gd name="connsiteY6-68" fmla="*/ 0 h 1920788"/>
              <a:gd name="connsiteX0-69" fmla="*/ 562332 w 757405"/>
              <a:gd name="connsiteY0-70" fmla="*/ 0 h 1918290"/>
              <a:gd name="connsiteX1-71" fmla="*/ 757405 w 757405"/>
              <a:gd name="connsiteY1-72" fmla="*/ 195073 h 1918290"/>
              <a:gd name="connsiteX2-73" fmla="*/ 757404 w 757405"/>
              <a:gd name="connsiteY2-74" fmla="*/ 1913292 h 1918290"/>
              <a:gd name="connsiteX3-75" fmla="*/ 0 w 757405"/>
              <a:gd name="connsiteY3-76" fmla="*/ 1918290 h 1918290"/>
              <a:gd name="connsiteX4-77" fmla="*/ 366915 w 757405"/>
              <a:gd name="connsiteY4-78" fmla="*/ 1612451 h 1918290"/>
              <a:gd name="connsiteX5-79" fmla="*/ 367259 w 757405"/>
              <a:gd name="connsiteY5-80" fmla="*/ 195073 h 1918290"/>
              <a:gd name="connsiteX6-81" fmla="*/ 562332 w 757405"/>
              <a:gd name="connsiteY6-82" fmla="*/ 0 h 1918290"/>
              <a:gd name="connsiteX0-83" fmla="*/ 562332 w 757405"/>
              <a:gd name="connsiteY0-84" fmla="*/ 0 h 1918290"/>
              <a:gd name="connsiteX1-85" fmla="*/ 757405 w 757405"/>
              <a:gd name="connsiteY1-86" fmla="*/ 195073 h 1918290"/>
              <a:gd name="connsiteX2-87" fmla="*/ 757404 w 757405"/>
              <a:gd name="connsiteY2-88" fmla="*/ 1913292 h 1918290"/>
              <a:gd name="connsiteX3-89" fmla="*/ 0 w 757405"/>
              <a:gd name="connsiteY3-90" fmla="*/ 1918290 h 1918290"/>
              <a:gd name="connsiteX4-91" fmla="*/ 366915 w 757405"/>
              <a:gd name="connsiteY4-92" fmla="*/ 1612451 h 1918290"/>
              <a:gd name="connsiteX5-93" fmla="*/ 367259 w 757405"/>
              <a:gd name="connsiteY5-94" fmla="*/ 195073 h 1918290"/>
              <a:gd name="connsiteX6-95" fmla="*/ 562332 w 757405"/>
              <a:gd name="connsiteY6-96" fmla="*/ 0 h 1918290"/>
              <a:gd name="connsiteX0-97" fmla="*/ 562332 w 757405"/>
              <a:gd name="connsiteY0-98" fmla="*/ 0 h 1915792"/>
              <a:gd name="connsiteX1-99" fmla="*/ 757405 w 757405"/>
              <a:gd name="connsiteY1-100" fmla="*/ 195073 h 1915792"/>
              <a:gd name="connsiteX2-101" fmla="*/ 757404 w 757405"/>
              <a:gd name="connsiteY2-102" fmla="*/ 1913292 h 1915792"/>
              <a:gd name="connsiteX3-103" fmla="*/ 0 w 757405"/>
              <a:gd name="connsiteY3-104" fmla="*/ 1915792 h 1915792"/>
              <a:gd name="connsiteX4-105" fmla="*/ 366915 w 757405"/>
              <a:gd name="connsiteY4-106" fmla="*/ 1612451 h 1915792"/>
              <a:gd name="connsiteX5-107" fmla="*/ 367259 w 757405"/>
              <a:gd name="connsiteY5-108" fmla="*/ 195073 h 1915792"/>
              <a:gd name="connsiteX6-109" fmla="*/ 562332 w 757405"/>
              <a:gd name="connsiteY6-110" fmla="*/ 0 h 1915792"/>
              <a:gd name="connsiteX0-111" fmla="*/ 562332 w 757405"/>
              <a:gd name="connsiteY0-112" fmla="*/ 0 h 1918290"/>
              <a:gd name="connsiteX1-113" fmla="*/ 757405 w 757405"/>
              <a:gd name="connsiteY1-114" fmla="*/ 195073 h 1918290"/>
              <a:gd name="connsiteX2-115" fmla="*/ 757404 w 757405"/>
              <a:gd name="connsiteY2-116" fmla="*/ 1913292 h 1918290"/>
              <a:gd name="connsiteX3-117" fmla="*/ 0 w 757405"/>
              <a:gd name="connsiteY3-118" fmla="*/ 1918290 h 1918290"/>
              <a:gd name="connsiteX4-119" fmla="*/ 366915 w 757405"/>
              <a:gd name="connsiteY4-120" fmla="*/ 1612451 h 1918290"/>
              <a:gd name="connsiteX5-121" fmla="*/ 367259 w 757405"/>
              <a:gd name="connsiteY5-122" fmla="*/ 195073 h 1918290"/>
              <a:gd name="connsiteX6-123" fmla="*/ 562332 w 757405"/>
              <a:gd name="connsiteY6-124" fmla="*/ 0 h 1918290"/>
              <a:gd name="connsiteX0-125" fmla="*/ 562332 w 757405"/>
              <a:gd name="connsiteY0-126" fmla="*/ 0 h 1918290"/>
              <a:gd name="connsiteX1-127" fmla="*/ 757405 w 757405"/>
              <a:gd name="connsiteY1-128" fmla="*/ 195073 h 1918290"/>
              <a:gd name="connsiteX2-129" fmla="*/ 757404 w 757405"/>
              <a:gd name="connsiteY2-130" fmla="*/ 1913292 h 1918290"/>
              <a:gd name="connsiteX3-131" fmla="*/ 0 w 757405"/>
              <a:gd name="connsiteY3-132" fmla="*/ 1918290 h 1918290"/>
              <a:gd name="connsiteX4-133" fmla="*/ 366915 w 757405"/>
              <a:gd name="connsiteY4-134" fmla="*/ 1612451 h 1918290"/>
              <a:gd name="connsiteX5-135" fmla="*/ 367259 w 757405"/>
              <a:gd name="connsiteY5-136" fmla="*/ 195073 h 1918290"/>
              <a:gd name="connsiteX6-137" fmla="*/ 562332 w 757405"/>
              <a:gd name="connsiteY6-138" fmla="*/ 0 h 1918290"/>
              <a:gd name="connsiteX0-139" fmla="*/ 559834 w 754907"/>
              <a:gd name="connsiteY0-140" fmla="*/ 0 h 1923287"/>
              <a:gd name="connsiteX1-141" fmla="*/ 754907 w 754907"/>
              <a:gd name="connsiteY1-142" fmla="*/ 195073 h 1923287"/>
              <a:gd name="connsiteX2-143" fmla="*/ 754906 w 754907"/>
              <a:gd name="connsiteY2-144" fmla="*/ 1913292 h 1923287"/>
              <a:gd name="connsiteX3-145" fmla="*/ 0 w 754907"/>
              <a:gd name="connsiteY3-146" fmla="*/ 1923287 h 1923287"/>
              <a:gd name="connsiteX4-147" fmla="*/ 364417 w 754907"/>
              <a:gd name="connsiteY4-148" fmla="*/ 1612451 h 1923287"/>
              <a:gd name="connsiteX5-149" fmla="*/ 364761 w 754907"/>
              <a:gd name="connsiteY5-150" fmla="*/ 195073 h 1923287"/>
              <a:gd name="connsiteX6-151" fmla="*/ 559834 w 754907"/>
              <a:gd name="connsiteY6-152" fmla="*/ 0 h 1923287"/>
              <a:gd name="connsiteX0-153" fmla="*/ 579821 w 774894"/>
              <a:gd name="connsiteY0-154" fmla="*/ 0 h 1918290"/>
              <a:gd name="connsiteX1-155" fmla="*/ 774894 w 774894"/>
              <a:gd name="connsiteY1-156" fmla="*/ 195073 h 1918290"/>
              <a:gd name="connsiteX2-157" fmla="*/ 774893 w 774894"/>
              <a:gd name="connsiteY2-158" fmla="*/ 1913292 h 1918290"/>
              <a:gd name="connsiteX3-159" fmla="*/ 0 w 774894"/>
              <a:gd name="connsiteY3-160" fmla="*/ 1918290 h 1918290"/>
              <a:gd name="connsiteX4-161" fmla="*/ 384404 w 774894"/>
              <a:gd name="connsiteY4-162" fmla="*/ 1612451 h 1918290"/>
              <a:gd name="connsiteX5-163" fmla="*/ 384748 w 774894"/>
              <a:gd name="connsiteY5-164" fmla="*/ 195073 h 1918290"/>
              <a:gd name="connsiteX6-165" fmla="*/ 579821 w 774894"/>
              <a:gd name="connsiteY6-166" fmla="*/ 0 h 1918290"/>
              <a:gd name="connsiteX0-167" fmla="*/ 579821 w 774894"/>
              <a:gd name="connsiteY0-168" fmla="*/ 0 h 1923287"/>
              <a:gd name="connsiteX1-169" fmla="*/ 774894 w 774894"/>
              <a:gd name="connsiteY1-170" fmla="*/ 195073 h 1923287"/>
              <a:gd name="connsiteX2-171" fmla="*/ 774893 w 774894"/>
              <a:gd name="connsiteY2-172" fmla="*/ 1913292 h 1923287"/>
              <a:gd name="connsiteX3-173" fmla="*/ 0 w 774894"/>
              <a:gd name="connsiteY3-174" fmla="*/ 1923287 h 1923287"/>
              <a:gd name="connsiteX4-175" fmla="*/ 384404 w 774894"/>
              <a:gd name="connsiteY4-176" fmla="*/ 1612451 h 1923287"/>
              <a:gd name="connsiteX5-177" fmla="*/ 384748 w 774894"/>
              <a:gd name="connsiteY5-178" fmla="*/ 195073 h 1923287"/>
              <a:gd name="connsiteX6-179" fmla="*/ 579821 w 774894"/>
              <a:gd name="connsiteY6-180" fmla="*/ 0 h 1923287"/>
              <a:gd name="connsiteX0-181" fmla="*/ 579821 w 774894"/>
              <a:gd name="connsiteY0-182" fmla="*/ 0 h 1918290"/>
              <a:gd name="connsiteX1-183" fmla="*/ 774894 w 774894"/>
              <a:gd name="connsiteY1-184" fmla="*/ 195073 h 1918290"/>
              <a:gd name="connsiteX2-185" fmla="*/ 774893 w 774894"/>
              <a:gd name="connsiteY2-186" fmla="*/ 1913292 h 1918290"/>
              <a:gd name="connsiteX3-187" fmla="*/ 0 w 774894"/>
              <a:gd name="connsiteY3-188" fmla="*/ 1918290 h 1918290"/>
              <a:gd name="connsiteX4-189" fmla="*/ 384404 w 774894"/>
              <a:gd name="connsiteY4-190" fmla="*/ 1612451 h 1918290"/>
              <a:gd name="connsiteX5-191" fmla="*/ 384748 w 774894"/>
              <a:gd name="connsiteY5-192" fmla="*/ 195073 h 1918290"/>
              <a:gd name="connsiteX6-193" fmla="*/ 579821 w 774894"/>
              <a:gd name="connsiteY6-194" fmla="*/ 0 h 1918290"/>
              <a:gd name="connsiteX0-195" fmla="*/ 574824 w 769897"/>
              <a:gd name="connsiteY0-196" fmla="*/ 0 h 1918290"/>
              <a:gd name="connsiteX1-197" fmla="*/ 769897 w 769897"/>
              <a:gd name="connsiteY1-198" fmla="*/ 195073 h 1918290"/>
              <a:gd name="connsiteX2-199" fmla="*/ 769896 w 769897"/>
              <a:gd name="connsiteY2-200" fmla="*/ 1913292 h 1918290"/>
              <a:gd name="connsiteX3-201" fmla="*/ 0 w 769897"/>
              <a:gd name="connsiteY3-202" fmla="*/ 1918290 h 1918290"/>
              <a:gd name="connsiteX4-203" fmla="*/ 379407 w 769897"/>
              <a:gd name="connsiteY4-204" fmla="*/ 1612451 h 1918290"/>
              <a:gd name="connsiteX5-205" fmla="*/ 379751 w 769897"/>
              <a:gd name="connsiteY5-206" fmla="*/ 195073 h 1918290"/>
              <a:gd name="connsiteX6-207" fmla="*/ 574824 w 769897"/>
              <a:gd name="connsiteY6-208" fmla="*/ 0 h 1918290"/>
              <a:gd name="connsiteX0-209" fmla="*/ 579821 w 774894"/>
              <a:gd name="connsiteY0-210" fmla="*/ 0 h 1915792"/>
              <a:gd name="connsiteX1-211" fmla="*/ 774894 w 774894"/>
              <a:gd name="connsiteY1-212" fmla="*/ 195073 h 1915792"/>
              <a:gd name="connsiteX2-213" fmla="*/ 774893 w 774894"/>
              <a:gd name="connsiteY2-214" fmla="*/ 1913292 h 1915792"/>
              <a:gd name="connsiteX3-215" fmla="*/ 0 w 774894"/>
              <a:gd name="connsiteY3-216" fmla="*/ 1915792 h 1915792"/>
              <a:gd name="connsiteX4-217" fmla="*/ 384404 w 774894"/>
              <a:gd name="connsiteY4-218" fmla="*/ 1612451 h 1915792"/>
              <a:gd name="connsiteX5-219" fmla="*/ 384748 w 774894"/>
              <a:gd name="connsiteY5-220" fmla="*/ 195073 h 1915792"/>
              <a:gd name="connsiteX6-221" fmla="*/ 579821 w 774894"/>
              <a:gd name="connsiteY6-222" fmla="*/ 0 h 19157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774894" h="1915792">
                <a:moveTo>
                  <a:pt x="579821" y="0"/>
                </a:moveTo>
                <a:cubicBezTo>
                  <a:pt x="687557" y="0"/>
                  <a:pt x="774894" y="87337"/>
                  <a:pt x="774894" y="195073"/>
                </a:cubicBezTo>
                <a:cubicBezTo>
                  <a:pt x="774894" y="767813"/>
                  <a:pt x="774893" y="1340552"/>
                  <a:pt x="774893" y="1913292"/>
                </a:cubicBezTo>
                <a:lnTo>
                  <a:pt x="0" y="1915792"/>
                </a:lnTo>
                <a:cubicBezTo>
                  <a:pt x="257216" y="1833001"/>
                  <a:pt x="384519" y="1712731"/>
                  <a:pt x="384404" y="1612451"/>
                </a:cubicBezTo>
                <a:cubicBezTo>
                  <a:pt x="384519" y="1139992"/>
                  <a:pt x="384633" y="667532"/>
                  <a:pt x="384748" y="195073"/>
                </a:cubicBezTo>
                <a:cubicBezTo>
                  <a:pt x="384748" y="87337"/>
                  <a:pt x="472085" y="0"/>
                  <a:pt x="579821" y="0"/>
                </a:cubicBezTo>
                <a:close/>
              </a:path>
            </a:pathLst>
          </a:custGeom>
          <a:gradFill>
            <a:gsLst>
              <a:gs pos="0">
                <a:srgbClr val="FFFFFF"/>
              </a:gs>
              <a:gs pos="100000">
                <a:srgbClr val="B2B2B2"/>
              </a:gs>
            </a:gsLst>
            <a:lin ang="17400000" scaled="0"/>
          </a:gradFill>
          <a:ln w="12700">
            <a:gradFill>
              <a:gsLst>
                <a:gs pos="0">
                  <a:schemeClr val="bg1"/>
                </a:gs>
                <a:gs pos="100000">
                  <a:schemeClr val="bg1">
                    <a:lumMod val="9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文本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99223" y="2012360"/>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突破心智</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6" name="文本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72407" y="4379882"/>
            <a:ext cx="2339102" cy="1323439"/>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学习深造</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08876" y="2444673"/>
            <a:ext cx="2339102" cy="1323439"/>
          </a:xfrm>
          <a:prstGeom prst="rect">
            <a:avLst/>
          </a:prstGeom>
          <a:noFill/>
          <a:effectLst/>
        </p:spPr>
        <p:txBody>
          <a:bodyPr wrap="none" rtlCol="0">
            <a:spAutoFit/>
          </a:bodyPr>
          <a:lstStyle/>
          <a:p>
            <a:pPr>
              <a:buClr>
                <a:srgbClr val="808080"/>
              </a:buClr>
            </a:pPr>
            <a:r>
              <a:rPr lang="zh-CN" altLang="en-US" sz="2400" dirty="0">
                <a:solidFill>
                  <a:prstClr val="white">
                    <a:lumMod val="50000"/>
                  </a:prstClr>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强化优势</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717049" y="5544835"/>
            <a:ext cx="2339102" cy="1323439"/>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sz="2400"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sym typeface="+mn-lt"/>
              </a:rPr>
              <a:t>不断实践</a:t>
            </a: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2" grpId="0" animBg="1"/>
      <p:bldP spid="33" grpId="0" animBg="1"/>
      <p:bldP spid="34" grpId="0" animBg="1"/>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下一步工作规划</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0" y="4133213"/>
            <a:ext cx="12192000" cy="0"/>
          </a:xfrm>
          <a:prstGeom prst="line">
            <a:avLst/>
          </a:prstGeom>
          <a:ln w="19050">
            <a:solidFill>
              <a:srgbClr val="D90012"/>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22504" y="1730577"/>
            <a:ext cx="1105637" cy="2522681"/>
            <a:chOff x="466878" y="1023579"/>
            <a:chExt cx="829228" cy="1892011"/>
          </a:xfrm>
        </p:grpSpPr>
        <p:cxnSp>
          <p:nvCxnSpPr>
            <p:cNvPr id="15" name="直接连接符 14"/>
            <p:cNvCxnSpPr/>
            <p:nvPr/>
          </p:nvCxnSpPr>
          <p:spPr>
            <a:xfrm>
              <a:off x="881492" y="1888431"/>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91492"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46687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椭圆 17"/>
            <p:cNvSpPr/>
            <p:nvPr/>
          </p:nvSpPr>
          <p:spPr>
            <a:xfrm>
              <a:off x="580885" y="113757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2017</a:t>
              </a:r>
              <a:endParaRPr lang="zh-CN" altLang="en-US" sz="4265" b="1" dirty="0">
                <a:latin typeface="Kartika" panose="02020503030404060203" pitchFamily="18" charset="0"/>
                <a:cs typeface="Kartika" panose="02020503030404060203" pitchFamily="18" charset="0"/>
              </a:endParaRPr>
            </a:p>
          </p:txBody>
        </p:sp>
      </p:grpSp>
      <p:grpSp>
        <p:nvGrpSpPr>
          <p:cNvPr id="19" name="组合 18"/>
          <p:cNvGrpSpPr/>
          <p:nvPr/>
        </p:nvGrpSpPr>
        <p:grpSpPr>
          <a:xfrm>
            <a:off x="2063552" y="4013213"/>
            <a:ext cx="1105637" cy="2565856"/>
            <a:chOff x="1547664" y="2735590"/>
            <a:chExt cx="829228" cy="1924392"/>
          </a:xfrm>
        </p:grpSpPr>
        <p:cxnSp>
          <p:nvCxnSpPr>
            <p:cNvPr id="20" name="直接连接符 19"/>
            <p:cNvCxnSpPr/>
            <p:nvPr/>
          </p:nvCxnSpPr>
          <p:spPr>
            <a:xfrm>
              <a:off x="1962278" y="282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87227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p:nvSpPr>
          <p:spPr>
            <a:xfrm>
              <a:off x="1547664" y="3830754"/>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椭圆 22"/>
            <p:cNvSpPr/>
            <p:nvPr/>
          </p:nvSpPr>
          <p:spPr>
            <a:xfrm>
              <a:off x="1661671" y="3944755"/>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2018</a:t>
              </a:r>
              <a:endParaRPr lang="zh-CN" altLang="en-US" sz="2135" b="1" dirty="0">
                <a:latin typeface="Kartika" panose="02020503030404060203" pitchFamily="18" charset="0"/>
                <a:cs typeface="Kartika" panose="02020503030404060203" pitchFamily="18" charset="0"/>
              </a:endParaRPr>
            </a:p>
          </p:txBody>
        </p:sp>
      </p:grpSp>
      <p:grpSp>
        <p:nvGrpSpPr>
          <p:cNvPr id="24" name="组合 23"/>
          <p:cNvGrpSpPr/>
          <p:nvPr/>
        </p:nvGrpSpPr>
        <p:grpSpPr>
          <a:xfrm>
            <a:off x="3934246" y="4013213"/>
            <a:ext cx="1105637" cy="1688208"/>
            <a:chOff x="2950684" y="2735590"/>
            <a:chExt cx="829228" cy="1266156"/>
          </a:xfrm>
        </p:grpSpPr>
        <p:cxnSp>
          <p:nvCxnSpPr>
            <p:cNvPr id="25" name="直接连接符 24"/>
            <p:cNvCxnSpPr/>
            <p:nvPr/>
          </p:nvCxnSpPr>
          <p:spPr>
            <a:xfrm>
              <a:off x="3365298" y="282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27529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295068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9" name="椭圆 28"/>
            <p:cNvSpPr/>
            <p:nvPr/>
          </p:nvSpPr>
          <p:spPr>
            <a:xfrm>
              <a:off x="3064691" y="328651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2019</a:t>
              </a:r>
              <a:endParaRPr lang="zh-CN" altLang="en-US" sz="2135" b="1" dirty="0">
                <a:latin typeface="Kartika" panose="02020503030404060203" pitchFamily="18" charset="0"/>
                <a:cs typeface="Kartika" panose="02020503030404060203" pitchFamily="18" charset="0"/>
              </a:endParaRPr>
            </a:p>
          </p:txBody>
        </p:sp>
      </p:grpSp>
      <p:grpSp>
        <p:nvGrpSpPr>
          <p:cNvPr id="30" name="组合 29"/>
          <p:cNvGrpSpPr/>
          <p:nvPr/>
        </p:nvGrpSpPr>
        <p:grpSpPr>
          <a:xfrm>
            <a:off x="5711958" y="1730577"/>
            <a:ext cx="1105637" cy="2522681"/>
            <a:chOff x="4283968" y="1023579"/>
            <a:chExt cx="829228" cy="1892011"/>
          </a:xfrm>
        </p:grpSpPr>
        <p:cxnSp>
          <p:nvCxnSpPr>
            <p:cNvPr id="31" name="直接连接符 30"/>
            <p:cNvCxnSpPr/>
            <p:nvPr/>
          </p:nvCxnSpPr>
          <p:spPr>
            <a:xfrm>
              <a:off x="4698582" y="1876069"/>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4608582"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4283968" y="1023579"/>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4" name="椭圆 33"/>
            <p:cNvSpPr/>
            <p:nvPr/>
          </p:nvSpPr>
          <p:spPr>
            <a:xfrm>
              <a:off x="4397968" y="113757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2020</a:t>
              </a:r>
              <a:endParaRPr lang="zh-CN" altLang="en-US" sz="2135" b="1" dirty="0">
                <a:latin typeface="Kartika" panose="02020503030404060203" pitchFamily="18" charset="0"/>
                <a:cs typeface="Kartika" panose="02020503030404060203" pitchFamily="18" charset="0"/>
              </a:endParaRPr>
            </a:p>
          </p:txBody>
        </p:sp>
      </p:grpSp>
      <p:grpSp>
        <p:nvGrpSpPr>
          <p:cNvPr id="35" name="组合 34"/>
          <p:cNvGrpSpPr/>
          <p:nvPr/>
        </p:nvGrpSpPr>
        <p:grpSpPr>
          <a:xfrm>
            <a:off x="7588420" y="2680536"/>
            <a:ext cx="1105637" cy="1572677"/>
            <a:chOff x="5691315" y="1736082"/>
            <a:chExt cx="829228" cy="1179508"/>
          </a:xfrm>
        </p:grpSpPr>
        <p:cxnSp>
          <p:nvCxnSpPr>
            <p:cNvPr id="36" name="直接连接符 35"/>
            <p:cNvCxnSpPr/>
            <p:nvPr/>
          </p:nvCxnSpPr>
          <p:spPr>
            <a:xfrm>
              <a:off x="6105928" y="2015590"/>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6015929"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5691315" y="1736082"/>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椭圆 38"/>
            <p:cNvSpPr/>
            <p:nvPr/>
          </p:nvSpPr>
          <p:spPr>
            <a:xfrm>
              <a:off x="5805322" y="1850083"/>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2021</a:t>
              </a:r>
              <a:endParaRPr lang="zh-CN" altLang="en-US" sz="2135" b="1" dirty="0">
                <a:latin typeface="Kartika" panose="02020503030404060203" pitchFamily="18" charset="0"/>
                <a:cs typeface="Kartika" panose="02020503030404060203" pitchFamily="18" charset="0"/>
              </a:endParaRPr>
            </a:p>
          </p:txBody>
        </p:sp>
      </p:grpSp>
      <p:grpSp>
        <p:nvGrpSpPr>
          <p:cNvPr id="40" name="组合 39"/>
          <p:cNvGrpSpPr/>
          <p:nvPr/>
        </p:nvGrpSpPr>
        <p:grpSpPr>
          <a:xfrm>
            <a:off x="9744406" y="4013213"/>
            <a:ext cx="1105637" cy="1688208"/>
            <a:chOff x="7308304" y="2735590"/>
            <a:chExt cx="829228" cy="1266156"/>
          </a:xfrm>
        </p:grpSpPr>
        <p:cxnSp>
          <p:nvCxnSpPr>
            <p:cNvPr id="41" name="直接连接符 40"/>
            <p:cNvCxnSpPr/>
            <p:nvPr/>
          </p:nvCxnSpPr>
          <p:spPr>
            <a:xfrm>
              <a:off x="7722918" y="2836513"/>
              <a:ext cx="0" cy="900000"/>
            </a:xfrm>
            <a:prstGeom prst="line">
              <a:avLst/>
            </a:prstGeom>
            <a:ln>
              <a:solidFill>
                <a:srgbClr val="D9001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632918" y="2735590"/>
              <a:ext cx="180000" cy="180000"/>
            </a:xfrm>
            <a:prstGeom prst="ellipse">
              <a:avLst/>
            </a:prstGeom>
            <a:solidFill>
              <a:schemeClr val="bg1"/>
            </a:solidFill>
            <a:ln>
              <a:solidFill>
                <a:srgbClr val="D9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椭圆 42"/>
            <p:cNvSpPr/>
            <p:nvPr/>
          </p:nvSpPr>
          <p:spPr>
            <a:xfrm>
              <a:off x="7308304" y="3172518"/>
              <a:ext cx="829228" cy="82922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1750">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4" name="椭圆 43"/>
            <p:cNvSpPr/>
            <p:nvPr/>
          </p:nvSpPr>
          <p:spPr>
            <a:xfrm>
              <a:off x="7422311" y="3286519"/>
              <a:ext cx="601237" cy="601237"/>
            </a:xfrm>
            <a:prstGeom prst="ellipse">
              <a:avLst/>
            </a:prstGeom>
            <a:gradFill>
              <a:gsLst>
                <a:gs pos="0">
                  <a:srgbClr val="E30613"/>
                </a:gs>
                <a:gs pos="100000">
                  <a:srgbClr val="81040B"/>
                </a:gs>
              </a:gsLst>
              <a:lin ang="3600000" scaled="0"/>
            </a:gradFill>
            <a:ln>
              <a:noFill/>
            </a:ln>
            <a:effectLst>
              <a:innerShdw blurRad="76200" dist="1016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13" rIns="0" bIns="45713" numCol="1" spcCol="0" rtlCol="0" fromWordArt="0" anchor="ctr" anchorCtr="0" forceAA="0" compatLnSpc="1">
              <a:noAutofit/>
            </a:bodyPr>
            <a:lstStyle/>
            <a:p>
              <a:pPr algn="ctr" defTabSz="913765"/>
              <a:r>
                <a:rPr lang="en-US" altLang="zh-CN" sz="2135" b="1" dirty="0">
                  <a:latin typeface="Kartika" panose="02020503030404060203" pitchFamily="18" charset="0"/>
                  <a:cs typeface="Kartika" panose="02020503030404060203" pitchFamily="18" charset="0"/>
                </a:rPr>
                <a:t>2022</a:t>
              </a:r>
              <a:endParaRPr lang="zh-CN" altLang="en-US" sz="2135" b="1" dirty="0">
                <a:latin typeface="Kartika" panose="02020503030404060203" pitchFamily="18" charset="0"/>
                <a:cs typeface="Kartika" panose="02020503030404060203" pitchFamily="18" charset="0"/>
              </a:endParaRPr>
            </a:p>
          </p:txBody>
        </p:sp>
      </p:grpSp>
      <p:sp>
        <p:nvSpPr>
          <p:cNvPr id="45" name="文本框 44"/>
          <p:cNvSpPr txBox="1"/>
          <p:nvPr/>
        </p:nvSpPr>
        <p:spPr>
          <a:xfrm>
            <a:off x="2069224" y="2001206"/>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324221" y="5960009"/>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205175" y="4602874"/>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941456" y="1506051"/>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915981" y="2777719"/>
            <a:ext cx="2159566" cy="1138773"/>
          </a:xfrm>
          <a:prstGeom prst="rect">
            <a:avLst/>
          </a:prstGeom>
          <a:noFill/>
          <a:effectLst/>
        </p:spPr>
        <p:txBody>
          <a:bodyPr wrap="none" rtlCol="0">
            <a:spAutoFit/>
          </a:bodyPr>
          <a:lstStyle/>
          <a:p>
            <a:r>
              <a:rPr lang="zh-CN" altLang="en-US" dirty="0">
                <a:solidFill>
                  <a:srgbClr val="0065B0"/>
                </a:solidFill>
                <a:latin typeface="微软雅黑" panose="020B0503020204020204" pitchFamily="34" charset="-122"/>
                <a:ea typeface="微软雅黑" panose="020B0503020204020204" pitchFamily="34" charset="-122"/>
              </a:rPr>
              <a:t> </a:t>
            </a:r>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217441" y="5897270"/>
            <a:ext cx="2159566" cy="1138773"/>
          </a:xfrm>
          <a:prstGeom prst="rect">
            <a:avLst/>
          </a:prstGeom>
          <a:noFill/>
          <a:effectLst/>
        </p:spPr>
        <p:txBody>
          <a:bodyPr wrap="none" rtlCol="0">
            <a:spAutoFit/>
          </a:bodyPr>
          <a:lstStyle/>
          <a:p>
            <a:r>
              <a:rPr lang="zh-CN" altLang="en-US"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rPr>
              <a:t> 单击此处输入标题</a:t>
            </a:r>
            <a:endParaRPr lang="en-US" altLang="zh-CN" dirty="0">
              <a:gradFill>
                <a:gsLst>
                  <a:gs pos="0">
                    <a:srgbClr val="E30613"/>
                  </a:gs>
                  <a:gs pos="100000">
                    <a:srgbClr val="81040B"/>
                  </a:gs>
                </a:gsLst>
                <a:lin ang="3600000" scaled="0"/>
              </a:gra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a:p>
            <a:endParaRPr lang="en-US" altLang="zh-CN" sz="2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1000" fill="hold"/>
                                        <p:tgtEl>
                                          <p:spTgt spid="45"/>
                                        </p:tgtEl>
                                        <p:attrNameLst>
                                          <p:attrName>ppt_w</p:attrName>
                                        </p:attrNameLst>
                                      </p:cBhvr>
                                      <p:tavLst>
                                        <p:tav tm="0">
                                          <p:val>
                                            <p:strVal val="#ppt_w+.3"/>
                                          </p:val>
                                        </p:tav>
                                        <p:tav tm="100000">
                                          <p:val>
                                            <p:strVal val="#ppt_w"/>
                                          </p:val>
                                        </p:tav>
                                      </p:tavLst>
                                    </p:anim>
                                    <p:anim calcmode="lin" valueType="num">
                                      <p:cBhvr>
                                        <p:cTn id="43" dur="1000" fill="hold"/>
                                        <p:tgtEl>
                                          <p:spTgt spid="45"/>
                                        </p:tgtEl>
                                        <p:attrNameLst>
                                          <p:attrName>ppt_h</p:attrName>
                                        </p:attrNameLst>
                                      </p:cBhvr>
                                      <p:tavLst>
                                        <p:tav tm="0">
                                          <p:val>
                                            <p:strVal val="#ppt_h"/>
                                          </p:val>
                                        </p:tav>
                                        <p:tav tm="100000">
                                          <p:val>
                                            <p:strVal val="#ppt_h"/>
                                          </p:val>
                                        </p:tav>
                                      </p:tavLst>
                                    </p:anim>
                                    <p:animEffect transition="in" filter="fade">
                                      <p:cBhvr>
                                        <p:cTn id="44" dur="1000"/>
                                        <p:tgtEl>
                                          <p:spTgt spid="45"/>
                                        </p:tgtEl>
                                      </p:cBhvr>
                                    </p:animEffect>
                                  </p:childTnLst>
                                </p:cTn>
                              </p:par>
                              <p:par>
                                <p:cTn id="45" presetID="50" presetClass="entr" presetSubtype="0" decel="100000" fill="hold" grpId="0" nodeType="withEffect">
                                  <p:stCondLst>
                                    <p:cond delay="25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strVal val="#ppt_w+.3"/>
                                          </p:val>
                                        </p:tav>
                                        <p:tav tm="100000">
                                          <p:val>
                                            <p:strVal val="#ppt_w"/>
                                          </p:val>
                                        </p:tav>
                                      </p:tavLst>
                                    </p:anim>
                                    <p:anim calcmode="lin" valueType="num">
                                      <p:cBhvr>
                                        <p:cTn id="48" dur="1000" fill="hold"/>
                                        <p:tgtEl>
                                          <p:spTgt spid="46"/>
                                        </p:tgtEl>
                                        <p:attrNameLst>
                                          <p:attrName>ppt_h</p:attrName>
                                        </p:attrNameLst>
                                      </p:cBhvr>
                                      <p:tavLst>
                                        <p:tav tm="0">
                                          <p:val>
                                            <p:strVal val="#ppt_h"/>
                                          </p:val>
                                        </p:tav>
                                        <p:tav tm="100000">
                                          <p:val>
                                            <p:strVal val="#ppt_h"/>
                                          </p:val>
                                        </p:tav>
                                      </p:tavLst>
                                    </p:anim>
                                    <p:animEffect transition="in" filter="fade">
                                      <p:cBhvr>
                                        <p:cTn id="49" dur="1000"/>
                                        <p:tgtEl>
                                          <p:spTgt spid="46"/>
                                        </p:tgtEl>
                                      </p:cBhvr>
                                    </p:animEffect>
                                  </p:childTnLst>
                                </p:cTn>
                              </p:par>
                              <p:par>
                                <p:cTn id="50" presetID="50" presetClass="entr" presetSubtype="0" decel="100000" fill="hold" grpId="0"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par>
                                <p:cTn id="55" presetID="50" presetClass="entr" presetSubtype="0" decel="100000" fill="hold" grpId="0" nodeType="withEffect">
                                  <p:stCondLst>
                                    <p:cond delay="7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strVal val="#ppt_w+.3"/>
                                          </p:val>
                                        </p:tav>
                                        <p:tav tm="100000">
                                          <p:val>
                                            <p:strVal val="#ppt_w"/>
                                          </p:val>
                                        </p:tav>
                                      </p:tavLst>
                                    </p:anim>
                                    <p:anim calcmode="lin" valueType="num">
                                      <p:cBhvr>
                                        <p:cTn id="58" dur="1000" fill="hold"/>
                                        <p:tgtEl>
                                          <p:spTgt spid="48"/>
                                        </p:tgtEl>
                                        <p:attrNameLst>
                                          <p:attrName>ppt_h</p:attrName>
                                        </p:attrNameLst>
                                      </p:cBhvr>
                                      <p:tavLst>
                                        <p:tav tm="0">
                                          <p:val>
                                            <p:strVal val="#ppt_h"/>
                                          </p:val>
                                        </p:tav>
                                        <p:tav tm="100000">
                                          <p:val>
                                            <p:strVal val="#ppt_h"/>
                                          </p:val>
                                        </p:tav>
                                      </p:tavLst>
                                    </p:anim>
                                    <p:animEffect transition="in" filter="fade">
                                      <p:cBhvr>
                                        <p:cTn id="59" dur="1000"/>
                                        <p:tgtEl>
                                          <p:spTgt spid="48"/>
                                        </p:tgtEl>
                                      </p:cBhvr>
                                    </p:animEffect>
                                  </p:childTnLst>
                                </p:cTn>
                              </p:par>
                              <p:par>
                                <p:cTn id="60" presetID="50" presetClass="entr" presetSubtype="0" decel="100000" fill="hold" grpId="0" nodeType="withEffect">
                                  <p:stCondLst>
                                    <p:cond delay="100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strVal val="#ppt_w+.3"/>
                                          </p:val>
                                        </p:tav>
                                        <p:tav tm="100000">
                                          <p:val>
                                            <p:strVal val="#ppt_w"/>
                                          </p:val>
                                        </p:tav>
                                      </p:tavLst>
                                    </p:anim>
                                    <p:anim calcmode="lin" valueType="num">
                                      <p:cBhvr>
                                        <p:cTn id="63" dur="1000" fill="hold"/>
                                        <p:tgtEl>
                                          <p:spTgt spid="49"/>
                                        </p:tgtEl>
                                        <p:attrNameLst>
                                          <p:attrName>ppt_h</p:attrName>
                                        </p:attrNameLst>
                                      </p:cBhvr>
                                      <p:tavLst>
                                        <p:tav tm="0">
                                          <p:val>
                                            <p:strVal val="#ppt_h"/>
                                          </p:val>
                                        </p:tav>
                                        <p:tav tm="100000">
                                          <p:val>
                                            <p:strVal val="#ppt_h"/>
                                          </p:val>
                                        </p:tav>
                                      </p:tavLst>
                                    </p:anim>
                                    <p:animEffect transition="in" filter="fade">
                                      <p:cBhvr>
                                        <p:cTn id="64" dur="1000"/>
                                        <p:tgtEl>
                                          <p:spTgt spid="49"/>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50"/>
                                        </p:tgtEl>
                                        <p:attrNameLst>
                                          <p:attrName>style.visibility</p:attrName>
                                        </p:attrNameLst>
                                      </p:cBhvr>
                                      <p:to>
                                        <p:strVal val="visible"/>
                                      </p:to>
                                    </p:set>
                                    <p:anim calcmode="lin" valueType="num">
                                      <p:cBhvr>
                                        <p:cTn id="67" dur="1000" fill="hold"/>
                                        <p:tgtEl>
                                          <p:spTgt spid="50"/>
                                        </p:tgtEl>
                                        <p:attrNameLst>
                                          <p:attrName>ppt_w</p:attrName>
                                        </p:attrNameLst>
                                      </p:cBhvr>
                                      <p:tavLst>
                                        <p:tav tm="0">
                                          <p:val>
                                            <p:strVal val="#ppt_w+.3"/>
                                          </p:val>
                                        </p:tav>
                                        <p:tav tm="100000">
                                          <p:val>
                                            <p:strVal val="#ppt_w"/>
                                          </p:val>
                                        </p:tav>
                                      </p:tavLst>
                                    </p:anim>
                                    <p:anim calcmode="lin" valueType="num">
                                      <p:cBhvr>
                                        <p:cTn id="68" dur="1000" fill="hold"/>
                                        <p:tgtEl>
                                          <p:spTgt spid="50"/>
                                        </p:tgtEl>
                                        <p:attrNameLst>
                                          <p:attrName>ppt_h</p:attrName>
                                        </p:attrNameLst>
                                      </p:cBhvr>
                                      <p:tavLst>
                                        <p:tav tm="0">
                                          <p:val>
                                            <p:strVal val="#ppt_h"/>
                                          </p:val>
                                        </p:tav>
                                        <p:tav tm="100000">
                                          <p:val>
                                            <p:strVal val="#ppt_h"/>
                                          </p:val>
                                        </p:tav>
                                      </p:tavLst>
                                    </p:anim>
                                    <p:animEffect transition="in" filter="fade">
                                      <p:cBhvr>
                                        <p:cTn id="6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4"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A4050E"/>
          </a:solidFill>
          <a:ln>
            <a:noFill/>
          </a:ln>
          <a:effectLst/>
        </p:spPr>
        <p:txBody>
          <a:bodyPr vert="horz" wrap="square" lIns="121920" tIns="60960" rIns="121920" bIns="60960" numCol="1" anchor="t" anchorCtr="0" compatLnSpc="1"/>
          <a:lstStyle/>
          <a:p>
            <a:endParaRPr lang="id-ID" sz="2400"/>
          </a:p>
        </p:txBody>
      </p:sp>
      <p:sp>
        <p:nvSpPr>
          <p:cNvPr id="15"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6"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A4050E"/>
          </a:solidFill>
          <a:ln>
            <a:noFill/>
          </a:ln>
          <a:effectLst/>
        </p:spPr>
        <p:txBody>
          <a:bodyPr vert="horz" wrap="square" lIns="121920" tIns="60960" rIns="121920" bIns="60960" numCol="1" anchor="t" anchorCtr="0" compatLnSpc="1"/>
          <a:lstStyle/>
          <a:p>
            <a:endParaRPr lang="id-ID" sz="2400"/>
          </a:p>
        </p:txBody>
      </p:sp>
      <p:sp>
        <p:nvSpPr>
          <p:cNvPr id="17"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E10613"/>
          </a:solidFill>
          <a:ln>
            <a:noFill/>
          </a:ln>
          <a:effectLst/>
        </p:spPr>
        <p:txBody>
          <a:bodyPr vert="horz" wrap="square" lIns="121920" tIns="60960" rIns="121920" bIns="60960" numCol="1" anchor="t" anchorCtr="0" compatLnSpc="1"/>
          <a:lstStyle/>
          <a:p>
            <a:endParaRPr lang="id-ID" sz="2400"/>
          </a:p>
        </p:txBody>
      </p:sp>
      <p:sp>
        <p:nvSpPr>
          <p:cNvPr id="18" name="TextBox 12"/>
          <p:cNvSpPr txBox="1"/>
          <p:nvPr/>
        </p:nvSpPr>
        <p:spPr>
          <a:xfrm>
            <a:off x="1001584" y="2610676"/>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89476" y="995834"/>
            <a:ext cx="3995616" cy="1247381"/>
            <a:chOff x="889476" y="995834"/>
            <a:chExt cx="3995616" cy="1247381"/>
          </a:xfrm>
        </p:grpSpPr>
        <p:grpSp>
          <p:nvGrpSpPr>
            <p:cNvPr id="20" name="组合 19"/>
            <p:cNvGrpSpPr/>
            <p:nvPr/>
          </p:nvGrpSpPr>
          <p:grpSpPr>
            <a:xfrm>
              <a:off x="889476" y="995834"/>
              <a:ext cx="3995616" cy="1247381"/>
              <a:chOff x="3061134" y="5426262"/>
              <a:chExt cx="3375334" cy="1053737"/>
            </a:xfrm>
          </p:grpSpPr>
          <p:sp>
            <p:nvSpPr>
              <p:cNvPr id="22" name="圆角矩形 21"/>
              <p:cNvSpPr/>
              <p:nvPr/>
            </p:nvSpPr>
            <p:spPr>
              <a:xfrm>
                <a:off x="3061134" y="5426262"/>
                <a:ext cx="3375334" cy="1053737"/>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514338" y="5578088"/>
                <a:ext cx="2457065" cy="750086"/>
              </a:xfrm>
              <a:prstGeom prst="rect">
                <a:avLst/>
              </a:prstGeom>
              <a:gradFill>
                <a:gsLst>
                  <a:gs pos="0">
                    <a:srgbClr val="E30613"/>
                  </a:gs>
                  <a:gs pos="100000">
                    <a:srgbClr val="81040B"/>
                  </a:gs>
                </a:gsLst>
                <a:lin ang="3600000" scaled="0"/>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148174" y="5875198"/>
                <a:ext cx="155864" cy="155863"/>
                <a:chOff x="4559531" y="2227811"/>
                <a:chExt cx="207818" cy="207818"/>
              </a:xfrm>
            </p:grpSpPr>
            <p:sp>
              <p:nvSpPr>
                <p:cNvPr id="29" name="椭圆 2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5" name="组合 24"/>
              <p:cNvGrpSpPr/>
              <p:nvPr/>
            </p:nvGrpSpPr>
            <p:grpSpPr>
              <a:xfrm>
                <a:off x="6192457" y="5875198"/>
                <a:ext cx="155864" cy="155863"/>
                <a:chOff x="4559531" y="2227811"/>
                <a:chExt cx="207818" cy="207818"/>
              </a:xfrm>
            </p:grpSpPr>
            <p:sp>
              <p:nvSpPr>
                <p:cNvPr id="27" name="椭圆 2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21" name="文本框 20"/>
            <p:cNvSpPr txBox="1"/>
            <p:nvPr/>
          </p:nvSpPr>
          <p:spPr>
            <a:xfrm>
              <a:off x="1549628" y="1180450"/>
              <a:ext cx="2662908" cy="830997"/>
            </a:xfrm>
            <a:prstGeom prst="rect">
              <a:avLst/>
            </a:prstGeom>
            <a:noFill/>
          </p:spPr>
          <p:txBody>
            <a:bodyPr wrap="none" rtlCol="0">
              <a:spAutoFit/>
            </a:bodyPr>
            <a:lstStyle/>
            <a:p>
              <a:r>
                <a:rPr lang="zh-CN" altLang="en-US" sz="4800" b="1" dirty="0">
                  <a:solidFill>
                    <a:srgbClr val="FFFFFF"/>
                  </a:solidFill>
                  <a:latin typeface="幼圆" panose="02010509060101010101" pitchFamily="49" charset="-122"/>
                  <a:ea typeface="幼圆" panose="02010509060101010101" pitchFamily="49" charset="-122"/>
                </a:rPr>
                <a:t>结 束 语</a:t>
              </a:r>
            </a:p>
          </p:txBody>
        </p:sp>
      </p:grpSp>
    </p:spTree>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ppt_x"/>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5"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3" dur="1000" fill="hold"/>
                                        <p:tgtEl>
                                          <p:spTgt spid="19"/>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5400000">
            <a:off x="-1049254" y="-915854"/>
            <a:ext cx="7484014" cy="4082539"/>
          </a:xfrm>
          <a:prstGeom prst="roundRect">
            <a:avLst>
              <a:gd name="adj" fmla="val 50000"/>
            </a:avLst>
          </a:prstGeom>
          <a:gradFill>
            <a:gsLst>
              <a:gs pos="0">
                <a:srgbClr val="8E040D"/>
              </a:gs>
              <a:gs pos="100000">
                <a:srgbClr val="E40613"/>
              </a:gs>
            </a:gsLst>
            <a:lin ang="10800000" scaled="0"/>
          </a:gradFill>
          <a:ln w="254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03846" y="1030456"/>
            <a:ext cx="3569679" cy="3569679"/>
            <a:chOff x="3393105" y="2094170"/>
            <a:chExt cx="2664367" cy="2664367"/>
          </a:xfrm>
        </p:grpSpPr>
        <p:sp>
          <p:nvSpPr>
            <p:cNvPr id="9" name="椭圆 8"/>
            <p:cNvSpPr/>
            <p:nvPr/>
          </p:nvSpPr>
          <p:spPr>
            <a:xfrm>
              <a:off x="3393105" y="2094170"/>
              <a:ext cx="2664367" cy="2664367"/>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0" name="组合 9"/>
            <p:cNvGrpSpPr/>
            <p:nvPr/>
          </p:nvGrpSpPr>
          <p:grpSpPr>
            <a:xfrm>
              <a:off x="3655434" y="2332886"/>
              <a:ext cx="2167846" cy="2167846"/>
              <a:chOff x="3739822" y="2440887"/>
              <a:chExt cx="1970936" cy="1970936"/>
            </a:xfrm>
          </p:grpSpPr>
          <p:sp>
            <p:nvSpPr>
              <p:cNvPr id="11" name="圆角矩形 10"/>
              <p:cNvSpPr/>
              <p:nvPr/>
            </p:nvSpPr>
            <p:spPr>
              <a:xfrm>
                <a:off x="3739822" y="2440887"/>
                <a:ext cx="1970936" cy="1970936"/>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a:spLocks noChangeAspect="1"/>
              </p:cNvSpPr>
              <p:nvPr/>
            </p:nvSpPr>
            <p:spPr>
              <a:xfrm>
                <a:off x="3837054" y="2549460"/>
                <a:ext cx="1776466" cy="1776466"/>
              </a:xfrm>
              <a:prstGeom prst="ellipse">
                <a:avLst/>
              </a:prstGeom>
              <a:blipFill>
                <a:blip r:embed="rId3"/>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1308108" y="5662404"/>
            <a:ext cx="597163" cy="646331"/>
            <a:chOff x="1308108" y="5662404"/>
            <a:chExt cx="597163" cy="646331"/>
          </a:xfrm>
        </p:grpSpPr>
        <p:sp>
          <p:nvSpPr>
            <p:cNvPr id="14" name="圆角矩形 13"/>
            <p:cNvSpPr/>
            <p:nvPr/>
          </p:nvSpPr>
          <p:spPr>
            <a:xfrm rot="5400000">
              <a:off x="130800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flipH="1">
              <a:off x="1398630" y="5662404"/>
              <a:ext cx="38824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2</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4" name="组合 3"/>
          <p:cNvGrpSpPr/>
          <p:nvPr/>
        </p:nvGrpSpPr>
        <p:grpSpPr>
          <a:xfrm>
            <a:off x="2029438" y="5662404"/>
            <a:ext cx="597163" cy="646331"/>
            <a:chOff x="2029438" y="5662404"/>
            <a:chExt cx="597163" cy="646331"/>
          </a:xfrm>
        </p:grpSpPr>
        <p:sp>
          <p:nvSpPr>
            <p:cNvPr id="15" name="圆角矩形 14"/>
            <p:cNvSpPr/>
            <p:nvPr/>
          </p:nvSpPr>
          <p:spPr>
            <a:xfrm rot="5400000">
              <a:off x="2029331"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2128285" y="5662404"/>
              <a:ext cx="39946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0</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5" name="组合 4"/>
          <p:cNvGrpSpPr/>
          <p:nvPr/>
        </p:nvGrpSpPr>
        <p:grpSpPr>
          <a:xfrm>
            <a:off x="2750769" y="5662403"/>
            <a:ext cx="597163" cy="646331"/>
            <a:chOff x="2750769" y="5662403"/>
            <a:chExt cx="597163" cy="646331"/>
          </a:xfrm>
        </p:grpSpPr>
        <p:sp>
          <p:nvSpPr>
            <p:cNvPr id="16" name="圆角矩形 15"/>
            <p:cNvSpPr/>
            <p:nvPr/>
          </p:nvSpPr>
          <p:spPr>
            <a:xfrm rot="5400000">
              <a:off x="275066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flipH="1">
              <a:off x="2902515" y="5662403"/>
              <a:ext cx="293670"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1</a:t>
              </a:r>
              <a:endParaRPr lang="zh-CN" altLang="en-US" sz="400" dirty="0">
                <a:solidFill>
                  <a:schemeClr val="bg1"/>
                </a:solidFill>
                <a:latin typeface="Gulim" panose="020B0600000101010101" pitchFamily="34" charset="-127"/>
                <a:ea typeface="Gulim" panose="020B0600000101010101" pitchFamily="34" charset="-127"/>
              </a:endParaRPr>
            </a:p>
          </p:txBody>
        </p:sp>
      </p:grpSp>
      <p:grpSp>
        <p:nvGrpSpPr>
          <p:cNvPr id="6" name="组合 5"/>
          <p:cNvGrpSpPr/>
          <p:nvPr/>
        </p:nvGrpSpPr>
        <p:grpSpPr>
          <a:xfrm>
            <a:off x="3472099" y="5662402"/>
            <a:ext cx="597163" cy="646331"/>
            <a:chOff x="3472099" y="5662402"/>
            <a:chExt cx="597163" cy="646331"/>
          </a:xfrm>
        </p:grpSpPr>
        <p:sp>
          <p:nvSpPr>
            <p:cNvPr id="17" name="圆角矩形 16"/>
            <p:cNvSpPr/>
            <p:nvPr/>
          </p:nvSpPr>
          <p:spPr>
            <a:xfrm rot="5400000">
              <a:off x="3471992" y="5686989"/>
              <a:ext cx="597377" cy="597163"/>
            </a:xfrm>
            <a:prstGeom prst="roundRect">
              <a:avLst>
                <a:gd name="adj" fmla="val 50000"/>
              </a:avLst>
            </a:prstGeom>
            <a:gradFill>
              <a:gsLst>
                <a:gs pos="0">
                  <a:srgbClr val="8E040D"/>
                </a:gs>
                <a:gs pos="100000">
                  <a:srgbClr val="E40613"/>
                </a:gs>
              </a:gsLst>
              <a:lin ang="10800000" scaled="0"/>
            </a:gradFill>
            <a:ln w="12700">
              <a:gradFill>
                <a:gsLst>
                  <a:gs pos="0">
                    <a:srgbClr val="E30613"/>
                  </a:gs>
                  <a:gs pos="100000">
                    <a:srgbClr val="81040B"/>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flipH="1">
              <a:off x="3578961" y="5662402"/>
              <a:ext cx="383438" cy="646331"/>
            </a:xfrm>
            <a:prstGeom prst="rect">
              <a:avLst/>
            </a:prstGeom>
            <a:noFill/>
          </p:spPr>
          <p:txBody>
            <a:bodyPr wrap="none" rtlCol="0">
              <a:spAutoFit/>
            </a:bodyPr>
            <a:lstStyle/>
            <a:p>
              <a:r>
                <a:rPr lang="en-US" altLang="zh-CN" sz="3600" b="1" dirty="0">
                  <a:solidFill>
                    <a:schemeClr val="bg1"/>
                  </a:solidFill>
                  <a:latin typeface="Agency FB" panose="020B0503020202020204" pitchFamily="34" charset="0"/>
                  <a:ea typeface="微软雅黑" panose="020B0503020204020204" pitchFamily="34" charset="-122"/>
                  <a:cs typeface="Aharoni" panose="02010803020104030203" pitchFamily="2" charset="-79"/>
                </a:rPr>
                <a:t>7</a:t>
              </a:r>
              <a:endParaRPr lang="zh-CN" altLang="en-US" sz="400" dirty="0">
                <a:solidFill>
                  <a:schemeClr val="bg1"/>
                </a:solidFill>
                <a:latin typeface="Gulim" panose="020B0600000101010101" pitchFamily="34" charset="-127"/>
                <a:ea typeface="Gulim" panose="020B0600000101010101" pitchFamily="34" charset="-127"/>
              </a:endParaRPr>
            </a:p>
          </p:txBody>
        </p:sp>
      </p:grpSp>
      <p:cxnSp>
        <p:nvCxnSpPr>
          <p:cNvPr id="25" name="直接连接符 24"/>
          <p:cNvCxnSpPr/>
          <p:nvPr/>
        </p:nvCxnSpPr>
        <p:spPr>
          <a:xfrm flipH="1">
            <a:off x="0" y="5990780"/>
            <a:ext cx="1080000" cy="0"/>
          </a:xfrm>
          <a:prstGeom prst="line">
            <a:avLst/>
          </a:prstGeom>
          <a:ln w="12700">
            <a:solidFill>
              <a:srgbClr val="E306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3525" y="5985567"/>
            <a:ext cx="7380000" cy="0"/>
          </a:xfrm>
          <a:prstGeom prst="line">
            <a:avLst/>
          </a:prstGeom>
          <a:ln w="12700">
            <a:gradFill>
              <a:gsLst>
                <a:gs pos="0">
                  <a:srgbClr val="E30613"/>
                </a:gs>
                <a:gs pos="100000">
                  <a:srgbClr val="81040B"/>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698198" y="1364351"/>
            <a:ext cx="5743880" cy="1692771"/>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72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感谢</a:t>
            </a:r>
            <a:r>
              <a:rPr lang="zh-CN" altLang="en-US"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您的聆听</a:t>
            </a:r>
            <a:endParaRPr lang="en-US" altLang="zh-CN" sz="72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endParaRPr>
          </a:p>
        </p:txBody>
      </p:sp>
      <p:sp>
        <p:nvSpPr>
          <p:cNvPr id="28" name="文本框 2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8673772" y="3165861"/>
            <a:ext cx="1606530"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28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汇报人：</a:t>
            </a:r>
            <a:r>
              <a:rPr lang="en-US" altLang="zh-CN" sz="2000" b="1">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XXX</a:t>
            </a:r>
            <a:endPar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
        <p:nvSpPr>
          <p:cNvPr id="29" name="文本框 2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rot="21342">
            <a:off x="5803756" y="3158887"/>
            <a:ext cx="2249334" cy="892552"/>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zh-CN" altLang="en-US" sz="2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cs typeface="Kartika" panose="02020503030404060203" pitchFamily="18" charset="0"/>
              </a:rPr>
              <a:t>单位部门：</a:t>
            </a:r>
            <a:r>
              <a:rPr lang="zh-CN" altLang="en-US"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rPr>
              <a:t>市场部</a:t>
            </a:r>
            <a:endParaRPr lang="en-US" altLang="zh-CN" sz="2000" b="1" dirty="0">
              <a:solidFill>
                <a:schemeClr val="tx1">
                  <a:lumMod val="75000"/>
                  <a:lumOff val="25000"/>
                </a:schemeClr>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000" advTm="2000">
        <p14:vortex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28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3" presetClass="entr" presetSubtype="3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strVal val="4*#ppt_w"/>
                                          </p:val>
                                        </p:tav>
                                        <p:tav tm="100000">
                                          <p:val>
                                            <p:strVal val="#ppt_w"/>
                                          </p:val>
                                        </p:tav>
                                      </p:tavLst>
                                    </p:anim>
                                    <p:anim calcmode="lin" valueType="num">
                                      <p:cBhvr>
                                        <p:cTn id="13" dur="750" fill="hold"/>
                                        <p:tgtEl>
                                          <p:spTgt spid="8"/>
                                        </p:tgtEl>
                                        <p:attrNameLst>
                                          <p:attrName>ppt_h</p:attrName>
                                        </p:attrNameLst>
                                      </p:cBhvr>
                                      <p:tavLst>
                                        <p:tav tm="0">
                                          <p:val>
                                            <p:strVal val="4*#ppt_h"/>
                                          </p:val>
                                        </p:tav>
                                        <p:tav tm="100000">
                                          <p:val>
                                            <p:strVal val="#ppt_h"/>
                                          </p:val>
                                        </p:tav>
                                      </p:tavLst>
                                    </p:anim>
                                  </p:childTnLst>
                                </p:cTn>
                              </p:par>
                            </p:childTnLst>
                          </p:cTn>
                        </p:par>
                        <p:par>
                          <p:cTn id="14" fill="hold">
                            <p:stCondLst>
                              <p:cond delay="2500"/>
                            </p:stCondLst>
                            <p:childTnLst>
                              <p:par>
                                <p:cTn id="15" presetID="26" presetClass="emph" presetSubtype="0" fill="hold"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3000"/>
                            </p:stCondLst>
                            <p:childTnLst>
                              <p:par>
                                <p:cTn id="19" presetID="25"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gtEl>
                                      </p:cBhvr>
                                    </p:animEffect>
                                  </p:childTnLst>
                                </p:cTn>
                              </p:par>
                              <p:par>
                                <p:cTn id="29" presetID="25" presetClass="entr" presetSubtype="0" fill="hold" nodeType="withEffect">
                                  <p:stCondLst>
                                    <p:cond delay="25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5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
                                        </p:tgtEl>
                                      </p:cBhvr>
                                    </p:animEffect>
                                  </p:childTnLst>
                                </p:cTn>
                              </p:par>
                              <p:par>
                                <p:cTn id="49" presetID="25" presetClass="entr" presetSubtype="0" fill="hold" nodeType="withEffect">
                                  <p:stCondLst>
                                    <p:cond delay="10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4" dur="1000" fill="hold"/>
                                        <p:tgtEl>
                                          <p:spTgt spid="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4500"/>
                            </p:stCondLst>
                            <p:childTnLst>
                              <p:par>
                                <p:cTn id="67" presetID="52"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Scale>
                                      <p:cBhvr>
                                        <p:cTn id="6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7"/>
                                        </p:tgtEl>
                                        <p:attrNameLst>
                                          <p:attrName>ppt_x</p:attrName>
                                          <p:attrName>ppt_y</p:attrName>
                                        </p:attrNameLst>
                                      </p:cBhvr>
                                    </p:animMotion>
                                    <p:animEffect transition="in" filter="fade">
                                      <p:cBhvr>
                                        <p:cTn id="71" dur="1000"/>
                                        <p:tgtEl>
                                          <p:spTgt spid="27"/>
                                        </p:tgtEl>
                                      </p:cBhvr>
                                    </p:animEffect>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145602"/>
            <a:ext cx="12192000" cy="102841"/>
          </a:xfrm>
          <a:prstGeom prst="rect">
            <a:avLst/>
          </a:prstGeom>
          <a:gradFill>
            <a:gsLst>
              <a:gs pos="0">
                <a:srgbClr val="E30613"/>
              </a:gs>
              <a:gs pos="100000">
                <a:srgbClr val="81040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0" y="-1"/>
            <a:ext cx="12192000" cy="4159671"/>
          </a:xfrm>
          <a:custGeom>
            <a:avLst/>
            <a:gdLst>
              <a:gd name="connsiteX0" fmla="*/ 0 w 12192000"/>
              <a:gd name="connsiteY0" fmla="*/ 0 h 3904146"/>
              <a:gd name="connsiteX1" fmla="*/ 12192000 w 12192000"/>
              <a:gd name="connsiteY1" fmla="*/ 0 h 3904146"/>
              <a:gd name="connsiteX2" fmla="*/ 12192000 w 12192000"/>
              <a:gd name="connsiteY2" fmla="*/ 3904146 h 3904146"/>
              <a:gd name="connsiteX3" fmla="*/ 0 w 12192000"/>
              <a:gd name="connsiteY3" fmla="*/ 3904146 h 3904146"/>
            </a:gdLst>
            <a:ahLst/>
            <a:cxnLst>
              <a:cxn ang="0">
                <a:pos x="connsiteX0" y="connsiteY0"/>
              </a:cxn>
              <a:cxn ang="0">
                <a:pos x="connsiteX1" y="connsiteY1"/>
              </a:cxn>
              <a:cxn ang="0">
                <a:pos x="connsiteX2" y="connsiteY2"/>
              </a:cxn>
              <a:cxn ang="0">
                <a:pos x="connsiteX3" y="connsiteY3"/>
              </a:cxn>
            </a:cxnLst>
            <a:rect l="l" t="t" r="r" b="b"/>
            <a:pathLst>
              <a:path w="12192000" h="3904146">
                <a:moveTo>
                  <a:pt x="0" y="0"/>
                </a:moveTo>
                <a:lnTo>
                  <a:pt x="12192000" y="0"/>
                </a:lnTo>
                <a:lnTo>
                  <a:pt x="12192000" y="3904146"/>
                </a:lnTo>
                <a:lnTo>
                  <a:pt x="0" y="3904146"/>
                </a:lnTo>
                <a:close/>
              </a:path>
            </a:pathLst>
          </a:custGeom>
        </p:spPr>
      </p:pic>
      <p:sp>
        <p:nvSpPr>
          <p:cNvPr id="61" name="MH_Other_4"/>
          <p:cNvSpPr/>
          <p:nvPr>
            <p:custDataLst>
              <p:tags r:id="rId1"/>
            </p:custDataLst>
          </p:nvPr>
        </p:nvSpPr>
        <p:spPr>
          <a:xfrm>
            <a:off x="3129585" y="6232632"/>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2" name="MH_Other_4"/>
          <p:cNvSpPr/>
          <p:nvPr>
            <p:custDataLst>
              <p:tags r:id="rId2"/>
            </p:custDataLst>
          </p:nvPr>
        </p:nvSpPr>
        <p:spPr>
          <a:xfrm>
            <a:off x="2540981" y="6117045"/>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3" name="MH_Other_4"/>
          <p:cNvSpPr/>
          <p:nvPr>
            <p:custDataLst>
              <p:tags r:id="rId3"/>
            </p:custDataLst>
          </p:nvPr>
        </p:nvSpPr>
        <p:spPr>
          <a:xfrm>
            <a:off x="772447" y="6009356"/>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4" name="MH_Other_4"/>
          <p:cNvSpPr/>
          <p:nvPr>
            <p:custDataLst>
              <p:tags r:id="rId4"/>
            </p:custDataLst>
          </p:nvPr>
        </p:nvSpPr>
        <p:spPr>
          <a:xfrm>
            <a:off x="3480096" y="5985426"/>
            <a:ext cx="382894" cy="382894"/>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5" name="MH_Other_4"/>
          <p:cNvSpPr/>
          <p:nvPr>
            <p:custDataLst>
              <p:tags r:id="rId5"/>
            </p:custDataLst>
          </p:nvPr>
        </p:nvSpPr>
        <p:spPr>
          <a:xfrm>
            <a:off x="4072772" y="6182660"/>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66" name="MH_Other_4"/>
          <p:cNvSpPr/>
          <p:nvPr>
            <p:custDataLst>
              <p:tags r:id="rId6"/>
            </p:custDataLst>
          </p:nvPr>
        </p:nvSpPr>
        <p:spPr>
          <a:xfrm>
            <a:off x="2276360" y="6257751"/>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0" name="MH_Other_4"/>
          <p:cNvSpPr/>
          <p:nvPr>
            <p:custDataLst>
              <p:tags r:id="rId7"/>
            </p:custDataLst>
          </p:nvPr>
        </p:nvSpPr>
        <p:spPr>
          <a:xfrm>
            <a:off x="1957932" y="6313885"/>
            <a:ext cx="203806" cy="203806"/>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1" name="MH_Other_4"/>
          <p:cNvSpPr/>
          <p:nvPr>
            <p:custDataLst>
              <p:tags r:id="rId8"/>
            </p:custDataLst>
          </p:nvPr>
        </p:nvSpPr>
        <p:spPr>
          <a:xfrm>
            <a:off x="1229153" y="5883524"/>
            <a:ext cx="335032" cy="335032"/>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2" name="MH_Other_4"/>
          <p:cNvSpPr/>
          <p:nvPr>
            <p:custDataLst>
              <p:tags r:id="rId9"/>
            </p:custDataLst>
          </p:nvPr>
        </p:nvSpPr>
        <p:spPr>
          <a:xfrm>
            <a:off x="1754225" y="5883524"/>
            <a:ext cx="335032" cy="335032"/>
          </a:xfrm>
          <a:prstGeom prst="ellipse">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3" name="MH_Other_4"/>
          <p:cNvSpPr/>
          <p:nvPr>
            <p:custDataLst>
              <p:tags r:id="rId10"/>
            </p:custDataLst>
          </p:nvPr>
        </p:nvSpPr>
        <p:spPr>
          <a:xfrm>
            <a:off x="2938139" y="5793979"/>
            <a:ext cx="382894" cy="382894"/>
          </a:xfrm>
          <a:prstGeom prst="ellipse">
            <a:avLst/>
          </a:prstGeom>
          <a:gradFill>
            <a:gsLst>
              <a:gs pos="0">
                <a:srgbClr val="E30613"/>
              </a:gs>
              <a:gs pos="100000">
                <a:srgbClr val="81040B"/>
              </a:gs>
            </a:gsLst>
            <a:lin ang="5400000" scaled="1"/>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04" name="MH_Other_4"/>
          <p:cNvSpPr/>
          <p:nvPr>
            <p:custDataLst>
              <p:tags r:id="rId11"/>
            </p:custDataLst>
          </p:nvPr>
        </p:nvSpPr>
        <p:spPr>
          <a:xfrm>
            <a:off x="1490176" y="6211660"/>
            <a:ext cx="203806" cy="203806"/>
          </a:xfrm>
          <a:prstGeom prst="ellipse">
            <a:avLst/>
          </a:prstGeom>
          <a:gradFill flip="none" rotWithShape="1">
            <a:gsLst>
              <a:gs pos="100000">
                <a:schemeClr val="bg1"/>
              </a:gs>
              <a:gs pos="0">
                <a:srgbClr val="E0E0E0"/>
              </a:gs>
            </a:gsLst>
            <a:lin ang="8100000" scaled="0"/>
            <a:tileRect/>
          </a:gradFill>
          <a:ln w="635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105" name="组合 104"/>
          <p:cNvGrpSpPr/>
          <p:nvPr/>
        </p:nvGrpSpPr>
        <p:grpSpPr>
          <a:xfrm>
            <a:off x="5984873" y="4951580"/>
            <a:ext cx="5142000" cy="1208703"/>
            <a:chOff x="3938954" y="5209062"/>
            <a:chExt cx="4346917" cy="1021807"/>
          </a:xfrm>
        </p:grpSpPr>
        <p:grpSp>
          <p:nvGrpSpPr>
            <p:cNvPr id="106" name="组合 105"/>
            <p:cNvGrpSpPr/>
            <p:nvPr/>
          </p:nvGrpSpPr>
          <p:grpSpPr>
            <a:xfrm>
              <a:off x="3938954" y="5209062"/>
              <a:ext cx="4346917" cy="1021807"/>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4858096" y="5273674"/>
              <a:ext cx="2508632" cy="780560"/>
            </a:xfrm>
            <a:prstGeom prst="rect">
              <a:avLst/>
            </a:prstGeom>
            <a:noFill/>
          </p:spPr>
          <p:txBody>
            <a:bodyPr wrap="none" rtlCol="0">
              <a:spAutoFit/>
            </a:bodyPr>
            <a:lstStyle/>
            <a:p>
              <a:r>
                <a:rPr lang="zh-CN" altLang="en-US" sz="54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工作回顾</a:t>
              </a:r>
            </a:p>
          </p:txBody>
        </p:sp>
      </p:grpSp>
      <p:grpSp>
        <p:nvGrpSpPr>
          <p:cNvPr id="110" name="组合 109"/>
          <p:cNvGrpSpPr/>
          <p:nvPr/>
        </p:nvGrpSpPr>
        <p:grpSpPr>
          <a:xfrm>
            <a:off x="1071224" y="2665220"/>
            <a:ext cx="2894787" cy="2894787"/>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564630" y="1919489"/>
              <a:ext cx="1063589" cy="1262540"/>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88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88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2000">
        <p:checker/>
      </p:transition>
    </mc:Choice>
    <mc:Fallback xmlns="">
      <p:transition spd="slow"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1000"/>
                                        <p:tgtEl>
                                          <p:spTgt spid="2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p:cTn id="15" dur="750" fill="hold"/>
                                        <p:tgtEl>
                                          <p:spTgt spid="110"/>
                                        </p:tgtEl>
                                        <p:attrNameLst>
                                          <p:attrName>ppt_w</p:attrName>
                                        </p:attrNameLst>
                                      </p:cBhvr>
                                      <p:tavLst>
                                        <p:tav tm="0">
                                          <p:val>
                                            <p:strVal val="4*#ppt_w"/>
                                          </p:val>
                                        </p:tav>
                                        <p:tav tm="100000">
                                          <p:val>
                                            <p:strVal val="#ppt_w"/>
                                          </p:val>
                                        </p:tav>
                                      </p:tavLst>
                                    </p:anim>
                                    <p:anim calcmode="lin" valueType="num">
                                      <p:cBhvr>
                                        <p:cTn id="16" dur="750" fill="hold"/>
                                        <p:tgtEl>
                                          <p:spTgt spid="110"/>
                                        </p:tgtEl>
                                        <p:attrNameLst>
                                          <p:attrName>ppt_h</p:attrName>
                                        </p:attrNameLst>
                                      </p:cBhvr>
                                      <p:tavLst>
                                        <p:tav tm="0">
                                          <p:val>
                                            <p:strVal val="4*#ppt_h"/>
                                          </p:val>
                                        </p:tav>
                                        <p:tav tm="100000">
                                          <p:val>
                                            <p:strVal val="#ppt_h"/>
                                          </p:val>
                                        </p:tav>
                                      </p:tavLst>
                                    </p:anim>
                                  </p:childTnLst>
                                </p:cTn>
                              </p:par>
                            </p:childTnLst>
                          </p:cTn>
                        </p:par>
                        <p:par>
                          <p:cTn id="17" fill="hold">
                            <p:stCondLst>
                              <p:cond delay="2500"/>
                            </p:stCondLst>
                            <p:childTnLst>
                              <p:par>
                                <p:cTn id="18" presetID="26" presetClass="emph" presetSubtype="0" fill="hold" nodeType="afterEffect">
                                  <p:stCondLst>
                                    <p:cond delay="0"/>
                                  </p:stCondLst>
                                  <p:childTnLst>
                                    <p:animEffect transition="out" filter="fade">
                                      <p:cBhvr>
                                        <p:cTn id="19" dur="500" tmFilter="0, 0; .2, .5; .8, .5; 1, 0"/>
                                        <p:tgtEl>
                                          <p:spTgt spid="110"/>
                                        </p:tgtEl>
                                      </p:cBhvr>
                                    </p:animEffect>
                                    <p:animScale>
                                      <p:cBhvr>
                                        <p:cTn id="20" dur="250" autoRev="1" fill="hold"/>
                                        <p:tgtEl>
                                          <p:spTgt spid="110"/>
                                        </p:tgtEl>
                                      </p:cBhvr>
                                      <p:by x="105000" y="105000"/>
                                    </p:animScale>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anim calcmode="lin" valueType="num">
                                      <p:cBhvr>
                                        <p:cTn id="40" dur="1000" fill="hold"/>
                                        <p:tgtEl>
                                          <p:spTgt spid="62"/>
                                        </p:tgtEl>
                                        <p:attrNameLst>
                                          <p:attrName>ppt_x</p:attrName>
                                        </p:attrNameLst>
                                      </p:cBhvr>
                                      <p:tavLst>
                                        <p:tav tm="0">
                                          <p:val>
                                            <p:strVal val="#ppt_x"/>
                                          </p:val>
                                        </p:tav>
                                        <p:tav tm="100000">
                                          <p:val>
                                            <p:strVal val="#ppt_x"/>
                                          </p:val>
                                        </p:tav>
                                      </p:tavLst>
                                    </p:anim>
                                    <p:anim calcmode="lin" valueType="num">
                                      <p:cBhvr>
                                        <p:cTn id="41" dur="1000" fill="hold"/>
                                        <p:tgtEl>
                                          <p:spTgt spid="6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par>
                          <p:cTn id="68" fill="hold">
                            <p:stCondLst>
                              <p:cond delay="4500"/>
                            </p:stCondLst>
                            <p:childTnLst>
                              <p:par>
                                <p:cTn id="69" presetID="25" presetClass="entr" presetSubtype="0"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decel="50000" fill="hold">
                                          <p:stCondLst>
                                            <p:cond delay="0"/>
                                          </p:stCondLst>
                                        </p:cTn>
                                        <p:tgtEl>
                                          <p:spTgt spid="10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0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05"/>
                                        </p:tgtEl>
                                        <p:attrNameLst>
                                          <p:attrName>ppt_w</p:attrName>
                                        </p:attrNameLst>
                                      </p:cBhvr>
                                      <p:tavLst>
                                        <p:tav tm="0">
                                          <p:val>
                                            <p:strVal val="#ppt_w*.05"/>
                                          </p:val>
                                        </p:tav>
                                        <p:tav tm="100000">
                                          <p:val>
                                            <p:strVal val="#ppt_w"/>
                                          </p:val>
                                        </p:tav>
                                      </p:tavLst>
                                    </p:anim>
                                    <p:anim calcmode="lin" valueType="num">
                                      <p:cBhvr>
                                        <p:cTn id="74" dur="1000" fill="hold"/>
                                        <p:tgtEl>
                                          <p:spTgt spid="10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0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0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0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animBg="1"/>
      <p:bldP spid="62" grpId="0" animBg="1"/>
      <p:bldP spid="63" grpId="0" animBg="1"/>
      <p:bldP spid="64" grpId="0" animBg="1"/>
      <p:bldP spid="65" grpId="0" animBg="1"/>
      <p:bldP spid="66" grpId="0" animBg="1"/>
      <p:bldP spid="100" grpId="0" animBg="1"/>
      <p:bldP spid="101" grpId="0" animBg="1"/>
      <p:bldP spid="102" grpId="0" animBg="1"/>
      <p:bldP spid="103" grpId="0" animBg="1"/>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19158" y="2321770"/>
            <a:ext cx="3898434" cy="1243316"/>
            <a:chOff x="1219158" y="2321770"/>
            <a:chExt cx="3898434" cy="1243316"/>
          </a:xfrm>
        </p:grpSpPr>
        <p:sp>
          <p:nvSpPr>
            <p:cNvPr id="69" name="任意多边形 68"/>
            <p:cNvSpPr/>
            <p:nvPr/>
          </p:nvSpPr>
          <p:spPr bwMode="auto">
            <a:xfrm>
              <a:off x="1219158" y="2321770"/>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70" name="任意多边形 69"/>
            <p:cNvSpPr/>
            <p:nvPr/>
          </p:nvSpPr>
          <p:spPr bwMode="auto">
            <a:xfrm>
              <a:off x="1350473" y="2426314"/>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0" name="文本框 79"/>
            <p:cNvSpPr txBox="1"/>
            <p:nvPr/>
          </p:nvSpPr>
          <p:spPr>
            <a:xfrm>
              <a:off x="2006247" y="2426313"/>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19159" y="3652763"/>
            <a:ext cx="3898434" cy="1228891"/>
            <a:chOff x="1219159" y="3652763"/>
            <a:chExt cx="3898434" cy="1228891"/>
          </a:xfrm>
        </p:grpSpPr>
        <p:sp>
          <p:nvSpPr>
            <p:cNvPr id="64" name="任意多边形 63"/>
            <p:cNvSpPr/>
            <p:nvPr/>
          </p:nvSpPr>
          <p:spPr bwMode="auto">
            <a:xfrm>
              <a:off x="1219159" y="3652763"/>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65" name="任意多边形 64"/>
            <p:cNvSpPr/>
            <p:nvPr/>
          </p:nvSpPr>
          <p:spPr bwMode="auto">
            <a:xfrm>
              <a:off x="1350474" y="3757307"/>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1" name="文本框 80"/>
            <p:cNvSpPr txBox="1"/>
            <p:nvPr/>
          </p:nvSpPr>
          <p:spPr>
            <a:xfrm>
              <a:off x="1990543" y="3742881"/>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219160" y="5042552"/>
            <a:ext cx="3898434" cy="1243316"/>
            <a:chOff x="1219160" y="5042552"/>
            <a:chExt cx="3898434" cy="1243316"/>
          </a:xfrm>
        </p:grpSpPr>
        <p:sp>
          <p:nvSpPr>
            <p:cNvPr id="59" name="任意多边形 58"/>
            <p:cNvSpPr/>
            <p:nvPr/>
          </p:nvSpPr>
          <p:spPr bwMode="auto">
            <a:xfrm>
              <a:off x="1219160" y="5042552"/>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60" name="任意多边形 59"/>
            <p:cNvSpPr/>
            <p:nvPr/>
          </p:nvSpPr>
          <p:spPr bwMode="auto">
            <a:xfrm>
              <a:off x="1350475" y="5147096"/>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2" name="文本框 81"/>
            <p:cNvSpPr txBox="1"/>
            <p:nvPr/>
          </p:nvSpPr>
          <p:spPr>
            <a:xfrm>
              <a:off x="2015724" y="5147095"/>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7047797" y="2321769"/>
            <a:ext cx="3898434" cy="1242759"/>
            <a:chOff x="7047797" y="2321769"/>
            <a:chExt cx="3898434" cy="1242759"/>
          </a:xfrm>
        </p:grpSpPr>
        <p:sp>
          <p:nvSpPr>
            <p:cNvPr id="38" name="任意多边形 37"/>
            <p:cNvSpPr/>
            <p:nvPr/>
          </p:nvSpPr>
          <p:spPr bwMode="auto">
            <a:xfrm flipH="1">
              <a:off x="7047797" y="2321769"/>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9" name="任意多边形 38"/>
            <p:cNvSpPr/>
            <p:nvPr/>
          </p:nvSpPr>
          <p:spPr bwMode="auto">
            <a:xfrm flipH="1">
              <a:off x="7195691" y="2426313"/>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3" name="文本框 82"/>
            <p:cNvSpPr txBox="1"/>
            <p:nvPr/>
          </p:nvSpPr>
          <p:spPr>
            <a:xfrm>
              <a:off x="8089124" y="2425755"/>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7047796" y="3652762"/>
            <a:ext cx="3898434" cy="1228334"/>
            <a:chOff x="7047796" y="3652762"/>
            <a:chExt cx="3898434" cy="1228334"/>
          </a:xfrm>
        </p:grpSpPr>
        <p:sp>
          <p:nvSpPr>
            <p:cNvPr id="44" name="任意多边形 43"/>
            <p:cNvSpPr/>
            <p:nvPr/>
          </p:nvSpPr>
          <p:spPr bwMode="auto">
            <a:xfrm flipH="1">
              <a:off x="7047796" y="3652762"/>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45" name="任意多边形 44"/>
            <p:cNvSpPr/>
            <p:nvPr/>
          </p:nvSpPr>
          <p:spPr bwMode="auto">
            <a:xfrm flipH="1">
              <a:off x="7195690" y="3757306"/>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4" name="文本框 83"/>
            <p:cNvSpPr txBox="1"/>
            <p:nvPr/>
          </p:nvSpPr>
          <p:spPr>
            <a:xfrm>
              <a:off x="8073420" y="3742323"/>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047795" y="5042551"/>
            <a:ext cx="3898434" cy="1242759"/>
            <a:chOff x="7047795" y="5042551"/>
            <a:chExt cx="3898434" cy="1242759"/>
          </a:xfrm>
        </p:grpSpPr>
        <p:sp>
          <p:nvSpPr>
            <p:cNvPr id="50" name="任意多边形 49"/>
            <p:cNvSpPr/>
            <p:nvPr/>
          </p:nvSpPr>
          <p:spPr bwMode="auto">
            <a:xfrm flipH="1">
              <a:off x="7047795" y="5042551"/>
              <a:ext cx="3898434" cy="935908"/>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51" name="任意多边形 50"/>
            <p:cNvSpPr/>
            <p:nvPr/>
          </p:nvSpPr>
          <p:spPr bwMode="auto">
            <a:xfrm flipH="1">
              <a:off x="7195689" y="5147095"/>
              <a:ext cx="3619225" cy="726817"/>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adFill>
              <a:gsLst>
                <a:gs pos="0">
                  <a:srgbClr val="E30613"/>
                </a:gs>
                <a:gs pos="100000">
                  <a:srgbClr val="81040B"/>
                </a:gs>
              </a:gsLst>
              <a:lin ang="3600000" scaled="0"/>
            </a:gradFill>
            <a:ln w="19050">
              <a:no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5" name="文本框 84"/>
            <p:cNvSpPr txBox="1"/>
            <p:nvPr/>
          </p:nvSpPr>
          <p:spPr>
            <a:xfrm>
              <a:off x="8098601" y="5146537"/>
              <a:ext cx="2159566" cy="1138773"/>
            </a:xfrm>
            <a:prstGeom prst="rect">
              <a:avLst/>
            </a:prstGeom>
            <a:noFill/>
            <a:effectLst/>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 单击此处输入标题</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bg1"/>
                </a:solidFill>
                <a:latin typeface="微软雅黑" panose="020B0503020204020204" pitchFamily="34" charset="-122"/>
                <a:ea typeface="微软雅黑" panose="020B0503020204020204" pitchFamily="34" charset="-122"/>
              </a:endParaRPr>
            </a:p>
            <a:p>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786614" cy="707886"/>
          </a:xfrm>
          <a:prstGeom prst="rect">
            <a:avLst/>
          </a:prstGeom>
          <a:noFill/>
        </p:spPr>
        <p:txBody>
          <a:bodyPr wrap="none" rtlCol="0">
            <a:spAutoFit/>
          </a:bodyPr>
          <a:lstStyle/>
          <a:p>
            <a:r>
              <a:rPr lang="zh-CN" altLang="en-US" sz="4000" b="1" dirty="0">
                <a:gradFill>
                  <a:gsLst>
                    <a:gs pos="0">
                      <a:srgbClr val="E30613"/>
                    </a:gs>
                    <a:gs pos="100000">
                      <a:srgbClr val="81040B"/>
                    </a:gs>
                  </a:gsLst>
                  <a:lin ang="5400000" scaled="1"/>
                </a:gradFill>
                <a:latin typeface="幼圆" panose="02010509060101010101" pitchFamily="49" charset="-122"/>
                <a:ea typeface="幼圆" panose="02010509060101010101" pitchFamily="49" charset="-122"/>
              </a:rPr>
              <a:t>工作岗位及职责</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449314" y="2262970"/>
            <a:ext cx="1188663" cy="1053505"/>
            <a:chOff x="4449314" y="2262970"/>
            <a:chExt cx="1188663" cy="1053505"/>
          </a:xfrm>
        </p:grpSpPr>
        <p:sp>
          <p:nvSpPr>
            <p:cNvPr id="72" name="Freeform 5"/>
            <p:cNvSpPr/>
            <p:nvPr/>
          </p:nvSpPr>
          <p:spPr bwMode="auto">
            <a:xfrm>
              <a:off x="4449314" y="2262970"/>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3" name="Freeform 5"/>
            <p:cNvSpPr/>
            <p:nvPr/>
          </p:nvSpPr>
          <p:spPr bwMode="auto">
            <a:xfrm>
              <a:off x="4610530" y="2405855"/>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4" name="Freeform 22"/>
            <p:cNvSpPr>
              <a:spLocks noEditPoints="1"/>
            </p:cNvSpPr>
            <p:nvPr/>
          </p:nvSpPr>
          <p:spPr bwMode="auto">
            <a:xfrm>
              <a:off x="4903405" y="2594289"/>
              <a:ext cx="280480" cy="329380"/>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449315" y="3593963"/>
            <a:ext cx="1188663" cy="1053505"/>
            <a:chOff x="4449315" y="3593963"/>
            <a:chExt cx="1188663" cy="1053505"/>
          </a:xfrm>
        </p:grpSpPr>
        <p:sp>
          <p:nvSpPr>
            <p:cNvPr id="67" name="Freeform 5"/>
            <p:cNvSpPr/>
            <p:nvPr/>
          </p:nvSpPr>
          <p:spPr bwMode="auto">
            <a:xfrm>
              <a:off x="4449315" y="3593963"/>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8" name="Freeform 5"/>
            <p:cNvSpPr/>
            <p:nvPr/>
          </p:nvSpPr>
          <p:spPr bwMode="auto">
            <a:xfrm>
              <a:off x="4610531" y="3736848"/>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5" name="Freeform 14"/>
            <p:cNvSpPr>
              <a:spLocks noEditPoints="1"/>
            </p:cNvSpPr>
            <p:nvPr/>
          </p:nvSpPr>
          <p:spPr bwMode="auto">
            <a:xfrm>
              <a:off x="4885033" y="3944736"/>
              <a:ext cx="317227" cy="31594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 name="组合 6"/>
          <p:cNvGrpSpPr/>
          <p:nvPr/>
        </p:nvGrpSpPr>
        <p:grpSpPr>
          <a:xfrm>
            <a:off x="4449316" y="4983752"/>
            <a:ext cx="1188663" cy="1053505"/>
            <a:chOff x="4449316" y="4983752"/>
            <a:chExt cx="1188663" cy="1053505"/>
          </a:xfrm>
        </p:grpSpPr>
        <p:sp>
          <p:nvSpPr>
            <p:cNvPr id="62" name="Freeform 5"/>
            <p:cNvSpPr/>
            <p:nvPr/>
          </p:nvSpPr>
          <p:spPr bwMode="auto">
            <a:xfrm>
              <a:off x="4449316" y="4983752"/>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3" name="Freeform 5"/>
            <p:cNvSpPr/>
            <p:nvPr/>
          </p:nvSpPr>
          <p:spPr bwMode="auto">
            <a:xfrm>
              <a:off x="4610532" y="5126637"/>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6" name="Freeform 26"/>
            <p:cNvSpPr>
              <a:spLocks noEditPoints="1"/>
            </p:cNvSpPr>
            <p:nvPr/>
          </p:nvSpPr>
          <p:spPr bwMode="auto">
            <a:xfrm>
              <a:off x="4888384" y="5351249"/>
              <a:ext cx="303157" cy="318507"/>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 name="组合 7"/>
          <p:cNvGrpSpPr/>
          <p:nvPr/>
        </p:nvGrpSpPr>
        <p:grpSpPr>
          <a:xfrm>
            <a:off x="6527412" y="2262969"/>
            <a:ext cx="1188663" cy="1053505"/>
            <a:chOff x="6527412" y="2262969"/>
            <a:chExt cx="1188663" cy="1053505"/>
          </a:xfrm>
        </p:grpSpPr>
        <p:sp>
          <p:nvSpPr>
            <p:cNvPr id="41" name="Freeform 5"/>
            <p:cNvSpPr/>
            <p:nvPr/>
          </p:nvSpPr>
          <p:spPr bwMode="auto">
            <a:xfrm flipH="1">
              <a:off x="6527412" y="2262969"/>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flipH="1">
              <a:off x="6688630" y="2405854"/>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9" name="Freeform 16"/>
            <p:cNvSpPr>
              <a:spLocks noEditPoints="1"/>
            </p:cNvSpPr>
            <p:nvPr/>
          </p:nvSpPr>
          <p:spPr bwMode="auto">
            <a:xfrm>
              <a:off x="6938549" y="2624964"/>
              <a:ext cx="409848" cy="32684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9" name="组合 8"/>
          <p:cNvGrpSpPr/>
          <p:nvPr/>
        </p:nvGrpSpPr>
        <p:grpSpPr>
          <a:xfrm>
            <a:off x="6527411" y="3593962"/>
            <a:ext cx="1188663" cy="1053505"/>
            <a:chOff x="6527411" y="3593962"/>
            <a:chExt cx="1188663" cy="1053505"/>
          </a:xfrm>
        </p:grpSpPr>
        <p:sp>
          <p:nvSpPr>
            <p:cNvPr id="47" name="Freeform 5"/>
            <p:cNvSpPr/>
            <p:nvPr/>
          </p:nvSpPr>
          <p:spPr bwMode="auto">
            <a:xfrm flipH="1">
              <a:off x="6527411" y="3593962"/>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5"/>
            <p:cNvSpPr/>
            <p:nvPr/>
          </p:nvSpPr>
          <p:spPr bwMode="auto">
            <a:xfrm flipH="1">
              <a:off x="6688629" y="3736847"/>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8" name="Freeform 32"/>
            <p:cNvSpPr>
              <a:spLocks noEditPoints="1"/>
            </p:cNvSpPr>
            <p:nvPr/>
          </p:nvSpPr>
          <p:spPr bwMode="auto">
            <a:xfrm>
              <a:off x="6954990" y="3902540"/>
              <a:ext cx="408544" cy="43660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0" name="组合 9"/>
          <p:cNvGrpSpPr/>
          <p:nvPr/>
        </p:nvGrpSpPr>
        <p:grpSpPr>
          <a:xfrm>
            <a:off x="6527410" y="4983751"/>
            <a:ext cx="1188663" cy="1053505"/>
            <a:chOff x="6527410" y="4983751"/>
            <a:chExt cx="1188663" cy="1053505"/>
          </a:xfrm>
        </p:grpSpPr>
        <p:sp>
          <p:nvSpPr>
            <p:cNvPr id="53" name="Freeform 5"/>
            <p:cNvSpPr/>
            <p:nvPr/>
          </p:nvSpPr>
          <p:spPr bwMode="auto">
            <a:xfrm flipH="1">
              <a:off x="6527410" y="4983751"/>
              <a:ext cx="1188663" cy="10535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4" name="Freeform 5"/>
            <p:cNvSpPr/>
            <p:nvPr/>
          </p:nvSpPr>
          <p:spPr bwMode="auto">
            <a:xfrm flipH="1">
              <a:off x="6688628" y="5126636"/>
              <a:ext cx="866229" cy="7677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E30613"/>
                </a:gs>
                <a:gs pos="100000">
                  <a:srgbClr val="81040B"/>
                </a:gs>
              </a:gsLst>
              <a:lin ang="3600000" scaled="0"/>
            </a:gradFill>
            <a:ln w="15875">
              <a:no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sp>
          <p:nvSpPr>
            <p:cNvPr id="77" name="Freeform 33"/>
            <p:cNvSpPr>
              <a:spLocks noEditPoints="1"/>
            </p:cNvSpPr>
            <p:nvPr/>
          </p:nvSpPr>
          <p:spPr bwMode="auto">
            <a:xfrm>
              <a:off x="6997915" y="5351249"/>
              <a:ext cx="336414" cy="315950"/>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ppt_w"/>
                                          </p:val>
                                        </p:tav>
                                        <p:tav tm="100000">
                                          <p:val>
                                            <p:strVal val="#ppt_w"/>
                                          </p:val>
                                        </p:tav>
                                      </p:tavLst>
                                    </p:anim>
                                    <p:anim calcmode="lin" valueType="num">
                                      <p:cBhvr>
                                        <p:cTn id="8" dur="75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750"/>
                                        <p:tgtEl>
                                          <p:spTgt spid="11"/>
                                        </p:tgtEl>
                                      </p:cBhvr>
                                    </p:animEffect>
                                  </p:childTnLst>
                                </p:cTn>
                              </p:par>
                            </p:childTnLst>
                          </p:cTn>
                        </p:par>
                        <p:par>
                          <p:cTn id="17" fill="hold">
                            <p:stCondLst>
                              <p:cond delay="2500"/>
                            </p:stCondLst>
                            <p:childTnLst>
                              <p:par>
                                <p:cTn id="18" presetID="23" presetClass="entr" presetSubtype="3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strVal val="4*#ppt_w"/>
                                          </p:val>
                                        </p:tav>
                                        <p:tav tm="100000">
                                          <p:val>
                                            <p:strVal val="#ppt_w"/>
                                          </p:val>
                                        </p:tav>
                                      </p:tavLst>
                                    </p:anim>
                                    <p:anim calcmode="lin" valueType="num">
                                      <p:cBhvr>
                                        <p:cTn id="21" dur="750" fill="hold"/>
                                        <p:tgtEl>
                                          <p:spTgt spid="6"/>
                                        </p:tgtEl>
                                        <p:attrNameLst>
                                          <p:attrName>ppt_h</p:attrName>
                                        </p:attrNameLst>
                                      </p:cBhvr>
                                      <p:tavLst>
                                        <p:tav tm="0">
                                          <p:val>
                                            <p:strVal val="4*#ppt_h"/>
                                          </p:val>
                                        </p:tav>
                                        <p:tav tm="100000">
                                          <p:val>
                                            <p:strVal val="#ppt_h"/>
                                          </p:val>
                                        </p:tav>
                                      </p:tavLst>
                                    </p:anim>
                                  </p:childTnLst>
                                </p:cTn>
                              </p:par>
                            </p:childTnLst>
                          </p:cTn>
                        </p:par>
                        <p:par>
                          <p:cTn id="22" fill="hold">
                            <p:stCondLst>
                              <p:cond delay="3500"/>
                            </p:stCondLst>
                            <p:childTnLst>
                              <p:par>
                                <p:cTn id="23" presetID="26" presetClass="emph" presetSubtype="0" fill="hold" nodeType="after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750"/>
                                        <p:tgtEl>
                                          <p:spTgt spid="17"/>
                                        </p:tgtEl>
                                      </p:cBhvr>
                                    </p:animEffect>
                                  </p:childTnLst>
                                </p:cTn>
                              </p:par>
                            </p:childTnLst>
                          </p:cTn>
                        </p:par>
                        <p:par>
                          <p:cTn id="30" fill="hold">
                            <p:stCondLst>
                              <p:cond delay="5000"/>
                            </p:stCondLst>
                            <p:childTnLst>
                              <p:par>
                                <p:cTn id="31" presetID="23" presetClass="entr" presetSubtype="3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strVal val="4*#ppt_w"/>
                                          </p:val>
                                        </p:tav>
                                        <p:tav tm="100000">
                                          <p:val>
                                            <p:strVal val="#ppt_w"/>
                                          </p:val>
                                        </p:tav>
                                      </p:tavLst>
                                    </p:anim>
                                    <p:anim calcmode="lin" valueType="num">
                                      <p:cBhvr>
                                        <p:cTn id="34" dur="750" fill="hold"/>
                                        <p:tgtEl>
                                          <p:spTgt spid="7"/>
                                        </p:tgtEl>
                                        <p:attrNameLst>
                                          <p:attrName>ppt_h</p:attrName>
                                        </p:attrNameLst>
                                      </p:cBhvr>
                                      <p:tavLst>
                                        <p:tav tm="0">
                                          <p:val>
                                            <p:strVal val="4*#ppt_h"/>
                                          </p:val>
                                        </p:tav>
                                        <p:tav tm="100000">
                                          <p:val>
                                            <p:strVal val="#ppt_h"/>
                                          </p:val>
                                        </p:tav>
                                      </p:tavLst>
                                    </p:anim>
                                  </p:childTnLst>
                                </p:cTn>
                              </p:par>
                            </p:childTnLst>
                          </p:cTn>
                        </p:par>
                        <p:par>
                          <p:cTn id="35" fill="hold">
                            <p:stCondLst>
                              <p:cond delay="6000"/>
                            </p:stCondLst>
                            <p:childTnLst>
                              <p:par>
                                <p:cTn id="36" presetID="26" presetClass="emph" presetSubtype="0" fill="hold" nodeType="afterEffect">
                                  <p:stCondLst>
                                    <p:cond delay="0"/>
                                  </p:stCondLst>
                                  <p:childTnLst>
                                    <p:animEffect transition="out" filter="fade">
                                      <p:cBhvr>
                                        <p:cTn id="37" dur="500" tmFilter="0, 0; .2, .5; .8, .5; 1, 0"/>
                                        <p:tgtEl>
                                          <p:spTgt spid="7"/>
                                        </p:tgtEl>
                                      </p:cBhvr>
                                    </p:animEffect>
                                    <p:animScale>
                                      <p:cBhvr>
                                        <p:cTn id="38" dur="250" autoRev="1" fill="hold"/>
                                        <p:tgtEl>
                                          <p:spTgt spid="7"/>
                                        </p:tgtEl>
                                      </p:cBhvr>
                                      <p:by x="105000" y="105000"/>
                                    </p:animScale>
                                  </p:childTnLst>
                                </p:cTn>
                              </p:par>
                            </p:childTnLst>
                          </p:cTn>
                        </p:par>
                        <p:par>
                          <p:cTn id="39" fill="hold">
                            <p:stCondLst>
                              <p:cond delay="6500"/>
                            </p:stCondLst>
                            <p:childTnLst>
                              <p:par>
                                <p:cTn id="40" presetID="22" presetClass="entr" presetSubtype="2"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750"/>
                                        <p:tgtEl>
                                          <p:spTgt spid="23"/>
                                        </p:tgtEl>
                                      </p:cBhvr>
                                    </p:animEffect>
                                  </p:childTnLst>
                                </p:cTn>
                              </p:par>
                            </p:childTnLst>
                          </p:cTn>
                        </p:par>
                        <p:par>
                          <p:cTn id="43" fill="hold">
                            <p:stCondLst>
                              <p:cond delay="7500"/>
                            </p:stCondLst>
                            <p:childTnLst>
                              <p:par>
                                <p:cTn id="44" presetID="23" presetClass="entr" presetSubtype="3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750" fill="hold"/>
                                        <p:tgtEl>
                                          <p:spTgt spid="8"/>
                                        </p:tgtEl>
                                        <p:attrNameLst>
                                          <p:attrName>ppt_w</p:attrName>
                                        </p:attrNameLst>
                                      </p:cBhvr>
                                      <p:tavLst>
                                        <p:tav tm="0">
                                          <p:val>
                                            <p:strVal val="4*#ppt_w"/>
                                          </p:val>
                                        </p:tav>
                                        <p:tav tm="100000">
                                          <p:val>
                                            <p:strVal val="#ppt_w"/>
                                          </p:val>
                                        </p:tav>
                                      </p:tavLst>
                                    </p:anim>
                                    <p:anim calcmode="lin" valueType="num">
                                      <p:cBhvr>
                                        <p:cTn id="47" dur="750" fill="hold"/>
                                        <p:tgtEl>
                                          <p:spTgt spid="8"/>
                                        </p:tgtEl>
                                        <p:attrNameLst>
                                          <p:attrName>ppt_h</p:attrName>
                                        </p:attrNameLst>
                                      </p:cBhvr>
                                      <p:tavLst>
                                        <p:tav tm="0">
                                          <p:val>
                                            <p:strVal val="4*#ppt_h"/>
                                          </p:val>
                                        </p:tav>
                                        <p:tav tm="100000">
                                          <p:val>
                                            <p:strVal val="#ppt_h"/>
                                          </p:val>
                                        </p:tav>
                                      </p:tavLst>
                                    </p:anim>
                                  </p:childTnLst>
                                </p:cTn>
                              </p:par>
                            </p:childTnLst>
                          </p:cTn>
                        </p:par>
                        <p:par>
                          <p:cTn id="48" fill="hold">
                            <p:stCondLst>
                              <p:cond delay="8500"/>
                            </p:stCondLst>
                            <p:childTnLst>
                              <p:par>
                                <p:cTn id="49" presetID="26" presetClass="emph" presetSubtype="0" fill="hold" nodeType="afterEffect">
                                  <p:stCondLst>
                                    <p:cond delay="0"/>
                                  </p:stCondLst>
                                  <p:childTnLst>
                                    <p:animEffect transition="out" filter="fade">
                                      <p:cBhvr>
                                        <p:cTn id="50" dur="500" tmFilter="0, 0; .2, .5; .8, .5; 1, 0"/>
                                        <p:tgtEl>
                                          <p:spTgt spid="8"/>
                                        </p:tgtEl>
                                      </p:cBhvr>
                                    </p:animEffect>
                                    <p:animScale>
                                      <p:cBhvr>
                                        <p:cTn id="51" dur="250" autoRev="1" fill="hold"/>
                                        <p:tgtEl>
                                          <p:spTgt spid="8"/>
                                        </p:tgtEl>
                                      </p:cBhvr>
                                      <p:by x="105000" y="105000"/>
                                    </p:animScale>
                                  </p:childTnLst>
                                </p:cTn>
                              </p:par>
                            </p:childTnLst>
                          </p:cTn>
                        </p:par>
                        <p:par>
                          <p:cTn id="52" fill="hold">
                            <p:stCondLst>
                              <p:cond delay="90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750"/>
                                        <p:tgtEl>
                                          <p:spTgt spid="92"/>
                                        </p:tgtEl>
                                      </p:cBhvr>
                                    </p:animEffect>
                                  </p:childTnLst>
                                </p:cTn>
                              </p:par>
                            </p:childTnLst>
                          </p:cTn>
                        </p:par>
                        <p:par>
                          <p:cTn id="56" fill="hold">
                            <p:stCondLst>
                              <p:cond delay="10000"/>
                            </p:stCondLst>
                            <p:childTnLst>
                              <p:par>
                                <p:cTn id="57" presetID="23" presetClass="entr" presetSubtype="32"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750" fill="hold"/>
                                        <p:tgtEl>
                                          <p:spTgt spid="9"/>
                                        </p:tgtEl>
                                        <p:attrNameLst>
                                          <p:attrName>ppt_w</p:attrName>
                                        </p:attrNameLst>
                                      </p:cBhvr>
                                      <p:tavLst>
                                        <p:tav tm="0">
                                          <p:val>
                                            <p:strVal val="4*#ppt_w"/>
                                          </p:val>
                                        </p:tav>
                                        <p:tav tm="100000">
                                          <p:val>
                                            <p:strVal val="#ppt_w"/>
                                          </p:val>
                                        </p:tav>
                                      </p:tavLst>
                                    </p:anim>
                                    <p:anim calcmode="lin" valueType="num">
                                      <p:cBhvr>
                                        <p:cTn id="60" dur="750" fill="hold"/>
                                        <p:tgtEl>
                                          <p:spTgt spid="9"/>
                                        </p:tgtEl>
                                        <p:attrNameLst>
                                          <p:attrName>ppt_h</p:attrName>
                                        </p:attrNameLst>
                                      </p:cBhvr>
                                      <p:tavLst>
                                        <p:tav tm="0">
                                          <p:val>
                                            <p:strVal val="4*#ppt_h"/>
                                          </p:val>
                                        </p:tav>
                                        <p:tav tm="100000">
                                          <p:val>
                                            <p:strVal val="#ppt_h"/>
                                          </p:val>
                                        </p:tav>
                                      </p:tavLst>
                                    </p:anim>
                                  </p:childTnLst>
                                </p:cTn>
                              </p:par>
                            </p:childTnLst>
                          </p:cTn>
                        </p:par>
                        <p:par>
                          <p:cTn id="61" fill="hold">
                            <p:stCondLst>
                              <p:cond delay="11000"/>
                            </p:stCondLst>
                            <p:childTnLst>
                              <p:par>
                                <p:cTn id="62" presetID="26" presetClass="emph" presetSubtype="0" fill="hold" nodeType="afterEffect">
                                  <p:stCondLst>
                                    <p:cond delay="0"/>
                                  </p:stCondLst>
                                  <p:childTnLst>
                                    <p:animEffect transition="out" filter="fade">
                                      <p:cBhvr>
                                        <p:cTn id="63" dur="500" tmFilter="0, 0; .2, .5; .8, .5; 1, 0"/>
                                        <p:tgtEl>
                                          <p:spTgt spid="9"/>
                                        </p:tgtEl>
                                      </p:cBhvr>
                                    </p:animEffect>
                                    <p:animScale>
                                      <p:cBhvr>
                                        <p:cTn id="64" dur="250" autoRev="1" fill="hold"/>
                                        <p:tgtEl>
                                          <p:spTgt spid="9"/>
                                        </p:tgtEl>
                                      </p:cBhvr>
                                      <p:by x="105000" y="105000"/>
                                    </p:animScale>
                                  </p:childTnLst>
                                </p:cTn>
                              </p:par>
                            </p:childTnLst>
                          </p:cTn>
                        </p:par>
                        <p:par>
                          <p:cTn id="65" fill="hold">
                            <p:stCondLst>
                              <p:cond delay="11500"/>
                            </p:stCondLst>
                            <p:childTnLst>
                              <p:par>
                                <p:cTn id="66" presetID="22" presetClass="entr" presetSubtype="8" fill="hold"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750"/>
                                        <p:tgtEl>
                                          <p:spTgt spid="93"/>
                                        </p:tgtEl>
                                      </p:cBhvr>
                                    </p:animEffect>
                                  </p:childTnLst>
                                </p:cTn>
                              </p:par>
                            </p:childTnLst>
                          </p:cTn>
                        </p:par>
                        <p:par>
                          <p:cTn id="69" fill="hold">
                            <p:stCondLst>
                              <p:cond delay="12500"/>
                            </p:stCondLst>
                            <p:childTnLst>
                              <p:par>
                                <p:cTn id="70" presetID="23" presetClass="entr" presetSubtype="32"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750" fill="hold"/>
                                        <p:tgtEl>
                                          <p:spTgt spid="10"/>
                                        </p:tgtEl>
                                        <p:attrNameLst>
                                          <p:attrName>ppt_w</p:attrName>
                                        </p:attrNameLst>
                                      </p:cBhvr>
                                      <p:tavLst>
                                        <p:tav tm="0">
                                          <p:val>
                                            <p:strVal val="4*#ppt_w"/>
                                          </p:val>
                                        </p:tav>
                                        <p:tav tm="100000">
                                          <p:val>
                                            <p:strVal val="#ppt_w"/>
                                          </p:val>
                                        </p:tav>
                                      </p:tavLst>
                                    </p:anim>
                                    <p:anim calcmode="lin" valueType="num">
                                      <p:cBhvr>
                                        <p:cTn id="73" dur="750" fill="hold"/>
                                        <p:tgtEl>
                                          <p:spTgt spid="10"/>
                                        </p:tgtEl>
                                        <p:attrNameLst>
                                          <p:attrName>ppt_h</p:attrName>
                                        </p:attrNameLst>
                                      </p:cBhvr>
                                      <p:tavLst>
                                        <p:tav tm="0">
                                          <p:val>
                                            <p:strVal val="4*#ppt_h"/>
                                          </p:val>
                                        </p:tav>
                                        <p:tav tm="100000">
                                          <p:val>
                                            <p:strVal val="#ppt_h"/>
                                          </p:val>
                                        </p:tav>
                                      </p:tavLst>
                                    </p:anim>
                                  </p:childTnLst>
                                </p:cTn>
                              </p:par>
                            </p:childTnLst>
                          </p:cTn>
                        </p:par>
                        <p:par>
                          <p:cTn id="74" fill="hold">
                            <p:stCondLst>
                              <p:cond delay="13500"/>
                            </p:stCondLst>
                            <p:childTnLst>
                              <p:par>
                                <p:cTn id="75" presetID="26" presetClass="emph" presetSubtype="0" fill="hold" nodeType="afterEffect">
                                  <p:stCondLst>
                                    <p:cond delay="0"/>
                                  </p:stCondLst>
                                  <p:childTnLst>
                                    <p:animEffect transition="out" filter="fade">
                                      <p:cBhvr>
                                        <p:cTn id="76" dur="500" tmFilter="0, 0; .2, .5; .8, .5; 1, 0"/>
                                        <p:tgtEl>
                                          <p:spTgt spid="10"/>
                                        </p:tgtEl>
                                      </p:cBhvr>
                                    </p:animEffect>
                                    <p:animScale>
                                      <p:cBhvr>
                                        <p:cTn id="77" dur="250" autoRev="1" fill="hold"/>
                                        <p:tgtEl>
                                          <p:spTgt spid="10"/>
                                        </p:tgtEl>
                                      </p:cBhvr>
                                      <p:by x="105000" y="105000"/>
                                    </p:animScale>
                                  </p:childTnLst>
                                </p:cTn>
                              </p:par>
                            </p:childTnLst>
                          </p:cTn>
                        </p:par>
                        <p:par>
                          <p:cTn id="78" fill="hold">
                            <p:stCondLst>
                              <p:cond delay="14000"/>
                            </p:stCondLst>
                            <p:childTnLst>
                              <p:par>
                                <p:cTn id="79" presetID="22" presetClass="entr" presetSubtype="8"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wipe(left)">
                                      <p:cBhvr>
                                        <p:cTn id="81"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圆角矩形 156"/>
          <p:cNvSpPr/>
          <p:nvPr/>
        </p:nvSpPr>
        <p:spPr>
          <a:xfrm>
            <a:off x="5353160" y="1568570"/>
            <a:ext cx="1489007" cy="4017490"/>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1549" y="47272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具体工作完成情况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1018653" y="5903145"/>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087252" y="2091490"/>
            <a:ext cx="1489007" cy="3437729"/>
            <a:chOff x="1087252" y="2091490"/>
            <a:chExt cx="1489007" cy="3437729"/>
          </a:xfrm>
        </p:grpSpPr>
        <p:sp>
          <p:nvSpPr>
            <p:cNvPr id="55" name="圆角矩形 54"/>
            <p:cNvSpPr/>
            <p:nvPr/>
          </p:nvSpPr>
          <p:spPr>
            <a:xfrm>
              <a:off x="1087252"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圆角矩形 55"/>
            <p:cNvSpPr/>
            <p:nvPr/>
          </p:nvSpPr>
          <p:spPr>
            <a:xfrm>
              <a:off x="1296724"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文本框 61"/>
            <p:cNvSpPr txBox="1"/>
            <p:nvPr/>
          </p:nvSpPr>
          <p:spPr>
            <a:xfrm>
              <a:off x="1234529" y="2427754"/>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90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58" name="组合 57"/>
            <p:cNvGrpSpPr/>
            <p:nvPr/>
          </p:nvGrpSpPr>
          <p:grpSpPr>
            <a:xfrm>
              <a:off x="1381192" y="4366593"/>
              <a:ext cx="920216" cy="906989"/>
              <a:chOff x="1310682" y="3861049"/>
              <a:chExt cx="920096" cy="907199"/>
            </a:xfrm>
          </p:grpSpPr>
          <p:sp>
            <p:nvSpPr>
              <p:cNvPr id="66" name="椭圆 65"/>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71" name="组合 70"/>
              <p:cNvGrpSpPr/>
              <p:nvPr/>
            </p:nvGrpSpPr>
            <p:grpSpPr>
              <a:xfrm>
                <a:off x="1344549" y="3894442"/>
                <a:ext cx="852360" cy="840412"/>
                <a:chOff x="1344549" y="3893401"/>
                <a:chExt cx="852360" cy="814203"/>
              </a:xfrm>
            </p:grpSpPr>
            <p:sp>
              <p:nvSpPr>
                <p:cNvPr id="86" name="椭圆 85"/>
                <p:cNvSpPr/>
                <p:nvPr/>
              </p:nvSpPr>
              <p:spPr>
                <a:xfrm>
                  <a:off x="1344549" y="3893401"/>
                  <a:ext cx="852360" cy="814203"/>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87" name="Group 8"/>
                <p:cNvGrpSpPr>
                  <a:grpSpLocks noChangeAspect="1"/>
                </p:cNvGrpSpPr>
                <p:nvPr/>
              </p:nvGrpSpPr>
              <p:grpSpPr bwMode="auto">
                <a:xfrm>
                  <a:off x="1557997" y="4064238"/>
                  <a:ext cx="421027" cy="454651"/>
                  <a:chOff x="3437" y="2282"/>
                  <a:chExt cx="679" cy="744"/>
                </a:xfrm>
                <a:solidFill>
                  <a:schemeClr val="bg1"/>
                </a:solidFill>
              </p:grpSpPr>
              <p:sp>
                <p:nvSpPr>
                  <p:cNvPr id="8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8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grpSp>
        <p:sp>
          <p:nvSpPr>
            <p:cNvPr id="61" name="文本框 128"/>
            <p:cNvSpPr txBox="1"/>
            <p:nvPr/>
          </p:nvSpPr>
          <p:spPr>
            <a:xfrm>
              <a:off x="1369510"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项目一</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p>
          </p:txBody>
        </p:sp>
      </p:grpSp>
      <p:grpSp>
        <p:nvGrpSpPr>
          <p:cNvPr id="90" name="组合 89"/>
          <p:cNvGrpSpPr/>
          <p:nvPr/>
        </p:nvGrpSpPr>
        <p:grpSpPr>
          <a:xfrm>
            <a:off x="3220205" y="2468591"/>
            <a:ext cx="1489007" cy="3047295"/>
            <a:chOff x="3220205" y="2468591"/>
            <a:chExt cx="1489007" cy="3047295"/>
          </a:xfrm>
        </p:grpSpPr>
        <p:sp>
          <p:nvSpPr>
            <p:cNvPr id="91" name="圆角矩形 90"/>
            <p:cNvSpPr/>
            <p:nvPr/>
          </p:nvSpPr>
          <p:spPr>
            <a:xfrm>
              <a:off x="3220205" y="2468591"/>
              <a:ext cx="1489007" cy="304729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圆角矩形 91"/>
            <p:cNvSpPr/>
            <p:nvPr/>
          </p:nvSpPr>
          <p:spPr>
            <a:xfrm>
              <a:off x="3429677" y="2687614"/>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3" name="文本框 54"/>
            <p:cNvSpPr txBox="1"/>
            <p:nvPr/>
          </p:nvSpPr>
          <p:spPr>
            <a:xfrm>
              <a:off x="3367482" y="2761052"/>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80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94" name="组合 93"/>
            <p:cNvGrpSpPr/>
            <p:nvPr/>
          </p:nvGrpSpPr>
          <p:grpSpPr>
            <a:xfrm>
              <a:off x="3514146" y="4366593"/>
              <a:ext cx="920216" cy="906989"/>
              <a:chOff x="3443358" y="3861049"/>
              <a:chExt cx="920096" cy="907199"/>
            </a:xfrm>
          </p:grpSpPr>
          <p:sp>
            <p:nvSpPr>
              <p:cNvPr id="96" name="椭圆 95"/>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7" name="椭圆 96"/>
              <p:cNvSpPr/>
              <p:nvPr/>
            </p:nvSpPr>
            <p:spPr>
              <a:xfrm>
                <a:off x="3477225"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98" name="Group 13"/>
              <p:cNvGrpSpPr>
                <a:grpSpLocks noChangeAspect="1"/>
              </p:cNvGrpSpPr>
              <p:nvPr/>
            </p:nvGrpSpPr>
            <p:grpSpPr bwMode="auto">
              <a:xfrm>
                <a:off x="3675268" y="4080591"/>
                <a:ext cx="461686" cy="475193"/>
                <a:chOff x="2426" y="2781"/>
                <a:chExt cx="593" cy="600"/>
              </a:xfrm>
              <a:solidFill>
                <a:schemeClr val="bg1"/>
              </a:solidFill>
            </p:grpSpPr>
            <p:sp>
              <p:nvSpPr>
                <p:cNvPr id="9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0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95" name="文本框 128"/>
            <p:cNvSpPr txBox="1"/>
            <p:nvPr/>
          </p:nvSpPr>
          <p:spPr>
            <a:xfrm>
              <a:off x="3502463"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项目二</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p>
          </p:txBody>
        </p:sp>
      </p:grpSp>
      <p:grpSp>
        <p:nvGrpSpPr>
          <p:cNvPr id="101" name="组合 100"/>
          <p:cNvGrpSpPr/>
          <p:nvPr/>
        </p:nvGrpSpPr>
        <p:grpSpPr>
          <a:xfrm>
            <a:off x="5500438" y="1807214"/>
            <a:ext cx="1194455" cy="3540203"/>
            <a:chOff x="5500438" y="1807214"/>
            <a:chExt cx="1194455" cy="3540203"/>
          </a:xfrm>
        </p:grpSpPr>
        <p:sp>
          <p:nvSpPr>
            <p:cNvPr id="102" name="圆角矩形 101"/>
            <p:cNvSpPr/>
            <p:nvPr/>
          </p:nvSpPr>
          <p:spPr>
            <a:xfrm>
              <a:off x="5562633" y="1807214"/>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3" name="文本框 47"/>
            <p:cNvSpPr txBox="1"/>
            <p:nvPr/>
          </p:nvSpPr>
          <p:spPr>
            <a:xfrm>
              <a:off x="5500438" y="1942092"/>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100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04" name="组合 103"/>
            <p:cNvGrpSpPr/>
            <p:nvPr/>
          </p:nvGrpSpPr>
          <p:grpSpPr>
            <a:xfrm>
              <a:off x="5647102" y="4366593"/>
              <a:ext cx="920216" cy="906989"/>
              <a:chOff x="5576036" y="3861049"/>
              <a:chExt cx="920096" cy="907199"/>
            </a:xfrm>
          </p:grpSpPr>
          <p:sp>
            <p:nvSpPr>
              <p:cNvPr id="107" name="椭圆 106"/>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6" name="椭圆 115"/>
              <p:cNvSpPr/>
              <p:nvPr/>
            </p:nvSpPr>
            <p:spPr>
              <a:xfrm>
                <a:off x="5609903"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17" name="Group 18"/>
              <p:cNvGrpSpPr>
                <a:grpSpLocks noChangeAspect="1"/>
              </p:cNvGrpSpPr>
              <p:nvPr/>
            </p:nvGrpSpPr>
            <p:grpSpPr bwMode="auto">
              <a:xfrm>
                <a:off x="5793235" y="4088980"/>
                <a:ext cx="479594" cy="454601"/>
                <a:chOff x="3802" y="2858"/>
                <a:chExt cx="616" cy="574"/>
              </a:xfrm>
              <a:solidFill>
                <a:schemeClr val="bg1"/>
              </a:solidFill>
            </p:grpSpPr>
            <p:sp>
              <p:nvSpPr>
                <p:cNvPr id="1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2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05" name="文本框 128"/>
            <p:cNvSpPr txBox="1"/>
            <p:nvPr/>
          </p:nvSpPr>
          <p:spPr>
            <a:xfrm>
              <a:off x="5635419"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项目三</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p>
          </p:txBody>
        </p:sp>
      </p:grpSp>
      <p:grpSp>
        <p:nvGrpSpPr>
          <p:cNvPr id="123" name="组合 122"/>
          <p:cNvGrpSpPr/>
          <p:nvPr/>
        </p:nvGrpSpPr>
        <p:grpSpPr>
          <a:xfrm>
            <a:off x="7486114" y="2725707"/>
            <a:ext cx="1489007" cy="2802143"/>
            <a:chOff x="7486114" y="2725707"/>
            <a:chExt cx="1489007" cy="2802143"/>
          </a:xfrm>
        </p:grpSpPr>
        <p:sp>
          <p:nvSpPr>
            <p:cNvPr id="124" name="圆角矩形 123"/>
            <p:cNvSpPr/>
            <p:nvPr/>
          </p:nvSpPr>
          <p:spPr>
            <a:xfrm>
              <a:off x="7486114" y="2725707"/>
              <a:ext cx="1489007" cy="280214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5" name="圆角矩形 124"/>
            <p:cNvSpPr/>
            <p:nvPr/>
          </p:nvSpPr>
          <p:spPr>
            <a:xfrm>
              <a:off x="7695586" y="2935210"/>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6" name="文本框 40"/>
            <p:cNvSpPr txBox="1"/>
            <p:nvPr/>
          </p:nvSpPr>
          <p:spPr>
            <a:xfrm>
              <a:off x="7633392" y="3056258"/>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70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27" name="组合 126"/>
            <p:cNvGrpSpPr/>
            <p:nvPr/>
          </p:nvGrpSpPr>
          <p:grpSpPr>
            <a:xfrm>
              <a:off x="7780054" y="4366593"/>
              <a:ext cx="920216" cy="906987"/>
              <a:chOff x="7708712" y="3861048"/>
              <a:chExt cx="920096" cy="907197"/>
            </a:xfrm>
          </p:grpSpPr>
          <p:sp>
            <p:nvSpPr>
              <p:cNvPr id="129" name="椭圆 128"/>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0" name="椭圆 129"/>
              <p:cNvSpPr/>
              <p:nvPr/>
            </p:nvSpPr>
            <p:spPr>
              <a:xfrm>
                <a:off x="7742578" y="3894440"/>
                <a:ext cx="852360" cy="840413"/>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31" name="Group 26"/>
              <p:cNvGrpSpPr>
                <a:grpSpLocks noChangeAspect="1"/>
              </p:cNvGrpSpPr>
              <p:nvPr/>
            </p:nvGrpSpPr>
            <p:grpSpPr bwMode="auto">
              <a:xfrm>
                <a:off x="7879441" y="4152182"/>
                <a:ext cx="620626" cy="312988"/>
                <a:chOff x="5676" y="2597"/>
                <a:chExt cx="1061" cy="526"/>
              </a:xfrm>
              <a:solidFill>
                <a:schemeClr val="bg1"/>
              </a:solidFill>
            </p:grpSpPr>
            <p:sp>
              <p:nvSpPr>
                <p:cNvPr id="13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3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sp>
              <p:nvSpPr>
                <p:cNvPr id="1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grpSp>
        <p:sp>
          <p:nvSpPr>
            <p:cNvPr id="128" name="文本框 128"/>
            <p:cNvSpPr txBox="1"/>
            <p:nvPr/>
          </p:nvSpPr>
          <p:spPr>
            <a:xfrm>
              <a:off x="7768372"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项目四</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p>
          </p:txBody>
        </p:sp>
      </p:grpSp>
      <p:grpSp>
        <p:nvGrpSpPr>
          <p:cNvPr id="147" name="组合 146"/>
          <p:cNvGrpSpPr/>
          <p:nvPr/>
        </p:nvGrpSpPr>
        <p:grpSpPr>
          <a:xfrm>
            <a:off x="9619070" y="2091490"/>
            <a:ext cx="1489007" cy="3437729"/>
            <a:chOff x="9619070" y="2091490"/>
            <a:chExt cx="1489007" cy="3437729"/>
          </a:xfrm>
        </p:grpSpPr>
        <p:sp>
          <p:nvSpPr>
            <p:cNvPr id="148" name="圆角矩形 147"/>
            <p:cNvSpPr/>
            <p:nvPr/>
          </p:nvSpPr>
          <p:spPr>
            <a:xfrm>
              <a:off x="9619070" y="2091490"/>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圆角矩形 148"/>
            <p:cNvSpPr/>
            <p:nvPr/>
          </p:nvSpPr>
          <p:spPr>
            <a:xfrm>
              <a:off x="9828542" y="2297181"/>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0" name="文本框 32"/>
            <p:cNvSpPr txBox="1"/>
            <p:nvPr/>
          </p:nvSpPr>
          <p:spPr>
            <a:xfrm>
              <a:off x="9766348" y="2446800"/>
              <a:ext cx="1194455" cy="523220"/>
            </a:xfrm>
            <a:prstGeom prst="rect">
              <a:avLst/>
            </a:prstGeom>
            <a:noFill/>
          </p:spPr>
          <p:txBody>
            <a:bodyPr wrap="square" rtlCol="0">
              <a:spAutoFit/>
            </a:bodyPr>
            <a:lstStyle/>
            <a:p>
              <a:pPr algn="ctr"/>
              <a:r>
                <a:rPr lang="en-US" altLang="zh-CN" sz="2800" dirty="0">
                  <a:gradFill>
                    <a:gsLst>
                      <a:gs pos="0">
                        <a:srgbClr val="E30613"/>
                      </a:gs>
                      <a:gs pos="100000">
                        <a:srgbClr val="81040B"/>
                      </a:gs>
                    </a:gsLst>
                    <a:lin ang="3600000" scaled="0"/>
                  </a:gradFill>
                  <a:latin typeface="Impact" panose="020B0806030902050204" pitchFamily="2" charset="0"/>
                </a:rPr>
                <a:t>90</a:t>
              </a:r>
              <a:r>
                <a:rPr lang="en-US" altLang="zh-CN" sz="1350" dirty="0">
                  <a:gradFill>
                    <a:gsLst>
                      <a:gs pos="0">
                        <a:srgbClr val="E30613"/>
                      </a:gs>
                      <a:gs pos="100000">
                        <a:srgbClr val="81040B"/>
                      </a:gs>
                    </a:gsLst>
                    <a:lin ang="3600000" scaled="0"/>
                  </a:gradFill>
                  <a:latin typeface="Impact" panose="020B0806030902050204" pitchFamily="2" charset="0"/>
                </a:rPr>
                <a:t>%</a:t>
              </a: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nvGrpSpPr>
            <p:cNvPr id="151" name="组合 150"/>
            <p:cNvGrpSpPr/>
            <p:nvPr/>
          </p:nvGrpSpPr>
          <p:grpSpPr>
            <a:xfrm>
              <a:off x="9913010" y="4366593"/>
              <a:ext cx="920216" cy="906989"/>
              <a:chOff x="9841390" y="3861049"/>
              <a:chExt cx="920096" cy="907199"/>
            </a:xfrm>
          </p:grpSpPr>
          <p:sp>
            <p:nvSpPr>
              <p:cNvPr id="153" name="椭圆 152"/>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4" name="椭圆 153"/>
              <p:cNvSpPr/>
              <p:nvPr/>
            </p:nvSpPr>
            <p:spPr>
              <a:xfrm>
                <a:off x="9875257" y="3894442"/>
                <a:ext cx="852360" cy="840412"/>
              </a:xfrm>
              <a:prstGeom prst="ellipse">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5"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prstClr val="black"/>
                  </a:solidFill>
                </a:endParaRPr>
              </a:p>
            </p:txBody>
          </p:sp>
        </p:grpSp>
        <p:sp>
          <p:nvSpPr>
            <p:cNvPr id="152" name="文本框 128"/>
            <p:cNvSpPr txBox="1"/>
            <p:nvPr/>
          </p:nvSpPr>
          <p:spPr>
            <a:xfrm>
              <a:off x="9901328" y="3612723"/>
              <a:ext cx="924491" cy="646331"/>
            </a:xfrm>
            <a:prstGeom prst="rect">
              <a:avLst/>
            </a:prstGeom>
            <a:noFill/>
          </p:spPr>
          <p:txBody>
            <a:bodyPr wrap="square" rtlCol="0">
              <a:spAutoFit/>
            </a:bodyPr>
            <a:lstStyle/>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项目五</a:t>
              </a:r>
              <a:endParaRPr lang="en-US" altLang="zh-CN"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endParaRPr>
            </a:p>
            <a:p>
              <a:pPr algn="ctr"/>
              <a:r>
                <a:rPr lang="zh-CN" altLang="en-US"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名称</a:t>
              </a:r>
            </a:p>
          </p:txBody>
        </p:sp>
      </p:grpSp>
      <p:sp>
        <p:nvSpPr>
          <p:cNvPr id="156" name="文本框 129"/>
          <p:cNvSpPr txBox="1"/>
          <p:nvPr/>
        </p:nvSpPr>
        <p:spPr>
          <a:xfrm>
            <a:off x="2187650" y="6102625"/>
            <a:ext cx="7934591"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750" fill="hold"/>
                                        <p:tgtEl>
                                          <p:spTgt spid="110"/>
                                        </p:tgtEl>
                                        <p:attrNameLst>
                                          <p:attrName>ppt_w</p:attrName>
                                        </p:attrNameLst>
                                      </p:cBhvr>
                                      <p:tavLst>
                                        <p:tav tm="0">
                                          <p:val>
                                            <p:strVal val="4*#ppt_w"/>
                                          </p:val>
                                        </p:tav>
                                        <p:tav tm="100000">
                                          <p:val>
                                            <p:strVal val="#ppt_w"/>
                                          </p:val>
                                        </p:tav>
                                      </p:tavLst>
                                    </p:anim>
                                    <p:anim calcmode="lin" valueType="num">
                                      <p:cBhvr>
                                        <p:cTn id="8" dur="750" fill="hold"/>
                                        <p:tgtEl>
                                          <p:spTgt spid="11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110"/>
                                        </p:tgtEl>
                                      </p:cBhvr>
                                    </p:animEffect>
                                    <p:animScale>
                                      <p:cBhvr>
                                        <p:cTn id="12" dur="250" autoRev="1" fill="hold"/>
                                        <p:tgtEl>
                                          <p:spTgt spid="110"/>
                                        </p:tgtEl>
                                      </p:cBhvr>
                                      <p:by x="105000" y="105000"/>
                                    </p:animScale>
                                  </p:childTnLst>
                                </p:cTn>
                              </p:par>
                              <p:par>
                                <p:cTn id="13" presetID="2" presetClass="entr" presetSubtype="4" decel="4200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ppt_x"/>
                                          </p:val>
                                        </p:tav>
                                        <p:tav tm="100000">
                                          <p:val>
                                            <p:strVal val="#ppt_x"/>
                                          </p:val>
                                        </p:tav>
                                      </p:tavLst>
                                    </p:anim>
                                    <p:anim calcmode="lin" valueType="num">
                                      <p:cBhvr additive="base">
                                        <p:cTn id="16" dur="10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decel="42000" fill="hold" nodeType="withEffect">
                                  <p:stCondLst>
                                    <p:cond delay="25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000" fill="hold"/>
                                        <p:tgtEl>
                                          <p:spTgt spid="90"/>
                                        </p:tgtEl>
                                        <p:attrNameLst>
                                          <p:attrName>ppt_x</p:attrName>
                                        </p:attrNameLst>
                                      </p:cBhvr>
                                      <p:tavLst>
                                        <p:tav tm="0">
                                          <p:val>
                                            <p:strVal val="#ppt_x"/>
                                          </p:val>
                                        </p:tav>
                                        <p:tav tm="100000">
                                          <p:val>
                                            <p:strVal val="#ppt_x"/>
                                          </p:val>
                                        </p:tav>
                                      </p:tavLst>
                                    </p:anim>
                                    <p:anim calcmode="lin" valueType="num">
                                      <p:cBhvr additive="base">
                                        <p:cTn id="20" dur="10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decel="42000" fill="hold" nodeType="withEffect">
                                  <p:stCondLst>
                                    <p:cond delay="50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1000" fill="hold"/>
                                        <p:tgtEl>
                                          <p:spTgt spid="101"/>
                                        </p:tgtEl>
                                        <p:attrNameLst>
                                          <p:attrName>ppt_x</p:attrName>
                                        </p:attrNameLst>
                                      </p:cBhvr>
                                      <p:tavLst>
                                        <p:tav tm="0">
                                          <p:val>
                                            <p:strVal val="#ppt_x"/>
                                          </p:val>
                                        </p:tav>
                                        <p:tav tm="100000">
                                          <p:val>
                                            <p:strVal val="#ppt_x"/>
                                          </p:val>
                                        </p:tav>
                                      </p:tavLst>
                                    </p:anim>
                                    <p:anim calcmode="lin" valueType="num">
                                      <p:cBhvr additive="base">
                                        <p:cTn id="24" dur="10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4" decel="42000" fill="hold" nodeType="withEffect">
                                  <p:stCondLst>
                                    <p:cond delay="75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1000" fill="hold"/>
                                        <p:tgtEl>
                                          <p:spTgt spid="123"/>
                                        </p:tgtEl>
                                        <p:attrNameLst>
                                          <p:attrName>ppt_x</p:attrName>
                                        </p:attrNameLst>
                                      </p:cBhvr>
                                      <p:tavLst>
                                        <p:tav tm="0">
                                          <p:val>
                                            <p:strVal val="#ppt_x"/>
                                          </p:val>
                                        </p:tav>
                                        <p:tav tm="100000">
                                          <p:val>
                                            <p:strVal val="#ppt_x"/>
                                          </p:val>
                                        </p:tav>
                                      </p:tavLst>
                                    </p:anim>
                                    <p:anim calcmode="lin" valueType="num">
                                      <p:cBhvr additive="base">
                                        <p:cTn id="28" dur="1000" fill="hold"/>
                                        <p:tgtEl>
                                          <p:spTgt spid="123"/>
                                        </p:tgtEl>
                                        <p:attrNameLst>
                                          <p:attrName>ppt_y</p:attrName>
                                        </p:attrNameLst>
                                      </p:cBhvr>
                                      <p:tavLst>
                                        <p:tav tm="0">
                                          <p:val>
                                            <p:strVal val="1+#ppt_h/2"/>
                                          </p:val>
                                        </p:tav>
                                        <p:tav tm="100000">
                                          <p:val>
                                            <p:strVal val="#ppt_y"/>
                                          </p:val>
                                        </p:tav>
                                      </p:tavLst>
                                    </p:anim>
                                  </p:childTnLst>
                                </p:cTn>
                              </p:par>
                              <p:par>
                                <p:cTn id="29" presetID="2" presetClass="entr" presetSubtype="4" decel="42000" fill="hold" nodeType="withEffect">
                                  <p:stCondLst>
                                    <p:cond delay="1000"/>
                                  </p:stCondLst>
                                  <p:childTnLst>
                                    <p:set>
                                      <p:cBhvr>
                                        <p:cTn id="30" dur="1" fill="hold">
                                          <p:stCondLst>
                                            <p:cond delay="0"/>
                                          </p:stCondLst>
                                        </p:cTn>
                                        <p:tgtEl>
                                          <p:spTgt spid="147"/>
                                        </p:tgtEl>
                                        <p:attrNameLst>
                                          <p:attrName>style.visibility</p:attrName>
                                        </p:attrNameLst>
                                      </p:cBhvr>
                                      <p:to>
                                        <p:strVal val="visible"/>
                                      </p:to>
                                    </p:set>
                                    <p:anim calcmode="lin" valueType="num">
                                      <p:cBhvr additive="base">
                                        <p:cTn id="31" dur="1000" fill="hold"/>
                                        <p:tgtEl>
                                          <p:spTgt spid="147"/>
                                        </p:tgtEl>
                                        <p:attrNameLst>
                                          <p:attrName>ppt_x</p:attrName>
                                        </p:attrNameLst>
                                      </p:cBhvr>
                                      <p:tavLst>
                                        <p:tav tm="0">
                                          <p:val>
                                            <p:strVal val="#ppt_x"/>
                                          </p:val>
                                        </p:tav>
                                        <p:tav tm="100000">
                                          <p:val>
                                            <p:strVal val="#ppt_x"/>
                                          </p:val>
                                        </p:tav>
                                      </p:tavLst>
                                    </p:anim>
                                    <p:anim calcmode="lin" valueType="num">
                                      <p:cBhvr additive="base">
                                        <p:cTn id="32" dur="1000" fill="hold"/>
                                        <p:tgtEl>
                                          <p:spTgt spid="14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6" presetClass="entr" presetSubtype="37"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outVertical)">
                                      <p:cBhvr>
                                        <p:cTn id="36" dur="500"/>
                                        <p:tgtEl>
                                          <p:spTgt spid="49"/>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1000"/>
                                        <p:tgtEl>
                                          <p:spTgt spid="156"/>
                                        </p:tgtEl>
                                      </p:cBhvr>
                                    </p:animEffect>
                                    <p:anim calcmode="lin" valueType="num">
                                      <p:cBhvr>
                                        <p:cTn id="41" dur="1000" fill="hold"/>
                                        <p:tgtEl>
                                          <p:spTgt spid="156"/>
                                        </p:tgtEl>
                                        <p:attrNameLst>
                                          <p:attrName>ppt_x</p:attrName>
                                        </p:attrNameLst>
                                      </p:cBhvr>
                                      <p:tavLst>
                                        <p:tav tm="0">
                                          <p:val>
                                            <p:strVal val="#ppt_x"/>
                                          </p:val>
                                        </p:tav>
                                        <p:tav tm="100000">
                                          <p:val>
                                            <p:strVal val="#ppt_x"/>
                                          </p:val>
                                        </p:tav>
                                      </p:tavLst>
                                    </p:anim>
                                    <p:anim calcmode="lin" valueType="num">
                                      <p:cBhvr>
                                        <p:cTn id="42"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843167" y="461488"/>
            <a:ext cx="3272050" cy="707886"/>
          </a:xfrm>
          <a:prstGeom prst="rect">
            <a:avLst/>
          </a:prstGeom>
          <a:noFill/>
        </p:spPr>
        <p:txBody>
          <a:bodyPr wrap="none" rtlCol="0">
            <a:spAutoFit/>
          </a:bodyPr>
          <a:lstStyle/>
          <a:p>
            <a:r>
              <a:rPr lang="zh-CN" altLang="en-US" sz="40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自主学习情况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096695" y="1950908"/>
            <a:ext cx="1271434" cy="1119426"/>
            <a:chOff x="5096695" y="1950908"/>
            <a:chExt cx="1271434" cy="1119426"/>
          </a:xfrm>
        </p:grpSpPr>
        <p:sp>
          <p:nvSpPr>
            <p:cNvPr id="16" name="任意多边形 15"/>
            <p:cNvSpPr/>
            <p:nvPr/>
          </p:nvSpPr>
          <p:spPr>
            <a:xfrm rot="19800000">
              <a:off x="5096695"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96696" y="1950908"/>
              <a:ext cx="1271433" cy="1119426"/>
              <a:chOff x="5096696" y="1950908"/>
              <a:chExt cx="1271433" cy="1119426"/>
            </a:xfrm>
          </p:grpSpPr>
          <p:sp>
            <p:nvSpPr>
              <p:cNvPr id="17" name="任意多边形 16"/>
              <p:cNvSpPr/>
              <p:nvPr/>
            </p:nvSpPr>
            <p:spPr>
              <a:xfrm rot="19800000">
                <a:off x="5096696" y="1950908"/>
                <a:ext cx="1271433" cy="111942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560226" y="2382548"/>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32" name="文本框 61"/>
            <p:cNvSpPr txBox="1"/>
            <p:nvPr/>
          </p:nvSpPr>
          <p:spPr>
            <a:xfrm>
              <a:off x="5377674" y="2411878"/>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2" charset="0"/>
                </a:rPr>
                <a:t>01</a:t>
              </a:r>
              <a:endParaRPr lang="zh-CN" altLang="en-US" sz="2400" dirty="0">
                <a:solidFill>
                  <a:schemeClr val="bg1"/>
                </a:solidFill>
                <a:latin typeface="Impact" panose="020B0806030902050204" pitchFamily="2" charset="0"/>
              </a:endParaRPr>
            </a:p>
          </p:txBody>
        </p:sp>
      </p:grpSp>
      <p:grpSp>
        <p:nvGrpSpPr>
          <p:cNvPr id="5" name="组合 4"/>
          <p:cNvGrpSpPr/>
          <p:nvPr/>
        </p:nvGrpSpPr>
        <p:grpSpPr>
          <a:xfrm>
            <a:off x="5837226" y="2709643"/>
            <a:ext cx="1271434" cy="1119426"/>
            <a:chOff x="5837226" y="2709643"/>
            <a:chExt cx="1271434" cy="1119426"/>
          </a:xfrm>
        </p:grpSpPr>
        <p:grpSp>
          <p:nvGrpSpPr>
            <p:cNvPr id="58" name="组合 57"/>
            <p:cNvGrpSpPr/>
            <p:nvPr/>
          </p:nvGrpSpPr>
          <p:grpSpPr>
            <a:xfrm flipH="1">
              <a:off x="5837226" y="2709643"/>
              <a:ext cx="1271434" cy="1119426"/>
              <a:chOff x="4826146" y="1399826"/>
              <a:chExt cx="1340751" cy="1180456"/>
            </a:xfrm>
          </p:grpSpPr>
          <p:sp>
            <p:nvSpPr>
              <p:cNvPr id="67" name="任意多边形 66"/>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椭圆 58"/>
            <p:cNvSpPr/>
            <p:nvPr/>
          </p:nvSpPr>
          <p:spPr>
            <a:xfrm>
              <a:off x="6115217" y="3141281"/>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61"/>
            <p:cNvSpPr txBox="1"/>
            <p:nvPr/>
          </p:nvSpPr>
          <p:spPr>
            <a:xfrm>
              <a:off x="5960409" y="3168417"/>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2" charset="0"/>
                </a:rPr>
                <a:t>02</a:t>
              </a:r>
              <a:endParaRPr lang="zh-CN" altLang="en-US" sz="2400" dirty="0">
                <a:solidFill>
                  <a:schemeClr val="bg1"/>
                </a:solidFill>
                <a:latin typeface="Impact" panose="020B0806030902050204" pitchFamily="2" charset="0"/>
              </a:endParaRPr>
            </a:p>
          </p:txBody>
        </p:sp>
      </p:grpSp>
      <p:grpSp>
        <p:nvGrpSpPr>
          <p:cNvPr id="6" name="组合 5"/>
          <p:cNvGrpSpPr/>
          <p:nvPr/>
        </p:nvGrpSpPr>
        <p:grpSpPr>
          <a:xfrm>
            <a:off x="5096695" y="3474400"/>
            <a:ext cx="1271434" cy="1119426"/>
            <a:chOff x="5096695" y="3474400"/>
            <a:chExt cx="1271434" cy="1119426"/>
          </a:xfrm>
        </p:grpSpPr>
        <p:grpSp>
          <p:nvGrpSpPr>
            <p:cNvPr id="30" name="组合 29"/>
            <p:cNvGrpSpPr/>
            <p:nvPr/>
          </p:nvGrpSpPr>
          <p:grpSpPr>
            <a:xfrm>
              <a:off x="5096695" y="3474400"/>
              <a:ext cx="1271434" cy="1119426"/>
              <a:chOff x="4826146" y="1399826"/>
              <a:chExt cx="1340751" cy="1180456"/>
            </a:xfrm>
          </p:grpSpPr>
          <p:sp>
            <p:nvSpPr>
              <p:cNvPr id="39" name="任意多边形 38"/>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5560227" y="3906038"/>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文本框 61"/>
            <p:cNvSpPr txBox="1"/>
            <p:nvPr/>
          </p:nvSpPr>
          <p:spPr>
            <a:xfrm>
              <a:off x="5410714" y="3940377"/>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2" charset="0"/>
                </a:rPr>
                <a:t>03</a:t>
              </a:r>
              <a:endParaRPr lang="zh-CN" altLang="en-US" sz="2400" dirty="0">
                <a:solidFill>
                  <a:schemeClr val="bg1"/>
                </a:solidFill>
                <a:latin typeface="Impact" panose="020B0806030902050204" pitchFamily="2" charset="0"/>
              </a:endParaRPr>
            </a:p>
          </p:txBody>
        </p:sp>
      </p:grpSp>
      <p:grpSp>
        <p:nvGrpSpPr>
          <p:cNvPr id="7" name="组合 6"/>
          <p:cNvGrpSpPr/>
          <p:nvPr/>
        </p:nvGrpSpPr>
        <p:grpSpPr>
          <a:xfrm>
            <a:off x="5837226" y="4227259"/>
            <a:ext cx="1271434" cy="1119426"/>
            <a:chOff x="5837226" y="4227259"/>
            <a:chExt cx="1271434" cy="1119426"/>
          </a:xfrm>
        </p:grpSpPr>
        <p:grpSp>
          <p:nvGrpSpPr>
            <p:cNvPr id="72" name="组合 71"/>
            <p:cNvGrpSpPr/>
            <p:nvPr/>
          </p:nvGrpSpPr>
          <p:grpSpPr>
            <a:xfrm flipH="1">
              <a:off x="5837226" y="4227259"/>
              <a:ext cx="1271434" cy="1119426"/>
              <a:chOff x="4826146" y="1399826"/>
              <a:chExt cx="1340751" cy="1180456"/>
            </a:xfrm>
          </p:grpSpPr>
          <p:sp>
            <p:nvSpPr>
              <p:cNvPr id="81" name="任意多边形 80"/>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椭圆 72"/>
            <p:cNvSpPr/>
            <p:nvPr/>
          </p:nvSpPr>
          <p:spPr>
            <a:xfrm>
              <a:off x="6115217" y="4658897"/>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61"/>
            <p:cNvSpPr txBox="1"/>
            <p:nvPr/>
          </p:nvSpPr>
          <p:spPr>
            <a:xfrm>
              <a:off x="5955169" y="4696684"/>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2" charset="0"/>
                </a:rPr>
                <a:t>04</a:t>
              </a:r>
              <a:endParaRPr lang="zh-CN" altLang="en-US" sz="2400" dirty="0">
                <a:solidFill>
                  <a:schemeClr val="bg1"/>
                </a:solidFill>
                <a:latin typeface="Impact" panose="020B0806030902050204" pitchFamily="2" charset="0"/>
              </a:endParaRPr>
            </a:p>
          </p:txBody>
        </p:sp>
      </p:grpSp>
      <p:grpSp>
        <p:nvGrpSpPr>
          <p:cNvPr id="8" name="组合 7"/>
          <p:cNvGrpSpPr/>
          <p:nvPr/>
        </p:nvGrpSpPr>
        <p:grpSpPr>
          <a:xfrm>
            <a:off x="5096695" y="4997890"/>
            <a:ext cx="1271434" cy="1119426"/>
            <a:chOff x="5096695" y="4997890"/>
            <a:chExt cx="1271434" cy="1119426"/>
          </a:xfrm>
        </p:grpSpPr>
        <p:grpSp>
          <p:nvGrpSpPr>
            <p:cNvPr id="44" name="组合 43"/>
            <p:cNvGrpSpPr/>
            <p:nvPr/>
          </p:nvGrpSpPr>
          <p:grpSpPr>
            <a:xfrm>
              <a:off x="5096695" y="4997890"/>
              <a:ext cx="1271434" cy="1119426"/>
              <a:chOff x="4826146" y="1399826"/>
              <a:chExt cx="1340751" cy="1180456"/>
            </a:xfrm>
          </p:grpSpPr>
          <p:sp>
            <p:nvSpPr>
              <p:cNvPr id="53" name="任意多边形 52"/>
              <p:cNvSpPr/>
              <p:nvPr/>
            </p:nvSpPr>
            <p:spPr>
              <a:xfrm rot="-1800000">
                <a:off x="4826146"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gradFill flip="none" rotWithShape="0">
                <a:gsLst>
                  <a:gs pos="100000">
                    <a:schemeClr val="bg1">
                      <a:lumMod val="85000"/>
                    </a:schemeClr>
                  </a:gs>
                  <a:gs pos="0">
                    <a:srgbClr val="FBFBFB"/>
                  </a:gs>
                </a:gsLst>
                <a:lin ang="27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800000">
                <a:off x="4826147" y="1399826"/>
                <a:ext cx="1340750" cy="1180456"/>
              </a:xfrm>
              <a:custGeom>
                <a:avLst/>
                <a:gdLst>
                  <a:gd name="connsiteX0" fmla="*/ 722604 w 1340750"/>
                  <a:gd name="connsiteY0" fmla="*/ 14468 h 1180456"/>
                  <a:gd name="connsiteX1" fmla="*/ 742113 w 1340750"/>
                  <a:gd name="connsiteY1" fmla="*/ 36586 h 1180456"/>
                  <a:gd name="connsiteX2" fmla="*/ 1330788 w 1340750"/>
                  <a:gd name="connsiteY2" fmla="*/ 1056200 h 1180456"/>
                  <a:gd name="connsiteX3" fmla="*/ 1338208 w 1340750"/>
                  <a:gd name="connsiteY3" fmla="*/ 1112560 h 1180456"/>
                  <a:gd name="connsiteX4" fmla="*/ 1327677 w 1340750"/>
                  <a:gd name="connsiteY4" fmla="*/ 1134141 h 1180456"/>
                  <a:gd name="connsiteX5" fmla="*/ 1327484 w 1340750"/>
                  <a:gd name="connsiteY5" fmla="*/ 1135094 h 1180456"/>
                  <a:gd name="connsiteX6" fmla="*/ 1326496 w 1340750"/>
                  <a:gd name="connsiteY6" fmla="*/ 1136559 h 1180456"/>
                  <a:gd name="connsiteX7" fmla="*/ 1325721 w 1340750"/>
                  <a:gd name="connsiteY7" fmla="*/ 1138148 h 1180456"/>
                  <a:gd name="connsiteX8" fmla="*/ 1324991 w 1340750"/>
                  <a:gd name="connsiteY8" fmla="*/ 1138792 h 1180456"/>
                  <a:gd name="connsiteX9" fmla="*/ 1311567 w 1340750"/>
                  <a:gd name="connsiteY9" fmla="*/ 1158702 h 1180456"/>
                  <a:gd name="connsiteX10" fmla="*/ 1259049 w 1340750"/>
                  <a:gd name="connsiteY10" fmla="*/ 1180456 h 1180456"/>
                  <a:gd name="connsiteX11" fmla="*/ 81701 w 1340750"/>
                  <a:gd name="connsiteY11" fmla="*/ 1180455 h 1180456"/>
                  <a:gd name="connsiteX12" fmla="*/ 29183 w 1340750"/>
                  <a:gd name="connsiteY12" fmla="*/ 1158702 h 1180456"/>
                  <a:gd name="connsiteX13" fmla="*/ 15758 w 1340750"/>
                  <a:gd name="connsiteY13" fmla="*/ 1138791 h 1180456"/>
                  <a:gd name="connsiteX14" fmla="*/ 15029 w 1340750"/>
                  <a:gd name="connsiteY14" fmla="*/ 1138147 h 1180456"/>
                  <a:gd name="connsiteX15" fmla="*/ 14254 w 1340750"/>
                  <a:gd name="connsiteY15" fmla="*/ 1136559 h 1180456"/>
                  <a:gd name="connsiteX16" fmla="*/ 13266 w 1340750"/>
                  <a:gd name="connsiteY16" fmla="*/ 1135094 h 1180456"/>
                  <a:gd name="connsiteX17" fmla="*/ 13073 w 1340750"/>
                  <a:gd name="connsiteY17" fmla="*/ 1134140 h 1180456"/>
                  <a:gd name="connsiteX18" fmla="*/ 2542 w 1340750"/>
                  <a:gd name="connsiteY18" fmla="*/ 1112558 h 1180456"/>
                  <a:gd name="connsiteX19" fmla="*/ 9962 w 1340750"/>
                  <a:gd name="connsiteY19" fmla="*/ 1056199 h 1180456"/>
                  <a:gd name="connsiteX20" fmla="*/ 598635 w 1340750"/>
                  <a:gd name="connsiteY20" fmla="*/ 36586 h 1180456"/>
                  <a:gd name="connsiteX21" fmla="*/ 643733 w 1340750"/>
                  <a:gd name="connsiteY21" fmla="*/ 1981 h 1180456"/>
                  <a:gd name="connsiteX22" fmla="*/ 667689 w 1340750"/>
                  <a:gd name="connsiteY22" fmla="*/ 311 h 1180456"/>
                  <a:gd name="connsiteX23" fmla="*/ 668611 w 1340750"/>
                  <a:gd name="connsiteY23" fmla="*/ 0 h 1180456"/>
                  <a:gd name="connsiteX24" fmla="*/ 670373 w 1340750"/>
                  <a:gd name="connsiteY24" fmla="*/ 123 h 1180456"/>
                  <a:gd name="connsiteX25" fmla="*/ 672137 w 1340750"/>
                  <a:gd name="connsiteY25" fmla="*/ 0 h 1180456"/>
                  <a:gd name="connsiteX26" fmla="*/ 673059 w 1340750"/>
                  <a:gd name="connsiteY26" fmla="*/ 311 h 1180456"/>
                  <a:gd name="connsiteX27" fmla="*/ 697015 w 1340750"/>
                  <a:gd name="connsiteY27" fmla="*/ 1981 h 1180456"/>
                  <a:gd name="connsiteX28" fmla="*/ 722604 w 1340750"/>
                  <a:gd name="connsiteY28" fmla="*/ 14468 h 118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0750" h="1180456">
                    <a:moveTo>
                      <a:pt x="722604" y="14468"/>
                    </a:moveTo>
                    <a:cubicBezTo>
                      <a:pt x="730301" y="20284"/>
                      <a:pt x="736986" y="27705"/>
                      <a:pt x="742113" y="36586"/>
                    </a:cubicBezTo>
                    <a:lnTo>
                      <a:pt x="1330788" y="1056200"/>
                    </a:lnTo>
                    <a:cubicBezTo>
                      <a:pt x="1341043" y="1073962"/>
                      <a:pt x="1343127" y="1094199"/>
                      <a:pt x="1338208" y="1112560"/>
                    </a:cubicBezTo>
                    <a:lnTo>
                      <a:pt x="1327677" y="1134141"/>
                    </a:lnTo>
                    <a:lnTo>
                      <a:pt x="1327484" y="1135094"/>
                    </a:lnTo>
                    <a:lnTo>
                      <a:pt x="1326496" y="1136559"/>
                    </a:lnTo>
                    <a:lnTo>
                      <a:pt x="1325721" y="1138148"/>
                    </a:lnTo>
                    <a:lnTo>
                      <a:pt x="1324991" y="1138792"/>
                    </a:lnTo>
                    <a:lnTo>
                      <a:pt x="1311567" y="1158702"/>
                    </a:lnTo>
                    <a:cubicBezTo>
                      <a:pt x="1298126" y="1172143"/>
                      <a:pt x="1279559" y="1180456"/>
                      <a:pt x="1259049" y="1180456"/>
                    </a:cubicBezTo>
                    <a:lnTo>
                      <a:pt x="81701" y="1180455"/>
                    </a:lnTo>
                    <a:cubicBezTo>
                      <a:pt x="61191" y="1180456"/>
                      <a:pt x="42624" y="1172142"/>
                      <a:pt x="29183" y="1158702"/>
                    </a:cubicBezTo>
                    <a:lnTo>
                      <a:pt x="15758" y="1138791"/>
                    </a:lnTo>
                    <a:lnTo>
                      <a:pt x="15029" y="1138147"/>
                    </a:lnTo>
                    <a:lnTo>
                      <a:pt x="14254" y="1136559"/>
                    </a:lnTo>
                    <a:lnTo>
                      <a:pt x="13266" y="1135094"/>
                    </a:lnTo>
                    <a:lnTo>
                      <a:pt x="13073" y="1134140"/>
                    </a:lnTo>
                    <a:lnTo>
                      <a:pt x="2542" y="1112558"/>
                    </a:lnTo>
                    <a:cubicBezTo>
                      <a:pt x="-2377" y="1094198"/>
                      <a:pt x="-293" y="1073962"/>
                      <a:pt x="9962" y="1056199"/>
                    </a:cubicBezTo>
                    <a:lnTo>
                      <a:pt x="598635" y="36586"/>
                    </a:lnTo>
                    <a:cubicBezTo>
                      <a:pt x="608889" y="18824"/>
                      <a:pt x="625373" y="6900"/>
                      <a:pt x="643733" y="1981"/>
                    </a:cubicBezTo>
                    <a:lnTo>
                      <a:pt x="667689" y="311"/>
                    </a:lnTo>
                    <a:lnTo>
                      <a:pt x="668611" y="0"/>
                    </a:lnTo>
                    <a:lnTo>
                      <a:pt x="670373" y="123"/>
                    </a:lnTo>
                    <a:lnTo>
                      <a:pt x="672137" y="0"/>
                    </a:lnTo>
                    <a:lnTo>
                      <a:pt x="673059" y="311"/>
                    </a:lnTo>
                    <a:lnTo>
                      <a:pt x="697015" y="1981"/>
                    </a:lnTo>
                    <a:cubicBezTo>
                      <a:pt x="706195" y="4441"/>
                      <a:pt x="714906" y="8652"/>
                      <a:pt x="722604" y="14468"/>
                    </a:cubicBezTo>
                    <a:close/>
                  </a:path>
                </a:pathLst>
              </a:custGeom>
              <a:solidFill>
                <a:srgbClr val="F3F3F3"/>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5560227" y="5429529"/>
              <a:ext cx="529910" cy="529910"/>
            </a:xfrm>
            <a:prstGeom prst="ellipse">
              <a:avLst/>
            </a:prstGeom>
            <a:gradFill>
              <a:gsLst>
                <a:gs pos="0">
                  <a:srgbClr val="E30613"/>
                </a:gs>
                <a:gs pos="100000">
                  <a:srgbClr val="81040B"/>
                </a:gs>
              </a:gsLst>
              <a:lin ang="3600000" scaled="0"/>
            </a:gradFill>
            <a:ln w="19050">
              <a:no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文本框 61"/>
            <p:cNvSpPr txBox="1"/>
            <p:nvPr/>
          </p:nvSpPr>
          <p:spPr>
            <a:xfrm>
              <a:off x="5405418" y="5467316"/>
              <a:ext cx="839526"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2" charset="0"/>
                </a:rPr>
                <a:t>05</a:t>
              </a:r>
              <a:endParaRPr lang="zh-CN" altLang="en-US" sz="2400" dirty="0">
                <a:solidFill>
                  <a:schemeClr val="bg1"/>
                </a:solidFill>
                <a:latin typeface="Impact" panose="020B0806030902050204" pitchFamily="2" charset="0"/>
              </a:endParaRPr>
            </a:p>
          </p:txBody>
        </p:sp>
      </p:grpSp>
      <p:grpSp>
        <p:nvGrpSpPr>
          <p:cNvPr id="9" name="组合 8"/>
          <p:cNvGrpSpPr/>
          <p:nvPr/>
        </p:nvGrpSpPr>
        <p:grpSpPr>
          <a:xfrm>
            <a:off x="3258299" y="2010820"/>
            <a:ext cx="2092888" cy="1273366"/>
            <a:chOff x="3258299" y="2010820"/>
            <a:chExt cx="2092888" cy="1273366"/>
          </a:xfrm>
        </p:grpSpPr>
        <p:sp>
          <p:nvSpPr>
            <p:cNvPr id="13" name="同侧圆角矩形 12"/>
            <p:cNvSpPr/>
            <p:nvPr/>
          </p:nvSpPr>
          <p:spPr>
            <a:xfrm rot="16200000">
              <a:off x="3668060" y="160105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同侧圆角矩形 13"/>
            <p:cNvSpPr/>
            <p:nvPr/>
          </p:nvSpPr>
          <p:spPr>
            <a:xfrm rot="16200000">
              <a:off x="3741790" y="1684666"/>
              <a:ext cx="1125911"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7" name="文本框 136"/>
            <p:cNvSpPr txBox="1"/>
            <p:nvPr/>
          </p:nvSpPr>
          <p:spPr>
            <a:xfrm>
              <a:off x="3613048" y="2316379"/>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读  书</a:t>
              </a:r>
            </a:p>
          </p:txBody>
        </p:sp>
      </p:grpSp>
      <p:grpSp>
        <p:nvGrpSpPr>
          <p:cNvPr id="10" name="组合 9"/>
          <p:cNvGrpSpPr/>
          <p:nvPr/>
        </p:nvGrpSpPr>
        <p:grpSpPr>
          <a:xfrm>
            <a:off x="3258301" y="3534311"/>
            <a:ext cx="2092888" cy="1273366"/>
            <a:chOff x="3258301" y="3534311"/>
            <a:chExt cx="2092888" cy="1273366"/>
          </a:xfrm>
        </p:grpSpPr>
        <p:sp>
          <p:nvSpPr>
            <p:cNvPr id="28" name="同侧圆角矩形 27"/>
            <p:cNvSpPr/>
            <p:nvPr/>
          </p:nvSpPr>
          <p:spPr>
            <a:xfrm rot="16200000">
              <a:off x="3668062" y="3124550"/>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同侧圆角矩形 28"/>
            <p:cNvSpPr/>
            <p:nvPr/>
          </p:nvSpPr>
          <p:spPr>
            <a:xfrm rot="16200000">
              <a:off x="3741790" y="3208158"/>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3665365" y="3852277"/>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工  作</a:t>
              </a:r>
            </a:p>
          </p:txBody>
        </p:sp>
      </p:grpSp>
      <p:grpSp>
        <p:nvGrpSpPr>
          <p:cNvPr id="11" name="组合 10"/>
          <p:cNvGrpSpPr/>
          <p:nvPr/>
        </p:nvGrpSpPr>
        <p:grpSpPr>
          <a:xfrm>
            <a:off x="3258301" y="5057802"/>
            <a:ext cx="2092888" cy="1273366"/>
            <a:chOff x="3258301" y="5057802"/>
            <a:chExt cx="2092888" cy="1273366"/>
          </a:xfrm>
        </p:grpSpPr>
        <p:sp>
          <p:nvSpPr>
            <p:cNvPr id="42" name="同侧圆角矩形 41"/>
            <p:cNvSpPr/>
            <p:nvPr/>
          </p:nvSpPr>
          <p:spPr>
            <a:xfrm rot="16200000">
              <a:off x="3668062" y="4648041"/>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8100000" scaled="1"/>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同侧圆角矩形 42"/>
            <p:cNvSpPr/>
            <p:nvPr/>
          </p:nvSpPr>
          <p:spPr>
            <a:xfrm rot="16200000">
              <a:off x="3741790" y="4731648"/>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3697060" y="5374937"/>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网  络</a:t>
              </a:r>
            </a:p>
          </p:txBody>
        </p:sp>
      </p:grpSp>
      <p:grpSp>
        <p:nvGrpSpPr>
          <p:cNvPr id="147" name="组合 146"/>
          <p:cNvGrpSpPr/>
          <p:nvPr/>
        </p:nvGrpSpPr>
        <p:grpSpPr>
          <a:xfrm>
            <a:off x="6854166" y="2769554"/>
            <a:ext cx="2092888" cy="1273366"/>
            <a:chOff x="6854166" y="2769554"/>
            <a:chExt cx="2092888" cy="1273366"/>
          </a:xfrm>
        </p:grpSpPr>
        <p:sp>
          <p:nvSpPr>
            <p:cNvPr id="56" name="同侧圆角矩形 55"/>
            <p:cNvSpPr/>
            <p:nvPr/>
          </p:nvSpPr>
          <p:spPr>
            <a:xfrm rot="5400000" flipH="1">
              <a:off x="7263927" y="2359793"/>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同侧圆角矩形 56"/>
            <p:cNvSpPr/>
            <p:nvPr/>
          </p:nvSpPr>
          <p:spPr>
            <a:xfrm rot="5400000" flipH="1">
              <a:off x="7337652" y="2443400"/>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139"/>
            <p:cNvSpPr txBox="1"/>
            <p:nvPr/>
          </p:nvSpPr>
          <p:spPr>
            <a:xfrm>
              <a:off x="7202988" y="3076008"/>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培  训</a:t>
              </a:r>
            </a:p>
          </p:txBody>
        </p:sp>
      </p:grpSp>
      <p:grpSp>
        <p:nvGrpSpPr>
          <p:cNvPr id="148" name="组合 147"/>
          <p:cNvGrpSpPr/>
          <p:nvPr/>
        </p:nvGrpSpPr>
        <p:grpSpPr>
          <a:xfrm>
            <a:off x="6854166" y="4287170"/>
            <a:ext cx="2092888" cy="1273366"/>
            <a:chOff x="6854166" y="4287170"/>
            <a:chExt cx="2092888" cy="1273366"/>
          </a:xfrm>
        </p:grpSpPr>
        <p:sp>
          <p:nvSpPr>
            <p:cNvPr id="70" name="同侧圆角矩形 69"/>
            <p:cNvSpPr/>
            <p:nvPr/>
          </p:nvSpPr>
          <p:spPr>
            <a:xfrm rot="5400000" flipH="1">
              <a:off x="7263927" y="3877409"/>
              <a:ext cx="1273366" cy="2092888"/>
            </a:xfrm>
            <a:prstGeom prst="round2SameRect">
              <a:avLst>
                <a:gd name="adj1" fmla="val 50000"/>
                <a:gd name="adj2" fmla="val 8985"/>
              </a:avLst>
            </a:prstGeom>
            <a:gradFill flip="none" rotWithShape="1">
              <a:gsLst>
                <a:gs pos="100000">
                  <a:schemeClr val="bg1">
                    <a:lumMod val="85000"/>
                  </a:schemeClr>
                </a:gs>
                <a:gs pos="0">
                  <a:schemeClr val="bg1"/>
                </a:gs>
              </a:gsLst>
              <a:lin ang="13500000" scaled="0"/>
              <a:tileRect/>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同侧圆角矩形 70"/>
            <p:cNvSpPr/>
            <p:nvPr/>
          </p:nvSpPr>
          <p:spPr>
            <a:xfrm rot="5400000" flipH="1">
              <a:off x="7337652" y="3961017"/>
              <a:ext cx="1125913" cy="1925673"/>
            </a:xfrm>
            <a:prstGeom prst="round2SameRect">
              <a:avLst>
                <a:gd name="adj1" fmla="val 50000"/>
                <a:gd name="adj2" fmla="val 8208"/>
              </a:avLst>
            </a:prstGeom>
            <a:gradFill>
              <a:gsLst>
                <a:gs pos="0">
                  <a:srgbClr val="E30613"/>
                </a:gs>
                <a:gs pos="100000">
                  <a:srgbClr val="81040B"/>
                </a:gs>
              </a:gsLst>
              <a:lin ang="3600000" scaled="0"/>
            </a:gradFill>
            <a:ln w="22225">
              <a:noFill/>
            </a:ln>
            <a:effectLst>
              <a:innerShdw blurRad="114300" dist="50800" dir="27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7202988" y="4604032"/>
              <a:ext cx="1422184" cy="584775"/>
            </a:xfrm>
            <a:prstGeom prst="rect">
              <a:avLst/>
            </a:prstGeom>
            <a:noFill/>
            <a:effectLst/>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会  议</a:t>
              </a:r>
            </a:p>
          </p:txBody>
        </p:sp>
      </p:grpSp>
      <p:sp>
        <p:nvSpPr>
          <p:cNvPr id="142" name="矩形 47"/>
          <p:cNvSpPr>
            <a:spLocks noChangeArrowheads="1"/>
          </p:cNvSpPr>
          <p:nvPr/>
        </p:nvSpPr>
        <p:spPr bwMode="auto">
          <a:xfrm>
            <a:off x="1087206" y="2281731"/>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43" name="矩形 47"/>
          <p:cNvSpPr>
            <a:spLocks noChangeArrowheads="1"/>
          </p:cNvSpPr>
          <p:nvPr/>
        </p:nvSpPr>
        <p:spPr bwMode="auto">
          <a:xfrm>
            <a:off x="1098851" y="374799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44" name="矩形 47"/>
          <p:cNvSpPr>
            <a:spLocks noChangeArrowheads="1"/>
          </p:cNvSpPr>
          <p:nvPr/>
        </p:nvSpPr>
        <p:spPr bwMode="auto">
          <a:xfrm>
            <a:off x="9245030" y="2976252"/>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45" name="矩形 47"/>
          <p:cNvSpPr>
            <a:spLocks noChangeArrowheads="1"/>
          </p:cNvSpPr>
          <p:nvPr/>
        </p:nvSpPr>
        <p:spPr bwMode="auto">
          <a:xfrm>
            <a:off x="1085187" y="5298919"/>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46" name="矩形 47"/>
          <p:cNvSpPr>
            <a:spLocks noChangeArrowheads="1"/>
          </p:cNvSpPr>
          <p:nvPr/>
        </p:nvSpPr>
        <p:spPr bwMode="auto">
          <a:xfrm>
            <a:off x="9245030" y="4583536"/>
            <a:ext cx="203552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lnSpc>
                <a:spcPct val="120000"/>
              </a:lnSpc>
              <a:spcBef>
                <a:spcPct val="0"/>
              </a:spcBef>
              <a:buNone/>
            </a:pPr>
            <a:r>
              <a:rPr lang="zh-CN" altLang="en-US" sz="14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53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fade">
                                      <p:cBhvr>
                                        <p:cTn id="23" dur="500"/>
                                        <p:tgtEl>
                                          <p:spTgt spid="142"/>
                                        </p:tgtEl>
                                      </p:cBhvr>
                                    </p:animEffect>
                                  </p:childTnLst>
                                </p:cTn>
                              </p:par>
                            </p:childTnLst>
                          </p:cTn>
                        </p:par>
                        <p:par>
                          <p:cTn id="24" fill="hold">
                            <p:stCondLst>
                              <p:cond delay="2500"/>
                            </p:stCondLst>
                            <p:childTnLst>
                              <p:par>
                                <p:cTn id="25" presetID="2" presetClass="entr" presetSubtype="2" decel="253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5" presetClass="entr" presetSubtype="0" fill="hold"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p:cTn id="32" dur="500" decel="50000" fill="hold">
                                          <p:stCondLst>
                                            <p:cond delay="0"/>
                                          </p:stCondLst>
                                        </p:cTn>
                                        <p:tgtEl>
                                          <p:spTgt spid="14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7"/>
                                        </p:tgtEl>
                                        <p:attrNameLst>
                                          <p:attrName>ppt_w</p:attrName>
                                        </p:attrNameLst>
                                      </p:cBhvr>
                                      <p:tavLst>
                                        <p:tav tm="0">
                                          <p:val>
                                            <p:strVal val="#ppt_w*.05"/>
                                          </p:val>
                                        </p:tav>
                                        <p:tav tm="100000">
                                          <p:val>
                                            <p:strVal val="#ppt_w"/>
                                          </p:val>
                                        </p:tav>
                                      </p:tavLst>
                                    </p:anim>
                                    <p:anim calcmode="lin" valueType="num">
                                      <p:cBhvr>
                                        <p:cTn id="35" dur="1000" fill="hold"/>
                                        <p:tgtEl>
                                          <p:spTgt spid="14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childTnLst>
                          </p:cTn>
                        </p:par>
                        <p:par>
                          <p:cTn id="44" fill="hold">
                            <p:stCondLst>
                              <p:cond delay="5000"/>
                            </p:stCondLst>
                            <p:childTnLst>
                              <p:par>
                                <p:cTn id="45" presetID="2" presetClass="entr" presetSubtype="8" decel="2530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0-#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5"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par>
                          <p:cTn id="64" fill="hold">
                            <p:stCondLst>
                              <p:cond delay="7500"/>
                            </p:stCondLst>
                            <p:childTnLst>
                              <p:par>
                                <p:cTn id="65" presetID="2" presetClass="entr" presetSubtype="2" decel="2530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1+#ppt_w/2"/>
                                          </p:val>
                                        </p:tav>
                                        <p:tav tm="100000">
                                          <p:val>
                                            <p:strVal val="#ppt_x"/>
                                          </p:val>
                                        </p:tav>
                                      </p:tavLst>
                                    </p:anim>
                                    <p:anim calcmode="lin" valueType="num">
                                      <p:cBhvr additive="base">
                                        <p:cTn id="68" dur="750" fill="hold"/>
                                        <p:tgtEl>
                                          <p:spTgt spid="7"/>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5" presetClass="entr" presetSubtype="0" fill="hold" nodeType="afterEffect">
                                  <p:stCondLst>
                                    <p:cond delay="0"/>
                                  </p:stCondLst>
                                  <p:childTnLst>
                                    <p:set>
                                      <p:cBhvr>
                                        <p:cTn id="71" dur="1" fill="hold">
                                          <p:stCondLst>
                                            <p:cond delay="0"/>
                                          </p:stCondLst>
                                        </p:cTn>
                                        <p:tgtEl>
                                          <p:spTgt spid="148"/>
                                        </p:tgtEl>
                                        <p:attrNameLst>
                                          <p:attrName>style.visibility</p:attrName>
                                        </p:attrNameLst>
                                      </p:cBhvr>
                                      <p:to>
                                        <p:strVal val="visible"/>
                                      </p:to>
                                    </p:set>
                                    <p:anim calcmode="lin" valueType="num">
                                      <p:cBhvr>
                                        <p:cTn id="72" dur="500" decel="50000" fill="hold">
                                          <p:stCondLst>
                                            <p:cond delay="0"/>
                                          </p:stCondLst>
                                        </p:cTn>
                                        <p:tgtEl>
                                          <p:spTgt spid="148"/>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48"/>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48"/>
                                        </p:tgtEl>
                                        <p:attrNameLst>
                                          <p:attrName>ppt_w</p:attrName>
                                        </p:attrNameLst>
                                      </p:cBhvr>
                                      <p:tavLst>
                                        <p:tav tm="0">
                                          <p:val>
                                            <p:strVal val="#ppt_w*.05"/>
                                          </p:val>
                                        </p:tav>
                                        <p:tav tm="100000">
                                          <p:val>
                                            <p:strVal val="#ppt_w"/>
                                          </p:val>
                                        </p:tav>
                                      </p:tavLst>
                                    </p:anim>
                                    <p:anim calcmode="lin" valueType="num">
                                      <p:cBhvr>
                                        <p:cTn id="75" dur="1000" fill="hold"/>
                                        <p:tgtEl>
                                          <p:spTgt spid="148"/>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48"/>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48"/>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48"/>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46"/>
                                        </p:tgtEl>
                                        <p:attrNameLst>
                                          <p:attrName>style.visibility</p:attrName>
                                        </p:attrNameLst>
                                      </p:cBhvr>
                                      <p:to>
                                        <p:strVal val="visible"/>
                                      </p:to>
                                    </p:set>
                                    <p:animEffect transition="in" filter="fade">
                                      <p:cBhvr>
                                        <p:cTn id="83" dur="500"/>
                                        <p:tgtEl>
                                          <p:spTgt spid="146"/>
                                        </p:tgtEl>
                                      </p:cBhvr>
                                    </p:animEffect>
                                  </p:childTnLst>
                                </p:cTn>
                              </p:par>
                            </p:childTnLst>
                          </p:cTn>
                        </p:par>
                        <p:par>
                          <p:cTn id="84" fill="hold">
                            <p:stCondLst>
                              <p:cond delay="10000"/>
                            </p:stCondLst>
                            <p:childTnLst>
                              <p:par>
                                <p:cTn id="85" presetID="2" presetClass="entr" presetSubtype="8" decel="2530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750" fill="hold"/>
                                        <p:tgtEl>
                                          <p:spTgt spid="8"/>
                                        </p:tgtEl>
                                        <p:attrNameLst>
                                          <p:attrName>ppt_x</p:attrName>
                                        </p:attrNameLst>
                                      </p:cBhvr>
                                      <p:tavLst>
                                        <p:tav tm="0">
                                          <p:val>
                                            <p:strVal val="0-#ppt_w/2"/>
                                          </p:val>
                                        </p:tav>
                                        <p:tav tm="100000">
                                          <p:val>
                                            <p:strVal val="#ppt_x"/>
                                          </p:val>
                                        </p:tav>
                                      </p:tavLst>
                                    </p:anim>
                                    <p:anim calcmode="lin" valueType="num">
                                      <p:cBhvr additive="base">
                                        <p:cTn id="88" dur="750" fill="hold"/>
                                        <p:tgtEl>
                                          <p:spTgt spid="8"/>
                                        </p:tgtEl>
                                        <p:attrNameLst>
                                          <p:attrName>ppt_y</p:attrName>
                                        </p:attrNameLst>
                                      </p:cBhvr>
                                      <p:tavLst>
                                        <p:tav tm="0">
                                          <p:val>
                                            <p:strVal val="#ppt_y"/>
                                          </p:val>
                                        </p:tav>
                                        <p:tav tm="100000">
                                          <p:val>
                                            <p:strVal val="#ppt_y"/>
                                          </p:val>
                                        </p:tav>
                                      </p:tavLst>
                                    </p:anim>
                                  </p:childTnLst>
                                </p:cTn>
                              </p:par>
                            </p:childTnLst>
                          </p:cTn>
                        </p:par>
                        <p:par>
                          <p:cTn id="89" fill="hold">
                            <p:stCondLst>
                              <p:cond delay="11000"/>
                            </p:stCondLst>
                            <p:childTnLst>
                              <p:par>
                                <p:cTn id="90" presetID="25" presetClass="entr" presetSubtype="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95" dur="1000" fill="hold"/>
                                        <p:tgtEl>
                                          <p:spTgt spid="11"/>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1"/>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fade">
                                      <p:cBhvr>
                                        <p:cTn id="10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8970" y="487860"/>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基本管理工作情况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04064" y="5870878"/>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267781" y="4589007"/>
            <a:ext cx="2694158" cy="1182116"/>
            <a:chOff x="2267781" y="4589007"/>
            <a:chExt cx="2694158" cy="1182116"/>
          </a:xfrm>
        </p:grpSpPr>
        <p:pic>
          <p:nvPicPr>
            <p:cNvPr id="15" name="图片 14"/>
            <p:cNvPicPr>
              <a:picLocks noChangeAspect="1"/>
            </p:cNvPicPr>
            <p:nvPr/>
          </p:nvPicPr>
          <p:blipFill rotWithShape="1">
            <a:blip r:embed="rId3"/>
            <a:srcRect t="55896"/>
            <a:stretch>
              <a:fillRect/>
            </a:stretch>
          </p:blipFill>
          <p:spPr>
            <a:xfrm>
              <a:off x="2342002" y="5577183"/>
              <a:ext cx="2619937" cy="193940"/>
            </a:xfrm>
            <a:prstGeom prst="rect">
              <a:avLst/>
            </a:prstGeom>
          </p:spPr>
        </p:pic>
        <p:grpSp>
          <p:nvGrpSpPr>
            <p:cNvPr id="16" name="组合 15"/>
            <p:cNvGrpSpPr/>
            <p:nvPr/>
          </p:nvGrpSpPr>
          <p:grpSpPr>
            <a:xfrm>
              <a:off x="2267781" y="4589007"/>
              <a:ext cx="2475070" cy="1005841"/>
              <a:chOff x="2267781" y="4589007"/>
              <a:chExt cx="2475070" cy="1005841"/>
            </a:xfrm>
          </p:grpSpPr>
          <p:sp>
            <p:nvSpPr>
              <p:cNvPr id="17" name="矩形 16"/>
              <p:cNvSpPr/>
              <p:nvPr/>
            </p:nvSpPr>
            <p:spPr>
              <a:xfrm>
                <a:off x="2267781" y="4589007"/>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2382535" y="4876186"/>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行政管理</a:t>
                </a:r>
              </a:p>
            </p:txBody>
          </p:sp>
        </p:grpSp>
      </p:grpSp>
      <p:sp>
        <p:nvSpPr>
          <p:cNvPr id="19" name="文本框 18"/>
          <p:cNvSpPr txBox="1"/>
          <p:nvPr/>
        </p:nvSpPr>
        <p:spPr>
          <a:xfrm>
            <a:off x="7885084" y="5854625"/>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049060" y="4591385"/>
            <a:ext cx="2694158" cy="1182116"/>
            <a:chOff x="8049060" y="4591385"/>
            <a:chExt cx="2694158" cy="1182116"/>
          </a:xfrm>
        </p:grpSpPr>
        <p:pic>
          <p:nvPicPr>
            <p:cNvPr id="21" name="图片 20"/>
            <p:cNvPicPr>
              <a:picLocks noChangeAspect="1"/>
            </p:cNvPicPr>
            <p:nvPr/>
          </p:nvPicPr>
          <p:blipFill rotWithShape="1">
            <a:blip r:embed="rId3"/>
            <a:srcRect t="55896"/>
            <a:stretch>
              <a:fillRect/>
            </a:stretch>
          </p:blipFill>
          <p:spPr>
            <a:xfrm>
              <a:off x="8123281" y="5579561"/>
              <a:ext cx="2619937" cy="193940"/>
            </a:xfrm>
            <a:prstGeom prst="rect">
              <a:avLst/>
            </a:prstGeom>
          </p:spPr>
        </p:pic>
        <p:grpSp>
          <p:nvGrpSpPr>
            <p:cNvPr id="22" name="组合 21"/>
            <p:cNvGrpSpPr/>
            <p:nvPr/>
          </p:nvGrpSpPr>
          <p:grpSpPr>
            <a:xfrm>
              <a:off x="8049060" y="4591385"/>
              <a:ext cx="2475070" cy="1005841"/>
              <a:chOff x="8049060" y="4591385"/>
              <a:chExt cx="2475070" cy="1005841"/>
            </a:xfrm>
          </p:grpSpPr>
          <p:sp>
            <p:nvSpPr>
              <p:cNvPr id="23" name="矩形 22"/>
              <p:cNvSpPr/>
              <p:nvPr/>
            </p:nvSpPr>
            <p:spPr>
              <a:xfrm>
                <a:off x="8049060" y="4591385"/>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矩形 23"/>
              <p:cNvSpPr/>
              <p:nvPr/>
            </p:nvSpPr>
            <p:spPr>
              <a:xfrm>
                <a:off x="8163555" y="4859933"/>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对外事务</a:t>
                </a:r>
              </a:p>
            </p:txBody>
          </p:sp>
        </p:grpSp>
      </p:grpSp>
      <p:sp>
        <p:nvSpPr>
          <p:cNvPr id="25" name="文本框 24"/>
          <p:cNvSpPr txBox="1"/>
          <p:nvPr/>
        </p:nvSpPr>
        <p:spPr>
          <a:xfrm>
            <a:off x="2104064" y="3447699"/>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2260272" y="2157735"/>
            <a:ext cx="2694158" cy="1182116"/>
            <a:chOff x="2260272" y="2157735"/>
            <a:chExt cx="2694158" cy="1182116"/>
          </a:xfrm>
        </p:grpSpPr>
        <p:pic>
          <p:nvPicPr>
            <p:cNvPr id="28" name="图片 27"/>
            <p:cNvPicPr>
              <a:picLocks noChangeAspect="1"/>
            </p:cNvPicPr>
            <p:nvPr/>
          </p:nvPicPr>
          <p:blipFill rotWithShape="1">
            <a:blip r:embed="rId3"/>
            <a:srcRect t="55896"/>
            <a:stretch>
              <a:fillRect/>
            </a:stretch>
          </p:blipFill>
          <p:spPr>
            <a:xfrm>
              <a:off x="2334493" y="3145911"/>
              <a:ext cx="2619937" cy="193940"/>
            </a:xfrm>
            <a:prstGeom prst="rect">
              <a:avLst/>
            </a:prstGeom>
          </p:spPr>
        </p:pic>
        <p:grpSp>
          <p:nvGrpSpPr>
            <p:cNvPr id="29" name="组合 28"/>
            <p:cNvGrpSpPr/>
            <p:nvPr/>
          </p:nvGrpSpPr>
          <p:grpSpPr>
            <a:xfrm>
              <a:off x="2260272" y="2157735"/>
              <a:ext cx="2475070" cy="1005841"/>
              <a:chOff x="2260272" y="2157735"/>
              <a:chExt cx="2475070" cy="1005841"/>
            </a:xfrm>
          </p:grpSpPr>
          <p:sp>
            <p:nvSpPr>
              <p:cNvPr id="30" name="矩形 29"/>
              <p:cNvSpPr/>
              <p:nvPr/>
            </p:nvSpPr>
            <p:spPr>
              <a:xfrm>
                <a:off x="2260272" y="2157735"/>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2382535" y="2428624"/>
                <a:ext cx="1627369" cy="523220"/>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日常事务</a:t>
                </a:r>
              </a:p>
            </p:txBody>
          </p:sp>
        </p:grpSp>
      </p:grpSp>
      <p:sp>
        <p:nvSpPr>
          <p:cNvPr id="32" name="文本框 31"/>
          <p:cNvSpPr txBox="1"/>
          <p:nvPr/>
        </p:nvSpPr>
        <p:spPr>
          <a:xfrm>
            <a:off x="7885084" y="3431446"/>
            <a:ext cx="2698175" cy="1015663"/>
          </a:xfrm>
          <a:prstGeom prst="rect">
            <a:avLst/>
          </a:prstGeom>
          <a:noFill/>
          <a:effectLst/>
        </p:spPr>
        <p:txBody>
          <a:bodyPr wrap="non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056986" y="2157736"/>
            <a:ext cx="2694158" cy="1182116"/>
            <a:chOff x="8056986" y="2157736"/>
            <a:chExt cx="2694158" cy="1182116"/>
          </a:xfrm>
        </p:grpSpPr>
        <p:pic>
          <p:nvPicPr>
            <p:cNvPr id="34" name="图片 33"/>
            <p:cNvPicPr>
              <a:picLocks noChangeAspect="1"/>
            </p:cNvPicPr>
            <p:nvPr/>
          </p:nvPicPr>
          <p:blipFill rotWithShape="1">
            <a:blip r:embed="rId3"/>
            <a:srcRect t="55896"/>
            <a:stretch>
              <a:fillRect/>
            </a:stretch>
          </p:blipFill>
          <p:spPr>
            <a:xfrm>
              <a:off x="8131207" y="3145912"/>
              <a:ext cx="2619937" cy="193940"/>
            </a:xfrm>
            <a:prstGeom prst="rect">
              <a:avLst/>
            </a:prstGeom>
          </p:spPr>
        </p:pic>
        <p:grpSp>
          <p:nvGrpSpPr>
            <p:cNvPr id="35" name="组合 34"/>
            <p:cNvGrpSpPr/>
            <p:nvPr/>
          </p:nvGrpSpPr>
          <p:grpSpPr>
            <a:xfrm>
              <a:off x="8056986" y="2157736"/>
              <a:ext cx="2475070" cy="1005841"/>
              <a:chOff x="8056986" y="2157736"/>
              <a:chExt cx="2475070" cy="1005841"/>
            </a:xfrm>
          </p:grpSpPr>
          <p:sp>
            <p:nvSpPr>
              <p:cNvPr id="36" name="矩形 35"/>
              <p:cNvSpPr/>
              <p:nvPr/>
            </p:nvSpPr>
            <p:spPr>
              <a:xfrm>
                <a:off x="8056986" y="2157736"/>
                <a:ext cx="2475070" cy="1005841"/>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矩形 36"/>
              <p:cNvSpPr/>
              <p:nvPr/>
            </p:nvSpPr>
            <p:spPr>
              <a:xfrm>
                <a:off x="8304000" y="2165288"/>
                <a:ext cx="1266693" cy="954107"/>
              </a:xfrm>
              <a:prstGeom prst="rect">
                <a:avLst/>
              </a:prstGeom>
            </p:spPr>
            <p:txBody>
              <a:bodyPr wrap="none">
                <a:spAutoFit/>
              </a:bodyPr>
              <a:lstStyle/>
              <a:p>
                <a:r>
                  <a:rPr lang="zh-CN" altLang="en-US" sz="2800" b="1" dirty="0">
                    <a:solidFill>
                      <a:srgbClr val="FFFFFF"/>
                    </a:solidFill>
                    <a:latin typeface="幼圆" panose="02010509060101010101" pitchFamily="49" charset="-122"/>
                    <a:ea typeface="幼圆" panose="02010509060101010101" pitchFamily="49" charset="-122"/>
                  </a:rPr>
                  <a:t>人力资</a:t>
                </a:r>
                <a:endParaRPr lang="en-US" altLang="zh-CN" sz="2800" b="1" dirty="0">
                  <a:solidFill>
                    <a:srgbClr val="FFFFFF"/>
                  </a:solidFill>
                  <a:latin typeface="幼圆" panose="02010509060101010101" pitchFamily="49" charset="-122"/>
                  <a:ea typeface="幼圆" panose="02010509060101010101" pitchFamily="49" charset="-122"/>
                </a:endParaRPr>
              </a:p>
              <a:p>
                <a:r>
                  <a:rPr lang="zh-CN" altLang="en-US" sz="2800" b="1" dirty="0">
                    <a:solidFill>
                      <a:srgbClr val="FFFFFF"/>
                    </a:solidFill>
                    <a:latin typeface="幼圆" panose="02010509060101010101" pitchFamily="49" charset="-122"/>
                    <a:ea typeface="幼圆" panose="02010509060101010101" pitchFamily="49" charset="-122"/>
                  </a:rPr>
                  <a:t>源管理</a:t>
                </a:r>
              </a:p>
            </p:txBody>
          </p:sp>
        </p:grpSp>
      </p:grpSp>
      <p:grpSp>
        <p:nvGrpSpPr>
          <p:cNvPr id="38" name="组合 37"/>
          <p:cNvGrpSpPr/>
          <p:nvPr/>
        </p:nvGrpSpPr>
        <p:grpSpPr>
          <a:xfrm>
            <a:off x="3981165" y="1752597"/>
            <a:ext cx="1584212" cy="1635535"/>
            <a:chOff x="3981165" y="1752597"/>
            <a:chExt cx="1584212" cy="1635535"/>
          </a:xfrm>
        </p:grpSpPr>
        <p:grpSp>
          <p:nvGrpSpPr>
            <p:cNvPr id="39" name="组合 38"/>
            <p:cNvGrpSpPr/>
            <p:nvPr/>
          </p:nvGrpSpPr>
          <p:grpSpPr>
            <a:xfrm>
              <a:off x="3981165" y="1752597"/>
              <a:ext cx="1584212" cy="1635535"/>
              <a:chOff x="4156895" y="2537100"/>
              <a:chExt cx="1237654" cy="1277751"/>
            </a:xfrm>
          </p:grpSpPr>
          <p:sp>
            <p:nvSpPr>
              <p:cNvPr id="41" name="椭圆 40"/>
              <p:cNvSpPr/>
              <p:nvPr/>
            </p:nvSpPr>
            <p:spPr>
              <a:xfrm>
                <a:off x="4267030" y="272942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椭圆 41"/>
              <p:cNvSpPr/>
              <p:nvPr/>
            </p:nvSpPr>
            <p:spPr>
              <a:xfrm>
                <a:off x="4159976" y="2621443"/>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任意多边形 42"/>
              <p:cNvSpPr/>
              <p:nvPr/>
            </p:nvSpPr>
            <p:spPr>
              <a:xfrm>
                <a:off x="4156895"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椭圆 43"/>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椭圆 44"/>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0" name="矩形 39"/>
            <p:cNvSpPr/>
            <p:nvPr/>
          </p:nvSpPr>
          <p:spPr>
            <a:xfrm>
              <a:off x="4210062" y="2099872"/>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01</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46" name="组合 45"/>
          <p:cNvGrpSpPr/>
          <p:nvPr/>
        </p:nvGrpSpPr>
        <p:grpSpPr>
          <a:xfrm>
            <a:off x="9763812" y="1752601"/>
            <a:ext cx="1598287" cy="1641354"/>
            <a:chOff x="9763812" y="1752601"/>
            <a:chExt cx="1598287" cy="1641354"/>
          </a:xfrm>
        </p:grpSpPr>
        <p:grpSp>
          <p:nvGrpSpPr>
            <p:cNvPr id="47" name="组合 46"/>
            <p:cNvGrpSpPr/>
            <p:nvPr/>
          </p:nvGrpSpPr>
          <p:grpSpPr>
            <a:xfrm>
              <a:off x="9763812" y="1752601"/>
              <a:ext cx="1598287" cy="1641354"/>
              <a:chOff x="9393974" y="3695460"/>
              <a:chExt cx="1248649" cy="1282296"/>
            </a:xfrm>
          </p:grpSpPr>
          <p:sp>
            <p:nvSpPr>
              <p:cNvPr id="49" name="椭圆 48"/>
              <p:cNvSpPr/>
              <p:nvPr/>
            </p:nvSpPr>
            <p:spPr>
              <a:xfrm>
                <a:off x="9515104" y="388778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0" name="椭圆 49"/>
              <p:cNvSpPr/>
              <p:nvPr/>
            </p:nvSpPr>
            <p:spPr>
              <a:xfrm>
                <a:off x="9420606" y="3784348"/>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任意多边形 50"/>
              <p:cNvSpPr/>
              <p:nvPr/>
            </p:nvSpPr>
            <p:spPr>
              <a:xfrm>
                <a:off x="9393974" y="3777650"/>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椭圆 51"/>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3" name="椭圆 52"/>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8" name="矩形 47"/>
            <p:cNvSpPr/>
            <p:nvPr/>
          </p:nvSpPr>
          <p:spPr>
            <a:xfrm>
              <a:off x="9997635" y="2129660"/>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02</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54" name="组合 53"/>
          <p:cNvGrpSpPr/>
          <p:nvPr/>
        </p:nvGrpSpPr>
        <p:grpSpPr>
          <a:xfrm>
            <a:off x="3988670" y="4183872"/>
            <a:ext cx="1584213" cy="1619969"/>
            <a:chOff x="3988670" y="4183872"/>
            <a:chExt cx="1584213" cy="1619969"/>
          </a:xfrm>
        </p:grpSpPr>
        <p:grpSp>
          <p:nvGrpSpPr>
            <p:cNvPr id="55" name="组合 54"/>
            <p:cNvGrpSpPr/>
            <p:nvPr/>
          </p:nvGrpSpPr>
          <p:grpSpPr>
            <a:xfrm>
              <a:off x="3988670" y="4183872"/>
              <a:ext cx="1584213" cy="1619969"/>
              <a:chOff x="9404968" y="3695460"/>
              <a:chExt cx="1237655" cy="1265589"/>
            </a:xfrm>
          </p:grpSpPr>
          <p:sp>
            <p:nvSpPr>
              <p:cNvPr id="57" name="椭圆 56"/>
              <p:cNvSpPr/>
              <p:nvPr/>
            </p:nvSpPr>
            <p:spPr>
              <a:xfrm>
                <a:off x="9515104" y="388778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椭圆 57"/>
              <p:cNvSpPr/>
              <p:nvPr/>
            </p:nvSpPr>
            <p:spPr>
              <a:xfrm>
                <a:off x="9414306" y="3767641"/>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任意多边形 58"/>
              <p:cNvSpPr/>
              <p:nvPr/>
            </p:nvSpPr>
            <p:spPr>
              <a:xfrm>
                <a:off x="9404968" y="377765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0" name="椭圆 59"/>
              <p:cNvSpPr/>
              <p:nvPr/>
            </p:nvSpPr>
            <p:spPr>
              <a:xfrm>
                <a:off x="9474059" y="369546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1" name="椭圆 60"/>
              <p:cNvSpPr/>
              <p:nvPr/>
            </p:nvSpPr>
            <p:spPr>
              <a:xfrm rot="19629600">
                <a:off x="9966571" y="461750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56" name="矩形 55"/>
            <p:cNvSpPr/>
            <p:nvPr/>
          </p:nvSpPr>
          <p:spPr>
            <a:xfrm>
              <a:off x="4199148" y="4538842"/>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03</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62" name="组合 61"/>
          <p:cNvGrpSpPr/>
          <p:nvPr/>
        </p:nvGrpSpPr>
        <p:grpSpPr>
          <a:xfrm>
            <a:off x="9783586" y="4186250"/>
            <a:ext cx="1570577" cy="1630405"/>
            <a:chOff x="9783586" y="4186250"/>
            <a:chExt cx="1570577" cy="1630405"/>
          </a:xfrm>
        </p:grpSpPr>
        <p:grpSp>
          <p:nvGrpSpPr>
            <p:cNvPr id="63" name="组合 62"/>
            <p:cNvGrpSpPr/>
            <p:nvPr/>
          </p:nvGrpSpPr>
          <p:grpSpPr>
            <a:xfrm>
              <a:off x="9783586" y="4186250"/>
              <a:ext cx="1570577" cy="1630405"/>
              <a:chOff x="4167547" y="2537100"/>
              <a:chExt cx="1227002" cy="1273742"/>
            </a:xfrm>
          </p:grpSpPr>
          <p:sp>
            <p:nvSpPr>
              <p:cNvPr id="65" name="椭圆 64"/>
              <p:cNvSpPr/>
              <p:nvPr/>
            </p:nvSpPr>
            <p:spPr>
              <a:xfrm>
                <a:off x="4267030" y="2729426"/>
                <a:ext cx="973138" cy="973137"/>
              </a:xfrm>
              <a:prstGeom prst="ellipse">
                <a:avLst/>
              </a:prstGeom>
              <a:gradFill>
                <a:gsLst>
                  <a:gs pos="0">
                    <a:srgbClr val="E30613"/>
                  </a:gs>
                  <a:gs pos="100000">
                    <a:srgbClr val="81040B"/>
                  </a:gs>
                </a:gsLst>
                <a:lin ang="3600000" scaled="0"/>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6" name="椭圆 65"/>
              <p:cNvSpPr/>
              <p:nvPr/>
            </p:nvSpPr>
            <p:spPr>
              <a:xfrm>
                <a:off x="4167547" y="2617434"/>
                <a:ext cx="1193408" cy="1193408"/>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7" name="任意多边形 66"/>
              <p:cNvSpPr/>
              <p:nvPr/>
            </p:nvSpPr>
            <p:spPr>
              <a:xfrm>
                <a:off x="4167885" y="2619291"/>
                <a:ext cx="1060362" cy="1060361"/>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椭圆 67"/>
              <p:cNvSpPr/>
              <p:nvPr/>
            </p:nvSpPr>
            <p:spPr>
              <a:xfrm>
                <a:off x="4225985" y="2537100"/>
                <a:ext cx="493145" cy="493144"/>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椭圆 68"/>
              <p:cNvSpPr/>
              <p:nvPr/>
            </p:nvSpPr>
            <p:spPr>
              <a:xfrm rot="19629600">
                <a:off x="4718497" y="3459142"/>
                <a:ext cx="676052" cy="220863"/>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64" name="矩形 63"/>
            <p:cNvSpPr/>
            <p:nvPr/>
          </p:nvSpPr>
          <p:spPr>
            <a:xfrm>
              <a:off x="9986721" y="4568630"/>
              <a:ext cx="1104893" cy="904863"/>
            </a:xfrm>
            <a:prstGeom prst="rect">
              <a:avLst/>
            </a:prstGeom>
            <a:noFill/>
          </p:spPr>
          <p:txBody>
            <a:bodyPr wrap="square" rtlCol="0" anchor="ctr">
              <a:spAutoFit/>
            </a:bodyPr>
            <a:lstStyle/>
            <a:p>
              <a:pPr algn="ctr" defTabSz="913765" fontAlgn="ctr">
                <a:lnSpc>
                  <a:spcPct val="120000"/>
                </a:lnSpc>
              </a:pPr>
              <a:r>
                <a:rPr lang="en-US" altLang="zh-CN" sz="4400" dirty="0">
                  <a:solidFill>
                    <a:srgbClr val="FDFDFD"/>
                  </a:solidFill>
                  <a:latin typeface="Arial" panose="020B0604020202020204" pitchFamily="34" charset="0"/>
                  <a:cs typeface="Arial" panose="020B0604020202020204" pitchFamily="34" charset="0"/>
                </a:rPr>
                <a:t>04</a:t>
              </a:r>
              <a:endParaRPr lang="zh-CN" altLang="en-US" sz="4400" dirty="0">
                <a:solidFill>
                  <a:srgbClr val="FDFDFD"/>
                </a:solidFill>
                <a:latin typeface="Arial" panose="020B0604020202020204" pitchFamily="34" charset="0"/>
                <a:cs typeface="Arial" panose="020B0604020202020204" pitchFamily="34" charset="0"/>
              </a:endParaRPr>
            </a:p>
          </p:txBody>
        </p:sp>
      </p:grpSp>
      <p:grpSp>
        <p:nvGrpSpPr>
          <p:cNvPr id="70" name="组合 69"/>
          <p:cNvGrpSpPr/>
          <p:nvPr/>
        </p:nvGrpSpPr>
        <p:grpSpPr>
          <a:xfrm>
            <a:off x="952834" y="1805329"/>
            <a:ext cx="1437014" cy="1652450"/>
            <a:chOff x="952834" y="1805329"/>
            <a:chExt cx="1437014" cy="1652450"/>
          </a:xfrm>
        </p:grpSpPr>
        <p:grpSp>
          <p:nvGrpSpPr>
            <p:cNvPr id="71" name="组合 70"/>
            <p:cNvGrpSpPr/>
            <p:nvPr/>
          </p:nvGrpSpPr>
          <p:grpSpPr>
            <a:xfrm>
              <a:off x="952834" y="1805329"/>
              <a:ext cx="1437014" cy="1652450"/>
              <a:chOff x="1791034" y="2578294"/>
              <a:chExt cx="1122657" cy="1290965"/>
            </a:xfrm>
          </p:grpSpPr>
          <p:pic>
            <p:nvPicPr>
              <p:cNvPr id="73" name="图片 7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74" name="图片 7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72" name="Freeform 48"/>
            <p:cNvSpPr>
              <a:spLocks noEditPoints="1"/>
            </p:cNvSpPr>
            <p:nvPr/>
          </p:nvSpPr>
          <p:spPr bwMode="auto">
            <a:xfrm>
              <a:off x="1418078" y="2335471"/>
              <a:ext cx="520842" cy="49854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75" name="组合 74"/>
          <p:cNvGrpSpPr/>
          <p:nvPr/>
        </p:nvGrpSpPr>
        <p:grpSpPr>
          <a:xfrm>
            <a:off x="6749548" y="1805330"/>
            <a:ext cx="1437014" cy="1652450"/>
            <a:chOff x="6749548" y="1805330"/>
            <a:chExt cx="1437014" cy="1652450"/>
          </a:xfrm>
        </p:grpSpPr>
        <p:grpSp>
          <p:nvGrpSpPr>
            <p:cNvPr id="76" name="组合 75"/>
            <p:cNvGrpSpPr/>
            <p:nvPr/>
          </p:nvGrpSpPr>
          <p:grpSpPr>
            <a:xfrm>
              <a:off x="6749548" y="1805330"/>
              <a:ext cx="1437014" cy="1652450"/>
              <a:chOff x="7039108" y="3736654"/>
              <a:chExt cx="1122657" cy="1290965"/>
            </a:xfrm>
          </p:grpSpPr>
          <p:pic>
            <p:nvPicPr>
              <p:cNvPr id="78" name="图片 77"/>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79" name="图片 78"/>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77" name="Freeform 26"/>
            <p:cNvSpPr>
              <a:spLocks noEditPoints="1"/>
            </p:cNvSpPr>
            <p:nvPr/>
          </p:nvSpPr>
          <p:spPr bwMode="auto">
            <a:xfrm>
              <a:off x="7272247" y="2402121"/>
              <a:ext cx="436753" cy="45886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0" name="组合 79"/>
          <p:cNvGrpSpPr/>
          <p:nvPr/>
        </p:nvGrpSpPr>
        <p:grpSpPr>
          <a:xfrm>
            <a:off x="6741622" y="4238979"/>
            <a:ext cx="1437014" cy="1652450"/>
            <a:chOff x="6741622" y="4238979"/>
            <a:chExt cx="1437014" cy="1652450"/>
          </a:xfrm>
        </p:grpSpPr>
        <p:grpSp>
          <p:nvGrpSpPr>
            <p:cNvPr id="81" name="组合 80"/>
            <p:cNvGrpSpPr/>
            <p:nvPr/>
          </p:nvGrpSpPr>
          <p:grpSpPr>
            <a:xfrm>
              <a:off x="6741622" y="4238979"/>
              <a:ext cx="1437014" cy="1652450"/>
              <a:chOff x="1791034" y="2578294"/>
              <a:chExt cx="1122657" cy="1290965"/>
            </a:xfrm>
          </p:grpSpPr>
          <p:pic>
            <p:nvPicPr>
              <p:cNvPr id="83" name="图片 82"/>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5400000">
                <a:off x="2218125" y="3173694"/>
                <a:ext cx="1290965" cy="100166"/>
              </a:xfrm>
              <a:prstGeom prst="rect">
                <a:avLst/>
              </a:prstGeom>
            </p:spPr>
          </p:pic>
          <p:pic>
            <p:nvPicPr>
              <p:cNvPr id="84" name="图片 83"/>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6200000" flipH="1">
                <a:off x="1195634" y="3173694"/>
                <a:ext cx="1290965" cy="100166"/>
              </a:xfrm>
              <a:prstGeom prst="rect">
                <a:avLst/>
              </a:prstGeom>
            </p:spPr>
          </p:pic>
        </p:grpSp>
        <p:sp>
          <p:nvSpPr>
            <p:cNvPr id="82" name="Freeform 31"/>
            <p:cNvSpPr>
              <a:spLocks noEditPoints="1"/>
            </p:cNvSpPr>
            <p:nvPr/>
          </p:nvSpPr>
          <p:spPr bwMode="auto">
            <a:xfrm>
              <a:off x="7308438" y="4839612"/>
              <a:ext cx="401271" cy="5046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85" name="组合 84"/>
          <p:cNvGrpSpPr/>
          <p:nvPr/>
        </p:nvGrpSpPr>
        <p:grpSpPr>
          <a:xfrm>
            <a:off x="960343" y="4236601"/>
            <a:ext cx="1437014" cy="1652450"/>
            <a:chOff x="960343" y="4236601"/>
            <a:chExt cx="1437014" cy="1652450"/>
          </a:xfrm>
        </p:grpSpPr>
        <p:grpSp>
          <p:nvGrpSpPr>
            <p:cNvPr id="86" name="组合 85"/>
            <p:cNvGrpSpPr/>
            <p:nvPr/>
          </p:nvGrpSpPr>
          <p:grpSpPr>
            <a:xfrm>
              <a:off x="960343" y="4236601"/>
              <a:ext cx="1437014" cy="1652450"/>
              <a:chOff x="7039108" y="3736654"/>
              <a:chExt cx="1122657" cy="1290965"/>
            </a:xfrm>
          </p:grpSpPr>
          <p:pic>
            <p:nvPicPr>
              <p:cNvPr id="88" name="图片 87"/>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5400000">
                <a:off x="7466199" y="4332054"/>
                <a:ext cx="1290965" cy="100166"/>
              </a:xfrm>
              <a:prstGeom prst="rect">
                <a:avLst/>
              </a:prstGeom>
            </p:spPr>
          </p:pic>
          <p:pic>
            <p:nvPicPr>
              <p:cNvPr id="89" name="图片 88"/>
              <p:cNvPicPr>
                <a:picLocks noChangeAspect="1"/>
              </p:cNvPicPr>
              <p:nvPr/>
            </p:nvPicPr>
            <p:blipFill rotWithShape="1">
              <a:blip r:embed="rId4">
                <a:grayscl/>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6200000" flipH="1">
                <a:off x="6443708" y="4332054"/>
                <a:ext cx="1290965" cy="100166"/>
              </a:xfrm>
              <a:prstGeom prst="rect">
                <a:avLst/>
              </a:prstGeom>
            </p:spPr>
          </p:pic>
        </p:grpSp>
        <p:sp>
          <p:nvSpPr>
            <p:cNvPr id="87" name="Freeform 16"/>
            <p:cNvSpPr>
              <a:spLocks noEditPoints="1"/>
            </p:cNvSpPr>
            <p:nvPr/>
          </p:nvSpPr>
          <p:spPr bwMode="auto">
            <a:xfrm>
              <a:off x="1373986" y="4857678"/>
              <a:ext cx="590366" cy="470798"/>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adFill>
              <a:gsLst>
                <a:gs pos="0">
                  <a:srgbClr val="E30613"/>
                </a:gs>
                <a:gs pos="100000">
                  <a:srgbClr val="81040B"/>
                </a:gs>
              </a:gsLst>
              <a:lin ang="3600000" scaled="0"/>
            </a:gra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outHorizontal)">
                                      <p:cBhvr>
                                        <p:cTn id="7" dur="500"/>
                                        <p:tgtEl>
                                          <p:spTgt spid="7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6" presetClass="entr" presetSubtype="4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arn(outHorizontal)">
                                      <p:cBhvr>
                                        <p:cTn id="27" dur="500"/>
                                        <p:tgtEl>
                                          <p:spTgt spid="7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3500"/>
                            </p:stCondLst>
                            <p:childTnLst>
                              <p:par>
                                <p:cTn id="35" presetID="14" presetClass="entr" presetSubtype="1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6" presetClass="entr" presetSubtype="42"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barn(outHorizontal)">
                                      <p:cBhvr>
                                        <p:cTn id="47" dur="500"/>
                                        <p:tgtEl>
                                          <p:spTgt spid="85"/>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6000"/>
                            </p:stCondLst>
                            <p:childTnLst>
                              <p:par>
                                <p:cTn id="55" presetID="14" presetClass="entr" presetSubtype="1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randombar(horizontal)">
                                      <p:cBhvr>
                                        <p:cTn id="57" dur="500"/>
                                        <p:tgtEl>
                                          <p:spTgt spid="14"/>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6" presetClass="entr" presetSubtype="42"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barn(outHorizontal)">
                                      <p:cBhvr>
                                        <p:cTn id="67" dur="500"/>
                                        <p:tgtEl>
                                          <p:spTgt spid="80"/>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8500"/>
                            </p:stCondLst>
                            <p:childTnLst>
                              <p:par>
                                <p:cTn id="75" presetID="14" presetClass="entr" presetSubtype="1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482613" y="485815"/>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部门活动组织情况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90897" y="2307764"/>
            <a:ext cx="2145439" cy="2144663"/>
            <a:chOff x="1367367" y="1923540"/>
            <a:chExt cx="2091076" cy="2091076"/>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18" y="2113784"/>
              <a:ext cx="1921373" cy="1785350"/>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6" name="组合 15"/>
            <p:cNvGrpSpPr/>
            <p:nvPr/>
          </p:nvGrpSpPr>
          <p:grpSpPr>
            <a:xfrm>
              <a:off x="1367367" y="1923540"/>
              <a:ext cx="2091076" cy="2091076"/>
              <a:chOff x="4742449" y="2216782"/>
              <a:chExt cx="3801476" cy="3801476"/>
            </a:xfrm>
          </p:grpSpPr>
          <p:sp>
            <p:nvSpPr>
              <p:cNvPr id="17" name="任意多边形 16"/>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圆角矩形 17"/>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圆角矩形 18"/>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0" name="组合 19"/>
          <p:cNvGrpSpPr/>
          <p:nvPr/>
        </p:nvGrpSpPr>
        <p:grpSpPr>
          <a:xfrm>
            <a:off x="3619994" y="2307764"/>
            <a:ext cx="2145439" cy="2144663"/>
            <a:chOff x="3751324" y="1923540"/>
            <a:chExt cx="2091076" cy="2091076"/>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7120" y="2094096"/>
              <a:ext cx="1921373" cy="1805037"/>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22" name="组合 21"/>
            <p:cNvGrpSpPr/>
            <p:nvPr/>
          </p:nvGrpSpPr>
          <p:grpSpPr>
            <a:xfrm>
              <a:off x="3751324" y="1923540"/>
              <a:ext cx="2091076" cy="2091076"/>
              <a:chOff x="4742449" y="2216782"/>
              <a:chExt cx="3801476" cy="3801476"/>
            </a:xfrm>
          </p:grpSpPr>
          <p:sp>
            <p:nvSpPr>
              <p:cNvPr id="23" name="任意多边形 22"/>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圆角矩形 23"/>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圆角矩形 24"/>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27" name="组合 26"/>
          <p:cNvGrpSpPr/>
          <p:nvPr/>
        </p:nvGrpSpPr>
        <p:grpSpPr>
          <a:xfrm>
            <a:off x="6344842" y="2307763"/>
            <a:ext cx="2153932" cy="2144664"/>
            <a:chOff x="6258959" y="1923539"/>
            <a:chExt cx="2099355" cy="2091077"/>
          </a:xfrm>
        </p:grpSpPr>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941" y="1923539"/>
              <a:ext cx="1921373" cy="1975593"/>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29" name="组合 28"/>
            <p:cNvGrpSpPr/>
            <p:nvPr/>
          </p:nvGrpSpPr>
          <p:grpSpPr>
            <a:xfrm>
              <a:off x="6258959" y="1923540"/>
              <a:ext cx="2091076" cy="2091076"/>
              <a:chOff x="4742449" y="2216782"/>
              <a:chExt cx="3801476" cy="3801476"/>
            </a:xfrm>
          </p:grpSpPr>
          <p:sp>
            <p:nvSpPr>
              <p:cNvPr id="30" name="任意多边形 29"/>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圆角矩形 3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圆角矩形 3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33" name="组合 32"/>
          <p:cNvGrpSpPr/>
          <p:nvPr/>
        </p:nvGrpSpPr>
        <p:grpSpPr>
          <a:xfrm>
            <a:off x="9073289" y="2307764"/>
            <a:ext cx="2155231" cy="2144663"/>
            <a:chOff x="8787513" y="1923540"/>
            <a:chExt cx="2100620" cy="2091076"/>
          </a:xfrm>
        </p:grpSpPr>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762" y="2094096"/>
              <a:ext cx="1921371" cy="1805036"/>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35" name="组合 34"/>
            <p:cNvGrpSpPr/>
            <p:nvPr/>
          </p:nvGrpSpPr>
          <p:grpSpPr>
            <a:xfrm>
              <a:off x="8787513" y="1923540"/>
              <a:ext cx="2091076" cy="2091076"/>
              <a:chOff x="4742449" y="2216782"/>
              <a:chExt cx="3801476" cy="3801476"/>
            </a:xfrm>
          </p:grpSpPr>
          <p:sp>
            <p:nvSpPr>
              <p:cNvPr id="36" name="任意多边形 35"/>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7" name="圆角矩形 36"/>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圆角矩形 3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nvGrpSpPr>
          <p:cNvPr id="39" name="组合 38"/>
          <p:cNvGrpSpPr/>
          <p:nvPr/>
        </p:nvGrpSpPr>
        <p:grpSpPr>
          <a:xfrm>
            <a:off x="964485" y="4901865"/>
            <a:ext cx="2061239" cy="638374"/>
            <a:chOff x="964485" y="4901865"/>
            <a:chExt cx="2061239" cy="638374"/>
          </a:xfrm>
        </p:grpSpPr>
        <p:sp>
          <p:nvSpPr>
            <p:cNvPr id="40" name="任意多边形 39"/>
            <p:cNvSpPr/>
            <p:nvPr/>
          </p:nvSpPr>
          <p:spPr>
            <a:xfrm>
              <a:off x="964485" y="4901866"/>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TextBox 11"/>
            <p:cNvSpPr txBox="1"/>
            <p:nvPr/>
          </p:nvSpPr>
          <p:spPr>
            <a:xfrm>
              <a:off x="128401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拔河比赛</a:t>
              </a:r>
            </a:p>
          </p:txBody>
        </p:sp>
      </p:grpSp>
      <p:sp>
        <p:nvSpPr>
          <p:cNvPr id="42" name="TextBox 12"/>
          <p:cNvSpPr txBox="1"/>
          <p:nvPr/>
        </p:nvSpPr>
        <p:spPr>
          <a:xfrm>
            <a:off x="103942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704194" y="4901865"/>
            <a:ext cx="2061239" cy="638373"/>
            <a:chOff x="3704194" y="4901865"/>
            <a:chExt cx="2061239" cy="638373"/>
          </a:xfrm>
        </p:grpSpPr>
        <p:sp>
          <p:nvSpPr>
            <p:cNvPr id="44" name="任意多边形 43"/>
            <p:cNvSpPr/>
            <p:nvPr/>
          </p:nvSpPr>
          <p:spPr>
            <a:xfrm>
              <a:off x="3704194"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TextBox 11"/>
            <p:cNvSpPr txBox="1"/>
            <p:nvPr/>
          </p:nvSpPr>
          <p:spPr>
            <a:xfrm>
              <a:off x="4023722"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涉外联谊</a:t>
              </a:r>
            </a:p>
          </p:txBody>
        </p:sp>
      </p:grpSp>
      <p:sp>
        <p:nvSpPr>
          <p:cNvPr id="46" name="TextBox 12"/>
          <p:cNvSpPr txBox="1"/>
          <p:nvPr/>
        </p:nvSpPr>
        <p:spPr>
          <a:xfrm>
            <a:off x="3779134"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443903" y="4901865"/>
            <a:ext cx="2061239" cy="638373"/>
            <a:chOff x="6443903" y="4901865"/>
            <a:chExt cx="2061239" cy="638373"/>
          </a:xfrm>
        </p:grpSpPr>
        <p:sp>
          <p:nvSpPr>
            <p:cNvPr id="48" name="任意多边形 47"/>
            <p:cNvSpPr/>
            <p:nvPr/>
          </p:nvSpPr>
          <p:spPr>
            <a:xfrm>
              <a:off x="6443903"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9" name="TextBox 11"/>
            <p:cNvSpPr txBox="1"/>
            <p:nvPr/>
          </p:nvSpPr>
          <p:spPr>
            <a:xfrm>
              <a:off x="6781456" y="4901865"/>
              <a:ext cx="1422184"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技术比武</a:t>
              </a:r>
            </a:p>
          </p:txBody>
        </p:sp>
      </p:grpSp>
      <p:sp>
        <p:nvSpPr>
          <p:cNvPr id="50" name="TextBox 12"/>
          <p:cNvSpPr txBox="1"/>
          <p:nvPr/>
        </p:nvSpPr>
        <p:spPr>
          <a:xfrm>
            <a:off x="6536868" y="5667249"/>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9183612" y="4901865"/>
            <a:ext cx="2061239" cy="638373"/>
            <a:chOff x="9183612" y="4901865"/>
            <a:chExt cx="2061239" cy="638373"/>
          </a:xfrm>
        </p:grpSpPr>
        <p:sp>
          <p:nvSpPr>
            <p:cNvPr id="52" name="任意多边形 51"/>
            <p:cNvSpPr/>
            <p:nvPr/>
          </p:nvSpPr>
          <p:spPr>
            <a:xfrm>
              <a:off x="9183612" y="4901865"/>
              <a:ext cx="2061239" cy="638373"/>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rgbClr val="E30613"/>
                </a:gs>
                <a:gs pos="100000">
                  <a:srgbClr val="81040B"/>
                </a:gs>
              </a:gsLst>
              <a:lin ang="3600000" scaled="0"/>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TextBox 11"/>
            <p:cNvSpPr txBox="1"/>
            <p:nvPr/>
          </p:nvSpPr>
          <p:spPr>
            <a:xfrm>
              <a:off x="9661679" y="4901865"/>
              <a:ext cx="1112805" cy="461665"/>
            </a:xfrm>
            <a:prstGeom prst="rect">
              <a:avLst/>
            </a:prstGeom>
            <a:noFill/>
          </p:spPr>
          <p:txBody>
            <a:bodyPr wrap="none" rtlCol="0">
              <a:spAutoFit/>
            </a:bodyPr>
            <a:lstStyle/>
            <a:p>
              <a:r>
                <a:rPr lang="zh-CN" altLang="en-US" sz="2400" b="1" dirty="0">
                  <a:solidFill>
                    <a:srgbClr val="FDFDFD"/>
                  </a:solidFill>
                  <a:latin typeface="幼圆" panose="02010509060101010101" pitchFamily="49" charset="-122"/>
                  <a:ea typeface="幼圆" panose="02010509060101010101" pitchFamily="49" charset="-122"/>
                </a:rPr>
                <a:t>红歌会</a:t>
              </a:r>
            </a:p>
          </p:txBody>
        </p:sp>
      </p:grpSp>
      <p:sp>
        <p:nvSpPr>
          <p:cNvPr id="54" name="TextBox 12"/>
          <p:cNvSpPr txBox="1"/>
          <p:nvPr/>
        </p:nvSpPr>
        <p:spPr>
          <a:xfrm>
            <a:off x="9248279" y="5665391"/>
            <a:ext cx="2110393" cy="1061829"/>
          </a:xfrm>
          <a:prstGeom prst="rect">
            <a:avLst/>
          </a:prstGeom>
          <a:noFill/>
        </p:spPr>
        <p:txBody>
          <a:bodyPr wrap="square" rtlCol="0">
            <a:spAutoFit/>
          </a:bodyPr>
          <a:lstStyle/>
          <a:p>
            <a:pPr>
              <a:lnSpc>
                <a:spcPct val="150000"/>
              </a:lnSpc>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 fill="hold"/>
                                        <p:tgtEl>
                                          <p:spTgt spid="14"/>
                                        </p:tgtEl>
                                        <p:attrNameLst>
                                          <p:attrName>ppt_w</p:attrName>
                                        </p:attrNameLst>
                                      </p:cBhvr>
                                      <p:tavLst>
                                        <p:tav tm="0">
                                          <p:val>
                                            <p:fltVal val="0"/>
                                          </p:val>
                                        </p:tav>
                                        <p:tav tm="100000">
                                          <p:val>
                                            <p:strVal val="#ppt_w"/>
                                          </p:val>
                                        </p:tav>
                                      </p:tavLst>
                                    </p:anim>
                                    <p:anim calcmode="lin" valueType="num">
                                      <p:cBhvr>
                                        <p:cTn id="8" dur="100" fill="hold"/>
                                        <p:tgtEl>
                                          <p:spTgt spid="14"/>
                                        </p:tgtEl>
                                        <p:attrNameLst>
                                          <p:attrName>ppt_h</p:attrName>
                                        </p:attrNameLst>
                                      </p:cBhvr>
                                      <p:tavLst>
                                        <p:tav tm="0">
                                          <p:val>
                                            <p:fltVal val="0"/>
                                          </p:val>
                                        </p:tav>
                                        <p:tav tm="100000">
                                          <p:val>
                                            <p:strVal val="#ppt_h"/>
                                          </p:val>
                                        </p:tav>
                                      </p:tavLst>
                                    </p:anim>
                                    <p:animEffect transition="in" filter="fade">
                                      <p:cBhvr>
                                        <p:cTn id="9" dur="100"/>
                                        <p:tgtEl>
                                          <p:spTgt spid="14"/>
                                        </p:tgtEl>
                                      </p:cBhvr>
                                    </p:animEffect>
                                  </p:childTnLst>
                                </p:cTn>
                              </p:par>
                              <p:par>
                                <p:cTn id="10" presetID="6" presetClass="emph" presetSubtype="0" fill="hold" nodeType="withEffect">
                                  <p:stCondLst>
                                    <p:cond delay="100"/>
                                  </p:stCondLst>
                                  <p:childTnLst>
                                    <p:animScale>
                                      <p:cBhvr>
                                        <p:cTn id="11" dur="100" fill="hold"/>
                                        <p:tgtEl>
                                          <p:spTgt spid="14"/>
                                        </p:tgtEl>
                                      </p:cBhvr>
                                      <p:by x="110000" y="110000"/>
                                    </p:animScale>
                                  </p:childTnLst>
                                </p:cTn>
                              </p:par>
                              <p:par>
                                <p:cTn id="12" presetID="6" presetClass="emph" presetSubtype="0" fill="hold" nodeType="withEffect">
                                  <p:stCondLst>
                                    <p:cond delay="200"/>
                                  </p:stCondLst>
                                  <p:childTnLst>
                                    <p:animScale>
                                      <p:cBhvr>
                                        <p:cTn id="13" dur="200" fill="hold"/>
                                        <p:tgtEl>
                                          <p:spTgt spid="14"/>
                                        </p:tgtEl>
                                      </p:cBhvr>
                                      <p:by x="90000" y="90000"/>
                                    </p:animScale>
                                  </p:childTnLst>
                                </p:cTn>
                              </p:par>
                              <p:par>
                                <p:cTn id="14" presetID="6" presetClass="emph" presetSubtype="0" fill="hold" nodeType="withEffect">
                                  <p:stCondLst>
                                    <p:cond delay="400"/>
                                  </p:stCondLst>
                                  <p:childTnLst>
                                    <p:animScale>
                                      <p:cBhvr>
                                        <p:cTn id="15" dur="100" fill="hold"/>
                                        <p:tgtEl>
                                          <p:spTgt spid="14"/>
                                        </p:tgtEl>
                                      </p:cBhvr>
                                      <p:by x="105000" y="105000"/>
                                    </p:animScale>
                                  </p:childTnLst>
                                </p:cTn>
                              </p:par>
                              <p:par>
                                <p:cTn id="16" presetID="6" presetClass="emph" presetSubtype="0" fill="hold" nodeType="withEffect">
                                  <p:stCondLst>
                                    <p:cond delay="500"/>
                                  </p:stCondLst>
                                  <p:childTnLst>
                                    <p:animScale>
                                      <p:cBhvr>
                                        <p:cTn id="17" dur="200" fill="hold"/>
                                        <p:tgtEl>
                                          <p:spTgt spid="14"/>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 fill="hold"/>
                                        <p:tgtEl>
                                          <p:spTgt spid="20"/>
                                        </p:tgtEl>
                                        <p:attrNameLst>
                                          <p:attrName>ppt_w</p:attrName>
                                        </p:attrNameLst>
                                      </p:cBhvr>
                                      <p:tavLst>
                                        <p:tav tm="0">
                                          <p:val>
                                            <p:fltVal val="0"/>
                                          </p:val>
                                        </p:tav>
                                        <p:tav tm="100000">
                                          <p:val>
                                            <p:strVal val="#ppt_w"/>
                                          </p:val>
                                        </p:tav>
                                      </p:tavLst>
                                    </p:anim>
                                    <p:anim calcmode="lin" valueType="num">
                                      <p:cBhvr>
                                        <p:cTn id="22" dur="100" fill="hold"/>
                                        <p:tgtEl>
                                          <p:spTgt spid="20"/>
                                        </p:tgtEl>
                                        <p:attrNameLst>
                                          <p:attrName>ppt_h</p:attrName>
                                        </p:attrNameLst>
                                      </p:cBhvr>
                                      <p:tavLst>
                                        <p:tav tm="0">
                                          <p:val>
                                            <p:fltVal val="0"/>
                                          </p:val>
                                        </p:tav>
                                        <p:tav tm="100000">
                                          <p:val>
                                            <p:strVal val="#ppt_h"/>
                                          </p:val>
                                        </p:tav>
                                      </p:tavLst>
                                    </p:anim>
                                    <p:animEffect transition="in" filter="fade">
                                      <p:cBhvr>
                                        <p:cTn id="23" dur="100"/>
                                        <p:tgtEl>
                                          <p:spTgt spid="20"/>
                                        </p:tgtEl>
                                      </p:cBhvr>
                                    </p:animEffect>
                                  </p:childTnLst>
                                </p:cTn>
                              </p:par>
                              <p:par>
                                <p:cTn id="24" presetID="6" presetClass="emph" presetSubtype="0" fill="hold" nodeType="withEffect">
                                  <p:stCondLst>
                                    <p:cond delay="100"/>
                                  </p:stCondLst>
                                  <p:childTnLst>
                                    <p:animScale>
                                      <p:cBhvr>
                                        <p:cTn id="25" dur="100" fill="hold"/>
                                        <p:tgtEl>
                                          <p:spTgt spid="20"/>
                                        </p:tgtEl>
                                      </p:cBhvr>
                                      <p:by x="110000" y="110000"/>
                                    </p:animScale>
                                  </p:childTnLst>
                                </p:cTn>
                              </p:par>
                              <p:par>
                                <p:cTn id="26" presetID="6" presetClass="emph" presetSubtype="0" fill="hold" nodeType="withEffect">
                                  <p:stCondLst>
                                    <p:cond delay="200"/>
                                  </p:stCondLst>
                                  <p:childTnLst>
                                    <p:animScale>
                                      <p:cBhvr>
                                        <p:cTn id="27" dur="200" fill="hold"/>
                                        <p:tgtEl>
                                          <p:spTgt spid="20"/>
                                        </p:tgtEl>
                                      </p:cBhvr>
                                      <p:by x="90000" y="90000"/>
                                    </p:animScale>
                                  </p:childTnLst>
                                </p:cTn>
                              </p:par>
                              <p:par>
                                <p:cTn id="28" presetID="6" presetClass="emph" presetSubtype="0" fill="hold" nodeType="withEffect">
                                  <p:stCondLst>
                                    <p:cond delay="400"/>
                                  </p:stCondLst>
                                  <p:childTnLst>
                                    <p:animScale>
                                      <p:cBhvr>
                                        <p:cTn id="29" dur="100" fill="hold"/>
                                        <p:tgtEl>
                                          <p:spTgt spid="20"/>
                                        </p:tgtEl>
                                      </p:cBhvr>
                                      <p:by x="105000" y="105000"/>
                                    </p:animScale>
                                  </p:childTnLst>
                                </p:cTn>
                              </p:par>
                              <p:par>
                                <p:cTn id="30" presetID="6" presetClass="emph" presetSubtype="0" fill="hold" nodeType="withEffect">
                                  <p:stCondLst>
                                    <p:cond delay="500"/>
                                  </p:stCondLst>
                                  <p:childTnLst>
                                    <p:animScale>
                                      <p:cBhvr>
                                        <p:cTn id="31" dur="200" fill="hold"/>
                                        <p:tgtEl>
                                          <p:spTgt spid="20"/>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 fill="hold"/>
                                        <p:tgtEl>
                                          <p:spTgt spid="27"/>
                                        </p:tgtEl>
                                        <p:attrNameLst>
                                          <p:attrName>ppt_w</p:attrName>
                                        </p:attrNameLst>
                                      </p:cBhvr>
                                      <p:tavLst>
                                        <p:tav tm="0">
                                          <p:val>
                                            <p:fltVal val="0"/>
                                          </p:val>
                                        </p:tav>
                                        <p:tav tm="100000">
                                          <p:val>
                                            <p:strVal val="#ppt_w"/>
                                          </p:val>
                                        </p:tav>
                                      </p:tavLst>
                                    </p:anim>
                                    <p:anim calcmode="lin" valueType="num">
                                      <p:cBhvr>
                                        <p:cTn id="36" dur="100" fill="hold"/>
                                        <p:tgtEl>
                                          <p:spTgt spid="27"/>
                                        </p:tgtEl>
                                        <p:attrNameLst>
                                          <p:attrName>ppt_h</p:attrName>
                                        </p:attrNameLst>
                                      </p:cBhvr>
                                      <p:tavLst>
                                        <p:tav tm="0">
                                          <p:val>
                                            <p:fltVal val="0"/>
                                          </p:val>
                                        </p:tav>
                                        <p:tav tm="100000">
                                          <p:val>
                                            <p:strVal val="#ppt_h"/>
                                          </p:val>
                                        </p:tav>
                                      </p:tavLst>
                                    </p:anim>
                                    <p:animEffect transition="in" filter="fade">
                                      <p:cBhvr>
                                        <p:cTn id="37" dur="100"/>
                                        <p:tgtEl>
                                          <p:spTgt spid="27"/>
                                        </p:tgtEl>
                                      </p:cBhvr>
                                    </p:animEffect>
                                  </p:childTnLst>
                                </p:cTn>
                              </p:par>
                              <p:par>
                                <p:cTn id="38" presetID="6" presetClass="emph" presetSubtype="0" fill="hold" nodeType="withEffect">
                                  <p:stCondLst>
                                    <p:cond delay="100"/>
                                  </p:stCondLst>
                                  <p:childTnLst>
                                    <p:animScale>
                                      <p:cBhvr>
                                        <p:cTn id="39" dur="100" fill="hold"/>
                                        <p:tgtEl>
                                          <p:spTgt spid="27"/>
                                        </p:tgtEl>
                                      </p:cBhvr>
                                      <p:by x="110000" y="110000"/>
                                    </p:animScale>
                                  </p:childTnLst>
                                </p:cTn>
                              </p:par>
                              <p:par>
                                <p:cTn id="40" presetID="6" presetClass="emph" presetSubtype="0" fill="hold" nodeType="withEffect">
                                  <p:stCondLst>
                                    <p:cond delay="200"/>
                                  </p:stCondLst>
                                  <p:childTnLst>
                                    <p:animScale>
                                      <p:cBhvr>
                                        <p:cTn id="41" dur="200" fill="hold"/>
                                        <p:tgtEl>
                                          <p:spTgt spid="27"/>
                                        </p:tgtEl>
                                      </p:cBhvr>
                                      <p:by x="90000" y="90000"/>
                                    </p:animScale>
                                  </p:childTnLst>
                                </p:cTn>
                              </p:par>
                              <p:par>
                                <p:cTn id="42" presetID="6" presetClass="emph" presetSubtype="0" fill="hold" nodeType="withEffect">
                                  <p:stCondLst>
                                    <p:cond delay="400"/>
                                  </p:stCondLst>
                                  <p:childTnLst>
                                    <p:animScale>
                                      <p:cBhvr>
                                        <p:cTn id="43" dur="100" fill="hold"/>
                                        <p:tgtEl>
                                          <p:spTgt spid="27"/>
                                        </p:tgtEl>
                                      </p:cBhvr>
                                      <p:by x="105000" y="105000"/>
                                    </p:animScale>
                                  </p:childTnLst>
                                </p:cTn>
                              </p:par>
                              <p:par>
                                <p:cTn id="44" presetID="6" presetClass="emph" presetSubtype="0" fill="hold" nodeType="withEffect">
                                  <p:stCondLst>
                                    <p:cond delay="500"/>
                                  </p:stCondLst>
                                  <p:childTnLst>
                                    <p:animScale>
                                      <p:cBhvr>
                                        <p:cTn id="45" dur="200" fill="hold"/>
                                        <p:tgtEl>
                                          <p:spTgt spid="27"/>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 fill="hold"/>
                                        <p:tgtEl>
                                          <p:spTgt spid="33"/>
                                        </p:tgtEl>
                                        <p:attrNameLst>
                                          <p:attrName>ppt_w</p:attrName>
                                        </p:attrNameLst>
                                      </p:cBhvr>
                                      <p:tavLst>
                                        <p:tav tm="0">
                                          <p:val>
                                            <p:fltVal val="0"/>
                                          </p:val>
                                        </p:tav>
                                        <p:tav tm="100000">
                                          <p:val>
                                            <p:strVal val="#ppt_w"/>
                                          </p:val>
                                        </p:tav>
                                      </p:tavLst>
                                    </p:anim>
                                    <p:anim calcmode="lin" valueType="num">
                                      <p:cBhvr>
                                        <p:cTn id="50" dur="100" fill="hold"/>
                                        <p:tgtEl>
                                          <p:spTgt spid="33"/>
                                        </p:tgtEl>
                                        <p:attrNameLst>
                                          <p:attrName>ppt_h</p:attrName>
                                        </p:attrNameLst>
                                      </p:cBhvr>
                                      <p:tavLst>
                                        <p:tav tm="0">
                                          <p:val>
                                            <p:fltVal val="0"/>
                                          </p:val>
                                        </p:tav>
                                        <p:tav tm="100000">
                                          <p:val>
                                            <p:strVal val="#ppt_h"/>
                                          </p:val>
                                        </p:tav>
                                      </p:tavLst>
                                    </p:anim>
                                    <p:animEffect transition="in" filter="fade">
                                      <p:cBhvr>
                                        <p:cTn id="51" dur="100"/>
                                        <p:tgtEl>
                                          <p:spTgt spid="33"/>
                                        </p:tgtEl>
                                      </p:cBhvr>
                                    </p:animEffect>
                                  </p:childTnLst>
                                </p:cTn>
                              </p:par>
                              <p:par>
                                <p:cTn id="52" presetID="6" presetClass="emph" presetSubtype="0" fill="hold" nodeType="withEffect">
                                  <p:stCondLst>
                                    <p:cond delay="100"/>
                                  </p:stCondLst>
                                  <p:childTnLst>
                                    <p:animScale>
                                      <p:cBhvr>
                                        <p:cTn id="53" dur="100" fill="hold"/>
                                        <p:tgtEl>
                                          <p:spTgt spid="33"/>
                                        </p:tgtEl>
                                      </p:cBhvr>
                                      <p:by x="110000" y="110000"/>
                                    </p:animScale>
                                  </p:childTnLst>
                                </p:cTn>
                              </p:par>
                              <p:par>
                                <p:cTn id="54" presetID="6" presetClass="emph" presetSubtype="0" fill="hold" nodeType="withEffect">
                                  <p:stCondLst>
                                    <p:cond delay="200"/>
                                  </p:stCondLst>
                                  <p:childTnLst>
                                    <p:animScale>
                                      <p:cBhvr>
                                        <p:cTn id="55" dur="200" fill="hold"/>
                                        <p:tgtEl>
                                          <p:spTgt spid="33"/>
                                        </p:tgtEl>
                                      </p:cBhvr>
                                      <p:by x="90000" y="90000"/>
                                    </p:animScale>
                                  </p:childTnLst>
                                </p:cTn>
                              </p:par>
                              <p:par>
                                <p:cTn id="56" presetID="6" presetClass="emph" presetSubtype="0" fill="hold" nodeType="withEffect">
                                  <p:stCondLst>
                                    <p:cond delay="400"/>
                                  </p:stCondLst>
                                  <p:childTnLst>
                                    <p:animScale>
                                      <p:cBhvr>
                                        <p:cTn id="57" dur="100" fill="hold"/>
                                        <p:tgtEl>
                                          <p:spTgt spid="33"/>
                                        </p:tgtEl>
                                      </p:cBhvr>
                                      <p:by x="105000" y="105000"/>
                                    </p:animScale>
                                  </p:childTnLst>
                                </p:cTn>
                              </p:par>
                              <p:par>
                                <p:cTn id="58" presetID="6" presetClass="emph" presetSubtype="0" fill="hold" nodeType="withEffect">
                                  <p:stCondLst>
                                    <p:cond delay="500"/>
                                  </p:stCondLst>
                                  <p:childTnLst>
                                    <p:animScale>
                                      <p:cBhvr>
                                        <p:cTn id="59" dur="200" fill="hold"/>
                                        <p:tgtEl>
                                          <p:spTgt spid="33"/>
                                        </p:tgtEl>
                                      </p:cBhvr>
                                      <p:by x="95000" y="95000"/>
                                    </p:animScale>
                                  </p:childTnLst>
                                </p:cTn>
                              </p:par>
                            </p:childTnLst>
                          </p:cTn>
                        </p:par>
                        <p:par>
                          <p:cTn id="60" fill="hold">
                            <p:stCondLst>
                              <p:cond delay="2000"/>
                            </p:stCondLst>
                            <p:childTnLst>
                              <p:par>
                                <p:cTn id="61" presetID="2" presetClass="entr" presetSubtype="4" decel="4200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750" fill="hold"/>
                                        <p:tgtEl>
                                          <p:spTgt spid="39"/>
                                        </p:tgtEl>
                                        <p:attrNameLst>
                                          <p:attrName>ppt_x</p:attrName>
                                        </p:attrNameLst>
                                      </p:cBhvr>
                                      <p:tavLst>
                                        <p:tav tm="0">
                                          <p:val>
                                            <p:strVal val="#ppt_x"/>
                                          </p:val>
                                        </p:tav>
                                        <p:tav tm="100000">
                                          <p:val>
                                            <p:strVal val="#ppt_x"/>
                                          </p:val>
                                        </p:tav>
                                      </p:tavLst>
                                    </p:anim>
                                    <p:anim calcmode="lin" valueType="num">
                                      <p:cBhvr additive="base">
                                        <p:cTn id="64" dur="75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decel="42000" fill="hold" nodeType="withEffect">
                                  <p:stCondLst>
                                    <p:cond delay="25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750" fill="hold"/>
                                        <p:tgtEl>
                                          <p:spTgt spid="43"/>
                                        </p:tgtEl>
                                        <p:attrNameLst>
                                          <p:attrName>ppt_x</p:attrName>
                                        </p:attrNameLst>
                                      </p:cBhvr>
                                      <p:tavLst>
                                        <p:tav tm="0">
                                          <p:val>
                                            <p:strVal val="#ppt_x"/>
                                          </p:val>
                                        </p:tav>
                                        <p:tav tm="100000">
                                          <p:val>
                                            <p:strVal val="#ppt_x"/>
                                          </p:val>
                                        </p:tav>
                                      </p:tavLst>
                                    </p:anim>
                                    <p:anim calcmode="lin" valueType="num">
                                      <p:cBhvr additive="base">
                                        <p:cTn id="68" dur="75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decel="42000" fill="hold" nodeType="withEffect">
                                  <p:stCondLst>
                                    <p:cond delay="50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750" fill="hold"/>
                                        <p:tgtEl>
                                          <p:spTgt spid="47"/>
                                        </p:tgtEl>
                                        <p:attrNameLst>
                                          <p:attrName>ppt_x</p:attrName>
                                        </p:attrNameLst>
                                      </p:cBhvr>
                                      <p:tavLst>
                                        <p:tav tm="0">
                                          <p:val>
                                            <p:strVal val="#ppt_x"/>
                                          </p:val>
                                        </p:tav>
                                        <p:tav tm="100000">
                                          <p:val>
                                            <p:strVal val="#ppt_x"/>
                                          </p:val>
                                        </p:tav>
                                      </p:tavLst>
                                    </p:anim>
                                    <p:anim calcmode="lin" valueType="num">
                                      <p:cBhvr additive="base">
                                        <p:cTn id="72" dur="750" fill="hold"/>
                                        <p:tgtEl>
                                          <p:spTgt spid="47"/>
                                        </p:tgtEl>
                                        <p:attrNameLst>
                                          <p:attrName>ppt_y</p:attrName>
                                        </p:attrNameLst>
                                      </p:cBhvr>
                                      <p:tavLst>
                                        <p:tav tm="0">
                                          <p:val>
                                            <p:strVal val="1+#ppt_h/2"/>
                                          </p:val>
                                        </p:tav>
                                        <p:tav tm="100000">
                                          <p:val>
                                            <p:strVal val="#ppt_y"/>
                                          </p:val>
                                        </p:tav>
                                      </p:tavLst>
                                    </p:anim>
                                  </p:childTnLst>
                                </p:cTn>
                              </p:par>
                              <p:par>
                                <p:cTn id="73" presetID="2" presetClass="entr" presetSubtype="4" decel="42000" fill="hold" nodeType="withEffect">
                                  <p:stCondLst>
                                    <p:cond delay="75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750" fill="hold"/>
                                        <p:tgtEl>
                                          <p:spTgt spid="51"/>
                                        </p:tgtEl>
                                        <p:attrNameLst>
                                          <p:attrName>ppt_x</p:attrName>
                                        </p:attrNameLst>
                                      </p:cBhvr>
                                      <p:tavLst>
                                        <p:tav tm="0">
                                          <p:val>
                                            <p:strVal val="#ppt_x"/>
                                          </p:val>
                                        </p:tav>
                                        <p:tav tm="100000">
                                          <p:val>
                                            <p:strVal val="#ppt_x"/>
                                          </p:val>
                                        </p:tav>
                                      </p:tavLst>
                                    </p:anim>
                                    <p:anim calcmode="lin" valueType="num">
                                      <p:cBhvr additive="base">
                                        <p:cTn id="76" dur="750" fill="hold"/>
                                        <p:tgtEl>
                                          <p:spTgt spid="51"/>
                                        </p:tgtEl>
                                        <p:attrNameLst>
                                          <p:attrName>ppt_y</p:attrName>
                                        </p:attrNameLst>
                                      </p:cBhvr>
                                      <p:tavLst>
                                        <p:tav tm="0">
                                          <p:val>
                                            <p:strVal val="1+#ppt_h/2"/>
                                          </p:val>
                                        </p:tav>
                                        <p:tav tm="100000">
                                          <p:val>
                                            <p:strVal val="#ppt_y"/>
                                          </p:val>
                                        </p:tav>
                                      </p:tavLst>
                                    </p:anim>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up)">
                                      <p:cBhvr>
                                        <p:cTn id="84" dur="500"/>
                                        <p:tgtEl>
                                          <p:spTgt spid="46"/>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up)">
                                      <p:cBhvr>
                                        <p:cTn id="88" dur="500"/>
                                        <p:tgtEl>
                                          <p:spTgt spid="50"/>
                                        </p:tgtEl>
                                      </p:cBhvr>
                                    </p:animEffect>
                                  </p:childTnLst>
                                </p:cTn>
                              </p:par>
                            </p:childTnLst>
                          </p:cTn>
                        </p:par>
                        <p:par>
                          <p:cTn id="89" fill="hold">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up)">
                                      <p:cBhvr>
                                        <p:cTn id="9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50"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2074055" y="391393"/>
            <a:ext cx="4720640" cy="924474"/>
            <a:chOff x="322748" y="3665374"/>
            <a:chExt cx="5680529" cy="1027864"/>
          </a:xfrm>
        </p:grpSpPr>
        <p:sp>
          <p:nvSpPr>
            <p:cNvPr id="108" name="圆角矩形 107"/>
            <p:cNvSpPr/>
            <p:nvPr/>
          </p:nvSpPr>
          <p:spPr>
            <a:xfrm>
              <a:off x="322748" y="3665374"/>
              <a:ext cx="5680529" cy="1027864"/>
            </a:xfrm>
            <a:prstGeom prst="roundRect">
              <a:avLst>
                <a:gd name="adj" fmla="val 50000"/>
              </a:avLst>
            </a:prstGeom>
            <a:gradFill>
              <a:gsLst>
                <a:gs pos="0">
                  <a:schemeClr val="bg1"/>
                </a:gs>
                <a:gs pos="100000">
                  <a:srgbClr val="D1D1D1"/>
                </a:gs>
              </a:gsLst>
              <a:lin ang="5400000" scaled="0"/>
            </a:gra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516699" y="3785998"/>
              <a:ext cx="5277329" cy="784227"/>
            </a:xfrm>
            <a:prstGeom prst="roundRect">
              <a:avLst>
                <a:gd name="adj" fmla="val 50000"/>
              </a:avLst>
            </a:prstGeom>
            <a:gradFill>
              <a:gsLst>
                <a:gs pos="0">
                  <a:schemeClr val="bg1"/>
                </a:gs>
                <a:gs pos="100000">
                  <a:srgbClr val="D1D1D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28112" y="256196"/>
            <a:ext cx="1168243" cy="1168244"/>
            <a:chOff x="4833150" y="1266579"/>
            <a:chExt cx="2526552" cy="2526552"/>
          </a:xfrm>
        </p:grpSpPr>
        <p:grpSp>
          <p:nvGrpSpPr>
            <p:cNvPr id="111" name="组合 110"/>
            <p:cNvGrpSpPr/>
            <p:nvPr/>
          </p:nvGrpSpPr>
          <p:grpSpPr>
            <a:xfrm>
              <a:off x="4833150" y="1266579"/>
              <a:ext cx="2526552" cy="2526552"/>
              <a:chOff x="6585478" y="1661232"/>
              <a:chExt cx="928740" cy="928740"/>
            </a:xfrm>
          </p:grpSpPr>
          <p:sp>
            <p:nvSpPr>
              <p:cNvPr id="113" name="椭圆 112"/>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圆角矩形 113"/>
              <p:cNvSpPr/>
              <p:nvPr/>
            </p:nvSpPr>
            <p:spPr>
              <a:xfrm>
                <a:off x="6706336" y="1782090"/>
                <a:ext cx="687025" cy="687025"/>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椭圆 114"/>
              <p:cNvSpPr>
                <a:spLocks noChangeAspect="1"/>
              </p:cNvSpPr>
              <p:nvPr/>
            </p:nvSpPr>
            <p:spPr>
              <a:xfrm>
                <a:off x="6740229" y="1819936"/>
                <a:ext cx="619237" cy="619237"/>
              </a:xfrm>
              <a:prstGeom prst="ellipse">
                <a:avLst/>
              </a:prstGeom>
              <a:gradFill>
                <a:gsLst>
                  <a:gs pos="0">
                    <a:srgbClr val="E30613"/>
                  </a:gs>
                  <a:gs pos="100000">
                    <a:srgbClr val="81040B"/>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2" name="文本框 47"/>
            <p:cNvSpPr/>
            <p:nvPr/>
          </p:nvSpPr>
          <p:spPr>
            <a:xfrm>
              <a:off x="5469546" y="1875165"/>
              <a:ext cx="1214076" cy="1264688"/>
            </a:xfrm>
            <a:prstGeom prst="rect">
              <a:avLst/>
            </a:prstGeom>
            <a:noFill/>
            <a:ln w="9525">
              <a:noFill/>
            </a:ln>
          </p:spPr>
          <p:txBody>
            <a:bodyPr wrap="none">
              <a:spAutoFit/>
            </a:bodyPr>
            <a:lst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a:lstStyle>
            <a:p>
              <a:pPr lvl="0">
                <a:lnSpc>
                  <a:spcPct val="100000"/>
                </a:lnSpc>
              </a:pPr>
              <a:r>
                <a:rPr lang="en-US" altLang="x-none" sz="3200" dirty="0">
                  <a:solidFill>
                    <a:schemeClr val="bg1"/>
                  </a:solidFill>
                  <a:latin typeface="Impact" panose="020B0806030902050204" pitchFamily="2" charset="0"/>
                  <a:ea typeface="宋体" panose="02010600030101010101" pitchFamily="2" charset="-122"/>
                  <a:sym typeface="Impact" panose="020B0806030902050204" pitchFamily="2" charset="0"/>
                </a:rPr>
                <a:t>01</a:t>
              </a:r>
              <a:endParaRPr lang="zh-CN" altLang="en-US" sz="3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sp>
        <p:nvSpPr>
          <p:cNvPr id="26" name="文本框 25"/>
          <p:cNvSpPr txBox="1"/>
          <p:nvPr/>
        </p:nvSpPr>
        <p:spPr>
          <a:xfrm>
            <a:off x="2569204" y="474182"/>
            <a:ext cx="3890809" cy="646331"/>
          </a:xfrm>
          <a:prstGeom prst="rect">
            <a:avLst/>
          </a:prstGeom>
          <a:noFill/>
        </p:spPr>
        <p:txBody>
          <a:bodyPr wrap="none" rtlCol="0">
            <a:spAutoFit/>
          </a:bodyPr>
          <a:lstStyle/>
          <a:p>
            <a:r>
              <a:rPr lang="zh-CN" altLang="en-US" sz="3600" b="1" dirty="0">
                <a:gradFill>
                  <a:gsLst>
                    <a:gs pos="0">
                      <a:srgbClr val="E30613"/>
                    </a:gs>
                    <a:gs pos="100000">
                      <a:srgbClr val="81040B"/>
                    </a:gs>
                  </a:gsLst>
                  <a:lin ang="3600000" scaled="0"/>
                </a:gradFill>
                <a:latin typeface="幼圆" panose="02010509060101010101" pitchFamily="49" charset="-122"/>
                <a:ea typeface="幼圆" panose="02010509060101010101" pitchFamily="49" charset="-122"/>
              </a:rPr>
              <a:t>各项材料整理情况</a:t>
            </a:r>
          </a:p>
        </p:txBody>
      </p:sp>
      <p:sp>
        <p:nvSpPr>
          <p:cNvPr id="12" name="矩形 11"/>
          <p:cNvSpPr/>
          <p:nvPr/>
        </p:nvSpPr>
        <p:spPr>
          <a:xfrm>
            <a:off x="1031742" y="-1116775"/>
            <a:ext cx="610760" cy="972006"/>
          </a:xfrm>
          <a:prstGeom prst="rect">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87100" y="2164579"/>
            <a:ext cx="3719140" cy="4693421"/>
            <a:chOff x="655912" y="2105133"/>
            <a:chExt cx="2607791" cy="4693421"/>
          </a:xfrm>
        </p:grpSpPr>
        <p:sp>
          <p:nvSpPr>
            <p:cNvPr id="14"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783883" y="1718404"/>
            <a:ext cx="1136932" cy="1334681"/>
            <a:chOff x="6591300" y="1966752"/>
            <a:chExt cx="830580" cy="975045"/>
          </a:xfrm>
        </p:grpSpPr>
        <p:sp>
          <p:nvSpPr>
            <p:cNvPr id="19" name="任意多边形 18"/>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TextBox 26"/>
          <p:cNvSpPr txBox="1"/>
          <p:nvPr/>
        </p:nvSpPr>
        <p:spPr bwMode="auto">
          <a:xfrm>
            <a:off x="1260859"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22" name="组合 21"/>
          <p:cNvGrpSpPr/>
          <p:nvPr/>
        </p:nvGrpSpPr>
        <p:grpSpPr>
          <a:xfrm>
            <a:off x="4203154" y="2164579"/>
            <a:ext cx="3719140" cy="4693421"/>
            <a:chOff x="655912" y="2105133"/>
            <a:chExt cx="2607791" cy="4693421"/>
          </a:xfrm>
        </p:grpSpPr>
        <p:sp>
          <p:nvSpPr>
            <p:cNvPr id="23"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499937" y="1718404"/>
            <a:ext cx="1136932" cy="1334681"/>
            <a:chOff x="6591300" y="1966752"/>
            <a:chExt cx="830580" cy="975045"/>
          </a:xfrm>
        </p:grpSpPr>
        <p:sp>
          <p:nvSpPr>
            <p:cNvPr id="29" name="任意多边形 28"/>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TextBox 26"/>
          <p:cNvSpPr txBox="1"/>
          <p:nvPr/>
        </p:nvSpPr>
        <p:spPr bwMode="auto">
          <a:xfrm>
            <a:off x="4976913"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32" name="组合 31"/>
          <p:cNvGrpSpPr/>
          <p:nvPr/>
        </p:nvGrpSpPr>
        <p:grpSpPr>
          <a:xfrm>
            <a:off x="7975561" y="2164579"/>
            <a:ext cx="3719140" cy="4693421"/>
            <a:chOff x="655912" y="2105133"/>
            <a:chExt cx="2607791" cy="4693421"/>
          </a:xfrm>
        </p:grpSpPr>
        <p:sp>
          <p:nvSpPr>
            <p:cNvPr id="33" name="直角三角形 69"/>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69"/>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37203" y="2560945"/>
              <a:ext cx="1894121" cy="582162"/>
            </a:xfrm>
            <a:prstGeom prst="rect">
              <a:avLst/>
            </a:prstGeom>
            <a:gradFill>
              <a:gsLst>
                <a:gs pos="0">
                  <a:srgbClr val="E30613"/>
                </a:gs>
                <a:gs pos="100000">
                  <a:srgbClr val="81040B"/>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9272344" y="1718404"/>
            <a:ext cx="1136932" cy="1334681"/>
            <a:chOff x="6591300" y="1966752"/>
            <a:chExt cx="830580" cy="975045"/>
          </a:xfrm>
        </p:grpSpPr>
        <p:sp>
          <p:nvSpPr>
            <p:cNvPr id="38" name="任意多边形 3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0" name="TextBox 26"/>
          <p:cNvSpPr txBox="1"/>
          <p:nvPr/>
        </p:nvSpPr>
        <p:spPr bwMode="auto">
          <a:xfrm>
            <a:off x="8749320" y="3529257"/>
            <a:ext cx="2295121" cy="1895519"/>
          </a:xfrm>
          <a:prstGeom prst="rect">
            <a:avLst/>
          </a:prstGeom>
          <a:noFill/>
        </p:spPr>
        <p:txBody>
          <a:bodyPr wrap="square">
            <a:spAutoFit/>
          </a:bodyPr>
          <a:lstStyle/>
          <a:p>
            <a:pPr>
              <a:lnSpc>
                <a:spcPct val="15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grpSp>
        <p:nvGrpSpPr>
          <p:cNvPr id="41" name="组合 40"/>
          <p:cNvGrpSpPr/>
          <p:nvPr/>
        </p:nvGrpSpPr>
        <p:grpSpPr>
          <a:xfrm>
            <a:off x="1232023" y="5736312"/>
            <a:ext cx="2540891" cy="445116"/>
            <a:chOff x="1232023" y="5736312"/>
            <a:chExt cx="2540891" cy="445116"/>
          </a:xfrm>
        </p:grpSpPr>
        <p:sp>
          <p:nvSpPr>
            <p:cNvPr id="42" name="圆角矩形 41"/>
            <p:cNvSpPr/>
            <p:nvPr/>
          </p:nvSpPr>
          <p:spPr>
            <a:xfrm>
              <a:off x="1232023" y="5736312"/>
              <a:ext cx="2244948"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268"/>
            <p:cNvSpPr txBox="1"/>
            <p:nvPr/>
          </p:nvSpPr>
          <p:spPr>
            <a:xfrm>
              <a:off x="1468157" y="5758815"/>
              <a:ext cx="2304757" cy="400110"/>
            </a:xfrm>
            <a:prstGeom prst="rect">
              <a:avLst/>
            </a:prstGeom>
            <a:noFill/>
          </p:spPr>
          <p:txBody>
            <a:bodyPr wrap="square" rtlCol="0">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历史材料归档</a:t>
              </a:r>
              <a:endParaRPr lang="en-US" altLang="zh-CN" sz="20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4" name="组合 43"/>
          <p:cNvGrpSpPr/>
          <p:nvPr/>
        </p:nvGrpSpPr>
        <p:grpSpPr>
          <a:xfrm>
            <a:off x="4948077" y="5736312"/>
            <a:ext cx="2798715" cy="445116"/>
            <a:chOff x="4948077" y="5736312"/>
            <a:chExt cx="2798715" cy="445116"/>
          </a:xfrm>
        </p:grpSpPr>
        <p:sp>
          <p:nvSpPr>
            <p:cNvPr id="45" name="圆角矩形 44"/>
            <p:cNvSpPr/>
            <p:nvPr/>
          </p:nvSpPr>
          <p:spPr>
            <a:xfrm>
              <a:off x="4948077" y="5736312"/>
              <a:ext cx="2244948"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68"/>
            <p:cNvSpPr txBox="1"/>
            <p:nvPr/>
          </p:nvSpPr>
          <p:spPr>
            <a:xfrm>
              <a:off x="5061919" y="5753895"/>
              <a:ext cx="2684873" cy="369332"/>
            </a:xfrm>
            <a:prstGeom prst="rect">
              <a:avLst/>
            </a:prstGeom>
            <a:noFill/>
          </p:spPr>
          <p:txBody>
            <a:bodyPr wrap="square" rtlCol="0">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重要文件上传下达</a:t>
              </a:r>
              <a:endParaRPr lang="en-US" altLang="zh-CN"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47" name="组合 46"/>
          <p:cNvGrpSpPr/>
          <p:nvPr/>
        </p:nvGrpSpPr>
        <p:grpSpPr>
          <a:xfrm>
            <a:off x="8799493" y="5736312"/>
            <a:ext cx="2377001" cy="445116"/>
            <a:chOff x="8799493" y="5736312"/>
            <a:chExt cx="2377001" cy="445116"/>
          </a:xfrm>
        </p:grpSpPr>
        <p:sp>
          <p:nvSpPr>
            <p:cNvPr id="48" name="圆角矩形 47"/>
            <p:cNvSpPr/>
            <p:nvPr/>
          </p:nvSpPr>
          <p:spPr>
            <a:xfrm>
              <a:off x="8799493" y="5736312"/>
              <a:ext cx="2084760" cy="445116"/>
            </a:xfrm>
            <a:prstGeom prst="roundRect">
              <a:avLst>
                <a:gd name="adj" fmla="val 50000"/>
              </a:avLst>
            </a:prstGeom>
            <a:gradFill>
              <a:gsLst>
                <a:gs pos="0">
                  <a:srgbClr val="E30613"/>
                </a:gs>
                <a:gs pos="100000">
                  <a:srgbClr val="81040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8833808" y="5800998"/>
              <a:ext cx="2342686" cy="307777"/>
            </a:xfrm>
            <a:prstGeom prst="rect">
              <a:avLst/>
            </a:prstGeom>
            <a:noFill/>
            <a:effectLst/>
          </p:spPr>
          <p:txBody>
            <a:bodyPr wrap="square" rtlCol="0">
              <a:spAutoFit/>
            </a:bodyPr>
            <a:lstStyle/>
            <a:p>
              <a:r>
                <a:rPr lang="zh-CN" altLang="en-US"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各项考勤的汇总与通报</a:t>
              </a:r>
              <a:endParaRPr lang="en-US" altLang="zh-CN" sz="1400"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outVertical)">
                                      <p:cBhvr>
                                        <p:cTn id="33" dur="1000"/>
                                        <p:tgtEl>
                                          <p:spTgt spid="41"/>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1000"/>
                                        <p:tgtEl>
                                          <p:spTgt spid="44"/>
                                        </p:tgtEl>
                                      </p:cBhvr>
                                    </p:animEffect>
                                  </p:childTnLst>
                                </p:cTn>
                              </p:par>
                            </p:childTnLst>
                          </p:cTn>
                        </p:par>
                        <p:par>
                          <p:cTn id="38" fill="hold">
                            <p:stCondLst>
                              <p:cond delay="3500"/>
                            </p:stCondLst>
                            <p:childTnLst>
                              <p:par>
                                <p:cTn id="39" presetID="16" presetClass="entr" presetSubtype="37"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outVertical)">
                                      <p:cBhvr>
                                        <p:cTn id="41" dur="1000"/>
                                        <p:tgtEl>
                                          <p:spTgt spid="47"/>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2.pptx"/>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宽屏</PresentationFormat>
  <Paragraphs>334</Paragraphs>
  <Slides>26</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Gulim</vt:lpstr>
      <vt:lpstr>幼圆</vt:lpstr>
      <vt:lpstr>Agency FB</vt:lpstr>
      <vt:lpstr>Arial</vt:lpstr>
      <vt:lpstr>Arial Rounded MT Bold</vt:lpstr>
      <vt:lpstr>Calibri</vt:lpstr>
      <vt:lpstr>Calibri Light</vt:lpstr>
      <vt:lpstr>Impact</vt:lpstr>
      <vt:lpstr>Kartika</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演示文稿12.pptx</dc:title>
  <dc:creator/>
  <cp:lastModifiedBy/>
  <cp:revision>1</cp:revision>
  <dcterms:created xsi:type="dcterms:W3CDTF">2017-02-16T14:15:20Z</dcterms:created>
  <dcterms:modified xsi:type="dcterms:W3CDTF">2019-07-23T07:01:17Z</dcterms:modified>
</cp:coreProperties>
</file>