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261" r:id="rId5"/>
    <p:sldId id="297" r:id="rId6"/>
    <p:sldId id="260" r:id="rId7"/>
    <p:sldId id="298" r:id="rId8"/>
    <p:sldId id="266" r:id="rId9"/>
    <p:sldId id="267" r:id="rId10"/>
    <p:sldId id="270" r:id="rId11"/>
    <p:sldId id="269" r:id="rId12"/>
    <p:sldId id="262" r:id="rId13"/>
    <p:sldId id="271" r:id="rId14"/>
    <p:sldId id="272" r:id="rId15"/>
    <p:sldId id="273" r:id="rId16"/>
    <p:sldId id="275" r:id="rId17"/>
    <p:sldId id="263" r:id="rId18"/>
    <p:sldId id="277" r:id="rId19"/>
    <p:sldId id="299" r:id="rId20"/>
    <p:sldId id="278" r:id="rId21"/>
    <p:sldId id="279" r:id="rId22"/>
    <p:sldId id="281" r:id="rId23"/>
    <p:sldId id="282" r:id="rId24"/>
    <p:sldId id="264" r:id="rId25"/>
    <p:sldId id="300" r:id="rId26"/>
    <p:sldId id="283" r:id="rId27"/>
    <p:sldId id="288" r:id="rId28"/>
    <p:sldId id="285" r:id="rId29"/>
    <p:sldId id="292" r:id="rId30"/>
    <p:sldId id="286" r:id="rId31"/>
    <p:sldId id="265" r:id="rId32"/>
    <p:sldId id="287" r:id="rId33"/>
    <p:sldId id="289" r:id="rId34"/>
    <p:sldId id="290" r:id="rId35"/>
    <p:sldId id="295" r:id="rId36"/>
    <p:sldId id="291" r:id="rId37"/>
    <p:sldId id="293" r:id="rId38"/>
    <p:sldId id="294" r:id="rId39"/>
    <p:sldId id="296" r:id="rId40"/>
  </p:sldIdLst>
  <p:sldSz cx="9144000" cy="5143500" type="screen16x9"/>
  <p:notesSz cx="6858000" cy="9144000"/>
  <p:custDataLst>
    <p:tags r:id="rId42"/>
  </p:custDataLst>
  <p:defaultText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A80000"/>
    <a:srgbClr val="019BAB"/>
    <a:srgbClr val="D9D9D9"/>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7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36.jpg"/></Relationships>
</file>

<file path=ppt/diagrams/_rels/data2.xml.rels><?xml version="1.0" encoding="UTF-8" standalone="yes"?>
<Relationships xmlns="http://schemas.openxmlformats.org/package/2006/relationships"><Relationship Id="rId1" Type="http://schemas.openxmlformats.org/officeDocument/2006/relationships/image" Target="../media/image37.jpeg"/></Relationships>
</file>

<file path=ppt/diagrams/_rels/data3.xml.rels><?xml version="1.0" encoding="UTF-8" standalone="yes"?>
<Relationships xmlns="http://schemas.openxmlformats.org/package/2006/relationships"><Relationship Id="rId1" Type="http://schemas.openxmlformats.org/officeDocument/2006/relationships/image" Target="../media/image38.jpeg"/></Relationships>
</file>

<file path=ppt/diagrams/_rels/data4.xml.rels><?xml version="1.0" encoding="UTF-8" standalone="yes"?>
<Relationships xmlns="http://schemas.openxmlformats.org/package/2006/relationships"><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type="parTrans" cxnId="{2A678D74-5D28-4772-9694-380BDCB05326}">
      <dgm:prSet/>
      <dgm:spPr/>
      <dgm:t>
        <a:bodyPr/>
        <a:lstStyle/>
        <a:p>
          <a:endParaRPr lang="en-US"/>
        </a:p>
      </dgm:t>
    </dgm:pt>
    <dgm:pt modelId="{5670A9B4-EF79-4194-B2F8-D0D0B5D9F166}" type="sibTrans" cxnId="{2A678D74-5D28-4772-9694-380BDCB05326}">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48D83E19-1C04-4A26-8D31-2330DBFBE4CF}" type="presOf" srcId="{F4DCAFF9-3CD8-4192-92EC-2050EBC96D81}" destId="{7AC81859-B11C-4EE9-8379-B9AF70890D88}" srcOrd="0" destOrd="0" presId="urn:microsoft.com/office/officeart/2008/layout/BendingPictureSemiTransparentText"/>
    <dgm:cxn modelId="{C1260AEE-2828-421E-8A94-8CC656F7C3A7}"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72806A14-3610-47F6-8807-0546DD09169D}" type="presParOf" srcId="{BDA71D6A-C3D1-411E-9EAC-6386FFEE52C2}" destId="{0B2273E3-B9E3-4A02-93CF-275511BE0699}" srcOrd="0" destOrd="0" presId="urn:microsoft.com/office/officeart/2008/layout/BendingPictureSemiTransparentText"/>
    <dgm:cxn modelId="{604B6172-20F6-4C42-866A-F9E39587BB74}" type="presParOf" srcId="{0B2273E3-B9E3-4A02-93CF-275511BE0699}" destId="{367DAC4B-08E7-4BA7-A970-D0115453FB5A}" srcOrd="0" destOrd="0" presId="urn:microsoft.com/office/officeart/2008/layout/BendingPictureSemiTransparentText"/>
    <dgm:cxn modelId="{D7A75661-9248-4545-BAED-A028F7768322}"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type="parTrans" cxnId="{2A678D74-5D28-4772-9694-380BDCB05326}">
      <dgm:prSet/>
      <dgm:spPr/>
      <dgm:t>
        <a:bodyPr/>
        <a:lstStyle/>
        <a:p>
          <a:endParaRPr lang="en-US"/>
        </a:p>
      </dgm:t>
    </dgm:pt>
    <dgm:pt modelId="{5670A9B4-EF79-4194-B2F8-D0D0B5D9F166}" type="sibTrans" cxnId="{2A678D74-5D28-4772-9694-380BDCB05326}">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A678D74-5D28-4772-9694-380BDCB05326}" srcId="{B3E39A80-D6B7-4E26-B22E-327D37299CB1}" destId="{F4DCAFF9-3CD8-4192-92EC-2050EBC96D81}" srcOrd="0" destOrd="0" parTransId="{896C2910-71E4-4E18-81DA-428510306E45}" sibTransId="{5670A9B4-EF79-4194-B2F8-D0D0B5D9F166}"/>
    <dgm:cxn modelId="{680E8EB3-0CE7-4C9C-A32E-D65924F6B56F}" type="presOf" srcId="{F4DCAFF9-3CD8-4192-92EC-2050EBC96D81}" destId="{7AC81859-B11C-4EE9-8379-B9AF70890D88}" srcOrd="0" destOrd="0" presId="urn:microsoft.com/office/officeart/2008/layout/BendingPictureSemiTransparentText"/>
    <dgm:cxn modelId="{69C92D9E-3862-4653-9734-F6C2FD1BF302}" type="presOf" srcId="{B3E39A80-D6B7-4E26-B22E-327D37299CB1}" destId="{BDA71D6A-C3D1-411E-9EAC-6386FFEE52C2}" srcOrd="0" destOrd="0" presId="urn:microsoft.com/office/officeart/2008/layout/BendingPictureSemiTransparentText"/>
    <dgm:cxn modelId="{AF24FF23-814B-4F0F-A42A-A31767353141}" type="presParOf" srcId="{BDA71D6A-C3D1-411E-9EAC-6386FFEE52C2}" destId="{0B2273E3-B9E3-4A02-93CF-275511BE0699}" srcOrd="0" destOrd="0" presId="urn:microsoft.com/office/officeart/2008/layout/BendingPictureSemiTransparentText"/>
    <dgm:cxn modelId="{D372DFCB-19B3-4771-9339-518322048FA2}" type="presParOf" srcId="{0B2273E3-B9E3-4A02-93CF-275511BE0699}" destId="{367DAC4B-08E7-4BA7-A970-D0115453FB5A}" srcOrd="0" destOrd="0" presId="urn:microsoft.com/office/officeart/2008/layout/BendingPictureSemiTransparentText"/>
    <dgm:cxn modelId="{1070A2CF-BA34-4B1E-BCB9-471F47AE859E}"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type="parTrans" cxnId="{2A678D74-5D28-4772-9694-380BDCB05326}">
      <dgm:prSet/>
      <dgm:spPr/>
      <dgm:t>
        <a:bodyPr/>
        <a:lstStyle/>
        <a:p>
          <a:endParaRPr lang="en-US"/>
        </a:p>
      </dgm:t>
    </dgm:pt>
    <dgm:pt modelId="{5670A9B4-EF79-4194-B2F8-D0D0B5D9F166}" type="sibTrans" cxnId="{2A678D74-5D28-4772-9694-380BDCB05326}">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0EBCB4F8-2FA3-490A-B5FA-BD76D23896F7}" type="presOf" srcId="{F4DCAFF9-3CD8-4192-92EC-2050EBC96D81}" destId="{7AC81859-B11C-4EE9-8379-B9AF70890D88}"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E17D05E0-6ABB-45DD-B0E9-1F265191E1FF}" type="presOf" srcId="{B3E39A80-D6B7-4E26-B22E-327D37299CB1}" destId="{BDA71D6A-C3D1-411E-9EAC-6386FFEE52C2}" srcOrd="0" destOrd="0" presId="urn:microsoft.com/office/officeart/2008/layout/BendingPictureSemiTransparentText"/>
    <dgm:cxn modelId="{F63C631A-D9EF-4559-9A19-1C32A68DCD41}" type="presParOf" srcId="{BDA71D6A-C3D1-411E-9EAC-6386FFEE52C2}" destId="{0B2273E3-B9E3-4A02-93CF-275511BE0699}" srcOrd="0" destOrd="0" presId="urn:microsoft.com/office/officeart/2008/layout/BendingPictureSemiTransparentText"/>
    <dgm:cxn modelId="{D86C933D-BB80-4BDC-AFE0-042E12828202}" type="presParOf" srcId="{0B2273E3-B9E3-4A02-93CF-275511BE0699}" destId="{367DAC4B-08E7-4BA7-A970-D0115453FB5A}" srcOrd="0" destOrd="0" presId="urn:microsoft.com/office/officeart/2008/layout/BendingPictureSemiTransparentText"/>
    <dgm:cxn modelId="{9EC71C07-101F-4E98-B432-D480E77B211B}"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type="parTrans" cxnId="{2A678D74-5D28-4772-9694-380BDCB05326}">
      <dgm:prSet/>
      <dgm:spPr/>
      <dgm:t>
        <a:bodyPr/>
        <a:lstStyle/>
        <a:p>
          <a:endParaRPr lang="en-US"/>
        </a:p>
      </dgm:t>
    </dgm:pt>
    <dgm:pt modelId="{5670A9B4-EF79-4194-B2F8-D0D0B5D9F166}" type="sibTrans" cxnId="{2A678D74-5D28-4772-9694-380BDCB05326}">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E4445058-687F-4FC1-84C4-D15BD60B2E4E}" type="presOf" srcId="{B3E39A80-D6B7-4E26-B22E-327D37299CB1}" destId="{BDA71D6A-C3D1-411E-9EAC-6386FFEE52C2}" srcOrd="0" destOrd="0" presId="urn:microsoft.com/office/officeart/2008/layout/BendingPictureSemiTransparentText"/>
    <dgm:cxn modelId="{39419202-074F-4896-BC91-AD48759932D4}" type="presOf" srcId="{F4DCAFF9-3CD8-4192-92EC-2050EBC96D81}" destId="{7AC81859-B11C-4EE9-8379-B9AF70890D88}"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F4F0BD6A-5938-43F2-8161-ECBC6C2ADCB3}" type="presParOf" srcId="{BDA71D6A-C3D1-411E-9EAC-6386FFEE52C2}" destId="{0B2273E3-B9E3-4A02-93CF-275511BE0699}" srcOrd="0" destOrd="0" presId="urn:microsoft.com/office/officeart/2008/layout/BendingPictureSemiTransparentText"/>
    <dgm:cxn modelId="{7A132702-CDE5-447A-BE33-ACAF08D05118}" type="presParOf" srcId="{0B2273E3-B9E3-4A02-93CF-275511BE0699}" destId="{367DAC4B-08E7-4BA7-A970-D0115453FB5A}" srcOrd="0" destOrd="0" presId="urn:microsoft.com/office/officeart/2008/layout/BendingPictureSemiTransparentText"/>
    <dgm:cxn modelId="{86A72A76-F7D1-498B-9B0B-782F9C51DDF3}"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5B215-6D22-4FA5-9799-1199F46A135B}" type="datetimeFigureOut">
              <a:rPr lang="zh-CN" altLang="en-US" smtClean="0"/>
              <a:t>2017/2/17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43E7B-5E33-4FA6-8C1B-613342C98FB8}" type="slidenum">
              <a:rPr lang="zh-CN" altLang="en-US" smtClean="0"/>
              <a:t>‹#›</a:t>
            </a:fld>
            <a:endParaRPr lang="zh-CN" altLang="en-US"/>
          </a:p>
        </p:txBody>
      </p:sp>
    </p:spTree>
    <p:extLst>
      <p:ext uri="{BB962C8B-B14F-4D97-AF65-F5344CB8AC3E}">
        <p14:creationId xmlns:p14="http://schemas.microsoft.com/office/powerpoint/2010/main" val="375638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a:t>
            </a:fld>
            <a:endParaRPr lang="zh-CN" altLang="en-US"/>
          </a:p>
        </p:txBody>
      </p:sp>
    </p:spTree>
    <p:extLst>
      <p:ext uri="{BB962C8B-B14F-4D97-AF65-F5344CB8AC3E}">
        <p14:creationId xmlns:p14="http://schemas.microsoft.com/office/powerpoint/2010/main" val="340392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10</a:t>
            </a:fld>
            <a:endParaRPr lang="zh-CN" altLang="en-US"/>
          </a:p>
        </p:txBody>
      </p:sp>
    </p:spTree>
    <p:extLst>
      <p:ext uri="{BB962C8B-B14F-4D97-AF65-F5344CB8AC3E}">
        <p14:creationId xmlns:p14="http://schemas.microsoft.com/office/powerpoint/2010/main" val="32888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11</a:t>
            </a:fld>
            <a:endParaRPr lang="zh-CN" altLang="en-US"/>
          </a:p>
        </p:txBody>
      </p:sp>
    </p:spTree>
    <p:extLst>
      <p:ext uri="{BB962C8B-B14F-4D97-AF65-F5344CB8AC3E}">
        <p14:creationId xmlns:p14="http://schemas.microsoft.com/office/powerpoint/2010/main" val="6356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12</a:t>
            </a:fld>
            <a:endParaRPr lang="zh-CN" altLang="en-US"/>
          </a:p>
        </p:txBody>
      </p:sp>
    </p:spTree>
    <p:extLst>
      <p:ext uri="{BB962C8B-B14F-4D97-AF65-F5344CB8AC3E}">
        <p14:creationId xmlns:p14="http://schemas.microsoft.com/office/powerpoint/2010/main" val="409107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13</a:t>
            </a:fld>
            <a:endParaRPr lang="zh-CN" altLang="en-US"/>
          </a:p>
        </p:txBody>
      </p:sp>
    </p:spTree>
    <p:extLst>
      <p:ext uri="{BB962C8B-B14F-4D97-AF65-F5344CB8AC3E}">
        <p14:creationId xmlns:p14="http://schemas.microsoft.com/office/powerpoint/2010/main" val="996355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14</a:t>
            </a:fld>
            <a:endParaRPr lang="zh-CN" altLang="en-US"/>
          </a:p>
        </p:txBody>
      </p:sp>
    </p:spTree>
    <p:extLst>
      <p:ext uri="{BB962C8B-B14F-4D97-AF65-F5344CB8AC3E}">
        <p14:creationId xmlns:p14="http://schemas.microsoft.com/office/powerpoint/2010/main" val="384068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15</a:t>
            </a:fld>
            <a:endParaRPr lang="zh-CN" altLang="en-US"/>
          </a:p>
        </p:txBody>
      </p:sp>
    </p:spTree>
    <p:extLst>
      <p:ext uri="{BB962C8B-B14F-4D97-AF65-F5344CB8AC3E}">
        <p14:creationId xmlns:p14="http://schemas.microsoft.com/office/powerpoint/2010/main" val="289052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16</a:t>
            </a:fld>
            <a:endParaRPr lang="zh-CN" altLang="en-US"/>
          </a:p>
        </p:txBody>
      </p:sp>
    </p:spTree>
    <p:extLst>
      <p:ext uri="{BB962C8B-B14F-4D97-AF65-F5344CB8AC3E}">
        <p14:creationId xmlns:p14="http://schemas.microsoft.com/office/powerpoint/2010/main" val="107961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17</a:t>
            </a:fld>
            <a:endParaRPr lang="zh-CN" altLang="en-US"/>
          </a:p>
        </p:txBody>
      </p:sp>
    </p:spTree>
    <p:extLst>
      <p:ext uri="{BB962C8B-B14F-4D97-AF65-F5344CB8AC3E}">
        <p14:creationId xmlns:p14="http://schemas.microsoft.com/office/powerpoint/2010/main" val="261508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18</a:t>
            </a:fld>
            <a:endParaRPr lang="zh-CN" altLang="en-US"/>
          </a:p>
        </p:txBody>
      </p:sp>
    </p:spTree>
    <p:extLst>
      <p:ext uri="{BB962C8B-B14F-4D97-AF65-F5344CB8AC3E}">
        <p14:creationId xmlns:p14="http://schemas.microsoft.com/office/powerpoint/2010/main" val="168946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19</a:t>
            </a:fld>
            <a:endParaRPr lang="zh-CN" altLang="en-US"/>
          </a:p>
        </p:txBody>
      </p:sp>
    </p:spTree>
    <p:extLst>
      <p:ext uri="{BB962C8B-B14F-4D97-AF65-F5344CB8AC3E}">
        <p14:creationId xmlns:p14="http://schemas.microsoft.com/office/powerpoint/2010/main" val="400046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a:t>
            </a:fld>
            <a:endParaRPr lang="zh-CN" altLang="en-US"/>
          </a:p>
        </p:txBody>
      </p:sp>
    </p:spTree>
    <p:extLst>
      <p:ext uri="{BB962C8B-B14F-4D97-AF65-F5344CB8AC3E}">
        <p14:creationId xmlns:p14="http://schemas.microsoft.com/office/powerpoint/2010/main" val="3858161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20</a:t>
            </a:fld>
            <a:endParaRPr lang="zh-CN" altLang="en-US"/>
          </a:p>
        </p:txBody>
      </p:sp>
    </p:spTree>
    <p:extLst>
      <p:ext uri="{BB962C8B-B14F-4D97-AF65-F5344CB8AC3E}">
        <p14:creationId xmlns:p14="http://schemas.microsoft.com/office/powerpoint/2010/main" val="203812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21</a:t>
            </a:fld>
            <a:endParaRPr lang="zh-CN" altLang="en-US"/>
          </a:p>
        </p:txBody>
      </p:sp>
    </p:spTree>
    <p:extLst>
      <p:ext uri="{BB962C8B-B14F-4D97-AF65-F5344CB8AC3E}">
        <p14:creationId xmlns:p14="http://schemas.microsoft.com/office/powerpoint/2010/main" val="117836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22</a:t>
            </a:fld>
            <a:endParaRPr lang="zh-CN" altLang="en-US"/>
          </a:p>
        </p:txBody>
      </p:sp>
    </p:spTree>
    <p:extLst>
      <p:ext uri="{BB962C8B-B14F-4D97-AF65-F5344CB8AC3E}">
        <p14:creationId xmlns:p14="http://schemas.microsoft.com/office/powerpoint/2010/main" val="2308337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23</a:t>
            </a:fld>
            <a:endParaRPr lang="zh-CN" altLang="en-US"/>
          </a:p>
        </p:txBody>
      </p:sp>
    </p:spTree>
    <p:extLst>
      <p:ext uri="{BB962C8B-B14F-4D97-AF65-F5344CB8AC3E}">
        <p14:creationId xmlns:p14="http://schemas.microsoft.com/office/powerpoint/2010/main" val="2398200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24</a:t>
            </a:fld>
            <a:endParaRPr lang="zh-CN" altLang="en-US"/>
          </a:p>
        </p:txBody>
      </p:sp>
    </p:spTree>
    <p:extLst>
      <p:ext uri="{BB962C8B-B14F-4D97-AF65-F5344CB8AC3E}">
        <p14:creationId xmlns:p14="http://schemas.microsoft.com/office/powerpoint/2010/main" val="111297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25</a:t>
            </a:fld>
            <a:endParaRPr lang="zh-CN" altLang="en-US"/>
          </a:p>
        </p:txBody>
      </p:sp>
    </p:spTree>
    <p:extLst>
      <p:ext uri="{BB962C8B-B14F-4D97-AF65-F5344CB8AC3E}">
        <p14:creationId xmlns:p14="http://schemas.microsoft.com/office/powerpoint/2010/main" val="2621112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26</a:t>
            </a:fld>
            <a:endParaRPr lang="zh-CN" altLang="en-US"/>
          </a:p>
        </p:txBody>
      </p:sp>
    </p:spTree>
    <p:extLst>
      <p:ext uri="{BB962C8B-B14F-4D97-AF65-F5344CB8AC3E}">
        <p14:creationId xmlns:p14="http://schemas.microsoft.com/office/powerpoint/2010/main" val="93873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27</a:t>
            </a:fld>
            <a:endParaRPr lang="zh-CN" altLang="en-US"/>
          </a:p>
        </p:txBody>
      </p:sp>
    </p:spTree>
    <p:extLst>
      <p:ext uri="{BB962C8B-B14F-4D97-AF65-F5344CB8AC3E}">
        <p14:creationId xmlns:p14="http://schemas.microsoft.com/office/powerpoint/2010/main" val="68531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28</a:t>
            </a:fld>
            <a:endParaRPr lang="zh-CN" altLang="en-US"/>
          </a:p>
        </p:txBody>
      </p:sp>
    </p:spTree>
    <p:extLst>
      <p:ext uri="{BB962C8B-B14F-4D97-AF65-F5344CB8AC3E}">
        <p14:creationId xmlns:p14="http://schemas.microsoft.com/office/powerpoint/2010/main" val="3138851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29</a:t>
            </a:fld>
            <a:endParaRPr lang="zh-CN" altLang="en-US"/>
          </a:p>
        </p:txBody>
      </p:sp>
    </p:spTree>
    <p:extLst>
      <p:ext uri="{BB962C8B-B14F-4D97-AF65-F5344CB8AC3E}">
        <p14:creationId xmlns:p14="http://schemas.microsoft.com/office/powerpoint/2010/main" val="199500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a:t>
            </a:fld>
            <a:endParaRPr lang="zh-CN" altLang="en-US"/>
          </a:p>
        </p:txBody>
      </p:sp>
    </p:spTree>
    <p:extLst>
      <p:ext uri="{BB962C8B-B14F-4D97-AF65-F5344CB8AC3E}">
        <p14:creationId xmlns:p14="http://schemas.microsoft.com/office/powerpoint/2010/main" val="122820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30</a:t>
            </a:fld>
            <a:endParaRPr lang="zh-CN" altLang="en-US"/>
          </a:p>
        </p:txBody>
      </p:sp>
    </p:spTree>
    <p:extLst>
      <p:ext uri="{BB962C8B-B14F-4D97-AF65-F5344CB8AC3E}">
        <p14:creationId xmlns:p14="http://schemas.microsoft.com/office/powerpoint/2010/main" val="4173894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143E7B-5E33-4FA6-8C1B-613342C98FB8}" type="slidenum">
              <a:rPr lang="zh-CN" altLang="en-US" smtClean="0"/>
              <a:t>31</a:t>
            </a:fld>
            <a:endParaRPr lang="zh-CN" altLang="en-US"/>
          </a:p>
        </p:txBody>
      </p:sp>
    </p:spTree>
    <p:extLst>
      <p:ext uri="{BB962C8B-B14F-4D97-AF65-F5344CB8AC3E}">
        <p14:creationId xmlns:p14="http://schemas.microsoft.com/office/powerpoint/2010/main" val="2836198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32</a:t>
            </a:fld>
            <a:endParaRPr lang="zh-CN" altLang="en-US"/>
          </a:p>
        </p:txBody>
      </p:sp>
    </p:spTree>
    <p:extLst>
      <p:ext uri="{BB962C8B-B14F-4D97-AF65-F5344CB8AC3E}">
        <p14:creationId xmlns:p14="http://schemas.microsoft.com/office/powerpoint/2010/main" val="218927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33</a:t>
            </a:fld>
            <a:endParaRPr lang="zh-CN" altLang="en-US"/>
          </a:p>
        </p:txBody>
      </p:sp>
    </p:spTree>
    <p:extLst>
      <p:ext uri="{BB962C8B-B14F-4D97-AF65-F5344CB8AC3E}">
        <p14:creationId xmlns:p14="http://schemas.microsoft.com/office/powerpoint/2010/main" val="913989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34</a:t>
            </a:fld>
            <a:endParaRPr lang="zh-CN" altLang="en-US"/>
          </a:p>
        </p:txBody>
      </p:sp>
    </p:spTree>
    <p:extLst>
      <p:ext uri="{BB962C8B-B14F-4D97-AF65-F5344CB8AC3E}">
        <p14:creationId xmlns:p14="http://schemas.microsoft.com/office/powerpoint/2010/main" val="1598528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35</a:t>
            </a:fld>
            <a:endParaRPr lang="zh-CN" altLang="en-US"/>
          </a:p>
        </p:txBody>
      </p:sp>
    </p:spTree>
    <p:extLst>
      <p:ext uri="{BB962C8B-B14F-4D97-AF65-F5344CB8AC3E}">
        <p14:creationId xmlns:p14="http://schemas.microsoft.com/office/powerpoint/2010/main" val="2673848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36</a:t>
            </a:fld>
            <a:endParaRPr lang="zh-CN" altLang="en-US"/>
          </a:p>
        </p:txBody>
      </p:sp>
    </p:spTree>
    <p:extLst>
      <p:ext uri="{BB962C8B-B14F-4D97-AF65-F5344CB8AC3E}">
        <p14:creationId xmlns:p14="http://schemas.microsoft.com/office/powerpoint/2010/main" val="1770546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37</a:t>
            </a:fld>
            <a:endParaRPr lang="zh-CN" altLang="en-US"/>
          </a:p>
        </p:txBody>
      </p:sp>
    </p:spTree>
    <p:extLst>
      <p:ext uri="{BB962C8B-B14F-4D97-AF65-F5344CB8AC3E}">
        <p14:creationId xmlns:p14="http://schemas.microsoft.com/office/powerpoint/2010/main" val="2161289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38</a:t>
            </a:fld>
            <a:endParaRPr lang="zh-CN" altLang="en-US"/>
          </a:p>
        </p:txBody>
      </p:sp>
    </p:spTree>
    <p:extLst>
      <p:ext uri="{BB962C8B-B14F-4D97-AF65-F5344CB8AC3E}">
        <p14:creationId xmlns:p14="http://schemas.microsoft.com/office/powerpoint/2010/main" val="483256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39</a:t>
            </a:fld>
            <a:endParaRPr lang="zh-CN" altLang="en-US"/>
          </a:p>
        </p:txBody>
      </p:sp>
    </p:spTree>
    <p:extLst>
      <p:ext uri="{BB962C8B-B14F-4D97-AF65-F5344CB8AC3E}">
        <p14:creationId xmlns:p14="http://schemas.microsoft.com/office/powerpoint/2010/main" val="46089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4</a:t>
            </a:fld>
            <a:endParaRPr lang="zh-CN" altLang="en-US"/>
          </a:p>
        </p:txBody>
      </p:sp>
    </p:spTree>
    <p:extLst>
      <p:ext uri="{BB962C8B-B14F-4D97-AF65-F5344CB8AC3E}">
        <p14:creationId xmlns:p14="http://schemas.microsoft.com/office/powerpoint/2010/main" val="116046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5</a:t>
            </a:fld>
            <a:endParaRPr lang="zh-CN" altLang="en-US"/>
          </a:p>
        </p:txBody>
      </p:sp>
    </p:spTree>
    <p:extLst>
      <p:ext uri="{BB962C8B-B14F-4D97-AF65-F5344CB8AC3E}">
        <p14:creationId xmlns:p14="http://schemas.microsoft.com/office/powerpoint/2010/main" val="331142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6</a:t>
            </a:fld>
            <a:endParaRPr lang="zh-CN" altLang="en-US"/>
          </a:p>
        </p:txBody>
      </p:sp>
    </p:spTree>
    <p:extLst>
      <p:ext uri="{BB962C8B-B14F-4D97-AF65-F5344CB8AC3E}">
        <p14:creationId xmlns:p14="http://schemas.microsoft.com/office/powerpoint/2010/main" val="29507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7</a:t>
            </a:fld>
            <a:endParaRPr lang="zh-CN" altLang="en-US"/>
          </a:p>
        </p:txBody>
      </p:sp>
    </p:spTree>
    <p:extLst>
      <p:ext uri="{BB962C8B-B14F-4D97-AF65-F5344CB8AC3E}">
        <p14:creationId xmlns:p14="http://schemas.microsoft.com/office/powerpoint/2010/main" val="84690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8</a:t>
            </a:fld>
            <a:endParaRPr lang="zh-CN" altLang="en-US"/>
          </a:p>
        </p:txBody>
      </p:sp>
    </p:spTree>
    <p:extLst>
      <p:ext uri="{BB962C8B-B14F-4D97-AF65-F5344CB8AC3E}">
        <p14:creationId xmlns:p14="http://schemas.microsoft.com/office/powerpoint/2010/main" val="254706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143E7B-5E33-4FA6-8C1B-613342C98FB8}" type="slidenum">
              <a:rPr lang="zh-CN" altLang="en-US" smtClean="0"/>
              <a:t>9</a:t>
            </a:fld>
            <a:endParaRPr lang="zh-CN" altLang="en-US"/>
          </a:p>
        </p:txBody>
      </p:sp>
    </p:spTree>
    <p:extLst>
      <p:ext uri="{BB962C8B-B14F-4D97-AF65-F5344CB8AC3E}">
        <p14:creationId xmlns:p14="http://schemas.microsoft.com/office/powerpoint/2010/main" val="186962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lIns="91438" tIns="45719" rIns="91438" bIns="45719"/>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lIns="91438" tIns="45719" rIns="91438" bIns="45719"/>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lIns="91438" tIns="45719" rIns="91438" bIns="45719"/>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lIns="91438" tIns="45719" rIns="91438" bIns="4571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lIns="91438" tIns="45719" rIns="91438" bIns="4571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7"/>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530820CF-B880-4189-942D-D702A7CBA730}" type="datetimeFigureOut">
              <a:rPr lang="zh-CN" altLang="en-US" smtClean="0"/>
              <a:t>2017/2/17</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0C913308-F349-4B6D-A68A-DD1791B4A57B}" type="slidenum">
              <a:rPr lang="zh-CN" altLang="en-US" smtClean="0"/>
              <a:t>‹#›</a:t>
            </a:fld>
            <a:endParaRPr lang="zh-CN" altLang="en-US"/>
          </a:p>
        </p:txBody>
      </p:sp>
    </p:spTree>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14">
            <a:duotone>
              <a:prstClr val="black"/>
              <a:srgbClr val="FF0000">
                <a:tint val="45000"/>
                <a:satMod val="400000"/>
              </a:srgbClr>
            </a:duotone>
            <a:extLst>
              <a:ext uri="{BEBA8EAE-BF5A-486C-A8C5-ECC9F3942E4B}">
                <a14:imgProps xmlns:a14="http://schemas.microsoft.com/office/drawing/2010/main">
                  <a14:imgLayer r:embed="rId15">
                    <a14:imgEffect>
                      <a14:artisticPencilSketch trans="60000" pressure="0"/>
                    </a14:imgEffect>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470044" y="10321"/>
            <a:ext cx="842722" cy="8620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8" name="Picture 4" descr="C:\Users\Administrator\Desktop\微立体创业计划\004.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47040" y="37547"/>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grpSp>
        <p:nvGrpSpPr>
          <p:cNvPr id="9" name="组合 8"/>
          <p:cNvGrpSpPr/>
          <p:nvPr userDrawn="1"/>
        </p:nvGrpSpPr>
        <p:grpSpPr>
          <a:xfrm>
            <a:off x="8266917" y="-18254"/>
            <a:ext cx="649280" cy="762000"/>
            <a:chOff x="8266914" y="-18254"/>
            <a:chExt cx="649279" cy="762000"/>
          </a:xfrm>
        </p:grpSpPr>
        <p:sp>
          <p:nvSpPr>
            <p:cNvPr id="1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378"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1" name="组合 10"/>
            <p:cNvGrpSpPr/>
            <p:nvPr/>
          </p:nvGrpSpPr>
          <p:grpSpPr>
            <a:xfrm>
              <a:off x="8266914" y="134144"/>
              <a:ext cx="649279" cy="475558"/>
              <a:chOff x="235091" y="185120"/>
              <a:chExt cx="649279" cy="475558"/>
            </a:xfrm>
          </p:grpSpPr>
          <p:sp>
            <p:nvSpPr>
              <p:cNvPr id="12" name="矩形 11"/>
              <p:cNvSpPr/>
              <p:nvPr/>
            </p:nvSpPr>
            <p:spPr>
              <a:xfrm>
                <a:off x="235091" y="185120"/>
                <a:ext cx="649279" cy="369332"/>
              </a:xfrm>
              <a:prstGeom prst="rect">
                <a:avLst/>
              </a:prstGeom>
            </p:spPr>
            <p:txBody>
              <a:bodyPr wrap="none">
                <a:spAutoFit/>
              </a:bodyPr>
              <a:lstStyle/>
              <a:p>
                <a:r>
                  <a:rPr lang="en-US" altLang="zh-CN" b="0" dirty="0">
                    <a:solidFill>
                      <a:schemeClr val="tx1">
                        <a:lumMod val="75000"/>
                        <a:lumOff val="25000"/>
                      </a:schemeClr>
                    </a:solidFill>
                    <a:latin typeface="Impact" pitchFamily="34" charset="0"/>
                  </a:rPr>
                  <a:t>LOGO</a:t>
                </a:r>
                <a:endParaRPr lang="zh-CN" altLang="en-US" b="0" dirty="0">
                  <a:solidFill>
                    <a:schemeClr val="tx1">
                      <a:lumMod val="75000"/>
                      <a:lumOff val="25000"/>
                    </a:schemeClr>
                  </a:solidFill>
                  <a:latin typeface="Impact" pitchFamily="34" charset="0"/>
                </a:endParaRPr>
              </a:p>
            </p:txBody>
          </p:sp>
          <p:sp>
            <p:nvSpPr>
              <p:cNvPr id="13" name="矩形 12"/>
              <p:cNvSpPr/>
              <p:nvPr/>
            </p:nvSpPr>
            <p:spPr>
              <a:xfrm>
                <a:off x="292677" y="460623"/>
                <a:ext cx="535723"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cxnSp>
        <p:nvCxnSpPr>
          <p:cNvPr id="14" name="直接连接符 13"/>
          <p:cNvCxnSpPr/>
          <p:nvPr userDrawn="1"/>
        </p:nvCxnSpPr>
        <p:spPr>
          <a:xfrm>
            <a:off x="107504"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5.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microsoft.com/office/2007/relationships/hdphoto" Target="../media/hdphoto3.wdp"/><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40.pn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8635" b="6601"/>
          <a:stretch/>
        </p:blipFill>
        <p:spPr>
          <a:xfrm>
            <a:off x="1" y="0"/>
            <a:ext cx="9144000" cy="3949943"/>
          </a:xfrm>
          <a:prstGeom prst="rect">
            <a:avLst/>
          </a:prstGeom>
        </p:spPr>
      </p:pic>
      <p:sp>
        <p:nvSpPr>
          <p:cNvPr id="5" name="矩形 4"/>
          <p:cNvSpPr/>
          <p:nvPr/>
        </p:nvSpPr>
        <p:spPr>
          <a:xfrm>
            <a:off x="0" y="3507854"/>
            <a:ext cx="9144000" cy="163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p>
        </p:txBody>
      </p:sp>
      <p:sp>
        <p:nvSpPr>
          <p:cNvPr id="6" name="Oval 13"/>
          <p:cNvSpPr>
            <a:spLocks noChangeArrowheads="1"/>
          </p:cNvSpPr>
          <p:nvPr/>
        </p:nvSpPr>
        <p:spPr bwMode="auto">
          <a:xfrm>
            <a:off x="2756412" y="2014009"/>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dirty="0" smtClean="0">
                <a:solidFill>
                  <a:srgbClr val="C00000"/>
                </a:solidFill>
                <a:latin typeface="微软雅黑" pitchFamily="34" charset="-122"/>
                <a:ea typeface="微软雅黑" pitchFamily="34" charset="-122"/>
              </a:rPr>
              <a:t>述</a:t>
            </a:r>
            <a:endParaRPr lang="en-US" altLang="zh-CN" sz="4800" b="1" kern="0" spc="-150" dirty="0">
              <a:solidFill>
                <a:srgbClr val="C00000"/>
              </a:solidFill>
              <a:latin typeface="微软雅黑" pitchFamily="34" charset="-122"/>
              <a:ea typeface="微软雅黑" pitchFamily="34" charset="-122"/>
            </a:endParaRPr>
          </a:p>
        </p:txBody>
      </p:sp>
      <p:sp>
        <p:nvSpPr>
          <p:cNvPr id="7" name="Oval 13"/>
          <p:cNvSpPr>
            <a:spLocks noChangeArrowheads="1"/>
          </p:cNvSpPr>
          <p:nvPr/>
        </p:nvSpPr>
        <p:spPr bwMode="auto">
          <a:xfrm>
            <a:off x="3594977" y="2014009"/>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dirty="0" smtClean="0">
                <a:solidFill>
                  <a:srgbClr val="C00000"/>
                </a:solidFill>
                <a:latin typeface="微软雅黑" pitchFamily="34" charset="-122"/>
                <a:ea typeface="微软雅黑" pitchFamily="34" charset="-122"/>
              </a:rPr>
              <a:t>职</a:t>
            </a:r>
            <a:endParaRPr lang="en-US" altLang="zh-CN" sz="4800" b="1" kern="0" spc="-150" dirty="0">
              <a:solidFill>
                <a:srgbClr val="C00000"/>
              </a:solidFill>
              <a:latin typeface="微软雅黑" pitchFamily="34" charset="-122"/>
              <a:ea typeface="微软雅黑" pitchFamily="34" charset="-122"/>
            </a:endParaRPr>
          </a:p>
        </p:txBody>
      </p:sp>
      <p:sp>
        <p:nvSpPr>
          <p:cNvPr id="8" name="Oval 13"/>
          <p:cNvSpPr>
            <a:spLocks noChangeArrowheads="1"/>
          </p:cNvSpPr>
          <p:nvPr/>
        </p:nvSpPr>
        <p:spPr bwMode="auto">
          <a:xfrm>
            <a:off x="4473882" y="1988595"/>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dirty="0">
                <a:solidFill>
                  <a:srgbClr val="C00000"/>
                </a:solidFill>
                <a:latin typeface="微软雅黑" pitchFamily="34" charset="-122"/>
                <a:ea typeface="微软雅黑" pitchFamily="34" charset="-122"/>
              </a:rPr>
              <a:t>报</a:t>
            </a:r>
            <a:endParaRPr lang="en-US" altLang="zh-CN" sz="4800" b="1" kern="0" spc="-150" dirty="0">
              <a:solidFill>
                <a:srgbClr val="C00000"/>
              </a:solidFill>
              <a:latin typeface="微软雅黑" pitchFamily="34" charset="-122"/>
              <a:ea typeface="微软雅黑" pitchFamily="34" charset="-122"/>
            </a:endParaRPr>
          </a:p>
        </p:txBody>
      </p:sp>
      <p:sp>
        <p:nvSpPr>
          <p:cNvPr id="9" name="Oval 13"/>
          <p:cNvSpPr>
            <a:spLocks noChangeArrowheads="1"/>
          </p:cNvSpPr>
          <p:nvPr/>
        </p:nvSpPr>
        <p:spPr bwMode="auto">
          <a:xfrm>
            <a:off x="5364088" y="1988595"/>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dirty="0" smtClean="0">
                <a:solidFill>
                  <a:srgbClr val="C00000"/>
                </a:solidFill>
                <a:latin typeface="微软雅黑" pitchFamily="34" charset="-122"/>
                <a:ea typeface="微软雅黑" pitchFamily="34" charset="-122"/>
              </a:rPr>
              <a:t>告</a:t>
            </a:r>
            <a:endParaRPr lang="en-US" altLang="zh-CN" sz="4800" b="1" kern="0" spc="-150" dirty="0">
              <a:solidFill>
                <a:srgbClr val="C00000"/>
              </a:solidFill>
              <a:latin typeface="微软雅黑" pitchFamily="34" charset="-122"/>
              <a:ea typeface="微软雅黑" pitchFamily="34" charset="-122"/>
            </a:endParaRPr>
          </a:p>
        </p:txBody>
      </p:sp>
      <p:sp>
        <p:nvSpPr>
          <p:cNvPr id="16" name="圆角矩形 15"/>
          <p:cNvSpPr/>
          <p:nvPr/>
        </p:nvSpPr>
        <p:spPr>
          <a:xfrm>
            <a:off x="2512195" y="4090574"/>
            <a:ext cx="1494426" cy="300182"/>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r>
              <a:rPr lang="zh-CN" altLang="en-US" sz="1200" dirty="0">
                <a:solidFill>
                  <a:prstClr val="white"/>
                </a:solidFill>
                <a:latin typeface="微软雅黑" panose="020B0503020204020204" pitchFamily="34" charset="-122"/>
                <a:ea typeface="微软雅黑" panose="020B0503020204020204" pitchFamily="34" charset="-122"/>
              </a:rPr>
              <a:t>汇报人</a:t>
            </a:r>
            <a:r>
              <a:rPr lang="zh-CN" altLang="en-US" sz="1200" dirty="0" smtClean="0">
                <a:solidFill>
                  <a:prstClr val="white"/>
                </a:solidFill>
                <a:latin typeface="微软雅黑" panose="020B0503020204020204" pitchFamily="34" charset="-122"/>
                <a:ea typeface="微软雅黑" panose="020B0503020204020204" pitchFamily="34" charset="-122"/>
              </a:rPr>
              <a:t>：</a:t>
            </a:r>
            <a:r>
              <a:rPr lang="en-US" altLang="zh-CN" sz="1200" dirty="0" smtClean="0">
                <a:solidFill>
                  <a:prstClr val="white"/>
                </a:solidFill>
                <a:latin typeface="微软雅黑" panose="020B0503020204020204" pitchFamily="34" charset="-122"/>
                <a:ea typeface="微软雅黑" panose="020B0503020204020204" pitchFamily="34" charset="-122"/>
              </a:rPr>
              <a:t>XXXX</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4501448" y="4085125"/>
            <a:ext cx="1805960" cy="300182"/>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r>
              <a:rPr lang="zh-CN" altLang="en-US" sz="1200">
                <a:solidFill>
                  <a:prstClr val="white"/>
                </a:solidFill>
                <a:latin typeface="微软雅黑" panose="020B0503020204020204" pitchFamily="34" charset="-122"/>
                <a:ea typeface="微软雅黑" panose="020B0503020204020204" pitchFamily="34" charset="-122"/>
              </a:rPr>
              <a:t>日期：</a:t>
            </a:r>
            <a:r>
              <a:rPr lang="en-US" altLang="zh-CN" sz="1200">
                <a:solidFill>
                  <a:prstClr val="white"/>
                </a:solidFill>
                <a:latin typeface="微软雅黑" panose="020B0503020204020204" pitchFamily="34" charset="-122"/>
                <a:ea typeface="微软雅黑" panose="020B0503020204020204" pitchFamily="34" charset="-122"/>
              </a:rPr>
              <a:t>201X</a:t>
            </a:r>
            <a:r>
              <a:rPr lang="zh-CN" altLang="en-US" sz="1200">
                <a:solidFill>
                  <a:prstClr val="white"/>
                </a:solidFill>
                <a:latin typeface="微软雅黑" panose="020B0503020204020204" pitchFamily="34" charset="-122"/>
                <a:ea typeface="微软雅黑" panose="020B0503020204020204" pitchFamily="34" charset="-122"/>
              </a:rPr>
              <a:t>年</a:t>
            </a:r>
            <a:r>
              <a:rPr lang="en-US" altLang="zh-CN" sz="1200">
                <a:solidFill>
                  <a:prstClr val="white"/>
                </a:solidFill>
                <a:latin typeface="微软雅黑" panose="020B0503020204020204" pitchFamily="34" charset="-122"/>
                <a:ea typeface="微软雅黑" panose="020B0503020204020204" pitchFamily="34" charset="-122"/>
              </a:rPr>
              <a:t>X</a:t>
            </a:r>
            <a:r>
              <a:rPr lang="zh-CN" altLang="en-US" sz="1200">
                <a:solidFill>
                  <a:prstClr val="white"/>
                </a:solidFill>
                <a:latin typeface="微软雅黑" panose="020B0503020204020204" pitchFamily="34" charset="-122"/>
                <a:ea typeface="微软雅黑" panose="020B0503020204020204" pitchFamily="34" charset="-122"/>
              </a:rPr>
              <a:t>月</a:t>
            </a:r>
            <a:r>
              <a:rPr lang="en-US" altLang="zh-CN" sz="1200">
                <a:solidFill>
                  <a:prstClr val="white"/>
                </a:solidFill>
                <a:latin typeface="微软雅黑" panose="020B0503020204020204" pitchFamily="34" charset="-122"/>
                <a:ea typeface="微软雅黑" panose="020B0503020204020204" pitchFamily="34" charset="-122"/>
              </a:rPr>
              <a:t>X</a:t>
            </a:r>
            <a:r>
              <a:rPr lang="zh-CN" altLang="en-US" sz="1200">
                <a:solidFill>
                  <a:prstClr val="white"/>
                </a:solidFill>
                <a:latin typeface="微软雅黑" panose="020B0503020204020204" pitchFamily="34" charset="-122"/>
                <a:ea typeface="微软雅黑" panose="020B0503020204020204" pitchFamily="34" charset="-122"/>
              </a:rPr>
              <a:t>日</a:t>
            </a:r>
            <a:endParaRPr lang="zh-CN" altLang="en-US" sz="1200" dirty="0">
              <a:solidFill>
                <a:prstClr val="white"/>
              </a:solidFill>
              <a:latin typeface="微软雅黑" panose="020B0503020204020204" pitchFamily="34" charset="-122"/>
              <a:ea typeface="微软雅黑" panose="020B0503020204020204" pitchFamily="34" charset="-122"/>
            </a:endParaRPr>
          </a:p>
        </p:txBody>
      </p:sp>
      <p:pic>
        <p:nvPicPr>
          <p:cNvPr id="20" name="Pianoboy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9275" y="-228600"/>
            <a:ext cx="457200" cy="457200"/>
          </a:xfrm>
          <a:prstGeom prst="rect">
            <a:avLst/>
          </a:prstGeom>
        </p:spPr>
      </p:pic>
      <p:sp>
        <p:nvSpPr>
          <p:cNvPr id="19" name="圆角矩形 18"/>
          <p:cNvSpPr/>
          <p:nvPr/>
        </p:nvSpPr>
        <p:spPr>
          <a:xfrm>
            <a:off x="1841584" y="3202479"/>
            <a:ext cx="5473616" cy="504056"/>
          </a:xfrm>
          <a:prstGeom prst="roundRect">
            <a:avLst>
              <a:gd name="adj" fmla="val 50000"/>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1763688" y="3011117"/>
            <a:ext cx="5603642" cy="888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1693" tIns="40847" rIns="81693" bIns="40847" anchor="ctr"/>
          <a:lstStyle/>
          <a:p>
            <a:pPr algn="ctr">
              <a:defRPr/>
            </a:pPr>
            <a:r>
              <a:rPr lang="zh-CN" altLang="en-US" sz="2800" b="1" dirty="0" smtClean="0">
                <a:solidFill>
                  <a:srgbClr val="C00000"/>
                </a:solidFill>
                <a:latin typeface="微软雅黑" pitchFamily="34" charset="-122"/>
                <a:ea typeface="微软雅黑" pitchFamily="34" charset="-122"/>
                <a:sym typeface="微软雅黑" pitchFamily="34" charset="-122"/>
              </a:rPr>
              <a:t>立体时尚商务通用</a:t>
            </a:r>
            <a:r>
              <a:rPr lang="en-US" altLang="zh-CN" sz="2800" b="1" dirty="0" smtClean="0">
                <a:solidFill>
                  <a:srgbClr val="C00000"/>
                </a:solidFill>
                <a:latin typeface="微软雅黑" pitchFamily="34" charset="-122"/>
                <a:ea typeface="微软雅黑" pitchFamily="34" charset="-122"/>
                <a:sym typeface="微软雅黑" pitchFamily="34" charset="-122"/>
              </a:rPr>
              <a:t>PPT</a:t>
            </a:r>
            <a:r>
              <a:rPr lang="zh-CN" altLang="en-US" sz="2800" b="1" dirty="0" smtClean="0">
                <a:solidFill>
                  <a:srgbClr val="C00000"/>
                </a:solidFill>
                <a:latin typeface="微软雅黑" pitchFamily="34" charset="-122"/>
                <a:ea typeface="微软雅黑" pitchFamily="34" charset="-122"/>
                <a:sym typeface="微软雅黑" pitchFamily="34" charset="-122"/>
              </a:rPr>
              <a:t>模板</a:t>
            </a:r>
            <a:endParaRPr lang="zh-CN" altLang="en-US" sz="2800" b="1" dirty="0">
              <a:solidFill>
                <a:srgbClr val="C00000"/>
              </a:solidFill>
              <a:latin typeface="微软雅黑" pitchFamily="34" charset="-122"/>
              <a:ea typeface="微软雅黑" pitchFamily="34" charset="-122"/>
              <a:sym typeface="微软雅黑" pitchFamily="34" charset="-122"/>
            </a:endParaRPr>
          </a:p>
        </p:txBody>
      </p:sp>
      <p:grpSp>
        <p:nvGrpSpPr>
          <p:cNvPr id="24" name="组合 23"/>
          <p:cNvGrpSpPr/>
          <p:nvPr/>
        </p:nvGrpSpPr>
        <p:grpSpPr>
          <a:xfrm>
            <a:off x="6976380" y="3121812"/>
            <a:ext cx="662850" cy="662850"/>
            <a:chOff x="304799" y="673099"/>
            <a:chExt cx="4000501" cy="4000499"/>
          </a:xfrm>
          <a:effectLst>
            <a:outerShdw blurRad="444500" dist="254000" dir="8100000" algn="tr" rotWithShape="0">
              <a:prstClr val="black">
                <a:alpha val="50000"/>
              </a:prstClr>
            </a:outerShdw>
          </a:effectLst>
        </p:grpSpPr>
        <p:sp>
          <p:nvSpPr>
            <p:cNvPr id="25" name="同心圆 24"/>
            <p:cNvSpPr/>
            <p:nvPr/>
          </p:nvSpPr>
          <p:spPr>
            <a:xfrm>
              <a:off x="304799" y="673099"/>
              <a:ext cx="4000501" cy="4000499"/>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6"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Picture 6" descr="D:\360data\重要数据\桌面\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b="21141"/>
          <a:stretch/>
        </p:blipFill>
        <p:spPr bwMode="auto">
          <a:xfrm>
            <a:off x="6804248" y="3361545"/>
            <a:ext cx="1121961" cy="179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4728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32" fill="hold" grpId="1"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4*#ppt_w"/>
                                          </p:val>
                                        </p:tav>
                                        <p:tav tm="100000">
                                          <p:val>
                                            <p:strVal val="#ppt_w"/>
                                          </p:val>
                                        </p:tav>
                                      </p:tavLst>
                                    </p:anim>
                                    <p:anim calcmode="lin" valueType="num">
                                      <p:cBhvr>
                                        <p:cTn id="22" dur="500" fill="hold"/>
                                        <p:tgtEl>
                                          <p:spTgt spid="6"/>
                                        </p:tgtEl>
                                        <p:attrNameLst>
                                          <p:attrName>ppt_h</p:attrName>
                                        </p:attrNameLst>
                                      </p:cBhvr>
                                      <p:tavLst>
                                        <p:tav tm="0">
                                          <p:val>
                                            <p:strVal val="4*#ppt_h"/>
                                          </p:val>
                                        </p:tav>
                                        <p:tav tm="100000">
                                          <p:val>
                                            <p:strVal val="#ppt_h"/>
                                          </p:val>
                                        </p:tav>
                                      </p:tavLst>
                                    </p:anim>
                                  </p:childTnLst>
                                </p:cTn>
                              </p:par>
                              <p:par>
                                <p:cTn id="23" presetID="23" presetClass="entr" presetSubtype="3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ppt_w"/>
                                          </p:val>
                                        </p:tav>
                                        <p:tav tm="100000">
                                          <p:val>
                                            <p:strVal val="#ppt_w"/>
                                          </p:val>
                                        </p:tav>
                                      </p:tavLst>
                                    </p:anim>
                                    <p:anim calcmode="lin" valueType="num">
                                      <p:cBhvr>
                                        <p:cTn id="26" dur="500" fill="hold"/>
                                        <p:tgtEl>
                                          <p:spTgt spid="7"/>
                                        </p:tgtEl>
                                        <p:attrNameLst>
                                          <p:attrName>ppt_h</p:attrName>
                                        </p:attrNameLst>
                                      </p:cBhvr>
                                      <p:tavLst>
                                        <p:tav tm="0">
                                          <p:val>
                                            <p:strVal val="4*#ppt_h"/>
                                          </p:val>
                                        </p:tav>
                                        <p:tav tm="100000">
                                          <p:val>
                                            <p:strVal val="#ppt_h"/>
                                          </p:val>
                                        </p:tav>
                                      </p:tavLst>
                                    </p:anim>
                                  </p:childTnLst>
                                </p:cTn>
                              </p:par>
                              <p:par>
                                <p:cTn id="27" presetID="23" presetClass="entr" presetSubtype="3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strVal val="4*#ppt_w"/>
                                          </p:val>
                                        </p:tav>
                                        <p:tav tm="100000">
                                          <p:val>
                                            <p:strVal val="#ppt_w"/>
                                          </p:val>
                                        </p:tav>
                                      </p:tavLst>
                                    </p:anim>
                                    <p:anim calcmode="lin" valueType="num">
                                      <p:cBhvr>
                                        <p:cTn id="30" dur="500" fill="hold"/>
                                        <p:tgtEl>
                                          <p:spTgt spid="8"/>
                                        </p:tgtEl>
                                        <p:attrNameLst>
                                          <p:attrName>ppt_h</p:attrName>
                                        </p:attrNameLst>
                                      </p:cBhvr>
                                      <p:tavLst>
                                        <p:tav tm="0">
                                          <p:val>
                                            <p:strVal val="4*#ppt_h"/>
                                          </p:val>
                                        </p:tav>
                                        <p:tav tm="100000">
                                          <p:val>
                                            <p:strVal val="#ppt_h"/>
                                          </p:val>
                                        </p:tav>
                                      </p:tavLst>
                                    </p:anim>
                                  </p:childTnLst>
                                </p:cTn>
                              </p:par>
                              <p:par>
                                <p:cTn id="31" presetID="23" presetClass="entr" presetSubtype="32"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par>
                                <p:cTn id="35" presetID="53" presetClass="entr" presetSubtype="16" fill="hold" grpId="0" nodeType="withEffect">
                                  <p:stCondLst>
                                    <p:cond delay="1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900" fill="hold"/>
                                        <p:tgtEl>
                                          <p:spTgt spid="16"/>
                                        </p:tgtEl>
                                        <p:attrNameLst>
                                          <p:attrName>ppt_w</p:attrName>
                                        </p:attrNameLst>
                                      </p:cBhvr>
                                      <p:tavLst>
                                        <p:tav tm="0">
                                          <p:val>
                                            <p:fltVal val="0"/>
                                          </p:val>
                                        </p:tav>
                                        <p:tav tm="100000">
                                          <p:val>
                                            <p:strVal val="#ppt_w"/>
                                          </p:val>
                                        </p:tav>
                                      </p:tavLst>
                                    </p:anim>
                                    <p:anim calcmode="lin" valueType="num">
                                      <p:cBhvr>
                                        <p:cTn id="38" dur="900" fill="hold"/>
                                        <p:tgtEl>
                                          <p:spTgt spid="16"/>
                                        </p:tgtEl>
                                        <p:attrNameLst>
                                          <p:attrName>ppt_h</p:attrName>
                                        </p:attrNameLst>
                                      </p:cBhvr>
                                      <p:tavLst>
                                        <p:tav tm="0">
                                          <p:val>
                                            <p:fltVal val="0"/>
                                          </p:val>
                                        </p:tav>
                                        <p:tav tm="100000">
                                          <p:val>
                                            <p:strVal val="#ppt_h"/>
                                          </p:val>
                                        </p:tav>
                                      </p:tavLst>
                                    </p:anim>
                                    <p:animEffect transition="in" filter="fade">
                                      <p:cBhvr>
                                        <p:cTn id="39" dur="900"/>
                                        <p:tgtEl>
                                          <p:spTgt spid="16"/>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900" fill="hold"/>
                                        <p:tgtEl>
                                          <p:spTgt spid="17"/>
                                        </p:tgtEl>
                                        <p:attrNameLst>
                                          <p:attrName>ppt_w</p:attrName>
                                        </p:attrNameLst>
                                      </p:cBhvr>
                                      <p:tavLst>
                                        <p:tav tm="0">
                                          <p:val>
                                            <p:fltVal val="0"/>
                                          </p:val>
                                        </p:tav>
                                        <p:tav tm="100000">
                                          <p:val>
                                            <p:strVal val="#ppt_w"/>
                                          </p:val>
                                        </p:tav>
                                      </p:tavLst>
                                    </p:anim>
                                    <p:anim calcmode="lin" valueType="num">
                                      <p:cBhvr>
                                        <p:cTn id="43" dur="900" fill="hold"/>
                                        <p:tgtEl>
                                          <p:spTgt spid="17"/>
                                        </p:tgtEl>
                                        <p:attrNameLst>
                                          <p:attrName>ppt_h</p:attrName>
                                        </p:attrNameLst>
                                      </p:cBhvr>
                                      <p:tavLst>
                                        <p:tav tm="0">
                                          <p:val>
                                            <p:fltVal val="0"/>
                                          </p:val>
                                        </p:tav>
                                        <p:tav tm="100000">
                                          <p:val>
                                            <p:strVal val="#ppt_h"/>
                                          </p:val>
                                        </p:tav>
                                      </p:tavLst>
                                    </p:anim>
                                    <p:animEffect transition="in" filter="fade">
                                      <p:cBhvr>
                                        <p:cTn id="44" dur="900"/>
                                        <p:tgtEl>
                                          <p:spTgt spid="17"/>
                                        </p:tgtEl>
                                      </p:cBhvr>
                                    </p:animEffect>
                                  </p:childTnLst>
                                </p:cTn>
                              </p:par>
                            </p:childTnLst>
                          </p:cTn>
                        </p:par>
                        <p:par>
                          <p:cTn id="45" fill="hold">
                            <p:stCondLst>
                              <p:cond delay="34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7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22" presetClass="entr" presetSubtype="8" fill="hold" grpId="0" nodeType="withEffect">
                                  <p:stCondLst>
                                    <p:cond delay="75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1500"/>
                                        <p:tgtEl>
                                          <p:spTgt spid="22"/>
                                        </p:tgtEl>
                                      </p:cBhvr>
                                    </p:animEffect>
                                  </p:childTnLst>
                                </p:cTn>
                              </p:par>
                              <p:par>
                                <p:cTn id="55" presetID="10" presetClass="entr" presetSubtype="0" fill="hold" nodeType="withEffect">
                                  <p:stCondLst>
                                    <p:cond delay="75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63" presetClass="path" presetSubtype="0" accel="50000" decel="50000" fill="hold" nodeType="withEffect">
                                  <p:stCondLst>
                                    <p:cond delay="750"/>
                                  </p:stCondLst>
                                  <p:childTnLst>
                                    <p:animMotion origin="layout" path="M -0.57569 -4.32099E-6 L 0 -4.32099E-6 " pathEditMode="relative" rAng="0" ptsTypes="AA">
                                      <p:cBhvr>
                                        <p:cTn id="59" dur="1750" fill="hold"/>
                                        <p:tgtEl>
                                          <p:spTgt spid="27"/>
                                        </p:tgtEl>
                                        <p:attrNameLst>
                                          <p:attrName>ppt_x</p:attrName>
                                          <p:attrName>ppt_y</p:attrName>
                                        </p:attrNameLst>
                                      </p:cBhvr>
                                      <p:rCtr x="28785" y="0"/>
                                    </p:animMotion>
                                  </p:childTnLst>
                                </p:cTn>
                              </p:par>
                              <p:par>
                                <p:cTn id="60" presetID="63" presetClass="path" presetSubtype="0" accel="50000" decel="50000" fill="hold" nodeType="withEffect">
                                  <p:stCondLst>
                                    <p:cond delay="750"/>
                                  </p:stCondLst>
                                  <p:childTnLst>
                                    <p:animMotion origin="layout" path="M -0.57482 2.83951E-6 L -1.94444E-6 2.83951E-6 " pathEditMode="relative" rAng="0" ptsTypes="AA">
                                      <p:cBhvr>
                                        <p:cTn id="61" dur="1750" fill="hold"/>
                                        <p:tgtEl>
                                          <p:spTgt spid="24"/>
                                        </p:tgtEl>
                                        <p:attrNameLst>
                                          <p:attrName>ppt_x</p:attrName>
                                          <p:attrName>ppt_y</p:attrName>
                                        </p:attrNameLst>
                                      </p:cBhvr>
                                      <p:rCtr x="28733" y="0"/>
                                    </p:animMotion>
                                  </p:childTnLst>
                                </p:cTn>
                              </p:par>
                              <p:par>
                                <p:cTn id="62" presetID="10" presetClass="exit" presetSubtype="0" fill="hold" nodeType="withEffect">
                                  <p:stCondLst>
                                    <p:cond delay="200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0"/>
                </p:tgtEl>
              </p:cMediaNode>
            </p:audio>
          </p:childTnLst>
        </p:cTn>
      </p:par>
    </p:tnLst>
    <p:bldLst>
      <p:bldP spid="5" grpId="0" animBg="1"/>
      <p:bldP spid="6" grpId="1" animBg="1"/>
      <p:bldP spid="7" grpId="0" animBg="1"/>
      <p:bldP spid="8" grpId="0" animBg="1"/>
      <p:bldP spid="9" grpId="0" animBg="1"/>
      <p:bldP spid="16" grpId="0" animBg="1"/>
      <p:bldP spid="17" grpId="0" animBg="1"/>
      <p:bldP spid="19"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99" name="组合 98"/>
          <p:cNvGrpSpPr/>
          <p:nvPr/>
        </p:nvGrpSpPr>
        <p:grpSpPr>
          <a:xfrm>
            <a:off x="4947283" y="1651427"/>
            <a:ext cx="1134411" cy="385830"/>
            <a:chOff x="4452173" y="720606"/>
            <a:chExt cx="1134214" cy="385763"/>
          </a:xfrm>
        </p:grpSpPr>
        <p:grpSp>
          <p:nvGrpSpPr>
            <p:cNvPr id="100" name="组合 99"/>
            <p:cNvGrpSpPr/>
            <p:nvPr/>
          </p:nvGrpSpPr>
          <p:grpSpPr>
            <a:xfrm>
              <a:off x="4452173" y="720606"/>
              <a:ext cx="1134214" cy="385763"/>
              <a:chOff x="2099498" y="1186788"/>
              <a:chExt cx="1134214" cy="385763"/>
            </a:xfrm>
          </p:grpSpPr>
          <p:sp>
            <p:nvSpPr>
              <p:cNvPr id="102" name="圆角矩形 101"/>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3" name="圆角矩形 102"/>
              <p:cNvSpPr/>
              <p:nvPr/>
            </p:nvSpPr>
            <p:spPr>
              <a:xfrm>
                <a:off x="2140499" y="1219916"/>
                <a:ext cx="1052212" cy="319506"/>
              </a:xfrm>
              <a:prstGeom prst="roundRect">
                <a:avLst/>
              </a:prstGeom>
              <a:solidFill>
                <a:srgbClr val="C00000"/>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kern="0" dirty="0">
                  <a:solidFill>
                    <a:srgbClr val="FFFFFF"/>
                  </a:solidFill>
                  <a:ea typeface="宋体" panose="02010600030101010101" pitchFamily="2" charset="-122"/>
                </a:endParaRPr>
              </a:p>
            </p:txBody>
          </p:sp>
        </p:grpSp>
        <p:sp>
          <p:nvSpPr>
            <p:cNvPr id="101" name="矩形 100"/>
            <p:cNvSpPr/>
            <p:nvPr/>
          </p:nvSpPr>
          <p:spPr>
            <a:xfrm>
              <a:off x="4516579" y="759599"/>
              <a:ext cx="1005403" cy="338554"/>
            </a:xfrm>
            <a:prstGeom prst="rect">
              <a:avLst/>
            </a:prstGeom>
          </p:spPr>
          <p:txBody>
            <a:bodyPr wrap="none">
              <a:spAutoFit/>
            </a:bodyPr>
            <a:lstStyle/>
            <a:p>
              <a:pPr algn="ctr"/>
              <a:r>
                <a:rPr lang="zh-CN" altLang="en-US" sz="1600" dirty="0">
                  <a:solidFill>
                    <a:prstClr val="white"/>
                  </a:solidFill>
                  <a:latin typeface="微软雅黑" panose="020B0503020204020204" pitchFamily="34" charset="-122"/>
                </a:rPr>
                <a:t>添加标题</a:t>
              </a:r>
            </a:p>
          </p:txBody>
        </p:sp>
      </p:grpSp>
      <p:sp>
        <p:nvSpPr>
          <p:cNvPr id="104" name="Oval 5"/>
          <p:cNvSpPr/>
          <p:nvPr/>
        </p:nvSpPr>
        <p:spPr>
          <a:xfrm>
            <a:off x="3389392" y="1330542"/>
            <a:ext cx="306356" cy="306356"/>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grpSp>
        <p:nvGrpSpPr>
          <p:cNvPr id="105" name="Group 40"/>
          <p:cNvGrpSpPr/>
          <p:nvPr/>
        </p:nvGrpSpPr>
        <p:grpSpPr>
          <a:xfrm>
            <a:off x="736783" y="1473408"/>
            <a:ext cx="3080571" cy="3086801"/>
            <a:chOff x="3692576" y="1742634"/>
            <a:chExt cx="2790379" cy="2796023"/>
          </a:xfrm>
        </p:grpSpPr>
        <p:grpSp>
          <p:nvGrpSpPr>
            <p:cNvPr id="106" name="组合 79"/>
            <p:cNvGrpSpPr>
              <a:grpSpLocks/>
            </p:cNvGrpSpPr>
            <p:nvPr/>
          </p:nvGrpSpPr>
          <p:grpSpPr bwMode="auto">
            <a:xfrm>
              <a:off x="3692576" y="1742634"/>
              <a:ext cx="2790379" cy="2796023"/>
              <a:chOff x="6379729" y="2488774"/>
              <a:chExt cx="2513016" cy="2513016"/>
            </a:xfrm>
          </p:grpSpPr>
          <p:sp>
            <p:nvSpPr>
              <p:cNvPr id="10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0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07" name="椭圆 80"/>
            <p:cNvSpPr/>
            <p:nvPr/>
          </p:nvSpPr>
          <p:spPr bwMode="auto">
            <a:xfrm>
              <a:off x="3989061" y="2077442"/>
              <a:ext cx="2226408" cy="2146347"/>
            </a:xfrm>
            <a:prstGeom prst="ellipse">
              <a:avLst/>
            </a:prstGeom>
            <a:blipFill>
              <a:blip r:embed="rId3"/>
              <a:stretch>
                <a:fillRect/>
              </a:stretch>
            </a:blip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10" name="Oval 9"/>
          <p:cNvSpPr/>
          <p:nvPr/>
        </p:nvSpPr>
        <p:spPr>
          <a:xfrm>
            <a:off x="1822434" y="1366900"/>
            <a:ext cx="414978" cy="414978"/>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11" name="Oval 12"/>
          <p:cNvSpPr/>
          <p:nvPr/>
        </p:nvSpPr>
        <p:spPr>
          <a:xfrm>
            <a:off x="2064808" y="4569563"/>
            <a:ext cx="172605" cy="172605"/>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12" name="Oval 14"/>
          <p:cNvSpPr/>
          <p:nvPr/>
        </p:nvSpPr>
        <p:spPr>
          <a:xfrm>
            <a:off x="4315241" y="3112025"/>
            <a:ext cx="354229" cy="354229"/>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13" name="Oval 6"/>
          <p:cNvSpPr/>
          <p:nvPr/>
        </p:nvSpPr>
        <p:spPr>
          <a:xfrm>
            <a:off x="5768650" y="4345765"/>
            <a:ext cx="201053" cy="201053"/>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14" name="矩形 113"/>
          <p:cNvSpPr/>
          <p:nvPr/>
        </p:nvSpPr>
        <p:spPr>
          <a:xfrm>
            <a:off x="4947283" y="2310250"/>
            <a:ext cx="3598817" cy="531007"/>
          </a:xfrm>
          <a:prstGeom prst="rect">
            <a:avLst/>
          </a:prstGeom>
        </p:spPr>
        <p:txBody>
          <a:bodyPr wrap="square" lIns="68592" tIns="34296" rIns="68592" bIns="34296">
            <a:spAutoFit/>
          </a:bodyPr>
          <a:lstStyle/>
          <a:p>
            <a:pPr>
              <a:lnSpc>
                <a:spcPct val="150000"/>
              </a:lnSpc>
              <a:spcBef>
                <a:spcPts val="750"/>
              </a:spcBef>
              <a:buFont typeface="Arial" charset="0"/>
              <a:buChar char="•"/>
            </a:pPr>
            <a:r>
              <a:rPr lang="zh-CN" altLang="en-US" sz="1000" dirty="0">
                <a:solidFill>
                  <a:srgbClr val="C00000"/>
                </a:solidFill>
                <a:latin typeface="微软雅黑" panose="020B0503020204020204" pitchFamily="34" charset="-122"/>
                <a:ea typeface="微软雅黑" panose="020B0503020204020204" pitchFamily="34" charset="-122"/>
                <a:cs typeface="宋体" charset="-122"/>
              </a:rPr>
              <a:t>单击此处添加段落文本单击此处添加段落文本单击此处添加段落文本单击此处添加段落文本</a:t>
            </a:r>
          </a:p>
        </p:txBody>
      </p:sp>
      <p:sp>
        <p:nvSpPr>
          <p:cNvPr id="115" name="矩形 114"/>
          <p:cNvSpPr/>
          <p:nvPr/>
        </p:nvSpPr>
        <p:spPr>
          <a:xfrm>
            <a:off x="4947283" y="2935247"/>
            <a:ext cx="3598817" cy="531007"/>
          </a:xfrm>
          <a:prstGeom prst="rect">
            <a:avLst/>
          </a:prstGeom>
        </p:spPr>
        <p:txBody>
          <a:bodyPr wrap="square" lIns="68592" tIns="34296" rIns="68592" bIns="34296">
            <a:spAutoFit/>
          </a:bodyPr>
          <a:lstStyle/>
          <a:p>
            <a:pPr>
              <a:lnSpc>
                <a:spcPct val="150000"/>
              </a:lnSpc>
              <a:spcBef>
                <a:spcPts val="750"/>
              </a:spcBef>
              <a:buFont typeface="Arial" charset="0"/>
              <a:buChar char="•"/>
            </a:pPr>
            <a:r>
              <a:rPr lang="zh-CN" altLang="en-US" sz="1000" dirty="0">
                <a:solidFill>
                  <a:srgbClr val="C00000"/>
                </a:solidFill>
                <a:latin typeface="微软雅黑" panose="020B0503020204020204" pitchFamily="34" charset="-122"/>
                <a:ea typeface="微软雅黑" panose="020B0503020204020204" pitchFamily="34" charset="-122"/>
                <a:cs typeface="宋体" charset="-122"/>
              </a:rPr>
              <a:t>单击此处添加段落文本单击此处添加段落文本单击此处添加段落文本单击此处添加段落文本</a:t>
            </a:r>
          </a:p>
        </p:txBody>
      </p:sp>
      <p:grpSp>
        <p:nvGrpSpPr>
          <p:cNvPr id="116" name="组合 115"/>
          <p:cNvGrpSpPr/>
          <p:nvPr/>
        </p:nvGrpSpPr>
        <p:grpSpPr>
          <a:xfrm>
            <a:off x="3538043" y="1948951"/>
            <a:ext cx="749053" cy="739996"/>
            <a:chOff x="3787139" y="1894685"/>
            <a:chExt cx="748923" cy="739868"/>
          </a:xfrm>
        </p:grpSpPr>
        <p:sp>
          <p:nvSpPr>
            <p:cNvPr id="117" name="Oval 32"/>
            <p:cNvSpPr/>
            <p:nvPr/>
          </p:nvSpPr>
          <p:spPr>
            <a:xfrm>
              <a:off x="3791666" y="1894685"/>
              <a:ext cx="739868" cy="739868"/>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18" name="矩形 117"/>
            <p:cNvSpPr/>
            <p:nvPr/>
          </p:nvSpPr>
          <p:spPr>
            <a:xfrm>
              <a:off x="3787139" y="2057369"/>
              <a:ext cx="748923" cy="430887"/>
            </a:xfrm>
            <a:prstGeom prst="rect">
              <a:avLst/>
            </a:prstGeom>
          </p:spPr>
          <p:txBody>
            <a:bodyPr wrap="none">
              <a:spAutoFit/>
            </a:bodyPr>
            <a:lstStyle/>
            <a:p>
              <a:pPr algn="ctr"/>
              <a:r>
                <a:rPr lang="zh-CN" altLang="en-US" sz="2200" dirty="0">
                  <a:solidFill>
                    <a:prstClr val="white"/>
                  </a:solidFill>
                  <a:latin typeface="微软雅黑" panose="020B0503020204020204" pitchFamily="34" charset="-122"/>
                </a:rPr>
                <a:t>专业</a:t>
              </a:r>
            </a:p>
          </p:txBody>
        </p:sp>
      </p:grpSp>
      <p:grpSp>
        <p:nvGrpSpPr>
          <p:cNvPr id="119" name="组合 118"/>
          <p:cNvGrpSpPr/>
          <p:nvPr/>
        </p:nvGrpSpPr>
        <p:grpSpPr>
          <a:xfrm>
            <a:off x="2671690" y="1263032"/>
            <a:ext cx="761879" cy="685919"/>
            <a:chOff x="952793" y="1239785"/>
            <a:chExt cx="761747" cy="685800"/>
          </a:xfrm>
        </p:grpSpPr>
        <p:sp>
          <p:nvSpPr>
            <p:cNvPr id="120" name="Oval 35"/>
            <p:cNvSpPr/>
            <p:nvPr/>
          </p:nvSpPr>
          <p:spPr>
            <a:xfrm>
              <a:off x="999188" y="1239785"/>
              <a:ext cx="685800" cy="685800"/>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21" name="矩形 120"/>
            <p:cNvSpPr/>
            <p:nvPr/>
          </p:nvSpPr>
          <p:spPr>
            <a:xfrm>
              <a:off x="952793" y="1399022"/>
              <a:ext cx="761747" cy="323165"/>
            </a:xfrm>
            <a:prstGeom prst="rect">
              <a:avLst/>
            </a:prstGeom>
          </p:spPr>
          <p:txBody>
            <a:bodyPr wrap="none">
              <a:spAutoFit/>
            </a:bodyPr>
            <a:lstStyle/>
            <a:p>
              <a:pPr algn="ctr"/>
              <a:r>
                <a:rPr lang="zh-CN" altLang="en-US" sz="1500" dirty="0">
                  <a:solidFill>
                    <a:prstClr val="white"/>
                  </a:solidFill>
                  <a:latin typeface="微软雅黑" panose="020B0503020204020204" pitchFamily="34" charset="-122"/>
                </a:rPr>
                <a:t>有梦想</a:t>
              </a:r>
            </a:p>
          </p:txBody>
        </p:sp>
      </p:grpSp>
      <p:grpSp>
        <p:nvGrpSpPr>
          <p:cNvPr id="122" name="组合 121"/>
          <p:cNvGrpSpPr/>
          <p:nvPr/>
        </p:nvGrpSpPr>
        <p:grpSpPr>
          <a:xfrm>
            <a:off x="3073540" y="4093509"/>
            <a:ext cx="646443" cy="569691"/>
            <a:chOff x="408437" y="2272813"/>
            <a:chExt cx="646331" cy="569592"/>
          </a:xfrm>
        </p:grpSpPr>
        <p:sp>
          <p:nvSpPr>
            <p:cNvPr id="123" name="Oval 13"/>
            <p:cNvSpPr/>
            <p:nvPr/>
          </p:nvSpPr>
          <p:spPr>
            <a:xfrm>
              <a:off x="440281" y="2272813"/>
              <a:ext cx="569592" cy="569592"/>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24" name="矩形 123"/>
            <p:cNvSpPr/>
            <p:nvPr/>
          </p:nvSpPr>
          <p:spPr>
            <a:xfrm>
              <a:off x="408437" y="2355726"/>
              <a:ext cx="646331" cy="369332"/>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rPr>
                <a:t>年轻</a:t>
              </a:r>
              <a:endParaRPr lang="zh-CN" altLang="en-US" b="1" dirty="0">
                <a:solidFill>
                  <a:prstClr val="white"/>
                </a:solidFill>
                <a:latin typeface="微软雅黑" panose="020B0503020204020204" pitchFamily="34" charset="-122"/>
              </a:endParaRPr>
            </a:p>
          </p:txBody>
        </p:sp>
      </p:grpSp>
      <p:grpSp>
        <p:nvGrpSpPr>
          <p:cNvPr id="125" name="组合 124"/>
          <p:cNvGrpSpPr/>
          <p:nvPr/>
        </p:nvGrpSpPr>
        <p:grpSpPr>
          <a:xfrm>
            <a:off x="3614533" y="3390808"/>
            <a:ext cx="651068" cy="574711"/>
            <a:chOff x="5094905" y="4056086"/>
            <a:chExt cx="650955" cy="574611"/>
          </a:xfrm>
        </p:grpSpPr>
        <p:sp>
          <p:nvSpPr>
            <p:cNvPr id="126" name="Oval 6"/>
            <p:cNvSpPr/>
            <p:nvPr/>
          </p:nvSpPr>
          <p:spPr>
            <a:xfrm>
              <a:off x="5094905" y="4056086"/>
              <a:ext cx="574611" cy="574611"/>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68592" tIns="34296" rIns="68592" bIns="34296" rtlCol="0" anchor="ctr"/>
            <a:lstStyle/>
            <a:p>
              <a:pPr algn="ctr"/>
              <a:endParaRPr lang="en-US">
                <a:solidFill>
                  <a:prstClr val="white"/>
                </a:solidFill>
              </a:endParaRPr>
            </a:p>
          </p:txBody>
        </p:sp>
        <p:sp>
          <p:nvSpPr>
            <p:cNvPr id="127" name="矩形 126"/>
            <p:cNvSpPr/>
            <p:nvPr/>
          </p:nvSpPr>
          <p:spPr>
            <a:xfrm>
              <a:off x="5099529" y="4158725"/>
              <a:ext cx="646331" cy="369332"/>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rPr>
                <a:t>潜力</a:t>
              </a:r>
              <a:endParaRPr lang="zh-CN" altLang="en-US" b="1" dirty="0">
                <a:solidFill>
                  <a:prstClr val="white"/>
                </a:solidFill>
                <a:latin typeface="微软雅黑" panose="020B0503020204020204" pitchFamily="34" charset="-122"/>
              </a:endParaRPr>
            </a:p>
          </p:txBody>
        </p:sp>
      </p:grpSp>
    </p:spTree>
    <p:extLst>
      <p:ext uri="{BB962C8B-B14F-4D97-AF65-F5344CB8AC3E}">
        <p14:creationId xmlns:p14="http://schemas.microsoft.com/office/powerpoint/2010/main" val="4199978293"/>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p:cTn id="11" dur="500" fill="hold"/>
                                        <p:tgtEl>
                                          <p:spTgt spid="105"/>
                                        </p:tgtEl>
                                        <p:attrNameLst>
                                          <p:attrName>ppt_w</p:attrName>
                                        </p:attrNameLst>
                                      </p:cBhvr>
                                      <p:tavLst>
                                        <p:tav tm="0">
                                          <p:val>
                                            <p:fltVal val="0"/>
                                          </p:val>
                                        </p:tav>
                                        <p:tav tm="100000">
                                          <p:val>
                                            <p:strVal val="#ppt_w"/>
                                          </p:val>
                                        </p:tav>
                                      </p:tavLst>
                                    </p:anim>
                                    <p:anim calcmode="lin" valueType="num">
                                      <p:cBhvr>
                                        <p:cTn id="12" dur="500" fill="hold"/>
                                        <p:tgtEl>
                                          <p:spTgt spid="105"/>
                                        </p:tgtEl>
                                        <p:attrNameLst>
                                          <p:attrName>ppt_h</p:attrName>
                                        </p:attrNameLst>
                                      </p:cBhvr>
                                      <p:tavLst>
                                        <p:tav tm="0">
                                          <p:val>
                                            <p:fltVal val="0"/>
                                          </p:val>
                                        </p:tav>
                                        <p:tav tm="100000">
                                          <p:val>
                                            <p:strVal val="#ppt_h"/>
                                          </p:val>
                                        </p:tav>
                                      </p:tavLst>
                                    </p:anim>
                                    <p:animEffect transition="in" filter="fade">
                                      <p:cBhvr>
                                        <p:cTn id="13" dur="500"/>
                                        <p:tgtEl>
                                          <p:spTgt spid="10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10"/>
                                        </p:tgtEl>
                                        <p:attrNameLst>
                                          <p:attrName>style.visibility</p:attrName>
                                        </p:attrNameLst>
                                      </p:cBhvr>
                                      <p:to>
                                        <p:strVal val="visible"/>
                                      </p:to>
                                    </p:set>
                                    <p:anim calcmode="lin" valueType="num">
                                      <p:cBhvr additive="base">
                                        <p:cTn id="16" dur="500" fill="hold"/>
                                        <p:tgtEl>
                                          <p:spTgt spid="110"/>
                                        </p:tgtEl>
                                        <p:attrNameLst>
                                          <p:attrName>ppt_x</p:attrName>
                                        </p:attrNameLst>
                                      </p:cBhvr>
                                      <p:tavLst>
                                        <p:tav tm="0">
                                          <p:val>
                                            <p:strVal val="#ppt_x"/>
                                          </p:val>
                                        </p:tav>
                                        <p:tav tm="100000">
                                          <p:val>
                                            <p:strVal val="#ppt_x"/>
                                          </p:val>
                                        </p:tav>
                                      </p:tavLst>
                                    </p:anim>
                                    <p:anim calcmode="lin" valueType="num">
                                      <p:cBhvr additive="base">
                                        <p:cTn id="17" dur="500" fill="hold"/>
                                        <p:tgtEl>
                                          <p:spTgt spid="110"/>
                                        </p:tgtEl>
                                        <p:attrNameLst>
                                          <p:attrName>ppt_y</p:attrName>
                                        </p:attrNameLst>
                                      </p:cBhvr>
                                      <p:tavLst>
                                        <p:tav tm="0">
                                          <p:val>
                                            <p:strVal val="1+#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0-#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25"/>
                                        </p:tgtEl>
                                        <p:attrNameLst>
                                          <p:attrName>style.visibility</p:attrName>
                                        </p:attrNameLst>
                                      </p:cBhvr>
                                      <p:to>
                                        <p:strVal val="visible"/>
                                      </p:to>
                                    </p:set>
                                    <p:anim calcmode="lin" valueType="num">
                                      <p:cBhvr>
                                        <p:cTn id="24" dur="500" fill="hold"/>
                                        <p:tgtEl>
                                          <p:spTgt spid="125"/>
                                        </p:tgtEl>
                                        <p:attrNameLst>
                                          <p:attrName>ppt_w</p:attrName>
                                        </p:attrNameLst>
                                      </p:cBhvr>
                                      <p:tavLst>
                                        <p:tav tm="0">
                                          <p:val>
                                            <p:fltVal val="0"/>
                                          </p:val>
                                        </p:tav>
                                        <p:tav tm="100000">
                                          <p:val>
                                            <p:strVal val="#ppt_w"/>
                                          </p:val>
                                        </p:tav>
                                      </p:tavLst>
                                    </p:anim>
                                    <p:anim calcmode="lin" valueType="num">
                                      <p:cBhvr>
                                        <p:cTn id="25" dur="500" fill="hold"/>
                                        <p:tgtEl>
                                          <p:spTgt spid="125"/>
                                        </p:tgtEl>
                                        <p:attrNameLst>
                                          <p:attrName>ppt_h</p:attrName>
                                        </p:attrNameLst>
                                      </p:cBhvr>
                                      <p:tavLst>
                                        <p:tav tm="0">
                                          <p:val>
                                            <p:fltVal val="0"/>
                                          </p:val>
                                        </p:tav>
                                        <p:tav tm="100000">
                                          <p:val>
                                            <p:strVal val="#ppt_h"/>
                                          </p:val>
                                        </p:tav>
                                      </p:tavLst>
                                    </p:anim>
                                    <p:animEffect transition="in" filter="fade">
                                      <p:cBhvr>
                                        <p:cTn id="26" dur="500"/>
                                        <p:tgtEl>
                                          <p:spTgt spid="125"/>
                                        </p:tgtEl>
                                      </p:cBhvr>
                                    </p:animEffect>
                                  </p:childTnLst>
                                </p:cTn>
                              </p:par>
                              <p:par>
                                <p:cTn id="27" presetID="53" presetClass="entr" presetSubtype="16" fill="hold" nodeType="with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p:cTn id="29" dur="500" fill="hold"/>
                                        <p:tgtEl>
                                          <p:spTgt spid="116"/>
                                        </p:tgtEl>
                                        <p:attrNameLst>
                                          <p:attrName>ppt_w</p:attrName>
                                        </p:attrNameLst>
                                      </p:cBhvr>
                                      <p:tavLst>
                                        <p:tav tm="0">
                                          <p:val>
                                            <p:fltVal val="0"/>
                                          </p:val>
                                        </p:tav>
                                        <p:tav tm="100000">
                                          <p:val>
                                            <p:strVal val="#ppt_w"/>
                                          </p:val>
                                        </p:tav>
                                      </p:tavLst>
                                    </p:anim>
                                    <p:anim calcmode="lin" valueType="num">
                                      <p:cBhvr>
                                        <p:cTn id="30" dur="500" fill="hold"/>
                                        <p:tgtEl>
                                          <p:spTgt spid="116"/>
                                        </p:tgtEl>
                                        <p:attrNameLst>
                                          <p:attrName>ppt_h</p:attrName>
                                        </p:attrNameLst>
                                      </p:cBhvr>
                                      <p:tavLst>
                                        <p:tav tm="0">
                                          <p:val>
                                            <p:fltVal val="0"/>
                                          </p:val>
                                        </p:tav>
                                        <p:tav tm="100000">
                                          <p:val>
                                            <p:strVal val="#ppt_h"/>
                                          </p:val>
                                        </p:tav>
                                      </p:tavLst>
                                    </p:anim>
                                    <p:animEffect transition="in" filter="fade">
                                      <p:cBhvr>
                                        <p:cTn id="31" dur="500"/>
                                        <p:tgtEl>
                                          <p:spTgt spid="116"/>
                                        </p:tgtEl>
                                      </p:cBhvr>
                                    </p:animEffect>
                                  </p:childTnLst>
                                </p:cTn>
                              </p:par>
                              <p:par>
                                <p:cTn id="32" presetID="53" presetClass="entr" presetSubtype="16" fill="hold"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p:cTn id="34" dur="500" fill="hold"/>
                                        <p:tgtEl>
                                          <p:spTgt spid="119"/>
                                        </p:tgtEl>
                                        <p:attrNameLst>
                                          <p:attrName>ppt_w</p:attrName>
                                        </p:attrNameLst>
                                      </p:cBhvr>
                                      <p:tavLst>
                                        <p:tav tm="0">
                                          <p:val>
                                            <p:fltVal val="0"/>
                                          </p:val>
                                        </p:tav>
                                        <p:tav tm="100000">
                                          <p:val>
                                            <p:strVal val="#ppt_w"/>
                                          </p:val>
                                        </p:tav>
                                      </p:tavLst>
                                    </p:anim>
                                    <p:anim calcmode="lin" valueType="num">
                                      <p:cBhvr>
                                        <p:cTn id="35" dur="500" fill="hold"/>
                                        <p:tgtEl>
                                          <p:spTgt spid="119"/>
                                        </p:tgtEl>
                                        <p:attrNameLst>
                                          <p:attrName>ppt_h</p:attrName>
                                        </p:attrNameLst>
                                      </p:cBhvr>
                                      <p:tavLst>
                                        <p:tav tm="0">
                                          <p:val>
                                            <p:fltVal val="0"/>
                                          </p:val>
                                        </p:tav>
                                        <p:tav tm="100000">
                                          <p:val>
                                            <p:strVal val="#ppt_h"/>
                                          </p:val>
                                        </p:tav>
                                      </p:tavLst>
                                    </p:anim>
                                    <p:animEffect transition="in" filter="fade">
                                      <p:cBhvr>
                                        <p:cTn id="36" dur="500"/>
                                        <p:tgtEl>
                                          <p:spTgt spid="119"/>
                                        </p:tgtEl>
                                      </p:cBhvr>
                                    </p:animEffect>
                                  </p:childTnLst>
                                </p:cTn>
                              </p:par>
                              <p:par>
                                <p:cTn id="37" presetID="53" presetClass="entr" presetSubtype="16"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anim calcmode="lin" valueType="num">
                                      <p:cBhvr>
                                        <p:cTn id="39" dur="500" fill="hold"/>
                                        <p:tgtEl>
                                          <p:spTgt spid="122"/>
                                        </p:tgtEl>
                                        <p:attrNameLst>
                                          <p:attrName>ppt_w</p:attrName>
                                        </p:attrNameLst>
                                      </p:cBhvr>
                                      <p:tavLst>
                                        <p:tav tm="0">
                                          <p:val>
                                            <p:fltVal val="0"/>
                                          </p:val>
                                        </p:tav>
                                        <p:tav tm="100000">
                                          <p:val>
                                            <p:strVal val="#ppt_w"/>
                                          </p:val>
                                        </p:tav>
                                      </p:tavLst>
                                    </p:anim>
                                    <p:anim calcmode="lin" valueType="num">
                                      <p:cBhvr>
                                        <p:cTn id="40" dur="500" fill="hold"/>
                                        <p:tgtEl>
                                          <p:spTgt spid="122"/>
                                        </p:tgtEl>
                                        <p:attrNameLst>
                                          <p:attrName>ppt_h</p:attrName>
                                        </p:attrNameLst>
                                      </p:cBhvr>
                                      <p:tavLst>
                                        <p:tav tm="0">
                                          <p:val>
                                            <p:fltVal val="0"/>
                                          </p:val>
                                        </p:tav>
                                        <p:tav tm="100000">
                                          <p:val>
                                            <p:strVal val="#ppt_h"/>
                                          </p:val>
                                        </p:tav>
                                      </p:tavLst>
                                    </p:anim>
                                    <p:animEffect transition="in" filter="fade">
                                      <p:cBhvr>
                                        <p:cTn id="41" dur="500"/>
                                        <p:tgtEl>
                                          <p:spTgt spid="122"/>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112"/>
                                        </p:tgtEl>
                                        <p:attrNameLst>
                                          <p:attrName>style.visibility</p:attrName>
                                        </p:attrNameLst>
                                      </p:cBhvr>
                                      <p:to>
                                        <p:strVal val="visible"/>
                                      </p:to>
                                    </p:set>
                                    <p:anim calcmode="lin" valueType="num">
                                      <p:cBhvr additive="base">
                                        <p:cTn id="44" dur="500" fill="hold"/>
                                        <p:tgtEl>
                                          <p:spTgt spid="112"/>
                                        </p:tgtEl>
                                        <p:attrNameLst>
                                          <p:attrName>ppt_x</p:attrName>
                                        </p:attrNameLst>
                                      </p:cBhvr>
                                      <p:tavLst>
                                        <p:tav tm="0">
                                          <p:val>
                                            <p:strVal val="#ppt_x"/>
                                          </p:val>
                                        </p:tav>
                                        <p:tav tm="100000">
                                          <p:val>
                                            <p:strVal val="#ppt_x"/>
                                          </p:val>
                                        </p:tav>
                                      </p:tavLst>
                                    </p:anim>
                                    <p:anim calcmode="lin" valueType="num">
                                      <p:cBhvr additive="base">
                                        <p:cTn id="45" dur="500" fill="hold"/>
                                        <p:tgtEl>
                                          <p:spTgt spid="11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 calcmode="lin" valueType="num">
                                      <p:cBhvr additive="base">
                                        <p:cTn id="48" dur="500" fill="hold"/>
                                        <p:tgtEl>
                                          <p:spTgt spid="111"/>
                                        </p:tgtEl>
                                        <p:attrNameLst>
                                          <p:attrName>ppt_x</p:attrName>
                                        </p:attrNameLst>
                                      </p:cBhvr>
                                      <p:tavLst>
                                        <p:tav tm="0">
                                          <p:val>
                                            <p:strVal val="#ppt_x"/>
                                          </p:val>
                                        </p:tav>
                                        <p:tav tm="100000">
                                          <p:val>
                                            <p:strVal val="#ppt_x"/>
                                          </p:val>
                                        </p:tav>
                                      </p:tavLst>
                                    </p:anim>
                                    <p:anim calcmode="lin" valueType="num">
                                      <p:cBhvr additive="base">
                                        <p:cTn id="49" dur="500" fill="hold"/>
                                        <p:tgtEl>
                                          <p:spTgt spid="111"/>
                                        </p:tgtEl>
                                        <p:attrNameLst>
                                          <p:attrName>ppt_y</p:attrName>
                                        </p:attrNameLst>
                                      </p:cBhvr>
                                      <p:tavLst>
                                        <p:tav tm="0">
                                          <p:val>
                                            <p:strVal val="0-#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13"/>
                                        </p:tgtEl>
                                        <p:attrNameLst>
                                          <p:attrName>style.visibility</p:attrName>
                                        </p:attrNameLst>
                                      </p:cBhvr>
                                      <p:to>
                                        <p:strVal val="visible"/>
                                      </p:to>
                                    </p:set>
                                    <p:anim calcmode="lin" valueType="num">
                                      <p:cBhvr additive="base">
                                        <p:cTn id="52" dur="500" fill="hold"/>
                                        <p:tgtEl>
                                          <p:spTgt spid="113"/>
                                        </p:tgtEl>
                                        <p:attrNameLst>
                                          <p:attrName>ppt_x</p:attrName>
                                        </p:attrNameLst>
                                      </p:cBhvr>
                                      <p:tavLst>
                                        <p:tav tm="0">
                                          <p:val>
                                            <p:strVal val="#ppt_x"/>
                                          </p:val>
                                        </p:tav>
                                        <p:tav tm="100000">
                                          <p:val>
                                            <p:strVal val="#ppt_x"/>
                                          </p:val>
                                        </p:tav>
                                      </p:tavLst>
                                    </p:anim>
                                    <p:anim calcmode="lin" valueType="num">
                                      <p:cBhvr additive="base">
                                        <p:cTn id="53"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99"/>
                                        </p:tgtEl>
                                        <p:attrNameLst>
                                          <p:attrName>style.visibility</p:attrName>
                                        </p:attrNameLst>
                                      </p:cBhvr>
                                      <p:to>
                                        <p:strVal val="visible"/>
                                      </p:to>
                                    </p:set>
                                    <p:anim calcmode="lin" valueType="num">
                                      <p:cBhvr>
                                        <p:cTn id="58" dur="500" fill="hold"/>
                                        <p:tgtEl>
                                          <p:spTgt spid="99"/>
                                        </p:tgtEl>
                                        <p:attrNameLst>
                                          <p:attrName>ppt_w</p:attrName>
                                        </p:attrNameLst>
                                      </p:cBhvr>
                                      <p:tavLst>
                                        <p:tav tm="0">
                                          <p:val>
                                            <p:fltVal val="0"/>
                                          </p:val>
                                        </p:tav>
                                        <p:tav tm="100000">
                                          <p:val>
                                            <p:strVal val="#ppt_w"/>
                                          </p:val>
                                        </p:tav>
                                      </p:tavLst>
                                    </p:anim>
                                    <p:anim calcmode="lin" valueType="num">
                                      <p:cBhvr>
                                        <p:cTn id="59" dur="500" fill="hold"/>
                                        <p:tgtEl>
                                          <p:spTgt spid="99"/>
                                        </p:tgtEl>
                                        <p:attrNameLst>
                                          <p:attrName>ppt_h</p:attrName>
                                        </p:attrNameLst>
                                      </p:cBhvr>
                                      <p:tavLst>
                                        <p:tav tm="0">
                                          <p:val>
                                            <p:fltVal val="0"/>
                                          </p:val>
                                        </p:tav>
                                        <p:tav tm="100000">
                                          <p:val>
                                            <p:strVal val="#ppt_h"/>
                                          </p:val>
                                        </p:tav>
                                      </p:tavLst>
                                    </p:anim>
                                    <p:animEffect transition="in" filter="fade">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additive="base">
                                        <p:cTn id="65" dur="500" fill="hold"/>
                                        <p:tgtEl>
                                          <p:spTgt spid="114"/>
                                        </p:tgtEl>
                                        <p:attrNameLst>
                                          <p:attrName>ppt_x</p:attrName>
                                        </p:attrNameLst>
                                      </p:cBhvr>
                                      <p:tavLst>
                                        <p:tav tm="0">
                                          <p:val>
                                            <p:strVal val="1+#ppt_w/2"/>
                                          </p:val>
                                        </p:tav>
                                        <p:tav tm="100000">
                                          <p:val>
                                            <p:strVal val="#ppt_x"/>
                                          </p:val>
                                        </p:tav>
                                      </p:tavLst>
                                    </p:anim>
                                    <p:anim calcmode="lin" valueType="num">
                                      <p:cBhvr additive="base">
                                        <p:cTn id="66" dur="5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anim calcmode="lin" valueType="num">
                                      <p:cBhvr additive="base">
                                        <p:cTn id="71" dur="500" fill="hold"/>
                                        <p:tgtEl>
                                          <p:spTgt spid="115"/>
                                        </p:tgtEl>
                                        <p:attrNameLst>
                                          <p:attrName>ppt_x</p:attrName>
                                        </p:attrNameLst>
                                      </p:cBhvr>
                                      <p:tavLst>
                                        <p:tav tm="0">
                                          <p:val>
                                            <p:strVal val="1+#ppt_w/2"/>
                                          </p:val>
                                        </p:tav>
                                        <p:tav tm="100000">
                                          <p:val>
                                            <p:strVal val="#ppt_x"/>
                                          </p:val>
                                        </p:tav>
                                      </p:tavLst>
                                    </p:anim>
                                    <p:anim calcmode="lin" valueType="num">
                                      <p:cBhvr additive="base">
                                        <p:cTn id="72" dur="500" fill="hold"/>
                                        <p:tgtEl>
                                          <p:spTgt spid="1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 grpId="0" animBg="1"/>
      <p:bldP spid="110" grpId="0" animBg="1"/>
      <p:bldP spid="111" grpId="0" animBg="1"/>
      <p:bldP spid="112" grpId="0" animBg="1"/>
      <p:bldP spid="113" grpId="0" animBg="1"/>
      <p:bldP spid="114" grpId="0"/>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49" name="组合 48"/>
          <p:cNvGrpSpPr/>
          <p:nvPr/>
        </p:nvGrpSpPr>
        <p:grpSpPr>
          <a:xfrm flipH="1">
            <a:off x="4764956" y="3699157"/>
            <a:ext cx="3325830" cy="112298"/>
            <a:chOff x="7872142" y="1716173"/>
            <a:chExt cx="4433863" cy="149766"/>
          </a:xfrm>
          <a:solidFill>
            <a:srgbClr val="C00000"/>
          </a:solidFill>
        </p:grpSpPr>
        <p:cxnSp>
          <p:nvCxnSpPr>
            <p:cNvPr id="50" name="直接连接符 49"/>
            <p:cNvCxnSpPr>
              <a:endCxn id="51" idx="6"/>
            </p:cNvCxnSpPr>
            <p:nvPr/>
          </p:nvCxnSpPr>
          <p:spPr>
            <a:xfrm flipH="1" flipV="1">
              <a:off x="8021908" y="1791056"/>
              <a:ext cx="4284097" cy="22276"/>
            </a:xfrm>
            <a:prstGeom prst="line">
              <a:avLst/>
            </a:prstGeom>
            <a:grpFill/>
            <a:ln w="254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1" name="椭圆 50"/>
            <p:cNvSpPr/>
            <p:nvPr/>
          </p:nvSpPr>
          <p:spPr>
            <a:xfrm>
              <a:off x="7872142" y="1716173"/>
              <a:ext cx="149766" cy="1497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2" name="组合 51"/>
          <p:cNvGrpSpPr/>
          <p:nvPr/>
        </p:nvGrpSpPr>
        <p:grpSpPr>
          <a:xfrm flipH="1">
            <a:off x="5151745" y="2211778"/>
            <a:ext cx="2939040" cy="112298"/>
            <a:chOff x="7872142" y="1716173"/>
            <a:chExt cx="3918210" cy="149766"/>
          </a:xfrm>
          <a:solidFill>
            <a:srgbClr val="C00000"/>
          </a:solidFill>
        </p:grpSpPr>
        <p:cxnSp>
          <p:nvCxnSpPr>
            <p:cNvPr id="53" name="直接连接符 52"/>
            <p:cNvCxnSpPr>
              <a:endCxn id="54" idx="6"/>
            </p:cNvCxnSpPr>
            <p:nvPr/>
          </p:nvCxnSpPr>
          <p:spPr>
            <a:xfrm flipH="1" flipV="1">
              <a:off x="8021908" y="1791056"/>
              <a:ext cx="3768444" cy="19595"/>
            </a:xfrm>
            <a:prstGeom prst="line">
              <a:avLst/>
            </a:prstGeom>
            <a:grpFill/>
            <a:ln w="254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a:off x="7872142" y="1716173"/>
              <a:ext cx="149766" cy="1497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5" name="任意多边形 54"/>
          <p:cNvSpPr/>
          <p:nvPr/>
        </p:nvSpPr>
        <p:spPr>
          <a:xfrm>
            <a:off x="3842640" y="947019"/>
            <a:ext cx="1459912" cy="666082"/>
          </a:xfrm>
          <a:custGeom>
            <a:avLst/>
            <a:gdLst>
              <a:gd name="connsiteX0" fmla="*/ 1289422 w 2578844"/>
              <a:gd name="connsiteY0" fmla="*/ 0 h 1177018"/>
              <a:gd name="connsiteX1" fmla="*/ 2578134 w 2578844"/>
              <a:gd name="connsiteY1" fmla="*/ 1162953 h 1177018"/>
              <a:gd name="connsiteX2" fmla="*/ 2578844 w 2578844"/>
              <a:gd name="connsiteY2" fmla="*/ 1177018 h 1177018"/>
              <a:gd name="connsiteX3" fmla="*/ 0 w 2578844"/>
              <a:gd name="connsiteY3" fmla="*/ 1177018 h 1177018"/>
              <a:gd name="connsiteX4" fmla="*/ 710 w 2578844"/>
              <a:gd name="connsiteY4" fmla="*/ 1162953 h 1177018"/>
              <a:gd name="connsiteX5" fmla="*/ 1289422 w 2578844"/>
              <a:gd name="connsiteY5" fmla="*/ 0 h 117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8844" h="1177018">
                <a:moveTo>
                  <a:pt x="1289422" y="0"/>
                </a:moveTo>
                <a:cubicBezTo>
                  <a:pt x="1960138" y="0"/>
                  <a:pt x="2511797" y="509739"/>
                  <a:pt x="2578134" y="1162953"/>
                </a:cubicBezTo>
                <a:lnTo>
                  <a:pt x="2578844" y="1177018"/>
                </a:lnTo>
                <a:lnTo>
                  <a:pt x="0" y="1177018"/>
                </a:lnTo>
                <a:lnTo>
                  <a:pt x="710" y="1162953"/>
                </a:lnTo>
                <a:cubicBezTo>
                  <a:pt x="67048" y="509739"/>
                  <a:pt x="618707" y="0"/>
                  <a:pt x="1289422" y="0"/>
                </a:cubicBezTo>
                <a:close/>
              </a:path>
            </a:pathLst>
          </a:custGeom>
          <a:gradFill>
            <a:gsLst>
              <a:gs pos="100000">
                <a:schemeClr val="bg1">
                  <a:lumMod val="95000"/>
                </a:schemeClr>
              </a:gs>
              <a:gs pos="0">
                <a:schemeClr val="bg1">
                  <a:lumMod val="80000"/>
                </a:schemeClr>
              </a:gs>
            </a:gsLst>
            <a:lin ang="2700000" scaled="1"/>
          </a:gradFill>
          <a:ln w="25400">
            <a:gradFill flip="none" rotWithShape="1">
              <a:gsLst>
                <a:gs pos="0">
                  <a:schemeClr val="bg1"/>
                </a:gs>
                <a:gs pos="100000">
                  <a:schemeClr val="bg1">
                    <a:lumMod val="7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6" name="梯形 55"/>
          <p:cNvSpPr/>
          <p:nvPr/>
        </p:nvSpPr>
        <p:spPr>
          <a:xfrm flipV="1">
            <a:off x="3842640" y="1673771"/>
            <a:ext cx="1459912" cy="604643"/>
          </a:xfrm>
          <a:prstGeom prst="trapezoid">
            <a:avLst/>
          </a:prstGeom>
          <a:gradFill flip="none" rotWithShape="1">
            <a:gsLst>
              <a:gs pos="100000">
                <a:schemeClr val="bg1">
                  <a:lumMod val="95000"/>
                </a:schemeClr>
              </a:gs>
              <a:gs pos="0">
                <a:schemeClr val="bg1">
                  <a:lumMod val="80000"/>
                </a:schemeClr>
              </a:gs>
            </a:gsLst>
            <a:lin ang="18900000" scaled="1"/>
            <a:tileRect/>
          </a:gradFill>
          <a:ln w="25400">
            <a:gradFill flip="none" rotWithShape="1">
              <a:gsLst>
                <a:gs pos="0">
                  <a:schemeClr val="bg1">
                    <a:lumMod val="96000"/>
                  </a:schemeClr>
                </a:gs>
                <a:gs pos="100000">
                  <a:schemeClr val="bg1">
                    <a:lumMod val="75000"/>
                  </a:schemeClr>
                </a:gs>
              </a:gsLst>
              <a:lin ang="189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7" name="梯形 56"/>
          <p:cNvSpPr/>
          <p:nvPr/>
        </p:nvSpPr>
        <p:spPr>
          <a:xfrm flipV="1">
            <a:off x="4005800" y="2339083"/>
            <a:ext cx="1139553" cy="604643"/>
          </a:xfrm>
          <a:prstGeom prst="trapezoid">
            <a:avLst/>
          </a:prstGeom>
          <a:gradFill flip="none" rotWithShape="1">
            <a:gsLst>
              <a:gs pos="100000">
                <a:schemeClr val="bg1">
                  <a:lumMod val="95000"/>
                </a:schemeClr>
              </a:gs>
              <a:gs pos="0">
                <a:schemeClr val="bg1">
                  <a:lumMod val="80000"/>
                </a:schemeClr>
              </a:gs>
            </a:gsLst>
            <a:lin ang="18900000" scaled="1"/>
            <a:tileRect/>
          </a:gradFill>
          <a:ln w="25400">
            <a:gradFill flip="none" rotWithShape="1">
              <a:gsLst>
                <a:gs pos="0">
                  <a:schemeClr val="bg1">
                    <a:lumMod val="96000"/>
                  </a:schemeClr>
                </a:gs>
                <a:gs pos="100000">
                  <a:schemeClr val="bg1">
                    <a:lumMod val="75000"/>
                  </a:schemeClr>
                </a:gs>
              </a:gsLst>
              <a:lin ang="189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8" name="任意多边形 57"/>
          <p:cNvSpPr/>
          <p:nvPr/>
        </p:nvSpPr>
        <p:spPr>
          <a:xfrm flipV="1">
            <a:off x="4165769" y="3004393"/>
            <a:ext cx="819615" cy="807062"/>
          </a:xfrm>
          <a:custGeom>
            <a:avLst/>
            <a:gdLst>
              <a:gd name="connsiteX0" fmla="*/ 0 w 1447800"/>
              <a:gd name="connsiteY0" fmla="*/ 1426140 h 1426140"/>
              <a:gd name="connsiteX1" fmla="*/ 1447800 w 1447800"/>
              <a:gd name="connsiteY1" fmla="*/ 1426140 h 1426140"/>
              <a:gd name="connsiteX2" fmla="*/ 1180688 w 1447800"/>
              <a:gd name="connsiteY2" fmla="*/ 357690 h 1426140"/>
              <a:gd name="connsiteX3" fmla="*/ 1177247 w 1447800"/>
              <a:gd name="connsiteY3" fmla="*/ 357690 h 1426140"/>
              <a:gd name="connsiteX4" fmla="*/ 1174880 w 1447800"/>
              <a:gd name="connsiteY4" fmla="*/ 336305 h 1426140"/>
              <a:gd name="connsiteX5" fmla="*/ 721810 w 1447800"/>
              <a:gd name="connsiteY5" fmla="*/ 0 h 1426140"/>
              <a:gd name="connsiteX6" fmla="*/ 268741 w 1447800"/>
              <a:gd name="connsiteY6" fmla="*/ 336305 h 1426140"/>
              <a:gd name="connsiteX7" fmla="*/ 265786 w 1447800"/>
              <a:gd name="connsiteY7" fmla="*/ 362997 h 142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0" h="1426140">
                <a:moveTo>
                  <a:pt x="0" y="1426140"/>
                </a:moveTo>
                <a:lnTo>
                  <a:pt x="1447800" y="1426140"/>
                </a:lnTo>
                <a:lnTo>
                  <a:pt x="1180688" y="357690"/>
                </a:lnTo>
                <a:lnTo>
                  <a:pt x="1177247" y="357690"/>
                </a:lnTo>
                <a:lnTo>
                  <a:pt x="1174880" y="336305"/>
                </a:lnTo>
                <a:cubicBezTo>
                  <a:pt x="1131756" y="144376"/>
                  <a:pt x="945296" y="0"/>
                  <a:pt x="721810" y="0"/>
                </a:cubicBezTo>
                <a:cubicBezTo>
                  <a:pt x="498325" y="0"/>
                  <a:pt x="311864" y="144376"/>
                  <a:pt x="268741" y="336305"/>
                </a:cubicBezTo>
                <a:lnTo>
                  <a:pt x="265786" y="362997"/>
                </a:lnTo>
                <a:close/>
              </a:path>
            </a:pathLst>
          </a:custGeom>
          <a:gradFill flip="none" rotWithShape="1">
            <a:gsLst>
              <a:gs pos="100000">
                <a:schemeClr val="bg1">
                  <a:lumMod val="95000"/>
                </a:schemeClr>
              </a:gs>
              <a:gs pos="0">
                <a:schemeClr val="bg1">
                  <a:lumMod val="75000"/>
                </a:schemeClr>
              </a:gs>
            </a:gsLst>
            <a:lin ang="18900000" scaled="1"/>
            <a:tileRect/>
          </a:gradFill>
          <a:ln w="25400">
            <a:gradFill flip="none" rotWithShape="1">
              <a:gsLst>
                <a:gs pos="0">
                  <a:schemeClr val="bg1">
                    <a:lumMod val="96000"/>
                  </a:schemeClr>
                </a:gs>
                <a:gs pos="100000">
                  <a:schemeClr val="bg1">
                    <a:lumMod val="75000"/>
                  </a:schemeClr>
                </a:gs>
              </a:gsLst>
              <a:lin ang="189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59" name="组合 58"/>
          <p:cNvGrpSpPr/>
          <p:nvPr/>
        </p:nvGrpSpPr>
        <p:grpSpPr>
          <a:xfrm>
            <a:off x="4144312" y="3922106"/>
            <a:ext cx="856568" cy="784038"/>
            <a:chOff x="5525029" y="5078724"/>
            <a:chExt cx="1141942" cy="1045626"/>
          </a:xfrm>
        </p:grpSpPr>
        <p:sp>
          <p:nvSpPr>
            <p:cNvPr id="60" name="椭圆 59"/>
            <p:cNvSpPr/>
            <p:nvPr/>
          </p:nvSpPr>
          <p:spPr>
            <a:xfrm>
              <a:off x="5573188" y="5078724"/>
              <a:ext cx="1045626" cy="1045626"/>
            </a:xfrm>
            <a:prstGeom prst="ellipse">
              <a:avLst/>
            </a:prstGeom>
            <a:gradFill>
              <a:gsLst>
                <a:gs pos="100000">
                  <a:schemeClr val="bg1">
                    <a:lumMod val="95000"/>
                  </a:schemeClr>
                </a:gs>
                <a:gs pos="0">
                  <a:schemeClr val="bg1">
                    <a:lumMod val="75000"/>
                  </a:schemeClr>
                </a:gs>
              </a:gsLst>
              <a:lin ang="2700000" scaled="1"/>
            </a:gradFill>
            <a:ln w="25400">
              <a:gradFill flip="none" rotWithShape="1">
                <a:gsLst>
                  <a:gs pos="0">
                    <a:schemeClr val="bg1"/>
                  </a:gs>
                  <a:gs pos="100000">
                    <a:schemeClr val="bg1">
                      <a:lumMod val="7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文本框 17"/>
            <p:cNvSpPr txBox="1"/>
            <p:nvPr/>
          </p:nvSpPr>
          <p:spPr>
            <a:xfrm>
              <a:off x="5525029" y="5370704"/>
              <a:ext cx="1141942" cy="554126"/>
            </a:xfrm>
            <a:prstGeom prst="rect">
              <a:avLst/>
            </a:prstGeom>
            <a:noFill/>
          </p:spPr>
          <p:txBody>
            <a:bodyPr wrap="square" rtlCol="0">
              <a:spAutoFit/>
            </a:bodyPr>
            <a:lstStyle/>
            <a:p>
              <a:pPr algn="ctr"/>
              <a:r>
                <a:rPr lang="zh-CN" altLang="en-US" sz="2100" dirty="0">
                  <a:solidFill>
                    <a:prstClr val="black">
                      <a:lumMod val="50000"/>
                      <a:lumOff val="50000"/>
                    </a:prstClr>
                  </a:solidFill>
                  <a:latin typeface="LiHei Pro" panose="020B0500000000000000" pitchFamily="34" charset="-122"/>
                  <a:ea typeface="LiHei Pro" panose="020B0500000000000000" pitchFamily="34" charset="-122"/>
                </a:rPr>
                <a:t>标题</a:t>
              </a:r>
            </a:p>
          </p:txBody>
        </p:sp>
      </p:grpSp>
      <p:grpSp>
        <p:nvGrpSpPr>
          <p:cNvPr id="62" name="Group 4"/>
          <p:cNvGrpSpPr>
            <a:grpSpLocks noChangeAspect="1"/>
          </p:cNvGrpSpPr>
          <p:nvPr/>
        </p:nvGrpSpPr>
        <p:grpSpPr bwMode="auto">
          <a:xfrm>
            <a:off x="4397047" y="1122495"/>
            <a:ext cx="315481" cy="369574"/>
            <a:chOff x="1776" y="1776"/>
            <a:chExt cx="64" cy="75"/>
          </a:xfrm>
          <a:solidFill>
            <a:srgbClr val="C00000"/>
          </a:solidFill>
        </p:grpSpPr>
        <p:sp>
          <p:nvSpPr>
            <p:cNvPr id="63"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5"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7" name="Group 18"/>
          <p:cNvGrpSpPr>
            <a:grpSpLocks noChangeAspect="1"/>
          </p:cNvGrpSpPr>
          <p:nvPr/>
        </p:nvGrpSpPr>
        <p:grpSpPr bwMode="auto">
          <a:xfrm>
            <a:off x="4414145" y="3200294"/>
            <a:ext cx="320398" cy="298443"/>
            <a:chOff x="3802" y="2858"/>
            <a:chExt cx="616" cy="574"/>
          </a:xfrm>
          <a:solidFill>
            <a:srgbClr val="C00000"/>
          </a:solidFill>
        </p:grpSpPr>
        <p:sp>
          <p:nvSpPr>
            <p:cNvPr id="68"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2"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73" name="Group 13"/>
          <p:cNvGrpSpPr>
            <a:grpSpLocks noChangeAspect="1"/>
          </p:cNvGrpSpPr>
          <p:nvPr/>
        </p:nvGrpSpPr>
        <p:grpSpPr bwMode="auto">
          <a:xfrm>
            <a:off x="4380237" y="1790371"/>
            <a:ext cx="384719" cy="389120"/>
            <a:chOff x="2426" y="2781"/>
            <a:chExt cx="593" cy="600"/>
          </a:xfrm>
          <a:solidFill>
            <a:srgbClr val="C00000"/>
          </a:solidFill>
        </p:grpSpPr>
        <p:sp>
          <p:nvSpPr>
            <p:cNvPr id="74"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76" name="组合 75"/>
          <p:cNvGrpSpPr/>
          <p:nvPr/>
        </p:nvGrpSpPr>
        <p:grpSpPr>
          <a:xfrm>
            <a:off x="4412483" y="2463476"/>
            <a:ext cx="330607" cy="359647"/>
            <a:chOff x="4873626" y="1965325"/>
            <a:chExt cx="269876" cy="293688"/>
          </a:xfrm>
          <a:solidFill>
            <a:srgbClr val="C00000"/>
          </a:solidFill>
        </p:grpSpPr>
        <p:sp>
          <p:nvSpPr>
            <p:cNvPr id="77" name="Freeform 502"/>
            <p:cNvSpPr>
              <a:spLocks/>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8" name="Freeform 503"/>
            <p:cNvSpPr>
              <a:spLocks/>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Freeform 504"/>
            <p:cNvSpPr>
              <a:spLocks/>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0"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81" name="组合 80"/>
          <p:cNvGrpSpPr/>
          <p:nvPr/>
        </p:nvGrpSpPr>
        <p:grpSpPr>
          <a:xfrm>
            <a:off x="1167954" y="1542259"/>
            <a:ext cx="2674687" cy="112298"/>
            <a:chOff x="1557067" y="1904859"/>
            <a:chExt cx="3565785" cy="149766"/>
          </a:xfrm>
          <a:solidFill>
            <a:srgbClr val="C00000"/>
          </a:solidFill>
        </p:grpSpPr>
        <p:cxnSp>
          <p:nvCxnSpPr>
            <p:cNvPr id="82" name="直接连接符 81"/>
            <p:cNvCxnSpPr/>
            <p:nvPr/>
          </p:nvCxnSpPr>
          <p:spPr>
            <a:xfrm flipH="1">
              <a:off x="1642533" y="1957783"/>
              <a:ext cx="3480319" cy="0"/>
            </a:xfrm>
            <a:prstGeom prst="line">
              <a:avLst/>
            </a:prstGeom>
            <a:grpFill/>
            <a:ln w="254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椭圆 82"/>
            <p:cNvSpPr/>
            <p:nvPr/>
          </p:nvSpPr>
          <p:spPr>
            <a:xfrm>
              <a:off x="1557067" y="1904859"/>
              <a:ext cx="149766" cy="1497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4" name="组合 83"/>
          <p:cNvGrpSpPr/>
          <p:nvPr/>
        </p:nvGrpSpPr>
        <p:grpSpPr>
          <a:xfrm>
            <a:off x="1167953" y="2874955"/>
            <a:ext cx="2997816" cy="112298"/>
            <a:chOff x="1557067" y="3682197"/>
            <a:chExt cx="3996568" cy="149766"/>
          </a:xfrm>
          <a:solidFill>
            <a:srgbClr val="C00000"/>
          </a:solidFill>
        </p:grpSpPr>
        <p:cxnSp>
          <p:nvCxnSpPr>
            <p:cNvPr id="85" name="直接连接符 84"/>
            <p:cNvCxnSpPr/>
            <p:nvPr/>
          </p:nvCxnSpPr>
          <p:spPr>
            <a:xfrm flipH="1">
              <a:off x="1642533" y="3773912"/>
              <a:ext cx="3911102" cy="0"/>
            </a:xfrm>
            <a:prstGeom prst="line">
              <a:avLst/>
            </a:prstGeom>
            <a:grpFill/>
            <a:ln w="254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1557067" y="3682197"/>
              <a:ext cx="149766" cy="1497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7" name="文本框 52"/>
          <p:cNvSpPr txBox="1"/>
          <p:nvPr/>
        </p:nvSpPr>
        <p:spPr>
          <a:xfrm>
            <a:off x="1265572" y="1253226"/>
            <a:ext cx="1361960"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添加标题一</a:t>
            </a:r>
          </a:p>
        </p:txBody>
      </p:sp>
      <p:sp>
        <p:nvSpPr>
          <p:cNvPr id="88" name="文本框 53"/>
          <p:cNvSpPr txBox="1"/>
          <p:nvPr/>
        </p:nvSpPr>
        <p:spPr>
          <a:xfrm>
            <a:off x="1265572" y="2583077"/>
            <a:ext cx="1361960"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添加标题三</a:t>
            </a:r>
          </a:p>
        </p:txBody>
      </p:sp>
      <p:sp>
        <p:nvSpPr>
          <p:cNvPr id="89" name="文本框 54"/>
          <p:cNvSpPr txBox="1"/>
          <p:nvPr/>
        </p:nvSpPr>
        <p:spPr>
          <a:xfrm>
            <a:off x="6866969" y="1919823"/>
            <a:ext cx="1323905"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添加标题二</a:t>
            </a:r>
          </a:p>
        </p:txBody>
      </p:sp>
      <p:sp>
        <p:nvSpPr>
          <p:cNvPr id="90" name="文本框 55"/>
          <p:cNvSpPr txBox="1"/>
          <p:nvPr/>
        </p:nvSpPr>
        <p:spPr>
          <a:xfrm>
            <a:off x="6488878" y="3411560"/>
            <a:ext cx="1323905"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添加标题四</a:t>
            </a:r>
          </a:p>
        </p:txBody>
      </p:sp>
      <p:sp>
        <p:nvSpPr>
          <p:cNvPr id="91" name="文本框 129"/>
          <p:cNvSpPr txBox="1"/>
          <p:nvPr/>
        </p:nvSpPr>
        <p:spPr>
          <a:xfrm>
            <a:off x="1277206" y="1654558"/>
            <a:ext cx="1998482" cy="830996"/>
          </a:xfrm>
          <a:prstGeom prst="rect">
            <a:avLst/>
          </a:prstGeom>
          <a:noFill/>
        </p:spPr>
        <p:txBody>
          <a:bodyPr wrap="square" lIns="68579" tIns="34289" rIns="68579" bIns="34289" rtlCol="0">
            <a:spAutoFit/>
          </a:bodyPr>
          <a:lstStyle/>
          <a:p>
            <a:pPr>
              <a:lnSpc>
                <a:spcPct val="15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nSpc>
                <a:spcPct val="150000"/>
              </a:lnSpc>
            </a:pPr>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2" name="文本框 129"/>
          <p:cNvSpPr txBox="1"/>
          <p:nvPr/>
        </p:nvSpPr>
        <p:spPr>
          <a:xfrm>
            <a:off x="1297168" y="3025921"/>
            <a:ext cx="1998482" cy="830996"/>
          </a:xfrm>
          <a:prstGeom prst="rect">
            <a:avLst/>
          </a:prstGeom>
          <a:noFill/>
        </p:spPr>
        <p:txBody>
          <a:bodyPr wrap="square" lIns="68579" tIns="34289" rIns="68579" bIns="34289" rtlCol="0">
            <a:spAutoFit/>
          </a:bodyPr>
          <a:lstStyle/>
          <a:p>
            <a:pPr>
              <a:lnSpc>
                <a:spcPct val="15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nSpc>
                <a:spcPct val="150000"/>
              </a:lnSpc>
            </a:pPr>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3" name="文本框 129"/>
          <p:cNvSpPr txBox="1"/>
          <p:nvPr/>
        </p:nvSpPr>
        <p:spPr>
          <a:xfrm>
            <a:off x="5956377" y="2331139"/>
            <a:ext cx="1998482" cy="830996"/>
          </a:xfrm>
          <a:prstGeom prst="rect">
            <a:avLst/>
          </a:prstGeom>
          <a:noFill/>
        </p:spPr>
        <p:txBody>
          <a:bodyPr wrap="square" lIns="68579" tIns="34289" rIns="68579" bIns="34289" rtlCol="0">
            <a:spAutoFit/>
          </a:bodyPr>
          <a:lstStyle/>
          <a:p>
            <a:pPr algn="r">
              <a:lnSpc>
                <a:spcPct val="15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4" name="文本框 129"/>
          <p:cNvSpPr txBox="1"/>
          <p:nvPr/>
        </p:nvSpPr>
        <p:spPr>
          <a:xfrm>
            <a:off x="5760286" y="3765565"/>
            <a:ext cx="1998482" cy="830996"/>
          </a:xfrm>
          <a:prstGeom prst="rect">
            <a:avLst/>
          </a:prstGeom>
          <a:noFill/>
        </p:spPr>
        <p:txBody>
          <a:bodyPr wrap="square" lIns="68579" tIns="34289" rIns="68579" bIns="34289" rtlCol="0">
            <a:spAutoFit/>
          </a:bodyPr>
          <a:lstStyle/>
          <a:p>
            <a:pPr algn="r">
              <a:lnSpc>
                <a:spcPct val="15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2852816"/>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p:cTn id="11" dur="100" fill="hold"/>
                                        <p:tgtEl>
                                          <p:spTgt spid="59"/>
                                        </p:tgtEl>
                                        <p:attrNameLst>
                                          <p:attrName>ppt_w</p:attrName>
                                        </p:attrNameLst>
                                      </p:cBhvr>
                                      <p:tavLst>
                                        <p:tav tm="0">
                                          <p:val>
                                            <p:fltVal val="0"/>
                                          </p:val>
                                        </p:tav>
                                        <p:tav tm="100000">
                                          <p:val>
                                            <p:strVal val="#ppt_w"/>
                                          </p:val>
                                        </p:tav>
                                      </p:tavLst>
                                    </p:anim>
                                    <p:anim calcmode="lin" valueType="num">
                                      <p:cBhvr>
                                        <p:cTn id="12" dur="100" fill="hold"/>
                                        <p:tgtEl>
                                          <p:spTgt spid="59"/>
                                        </p:tgtEl>
                                        <p:attrNameLst>
                                          <p:attrName>ppt_h</p:attrName>
                                        </p:attrNameLst>
                                      </p:cBhvr>
                                      <p:tavLst>
                                        <p:tav tm="0">
                                          <p:val>
                                            <p:fltVal val="0"/>
                                          </p:val>
                                        </p:tav>
                                        <p:tav tm="100000">
                                          <p:val>
                                            <p:strVal val="#ppt_h"/>
                                          </p:val>
                                        </p:tav>
                                      </p:tavLst>
                                    </p:anim>
                                    <p:animEffect transition="in" filter="fade">
                                      <p:cBhvr>
                                        <p:cTn id="13" dur="100"/>
                                        <p:tgtEl>
                                          <p:spTgt spid="59"/>
                                        </p:tgtEl>
                                      </p:cBhvr>
                                    </p:animEffect>
                                  </p:childTnLst>
                                </p:cTn>
                              </p:par>
                              <p:par>
                                <p:cTn id="14" presetID="6" presetClass="emph" presetSubtype="0" fill="hold" nodeType="withEffect">
                                  <p:stCondLst>
                                    <p:cond delay="100"/>
                                  </p:stCondLst>
                                  <p:childTnLst>
                                    <p:animScale>
                                      <p:cBhvr>
                                        <p:cTn id="15" dur="100" fill="hold"/>
                                        <p:tgtEl>
                                          <p:spTgt spid="59"/>
                                        </p:tgtEl>
                                      </p:cBhvr>
                                      <p:by x="110000" y="110000"/>
                                    </p:animScale>
                                  </p:childTnLst>
                                </p:cTn>
                              </p:par>
                              <p:par>
                                <p:cTn id="16" presetID="6" presetClass="emph" presetSubtype="0" fill="hold" nodeType="withEffect">
                                  <p:stCondLst>
                                    <p:cond delay="200"/>
                                  </p:stCondLst>
                                  <p:childTnLst>
                                    <p:animScale>
                                      <p:cBhvr>
                                        <p:cTn id="17" dur="200" fill="hold"/>
                                        <p:tgtEl>
                                          <p:spTgt spid="59"/>
                                        </p:tgtEl>
                                      </p:cBhvr>
                                      <p:by x="90000" y="90000"/>
                                    </p:animScale>
                                  </p:childTnLst>
                                </p:cTn>
                              </p:par>
                              <p:par>
                                <p:cTn id="18" presetID="6" presetClass="emph" presetSubtype="0" fill="hold" nodeType="withEffect">
                                  <p:stCondLst>
                                    <p:cond delay="400"/>
                                  </p:stCondLst>
                                  <p:childTnLst>
                                    <p:animScale>
                                      <p:cBhvr>
                                        <p:cTn id="19" dur="100" fill="hold"/>
                                        <p:tgtEl>
                                          <p:spTgt spid="59"/>
                                        </p:tgtEl>
                                      </p:cBhvr>
                                      <p:by x="105000" y="105000"/>
                                    </p:animScale>
                                  </p:childTnLst>
                                </p:cTn>
                              </p:par>
                              <p:par>
                                <p:cTn id="20" presetID="6" presetClass="emph" presetSubtype="0" fill="hold" nodeType="withEffect">
                                  <p:stCondLst>
                                    <p:cond delay="500"/>
                                  </p:stCondLst>
                                  <p:childTnLst>
                                    <p:animScale>
                                      <p:cBhvr>
                                        <p:cTn id="21" dur="200" fill="hold"/>
                                        <p:tgtEl>
                                          <p:spTgt spid="59"/>
                                        </p:tgtEl>
                                      </p:cBhvr>
                                      <p:by x="95000" y="95000"/>
                                    </p:animScale>
                                  </p:childTnLst>
                                </p:cTn>
                              </p:par>
                            </p:childTnLst>
                          </p:cTn>
                        </p:par>
                        <p:par>
                          <p:cTn id="22" fill="hold">
                            <p:stCondLst>
                              <p:cond delay="1200"/>
                            </p:stCondLst>
                            <p:childTnLst>
                              <p:par>
                                <p:cTn id="23" presetID="2" presetClass="entr" presetSubtype="4"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par>
                          <p:cTn id="27" fill="hold">
                            <p:stCondLst>
                              <p:cond delay="1700"/>
                            </p:stCondLst>
                            <p:childTnLst>
                              <p:par>
                                <p:cTn id="28" presetID="2" presetClass="entr" presetSubtype="4"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childTnLst>
                          </p:cTn>
                        </p:par>
                        <p:par>
                          <p:cTn id="32" fill="hold">
                            <p:stCondLst>
                              <p:cond delay="2200"/>
                            </p:stCondLst>
                            <p:childTnLst>
                              <p:par>
                                <p:cTn id="33" presetID="2" presetClass="entr" presetSubtype="4"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childTnLst>
                          </p:cTn>
                        </p:par>
                        <p:par>
                          <p:cTn id="37" fill="hold">
                            <p:stCondLst>
                              <p:cond delay="2700"/>
                            </p:stCondLst>
                            <p:childTnLst>
                              <p:par>
                                <p:cTn id="38" presetID="2" presetClass="entr" presetSubtype="4"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500" fill="hold"/>
                                        <p:tgtEl>
                                          <p:spTgt spid="55"/>
                                        </p:tgtEl>
                                        <p:attrNameLst>
                                          <p:attrName>ppt_x</p:attrName>
                                        </p:attrNameLst>
                                      </p:cBhvr>
                                      <p:tavLst>
                                        <p:tav tm="0">
                                          <p:val>
                                            <p:strVal val="#ppt_x"/>
                                          </p:val>
                                        </p:tav>
                                        <p:tav tm="100000">
                                          <p:val>
                                            <p:strVal val="#ppt_x"/>
                                          </p:val>
                                        </p:tav>
                                      </p:tavLst>
                                    </p:anim>
                                    <p:anim calcmode="lin" valueType="num">
                                      <p:cBhvr additive="base">
                                        <p:cTn id="41" dur="500" fill="hold"/>
                                        <p:tgtEl>
                                          <p:spTgt spid="55"/>
                                        </p:tgtEl>
                                        <p:attrNameLst>
                                          <p:attrName>ppt_y</p:attrName>
                                        </p:attrNameLst>
                                      </p:cBhvr>
                                      <p:tavLst>
                                        <p:tav tm="0">
                                          <p:val>
                                            <p:strVal val="1+#ppt_h/2"/>
                                          </p:val>
                                        </p:tav>
                                        <p:tav tm="100000">
                                          <p:val>
                                            <p:strVal val="#ppt_y"/>
                                          </p:val>
                                        </p:tav>
                                      </p:tavLst>
                                    </p:anim>
                                  </p:childTnLst>
                                </p:cTn>
                              </p:par>
                            </p:childTnLst>
                          </p:cTn>
                        </p:par>
                        <p:par>
                          <p:cTn id="42" fill="hold">
                            <p:stCondLst>
                              <p:cond delay="3200"/>
                            </p:stCondLst>
                            <p:childTnLst>
                              <p:par>
                                <p:cTn id="43" presetID="14" presetClass="entr" presetSubtype="10"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randombar(horizontal)">
                                      <p:cBhvr>
                                        <p:cTn id="45" dur="500"/>
                                        <p:tgtEl>
                                          <p:spTgt spid="62"/>
                                        </p:tgtEl>
                                      </p:cBhvr>
                                    </p:animEffect>
                                  </p:childTnLst>
                                </p:cTn>
                              </p:par>
                            </p:childTnLst>
                          </p:cTn>
                        </p:par>
                        <p:par>
                          <p:cTn id="46" fill="hold">
                            <p:stCondLst>
                              <p:cond delay="3700"/>
                            </p:stCondLst>
                            <p:childTnLst>
                              <p:par>
                                <p:cTn id="47" presetID="14" presetClass="entr" presetSubtype="10" fill="hold" nodeType="after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randombar(horizontal)">
                                      <p:cBhvr>
                                        <p:cTn id="49" dur="500"/>
                                        <p:tgtEl>
                                          <p:spTgt spid="73"/>
                                        </p:tgtEl>
                                      </p:cBhvr>
                                    </p:animEffect>
                                  </p:childTnLst>
                                </p:cTn>
                              </p:par>
                            </p:childTnLst>
                          </p:cTn>
                        </p:par>
                        <p:par>
                          <p:cTn id="50" fill="hold">
                            <p:stCondLst>
                              <p:cond delay="4200"/>
                            </p:stCondLst>
                            <p:childTnLst>
                              <p:par>
                                <p:cTn id="51" presetID="14" presetClass="entr" presetSubtype="10" fill="hold"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randombar(horizontal)">
                                      <p:cBhvr>
                                        <p:cTn id="53" dur="500"/>
                                        <p:tgtEl>
                                          <p:spTgt spid="76"/>
                                        </p:tgtEl>
                                      </p:cBhvr>
                                    </p:animEffect>
                                  </p:childTnLst>
                                </p:cTn>
                              </p:par>
                            </p:childTnLst>
                          </p:cTn>
                        </p:par>
                        <p:par>
                          <p:cTn id="54" fill="hold">
                            <p:stCondLst>
                              <p:cond delay="4700"/>
                            </p:stCondLst>
                            <p:childTnLst>
                              <p:par>
                                <p:cTn id="55" presetID="14" presetClass="entr" presetSubtype="10"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randombar(horizontal)">
                                      <p:cBhvr>
                                        <p:cTn id="57" dur="500"/>
                                        <p:tgtEl>
                                          <p:spTgt spid="67"/>
                                        </p:tgtEl>
                                      </p:cBhvr>
                                    </p:animEffect>
                                  </p:childTnLst>
                                </p:cTn>
                              </p:par>
                            </p:childTnLst>
                          </p:cTn>
                        </p:par>
                        <p:par>
                          <p:cTn id="58" fill="hold">
                            <p:stCondLst>
                              <p:cond delay="5200"/>
                            </p:stCondLst>
                            <p:childTnLst>
                              <p:par>
                                <p:cTn id="59" presetID="22" presetClass="entr" presetSubtype="2" fill="hold" nodeType="after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right)">
                                      <p:cBhvr>
                                        <p:cTn id="61" dur="500"/>
                                        <p:tgtEl>
                                          <p:spTgt spid="81"/>
                                        </p:tgtEl>
                                      </p:cBhvr>
                                    </p:animEffect>
                                  </p:childTnLst>
                                </p:cTn>
                              </p:par>
                            </p:childTnLst>
                          </p:cTn>
                        </p:par>
                        <p:par>
                          <p:cTn id="62" fill="hold">
                            <p:stCondLst>
                              <p:cond delay="5700"/>
                            </p:stCondLst>
                            <p:childTnLst>
                              <p:par>
                                <p:cTn id="63" presetID="42" presetClass="entr" presetSubtype="0" fill="hold" grpId="0" nodeType="after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anim calcmode="lin" valueType="num">
                                      <p:cBhvr>
                                        <p:cTn id="66" dur="500" fill="hold"/>
                                        <p:tgtEl>
                                          <p:spTgt spid="87"/>
                                        </p:tgtEl>
                                        <p:attrNameLst>
                                          <p:attrName>ppt_x</p:attrName>
                                        </p:attrNameLst>
                                      </p:cBhvr>
                                      <p:tavLst>
                                        <p:tav tm="0">
                                          <p:val>
                                            <p:strVal val="#ppt_x"/>
                                          </p:val>
                                        </p:tav>
                                        <p:tav tm="100000">
                                          <p:val>
                                            <p:strVal val="#ppt_x"/>
                                          </p:val>
                                        </p:tav>
                                      </p:tavLst>
                                    </p:anim>
                                    <p:anim calcmode="lin" valueType="num">
                                      <p:cBhvr>
                                        <p:cTn id="67" dur="500" fill="hold"/>
                                        <p:tgtEl>
                                          <p:spTgt spid="87"/>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anim calcmode="lin" valueType="num">
                                      <p:cBhvr>
                                        <p:cTn id="71" dur="500" fill="hold"/>
                                        <p:tgtEl>
                                          <p:spTgt spid="91"/>
                                        </p:tgtEl>
                                        <p:attrNameLst>
                                          <p:attrName>ppt_x</p:attrName>
                                        </p:attrNameLst>
                                      </p:cBhvr>
                                      <p:tavLst>
                                        <p:tav tm="0">
                                          <p:val>
                                            <p:strVal val="#ppt_x"/>
                                          </p:val>
                                        </p:tav>
                                        <p:tav tm="100000">
                                          <p:val>
                                            <p:strVal val="#ppt_x"/>
                                          </p:val>
                                        </p:tav>
                                      </p:tavLst>
                                    </p:anim>
                                    <p:anim calcmode="lin" valueType="num">
                                      <p:cBhvr>
                                        <p:cTn id="72" dur="500" fill="hold"/>
                                        <p:tgtEl>
                                          <p:spTgt spid="91"/>
                                        </p:tgtEl>
                                        <p:attrNameLst>
                                          <p:attrName>ppt_y</p:attrName>
                                        </p:attrNameLst>
                                      </p:cBhvr>
                                      <p:tavLst>
                                        <p:tav tm="0">
                                          <p:val>
                                            <p:strVal val="#ppt_y-.1"/>
                                          </p:val>
                                        </p:tav>
                                        <p:tav tm="100000">
                                          <p:val>
                                            <p:strVal val="#ppt_y"/>
                                          </p:val>
                                        </p:tav>
                                      </p:tavLst>
                                    </p:anim>
                                  </p:childTnLst>
                                </p:cTn>
                              </p:par>
                            </p:childTnLst>
                          </p:cTn>
                        </p:par>
                        <p:par>
                          <p:cTn id="73" fill="hold">
                            <p:stCondLst>
                              <p:cond delay="6200"/>
                            </p:stCondLst>
                            <p:childTnLst>
                              <p:par>
                                <p:cTn id="74" presetID="22" presetClass="entr" presetSubtype="8" fill="hold"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6700"/>
                            </p:stCondLst>
                            <p:childTnLst>
                              <p:par>
                                <p:cTn id="78" presetID="42" presetClass="entr" presetSubtype="0" fill="hold" grpId="0" nodeType="after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anim calcmode="lin" valueType="num">
                                      <p:cBhvr>
                                        <p:cTn id="81" dur="500" fill="hold"/>
                                        <p:tgtEl>
                                          <p:spTgt spid="89"/>
                                        </p:tgtEl>
                                        <p:attrNameLst>
                                          <p:attrName>ppt_x</p:attrName>
                                        </p:attrNameLst>
                                      </p:cBhvr>
                                      <p:tavLst>
                                        <p:tav tm="0">
                                          <p:val>
                                            <p:strVal val="#ppt_x"/>
                                          </p:val>
                                        </p:tav>
                                        <p:tav tm="100000">
                                          <p:val>
                                            <p:strVal val="#ppt_x"/>
                                          </p:val>
                                        </p:tav>
                                      </p:tavLst>
                                    </p:anim>
                                    <p:anim calcmode="lin" valueType="num">
                                      <p:cBhvr>
                                        <p:cTn id="82" dur="500" fill="hold"/>
                                        <p:tgtEl>
                                          <p:spTgt spid="89"/>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fade">
                                      <p:cBhvr>
                                        <p:cTn id="85" dur="500"/>
                                        <p:tgtEl>
                                          <p:spTgt spid="93"/>
                                        </p:tgtEl>
                                      </p:cBhvr>
                                    </p:animEffect>
                                    <p:anim calcmode="lin" valueType="num">
                                      <p:cBhvr>
                                        <p:cTn id="86" dur="500" fill="hold"/>
                                        <p:tgtEl>
                                          <p:spTgt spid="93"/>
                                        </p:tgtEl>
                                        <p:attrNameLst>
                                          <p:attrName>ppt_x</p:attrName>
                                        </p:attrNameLst>
                                      </p:cBhvr>
                                      <p:tavLst>
                                        <p:tav tm="0">
                                          <p:val>
                                            <p:strVal val="#ppt_x"/>
                                          </p:val>
                                        </p:tav>
                                        <p:tav tm="100000">
                                          <p:val>
                                            <p:strVal val="#ppt_x"/>
                                          </p:val>
                                        </p:tav>
                                      </p:tavLst>
                                    </p:anim>
                                    <p:anim calcmode="lin" valueType="num">
                                      <p:cBhvr>
                                        <p:cTn id="87" dur="500" fill="hold"/>
                                        <p:tgtEl>
                                          <p:spTgt spid="93"/>
                                        </p:tgtEl>
                                        <p:attrNameLst>
                                          <p:attrName>ppt_y</p:attrName>
                                        </p:attrNameLst>
                                      </p:cBhvr>
                                      <p:tavLst>
                                        <p:tav tm="0">
                                          <p:val>
                                            <p:strVal val="#ppt_y-.1"/>
                                          </p:val>
                                        </p:tav>
                                        <p:tav tm="100000">
                                          <p:val>
                                            <p:strVal val="#ppt_y"/>
                                          </p:val>
                                        </p:tav>
                                      </p:tavLst>
                                    </p:anim>
                                  </p:childTnLst>
                                </p:cTn>
                              </p:par>
                            </p:childTnLst>
                          </p:cTn>
                        </p:par>
                        <p:par>
                          <p:cTn id="88" fill="hold">
                            <p:stCondLst>
                              <p:cond delay="7200"/>
                            </p:stCondLst>
                            <p:childTnLst>
                              <p:par>
                                <p:cTn id="89" presetID="22" presetClass="entr" presetSubtype="2" fill="hold" nodeType="after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wipe(right)">
                                      <p:cBhvr>
                                        <p:cTn id="91" dur="500"/>
                                        <p:tgtEl>
                                          <p:spTgt spid="84"/>
                                        </p:tgtEl>
                                      </p:cBhvr>
                                    </p:animEffect>
                                  </p:childTnLst>
                                </p:cTn>
                              </p:par>
                            </p:childTnLst>
                          </p:cTn>
                        </p:par>
                        <p:par>
                          <p:cTn id="92" fill="hold">
                            <p:stCondLst>
                              <p:cond delay="7700"/>
                            </p:stCondLst>
                            <p:childTnLst>
                              <p:par>
                                <p:cTn id="93" presetID="42" presetClass="entr" presetSubtype="0" fill="hold" grpId="0"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fade">
                                      <p:cBhvr>
                                        <p:cTn id="95" dur="500"/>
                                        <p:tgtEl>
                                          <p:spTgt spid="88"/>
                                        </p:tgtEl>
                                      </p:cBhvr>
                                    </p:animEffect>
                                    <p:anim calcmode="lin" valueType="num">
                                      <p:cBhvr>
                                        <p:cTn id="96" dur="500" fill="hold"/>
                                        <p:tgtEl>
                                          <p:spTgt spid="88"/>
                                        </p:tgtEl>
                                        <p:attrNameLst>
                                          <p:attrName>ppt_x</p:attrName>
                                        </p:attrNameLst>
                                      </p:cBhvr>
                                      <p:tavLst>
                                        <p:tav tm="0">
                                          <p:val>
                                            <p:strVal val="#ppt_x"/>
                                          </p:val>
                                        </p:tav>
                                        <p:tav tm="100000">
                                          <p:val>
                                            <p:strVal val="#ppt_x"/>
                                          </p:val>
                                        </p:tav>
                                      </p:tavLst>
                                    </p:anim>
                                    <p:anim calcmode="lin" valueType="num">
                                      <p:cBhvr>
                                        <p:cTn id="97" dur="500" fill="hold"/>
                                        <p:tgtEl>
                                          <p:spTgt spid="88"/>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anim calcmode="lin" valueType="num">
                                      <p:cBhvr>
                                        <p:cTn id="101" dur="500" fill="hold"/>
                                        <p:tgtEl>
                                          <p:spTgt spid="92"/>
                                        </p:tgtEl>
                                        <p:attrNameLst>
                                          <p:attrName>ppt_x</p:attrName>
                                        </p:attrNameLst>
                                      </p:cBhvr>
                                      <p:tavLst>
                                        <p:tav tm="0">
                                          <p:val>
                                            <p:strVal val="#ppt_x"/>
                                          </p:val>
                                        </p:tav>
                                        <p:tav tm="100000">
                                          <p:val>
                                            <p:strVal val="#ppt_x"/>
                                          </p:val>
                                        </p:tav>
                                      </p:tavLst>
                                    </p:anim>
                                    <p:anim calcmode="lin" valueType="num">
                                      <p:cBhvr>
                                        <p:cTn id="102" dur="500" fill="hold"/>
                                        <p:tgtEl>
                                          <p:spTgt spid="92"/>
                                        </p:tgtEl>
                                        <p:attrNameLst>
                                          <p:attrName>ppt_y</p:attrName>
                                        </p:attrNameLst>
                                      </p:cBhvr>
                                      <p:tavLst>
                                        <p:tav tm="0">
                                          <p:val>
                                            <p:strVal val="#ppt_y-.1"/>
                                          </p:val>
                                        </p:tav>
                                        <p:tav tm="100000">
                                          <p:val>
                                            <p:strVal val="#ppt_y"/>
                                          </p:val>
                                        </p:tav>
                                      </p:tavLst>
                                    </p:anim>
                                  </p:childTnLst>
                                </p:cTn>
                              </p:par>
                            </p:childTnLst>
                          </p:cTn>
                        </p:par>
                        <p:par>
                          <p:cTn id="103" fill="hold">
                            <p:stCondLst>
                              <p:cond delay="8200"/>
                            </p:stCondLst>
                            <p:childTnLst>
                              <p:par>
                                <p:cTn id="104" presetID="22" presetClass="entr" presetSubtype="8"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par>
                          <p:cTn id="107" fill="hold">
                            <p:stCondLst>
                              <p:cond delay="8700"/>
                            </p:stCondLst>
                            <p:childTnLst>
                              <p:par>
                                <p:cTn id="108" presetID="42" presetClass="entr" presetSubtype="0" fill="hold" grpId="0" nodeType="after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fade">
                                      <p:cBhvr>
                                        <p:cTn id="110" dur="500"/>
                                        <p:tgtEl>
                                          <p:spTgt spid="90"/>
                                        </p:tgtEl>
                                      </p:cBhvr>
                                    </p:animEffect>
                                    <p:anim calcmode="lin" valueType="num">
                                      <p:cBhvr>
                                        <p:cTn id="111" dur="500" fill="hold"/>
                                        <p:tgtEl>
                                          <p:spTgt spid="90"/>
                                        </p:tgtEl>
                                        <p:attrNameLst>
                                          <p:attrName>ppt_x</p:attrName>
                                        </p:attrNameLst>
                                      </p:cBhvr>
                                      <p:tavLst>
                                        <p:tav tm="0">
                                          <p:val>
                                            <p:strVal val="#ppt_x"/>
                                          </p:val>
                                        </p:tav>
                                        <p:tav tm="100000">
                                          <p:val>
                                            <p:strVal val="#ppt_x"/>
                                          </p:val>
                                        </p:tav>
                                      </p:tavLst>
                                    </p:anim>
                                    <p:anim calcmode="lin" valueType="num">
                                      <p:cBhvr>
                                        <p:cTn id="112" dur="500" fill="hold"/>
                                        <p:tgtEl>
                                          <p:spTgt spid="90"/>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animEffect transition="in" filter="fade">
                                      <p:cBhvr>
                                        <p:cTn id="115" dur="500"/>
                                        <p:tgtEl>
                                          <p:spTgt spid="94"/>
                                        </p:tgtEl>
                                      </p:cBhvr>
                                    </p:animEffect>
                                    <p:anim calcmode="lin" valueType="num">
                                      <p:cBhvr>
                                        <p:cTn id="116" dur="500" fill="hold"/>
                                        <p:tgtEl>
                                          <p:spTgt spid="94"/>
                                        </p:tgtEl>
                                        <p:attrNameLst>
                                          <p:attrName>ppt_x</p:attrName>
                                        </p:attrNameLst>
                                      </p:cBhvr>
                                      <p:tavLst>
                                        <p:tav tm="0">
                                          <p:val>
                                            <p:strVal val="#ppt_x"/>
                                          </p:val>
                                        </p:tav>
                                        <p:tav tm="100000">
                                          <p:val>
                                            <p:strVal val="#ppt_x"/>
                                          </p:val>
                                        </p:tav>
                                      </p:tavLst>
                                    </p:anim>
                                    <p:anim calcmode="lin" valueType="num">
                                      <p:cBhvr>
                                        <p:cTn id="117"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animBg="1"/>
      <p:bldP spid="56" grpId="0" animBg="1"/>
      <p:bldP spid="57" grpId="0" animBg="1"/>
      <p:bldP spid="58" grpId="0" animBg="1"/>
      <p:bldP spid="87" grpId="0"/>
      <p:bldP spid="88" grpId="0"/>
      <p:bldP spid="89" grpId="0"/>
      <p:bldP spid="90" grpId="0"/>
      <p:bldP spid="91" grpId="0"/>
      <p:bldP spid="92" grpId="0"/>
      <p:bldP spid="93" grpId="0"/>
      <p:bldP spid="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5518" t="57167"/>
          <a:stretch/>
        </p:blipFill>
        <p:spPr>
          <a:xfrm>
            <a:off x="-3" y="0"/>
            <a:ext cx="9144003" cy="3917608"/>
          </a:xfrm>
          <a:prstGeom prst="rect">
            <a:avLst/>
          </a:prstGeom>
        </p:spPr>
      </p:pic>
      <p:sp>
        <p:nvSpPr>
          <p:cNvPr id="14" name="矩形 13"/>
          <p:cNvSpPr/>
          <p:nvPr/>
        </p:nvSpPr>
        <p:spPr>
          <a:xfrm flipH="1">
            <a:off x="0" y="2875416"/>
            <a:ext cx="9144000" cy="2268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209604" y="3127521"/>
            <a:ext cx="4314826" cy="1555499"/>
          </a:xfrm>
          <a:prstGeom prst="roundRect">
            <a:avLst>
              <a:gd name="adj" fmla="val 11292"/>
            </a:avLst>
          </a:prstGeom>
          <a:gradFill flip="none" rotWithShape="1">
            <a:gsLst>
              <a:gs pos="100000">
                <a:schemeClr val="bg1"/>
              </a:gs>
              <a:gs pos="0">
                <a:schemeClr val="bg1">
                  <a:lumMod val="85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p>
        </p:txBody>
      </p:sp>
      <p:sp>
        <p:nvSpPr>
          <p:cNvPr id="16" name="TextBox 71"/>
          <p:cNvSpPr txBox="1"/>
          <p:nvPr/>
        </p:nvSpPr>
        <p:spPr>
          <a:xfrm>
            <a:off x="268392" y="3561305"/>
            <a:ext cx="2031302" cy="646319"/>
          </a:xfrm>
          <a:prstGeom prst="rect">
            <a:avLst/>
          </a:prstGeom>
          <a:noFill/>
        </p:spPr>
        <p:txBody>
          <a:bodyPr wrap="none" lIns="91428" tIns="45714" rIns="91428" bIns="45714" rtlCol="0">
            <a:spAutoFit/>
          </a:bodyPr>
          <a:lstStyle/>
          <a:p>
            <a:pPr algn="r"/>
            <a:r>
              <a:rPr lang="zh-CN" altLang="en-US" sz="3600" b="1" dirty="0" smtClean="0">
                <a:solidFill>
                  <a:srgbClr val="C00000"/>
                </a:solidFill>
                <a:latin typeface="微软雅黑" pitchFamily="34" charset="-122"/>
                <a:ea typeface="微软雅黑" pitchFamily="34" charset="-122"/>
              </a:rPr>
              <a:t>第</a:t>
            </a:r>
            <a:r>
              <a:rPr lang="zh-CN" altLang="en-US" sz="3600" b="1" dirty="0">
                <a:solidFill>
                  <a:srgbClr val="C00000"/>
                </a:solidFill>
                <a:latin typeface="微软雅黑" pitchFamily="34" charset="-122"/>
                <a:ea typeface="微软雅黑" pitchFamily="34" charset="-122"/>
              </a:rPr>
              <a:t>二</a:t>
            </a:r>
            <a:r>
              <a:rPr lang="zh-CN" altLang="en-US" sz="3600" b="1" dirty="0" smtClean="0">
                <a:solidFill>
                  <a:srgbClr val="C00000"/>
                </a:solidFill>
                <a:latin typeface="微软雅黑" pitchFamily="34" charset="-122"/>
                <a:ea typeface="微软雅黑" pitchFamily="34" charset="-122"/>
              </a:rPr>
              <a:t>部分</a:t>
            </a:r>
            <a:endParaRPr lang="zh-CN" altLang="en-US" sz="3600" b="1" dirty="0">
              <a:solidFill>
                <a:srgbClr val="C00000"/>
              </a:solidFill>
              <a:latin typeface="微软雅黑" pitchFamily="34" charset="-122"/>
              <a:ea typeface="微软雅黑" pitchFamily="34" charset="-122"/>
            </a:endParaRPr>
          </a:p>
        </p:txBody>
      </p:sp>
      <p:sp>
        <p:nvSpPr>
          <p:cNvPr id="17" name="矩形 16"/>
          <p:cNvSpPr/>
          <p:nvPr/>
        </p:nvSpPr>
        <p:spPr>
          <a:xfrm>
            <a:off x="2317115" y="3366819"/>
            <a:ext cx="1871291" cy="1076900"/>
          </a:xfrm>
          <a:prstGeom prst="rect">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3" rIns="68564" bIns="34283" rtlCol="0" anchor="ctr"/>
          <a:lstStyle/>
          <a:p>
            <a:pPr defTabSz="685634"/>
            <a:endParaRPr lang="zh-CN" altLang="en-US" sz="1400">
              <a:solidFill>
                <a:prstClr val="white"/>
              </a:solidFill>
            </a:endParaRPr>
          </a:p>
        </p:txBody>
      </p:sp>
      <p:sp>
        <p:nvSpPr>
          <p:cNvPr id="18" name="文本占位符 3"/>
          <p:cNvSpPr txBox="1">
            <a:spLocks/>
          </p:cNvSpPr>
          <p:nvPr/>
        </p:nvSpPr>
        <p:spPr>
          <a:xfrm>
            <a:off x="4788024" y="3180577"/>
            <a:ext cx="4187502" cy="432047"/>
          </a:xfrm>
          <a:prstGeom prst="rect">
            <a:avLst/>
          </a:prstGeom>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zh-CN" altLang="en-US" sz="3200">
                <a:solidFill>
                  <a:schemeClr val="bg1"/>
                </a:solidFill>
                <a:ea typeface="微软雅黑" pitchFamily="34" charset="-122"/>
              </a:rPr>
              <a:t>单击填写文本标题</a:t>
            </a:r>
            <a:endParaRPr lang="zh-CN" altLang="en-US" sz="3200" dirty="0">
              <a:solidFill>
                <a:schemeClr val="bg1"/>
              </a:solidFill>
              <a:ea typeface="微软雅黑" pitchFamily="34" charset="-122"/>
            </a:endParaRPr>
          </a:p>
        </p:txBody>
      </p:sp>
      <p:sp>
        <p:nvSpPr>
          <p:cNvPr id="19" name="文本占位符 5"/>
          <p:cNvSpPr txBox="1">
            <a:spLocks/>
          </p:cNvSpPr>
          <p:nvPr/>
        </p:nvSpPr>
        <p:spPr>
          <a:xfrm>
            <a:off x="4858916"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0" name="矩形 19"/>
          <p:cNvSpPr/>
          <p:nvPr/>
        </p:nvSpPr>
        <p:spPr>
          <a:xfrm>
            <a:off x="4806678" y="3733443"/>
            <a:ext cx="4150196" cy="45719"/>
          </a:xfrm>
          <a:prstGeom prst="rect">
            <a:avLst/>
          </a:prstGeom>
          <a:solidFill>
            <a:schemeClr val="bg1"/>
          </a:solidFill>
          <a:ln>
            <a:solidFill>
              <a:schemeClr val="bg1"/>
            </a:solidFill>
          </a:ln>
          <a:effectLst/>
        </p:spPr>
        <p:style>
          <a:lnRef idx="1">
            <a:schemeClr val="accent6"/>
          </a:lnRef>
          <a:fillRef idx="3">
            <a:schemeClr val="accent6"/>
          </a:fillRef>
          <a:effectRef idx="2">
            <a:schemeClr val="accent6"/>
          </a:effectRef>
          <a:fontRef idx="minor">
            <a:schemeClr val="lt1"/>
          </a:fontRef>
        </p:style>
        <p:txBody>
          <a:bodyPr lIns="91428" tIns="45714" rIns="91428" bIns="45714" rtlCol="0" anchor="ctr"/>
          <a:lstStyle/>
          <a:p>
            <a:pPr algn="ctr"/>
            <a:endParaRPr lang="en-US">
              <a:solidFill>
                <a:schemeClr val="bg1"/>
              </a:solidFill>
            </a:endParaRPr>
          </a:p>
        </p:txBody>
      </p:sp>
      <p:sp>
        <p:nvSpPr>
          <p:cNvPr id="21" name="文本占位符 5"/>
          <p:cNvSpPr txBox="1">
            <a:spLocks/>
          </p:cNvSpPr>
          <p:nvPr/>
        </p:nvSpPr>
        <p:spPr>
          <a:xfrm>
            <a:off x="5966471"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2" name="文本占位符 5"/>
          <p:cNvSpPr txBox="1">
            <a:spLocks/>
          </p:cNvSpPr>
          <p:nvPr/>
        </p:nvSpPr>
        <p:spPr>
          <a:xfrm>
            <a:off x="7074025"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3" name="文本占位符 5"/>
          <p:cNvSpPr txBox="1">
            <a:spLocks/>
          </p:cNvSpPr>
          <p:nvPr/>
        </p:nvSpPr>
        <p:spPr>
          <a:xfrm>
            <a:off x="4858916"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4" name="文本占位符 5"/>
          <p:cNvSpPr txBox="1">
            <a:spLocks/>
          </p:cNvSpPr>
          <p:nvPr/>
        </p:nvSpPr>
        <p:spPr>
          <a:xfrm>
            <a:off x="5962067"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5" name="文本占位符 5"/>
          <p:cNvSpPr txBox="1">
            <a:spLocks/>
          </p:cNvSpPr>
          <p:nvPr/>
        </p:nvSpPr>
        <p:spPr>
          <a:xfrm>
            <a:off x="7074025"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Tree>
    <p:extLst>
      <p:ext uri="{BB962C8B-B14F-4D97-AF65-F5344CB8AC3E}">
        <p14:creationId xmlns:p14="http://schemas.microsoft.com/office/powerpoint/2010/main" val="2813971733"/>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5" presetClass="entr" presetSubtype="0" fill="hold" grpId="0" nodeType="withEffect">
                                  <p:stCondLst>
                                    <p:cond delay="20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600" fill="hold"/>
                                        <p:tgtEl>
                                          <p:spTgt spid="16"/>
                                        </p:tgtEl>
                                        <p:attrNameLst>
                                          <p:attrName>ppt_w</p:attrName>
                                        </p:attrNameLst>
                                      </p:cBhvr>
                                      <p:tavLst>
                                        <p:tav tm="0">
                                          <p:val>
                                            <p:fltVal val="0"/>
                                          </p:val>
                                        </p:tav>
                                        <p:tav tm="100000">
                                          <p:val>
                                            <p:strVal val="#ppt_w"/>
                                          </p:val>
                                        </p:tav>
                                      </p:tavLst>
                                    </p:anim>
                                    <p:anim calcmode="lin" valueType="num">
                                      <p:cBhvr>
                                        <p:cTn id="12" dur="600" fill="hold"/>
                                        <p:tgtEl>
                                          <p:spTgt spid="16"/>
                                        </p:tgtEl>
                                        <p:attrNameLst>
                                          <p:attrName>ppt_h</p:attrName>
                                        </p:attrNameLst>
                                      </p:cBhvr>
                                      <p:tavLst>
                                        <p:tav tm="0">
                                          <p:val>
                                            <p:fltVal val="0"/>
                                          </p:val>
                                        </p:tav>
                                        <p:tav tm="100000">
                                          <p:val>
                                            <p:strVal val="#ppt_h"/>
                                          </p:val>
                                        </p:tav>
                                      </p:tavLst>
                                    </p:anim>
                                    <p:anim calcmode="lin" valueType="num">
                                      <p:cBhvr>
                                        <p:cTn id="13" dur="6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4" dur="6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98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p:stCondLst>
                              <p:cond delay="148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400"/>
                                        <p:tgtEl>
                                          <p:spTgt spid="18"/>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400"/>
                                        <p:tgtEl>
                                          <p:spTgt spid="20"/>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400"/>
                                        <p:tgtEl>
                                          <p:spTgt spid="19"/>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400"/>
                                        <p:tgtEl>
                                          <p:spTgt spid="21"/>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400"/>
                                        <p:tgtEl>
                                          <p:spTgt spid="22"/>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400"/>
                                        <p:tgtEl>
                                          <p:spTgt spid="23"/>
                                        </p:tgtEl>
                                      </p:cBhvr>
                                    </p:animEffect>
                                  </p:childTnLst>
                                </p:cTn>
                              </p:par>
                              <p:par>
                                <p:cTn id="38" presetID="22" presetClass="entr" presetSubtype="8" fill="hold" grpId="0" nodeType="withEffect">
                                  <p:stCondLst>
                                    <p:cond delay="30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400"/>
                                        <p:tgtEl>
                                          <p:spTgt spid="24"/>
                                        </p:tgtEl>
                                      </p:cBhvr>
                                    </p:animEffect>
                                  </p:childTnLst>
                                </p:cTn>
                              </p:par>
                              <p:par>
                                <p:cTn id="41" presetID="22" presetClass="entr" presetSubtype="8" fill="hold" grpId="0" nodeType="withEffect">
                                  <p:stCondLst>
                                    <p:cond delay="30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圆角矩形 2"/>
          <p:cNvSpPr/>
          <p:nvPr/>
        </p:nvSpPr>
        <p:spPr>
          <a:xfrm>
            <a:off x="1310092" y="1413506"/>
            <a:ext cx="1094569" cy="1094569"/>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 name="圆角矩形 4"/>
          <p:cNvSpPr/>
          <p:nvPr/>
        </p:nvSpPr>
        <p:spPr>
          <a:xfrm>
            <a:off x="1310092" y="1413506"/>
            <a:ext cx="1094569" cy="1094569"/>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6" name="椭圆 5"/>
          <p:cNvSpPr/>
          <p:nvPr/>
        </p:nvSpPr>
        <p:spPr>
          <a:xfrm>
            <a:off x="1249136" y="1352550"/>
            <a:ext cx="1216481" cy="1216481"/>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7" name="椭圆 6"/>
          <p:cNvSpPr/>
          <p:nvPr/>
        </p:nvSpPr>
        <p:spPr>
          <a:xfrm>
            <a:off x="1474163" y="1577577"/>
            <a:ext cx="766429" cy="766429"/>
          </a:xfrm>
          <a:prstGeom prst="ellipse">
            <a:avLst/>
          </a:prstGeom>
          <a:solidFill>
            <a:srgbClr val="C0000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8" name="组合 7"/>
          <p:cNvGrpSpPr/>
          <p:nvPr/>
        </p:nvGrpSpPr>
        <p:grpSpPr>
          <a:xfrm>
            <a:off x="1485007" y="1588424"/>
            <a:ext cx="744734" cy="744733"/>
            <a:chOff x="1980009" y="2117897"/>
            <a:chExt cx="992978" cy="992977"/>
          </a:xfrm>
        </p:grpSpPr>
        <p:sp>
          <p:nvSpPr>
            <p:cNvPr id="9" name="等腰三角形 8"/>
            <p:cNvSpPr/>
            <p:nvPr/>
          </p:nvSpPr>
          <p:spPr>
            <a:xfrm rot="5400000">
              <a:off x="1971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等腰三角形 9"/>
            <p:cNvSpPr/>
            <p:nvPr/>
          </p:nvSpPr>
          <p:spPr>
            <a:xfrm rot="16200000" flipH="1">
              <a:off x="2858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0800000">
              <a:off x="2415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flipH="1">
              <a:off x="2414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rot="13655491">
              <a:off x="2318039" y="2670150"/>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14" name="圆角矩形 13"/>
            <p:cNvSpPr/>
            <p:nvPr/>
          </p:nvSpPr>
          <p:spPr>
            <a:xfrm>
              <a:off x="2184930" y="2589546"/>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15" name="圆角矩形 14"/>
            <p:cNvSpPr/>
            <p:nvPr/>
          </p:nvSpPr>
          <p:spPr>
            <a:xfrm rot="16200000">
              <a:off x="2310412" y="24124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16" name="组合 15"/>
            <p:cNvGrpSpPr/>
            <p:nvPr/>
          </p:nvGrpSpPr>
          <p:grpSpPr>
            <a:xfrm>
              <a:off x="2397239" y="2533875"/>
              <a:ext cx="158520" cy="158520"/>
              <a:chOff x="6486904" y="2580170"/>
              <a:chExt cx="227838" cy="227838"/>
            </a:xfrm>
            <a:effectLst>
              <a:outerShdw blurRad="101600" dist="38100" dir="5400000" algn="t" rotWithShape="0">
                <a:prstClr val="black">
                  <a:alpha val="40000"/>
                </a:prstClr>
              </a:outerShdw>
            </a:effectLst>
          </p:grpSpPr>
          <p:sp>
            <p:nvSpPr>
              <p:cNvPr id="17" name="椭圆 16"/>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9" name="圆角矩形 18"/>
          <p:cNvSpPr/>
          <p:nvPr/>
        </p:nvSpPr>
        <p:spPr>
          <a:xfrm>
            <a:off x="3119842" y="1413506"/>
            <a:ext cx="1094569" cy="1094569"/>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20" name="圆角矩形 19"/>
          <p:cNvSpPr/>
          <p:nvPr/>
        </p:nvSpPr>
        <p:spPr>
          <a:xfrm>
            <a:off x="3119842" y="1413506"/>
            <a:ext cx="1094569" cy="1094569"/>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21" name="椭圆 20"/>
          <p:cNvSpPr/>
          <p:nvPr/>
        </p:nvSpPr>
        <p:spPr>
          <a:xfrm>
            <a:off x="3058886" y="1352550"/>
            <a:ext cx="1216481" cy="1216481"/>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22" name="椭圆 21"/>
          <p:cNvSpPr/>
          <p:nvPr/>
        </p:nvSpPr>
        <p:spPr>
          <a:xfrm>
            <a:off x="3283913" y="1577577"/>
            <a:ext cx="766429" cy="766429"/>
          </a:xfrm>
          <a:prstGeom prst="ellipse">
            <a:avLst/>
          </a:prstGeom>
          <a:solidFill>
            <a:srgbClr val="C0000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23" name="组合 22"/>
          <p:cNvGrpSpPr/>
          <p:nvPr/>
        </p:nvGrpSpPr>
        <p:grpSpPr>
          <a:xfrm>
            <a:off x="3294757" y="1588424"/>
            <a:ext cx="744734" cy="744733"/>
            <a:chOff x="4393009" y="2117897"/>
            <a:chExt cx="992978" cy="992977"/>
          </a:xfrm>
        </p:grpSpPr>
        <p:sp>
          <p:nvSpPr>
            <p:cNvPr id="24" name="等腰三角形 23"/>
            <p:cNvSpPr/>
            <p:nvPr/>
          </p:nvSpPr>
          <p:spPr>
            <a:xfrm rot="5400000">
              <a:off x="4384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等腰三角形 24"/>
            <p:cNvSpPr/>
            <p:nvPr/>
          </p:nvSpPr>
          <p:spPr>
            <a:xfrm rot="16200000" flipH="1">
              <a:off x="5271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等腰三角形 25"/>
            <p:cNvSpPr/>
            <p:nvPr/>
          </p:nvSpPr>
          <p:spPr>
            <a:xfrm rot="10800000">
              <a:off x="4828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等腰三角形 26"/>
            <p:cNvSpPr/>
            <p:nvPr/>
          </p:nvSpPr>
          <p:spPr>
            <a:xfrm flipH="1">
              <a:off x="4827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圆角矩形 27"/>
            <p:cNvSpPr/>
            <p:nvPr/>
          </p:nvSpPr>
          <p:spPr>
            <a:xfrm>
              <a:off x="4760712" y="2602970"/>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29" name="圆角矩形 28"/>
            <p:cNvSpPr/>
            <p:nvPr/>
          </p:nvSpPr>
          <p:spPr>
            <a:xfrm rot="12912447">
              <a:off x="4649990" y="2497657"/>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30" name="圆角矩形 29"/>
            <p:cNvSpPr/>
            <p:nvPr/>
          </p:nvSpPr>
          <p:spPr>
            <a:xfrm rot="16200000">
              <a:off x="4722021" y="24093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31" name="组合 30"/>
            <p:cNvGrpSpPr/>
            <p:nvPr/>
          </p:nvGrpSpPr>
          <p:grpSpPr>
            <a:xfrm>
              <a:off x="4810239" y="2533875"/>
              <a:ext cx="158520" cy="158520"/>
              <a:chOff x="6486904" y="2580170"/>
              <a:chExt cx="227838" cy="227838"/>
            </a:xfrm>
            <a:effectLst>
              <a:outerShdw blurRad="101600" dist="38100" dir="5400000" algn="t" rotWithShape="0">
                <a:prstClr val="black">
                  <a:alpha val="40000"/>
                </a:prstClr>
              </a:outerShdw>
            </a:effectLst>
          </p:grpSpPr>
          <p:sp>
            <p:nvSpPr>
              <p:cNvPr id="32" name="椭圆 31"/>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34" name="圆角矩形 33"/>
          <p:cNvSpPr/>
          <p:nvPr/>
        </p:nvSpPr>
        <p:spPr>
          <a:xfrm>
            <a:off x="4929592" y="1413506"/>
            <a:ext cx="1094569" cy="1094569"/>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35" name="圆角矩形 34"/>
          <p:cNvSpPr/>
          <p:nvPr/>
        </p:nvSpPr>
        <p:spPr>
          <a:xfrm>
            <a:off x="4929592" y="1413506"/>
            <a:ext cx="1094569" cy="1094569"/>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36" name="椭圆 35"/>
          <p:cNvSpPr/>
          <p:nvPr/>
        </p:nvSpPr>
        <p:spPr>
          <a:xfrm>
            <a:off x="4868636" y="1352550"/>
            <a:ext cx="1216481" cy="1216481"/>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37" name="椭圆 36"/>
          <p:cNvSpPr/>
          <p:nvPr/>
        </p:nvSpPr>
        <p:spPr>
          <a:xfrm>
            <a:off x="5093663" y="1577577"/>
            <a:ext cx="766429" cy="766429"/>
          </a:xfrm>
          <a:prstGeom prst="ellipse">
            <a:avLst/>
          </a:prstGeom>
          <a:solidFill>
            <a:srgbClr val="C0000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38" name="组合 37"/>
          <p:cNvGrpSpPr/>
          <p:nvPr/>
        </p:nvGrpSpPr>
        <p:grpSpPr>
          <a:xfrm>
            <a:off x="5104507" y="1588424"/>
            <a:ext cx="744734" cy="744733"/>
            <a:chOff x="6806009" y="2117897"/>
            <a:chExt cx="992978" cy="992977"/>
          </a:xfrm>
        </p:grpSpPr>
        <p:sp>
          <p:nvSpPr>
            <p:cNvPr id="39" name="等腰三角形 38"/>
            <p:cNvSpPr/>
            <p:nvPr/>
          </p:nvSpPr>
          <p:spPr>
            <a:xfrm rot="5400000">
              <a:off x="6797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6200000" flipH="1">
              <a:off x="7684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a:off x="7241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等腰三角形 41"/>
            <p:cNvSpPr/>
            <p:nvPr/>
          </p:nvSpPr>
          <p:spPr>
            <a:xfrm flipH="1">
              <a:off x="7240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rot="5400000">
              <a:off x="7079586" y="2704613"/>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44" name="圆角矩形 43"/>
            <p:cNvSpPr/>
            <p:nvPr/>
          </p:nvSpPr>
          <p:spPr>
            <a:xfrm rot="14392133">
              <a:off x="7100724" y="2477682"/>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45" name="圆角矩形 44"/>
            <p:cNvSpPr/>
            <p:nvPr/>
          </p:nvSpPr>
          <p:spPr>
            <a:xfrm rot="16200000" flipV="1">
              <a:off x="7139132" y="2412591"/>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46" name="组合 45"/>
            <p:cNvGrpSpPr/>
            <p:nvPr/>
          </p:nvGrpSpPr>
          <p:grpSpPr>
            <a:xfrm>
              <a:off x="7223239" y="2533875"/>
              <a:ext cx="158520" cy="158520"/>
              <a:chOff x="6486904" y="2580170"/>
              <a:chExt cx="227838" cy="227838"/>
            </a:xfrm>
            <a:effectLst>
              <a:outerShdw blurRad="101600" dist="38100" dir="5400000" algn="t" rotWithShape="0">
                <a:prstClr val="black">
                  <a:alpha val="40000"/>
                </a:prstClr>
              </a:outerShdw>
            </a:effectLst>
          </p:grpSpPr>
          <p:sp>
            <p:nvSpPr>
              <p:cNvPr id="47" name="椭圆 46"/>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49" name="圆角矩形 48"/>
          <p:cNvSpPr/>
          <p:nvPr/>
        </p:nvSpPr>
        <p:spPr>
          <a:xfrm>
            <a:off x="6739342" y="1413506"/>
            <a:ext cx="1094569" cy="1094569"/>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0" name="圆角矩形 49"/>
          <p:cNvSpPr/>
          <p:nvPr/>
        </p:nvSpPr>
        <p:spPr>
          <a:xfrm>
            <a:off x="6739342" y="1413506"/>
            <a:ext cx="1094569" cy="1094569"/>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1" name="椭圆 50"/>
          <p:cNvSpPr/>
          <p:nvPr/>
        </p:nvSpPr>
        <p:spPr>
          <a:xfrm>
            <a:off x="6678386" y="1352550"/>
            <a:ext cx="1216481" cy="1216481"/>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2" name="椭圆 51"/>
          <p:cNvSpPr/>
          <p:nvPr/>
        </p:nvSpPr>
        <p:spPr>
          <a:xfrm>
            <a:off x="6903413" y="1577577"/>
            <a:ext cx="766429" cy="766429"/>
          </a:xfrm>
          <a:prstGeom prst="ellipse">
            <a:avLst/>
          </a:prstGeom>
          <a:solidFill>
            <a:srgbClr val="C0000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53" name="组合 52"/>
          <p:cNvGrpSpPr/>
          <p:nvPr/>
        </p:nvGrpSpPr>
        <p:grpSpPr>
          <a:xfrm>
            <a:off x="6914257" y="1588424"/>
            <a:ext cx="744734" cy="744733"/>
            <a:chOff x="9219009" y="2117897"/>
            <a:chExt cx="992978" cy="992977"/>
          </a:xfrm>
        </p:grpSpPr>
        <p:sp>
          <p:nvSpPr>
            <p:cNvPr id="54" name="等腰三角形 53"/>
            <p:cNvSpPr/>
            <p:nvPr/>
          </p:nvSpPr>
          <p:spPr>
            <a:xfrm rot="5400000">
              <a:off x="9210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等腰三角形 54"/>
            <p:cNvSpPr/>
            <p:nvPr/>
          </p:nvSpPr>
          <p:spPr>
            <a:xfrm rot="16200000" flipH="1">
              <a:off x="10097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等腰三角形 55"/>
            <p:cNvSpPr/>
            <p:nvPr/>
          </p:nvSpPr>
          <p:spPr>
            <a:xfrm rot="10800000">
              <a:off x="9654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等腰三角形 56"/>
            <p:cNvSpPr/>
            <p:nvPr/>
          </p:nvSpPr>
          <p:spPr>
            <a:xfrm flipH="1">
              <a:off x="9653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圆角矩形 57"/>
            <p:cNvSpPr/>
            <p:nvPr/>
          </p:nvSpPr>
          <p:spPr>
            <a:xfrm rot="5400000">
              <a:off x="9492586" y="2704613"/>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59" name="圆角矩形 58"/>
            <p:cNvSpPr/>
            <p:nvPr/>
          </p:nvSpPr>
          <p:spPr>
            <a:xfrm rot="5400000">
              <a:off x="9591191" y="2415841"/>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60" name="圆角矩形 59"/>
            <p:cNvSpPr/>
            <p:nvPr/>
          </p:nvSpPr>
          <p:spPr>
            <a:xfrm rot="16200000">
              <a:off x="9546097" y="24093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61" name="组合 60"/>
            <p:cNvGrpSpPr/>
            <p:nvPr/>
          </p:nvGrpSpPr>
          <p:grpSpPr>
            <a:xfrm>
              <a:off x="9636239" y="2533875"/>
              <a:ext cx="158520" cy="158520"/>
              <a:chOff x="6486904" y="2580170"/>
              <a:chExt cx="227838" cy="227838"/>
            </a:xfrm>
            <a:effectLst>
              <a:outerShdw blurRad="101600" dist="38100" dir="5400000" algn="t" rotWithShape="0">
                <a:prstClr val="black">
                  <a:alpha val="40000"/>
                </a:prstClr>
              </a:outerShdw>
            </a:effectLst>
          </p:grpSpPr>
          <p:sp>
            <p:nvSpPr>
              <p:cNvPr id="62" name="椭圆 61"/>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4" name="文本框 66"/>
          <p:cNvSpPr txBox="1"/>
          <p:nvPr/>
        </p:nvSpPr>
        <p:spPr>
          <a:xfrm>
            <a:off x="1259981" y="2646458"/>
            <a:ext cx="1186821" cy="346249"/>
          </a:xfrm>
          <a:prstGeom prst="rect">
            <a:avLst/>
          </a:prstGeom>
          <a:noFill/>
        </p:spPr>
        <p:txBody>
          <a:bodyPr wrap="square" lIns="68579" tIns="34289" rIns="68579" bIns="34289" rtlCol="0">
            <a:spAutoFit/>
          </a:bodyPr>
          <a:lstStyle/>
          <a:p>
            <a:pPr algn="ctr"/>
            <a:r>
              <a:rPr lang="en-US" altLang="zh-CN">
                <a:solidFill>
                  <a:prstClr val="black">
                    <a:lumMod val="50000"/>
                    <a:lumOff val="50000"/>
                  </a:prstClr>
                </a:solidFill>
                <a:latin typeface="Impact" panose="020B0806030902050204" pitchFamily="34" charset="0"/>
              </a:rPr>
              <a:t>2010</a:t>
            </a:r>
            <a:r>
              <a:rPr lang="zh-CN" altLang="en-US">
                <a:solidFill>
                  <a:prstClr val="black">
                    <a:lumMod val="50000"/>
                    <a:lumOff val="50000"/>
                  </a:prstClr>
                </a:solidFill>
                <a:latin typeface="Impact" panose="020B0806030902050204" pitchFamily="34" charset="0"/>
              </a:rPr>
              <a:t>年</a:t>
            </a:r>
            <a:endParaRPr lang="zh-CN" altLang="en-US" dirty="0">
              <a:solidFill>
                <a:prstClr val="black">
                  <a:lumMod val="50000"/>
                  <a:lumOff val="50000"/>
                </a:prstClr>
              </a:solidFill>
              <a:latin typeface="Impact" panose="020B0806030902050204" pitchFamily="34" charset="0"/>
            </a:endParaRPr>
          </a:p>
        </p:txBody>
      </p:sp>
      <p:sp>
        <p:nvSpPr>
          <p:cNvPr id="65" name="文本框 67"/>
          <p:cNvSpPr txBox="1"/>
          <p:nvPr/>
        </p:nvSpPr>
        <p:spPr>
          <a:xfrm>
            <a:off x="3069731" y="2646458"/>
            <a:ext cx="1186821" cy="346249"/>
          </a:xfrm>
          <a:prstGeom prst="rect">
            <a:avLst/>
          </a:prstGeom>
          <a:noFill/>
        </p:spPr>
        <p:txBody>
          <a:bodyPr wrap="square" lIns="68579" tIns="34289" rIns="68579" bIns="34289" rtlCol="0">
            <a:spAutoFit/>
          </a:bodyPr>
          <a:lstStyle/>
          <a:p>
            <a:pPr algn="ctr"/>
            <a:r>
              <a:rPr lang="en-US" altLang="zh-CN">
                <a:solidFill>
                  <a:prstClr val="black">
                    <a:lumMod val="50000"/>
                    <a:lumOff val="50000"/>
                  </a:prstClr>
                </a:solidFill>
                <a:latin typeface="Impact" panose="020B0806030902050204" pitchFamily="34" charset="0"/>
              </a:rPr>
              <a:t>2012</a:t>
            </a:r>
            <a:r>
              <a:rPr lang="zh-CN" altLang="en-US">
                <a:solidFill>
                  <a:prstClr val="black">
                    <a:lumMod val="50000"/>
                    <a:lumOff val="50000"/>
                  </a:prstClr>
                </a:solidFill>
                <a:latin typeface="Impact" panose="020B0806030902050204" pitchFamily="34" charset="0"/>
              </a:rPr>
              <a:t>年</a:t>
            </a:r>
            <a:endParaRPr lang="zh-CN" altLang="en-US" dirty="0">
              <a:solidFill>
                <a:prstClr val="black">
                  <a:lumMod val="50000"/>
                  <a:lumOff val="50000"/>
                </a:prstClr>
              </a:solidFill>
              <a:latin typeface="Impact" panose="020B0806030902050204" pitchFamily="34" charset="0"/>
            </a:endParaRPr>
          </a:p>
        </p:txBody>
      </p:sp>
      <p:sp>
        <p:nvSpPr>
          <p:cNvPr id="66" name="文本框 68"/>
          <p:cNvSpPr txBox="1"/>
          <p:nvPr/>
        </p:nvSpPr>
        <p:spPr>
          <a:xfrm>
            <a:off x="4879481" y="2646458"/>
            <a:ext cx="1186821" cy="346249"/>
          </a:xfrm>
          <a:prstGeom prst="rect">
            <a:avLst/>
          </a:prstGeom>
          <a:noFill/>
        </p:spPr>
        <p:txBody>
          <a:bodyPr wrap="square" lIns="68579" tIns="34289" rIns="68579" bIns="34289" rtlCol="0">
            <a:spAutoFit/>
          </a:bodyPr>
          <a:lstStyle/>
          <a:p>
            <a:pPr algn="ctr"/>
            <a:r>
              <a:rPr lang="en-US" altLang="zh-CN">
                <a:solidFill>
                  <a:prstClr val="black">
                    <a:lumMod val="50000"/>
                    <a:lumOff val="50000"/>
                  </a:prstClr>
                </a:solidFill>
                <a:latin typeface="Impact" panose="020B0806030902050204" pitchFamily="34" charset="0"/>
              </a:rPr>
              <a:t>2014</a:t>
            </a:r>
            <a:r>
              <a:rPr lang="zh-CN" altLang="en-US">
                <a:solidFill>
                  <a:prstClr val="black">
                    <a:lumMod val="50000"/>
                    <a:lumOff val="50000"/>
                  </a:prstClr>
                </a:solidFill>
                <a:latin typeface="Impact" panose="020B0806030902050204" pitchFamily="34" charset="0"/>
              </a:rPr>
              <a:t>年</a:t>
            </a:r>
            <a:endParaRPr lang="zh-CN" altLang="en-US" dirty="0">
              <a:solidFill>
                <a:prstClr val="black">
                  <a:lumMod val="50000"/>
                  <a:lumOff val="50000"/>
                </a:prstClr>
              </a:solidFill>
              <a:latin typeface="Impact" panose="020B0806030902050204" pitchFamily="34" charset="0"/>
            </a:endParaRPr>
          </a:p>
        </p:txBody>
      </p:sp>
      <p:sp>
        <p:nvSpPr>
          <p:cNvPr id="67" name="文本框 69"/>
          <p:cNvSpPr txBox="1"/>
          <p:nvPr/>
        </p:nvSpPr>
        <p:spPr>
          <a:xfrm>
            <a:off x="6694355" y="2646458"/>
            <a:ext cx="1186821" cy="346249"/>
          </a:xfrm>
          <a:prstGeom prst="rect">
            <a:avLst/>
          </a:prstGeom>
          <a:noFill/>
        </p:spPr>
        <p:txBody>
          <a:bodyPr wrap="square" lIns="68579" tIns="34289" rIns="68579" bIns="34289" rtlCol="0">
            <a:spAutoFit/>
          </a:bodyPr>
          <a:lstStyle/>
          <a:p>
            <a:pPr algn="ctr"/>
            <a:r>
              <a:rPr lang="en-US" altLang="zh-CN">
                <a:solidFill>
                  <a:prstClr val="black">
                    <a:lumMod val="50000"/>
                    <a:lumOff val="50000"/>
                  </a:prstClr>
                </a:solidFill>
                <a:latin typeface="Impact" panose="020B0806030902050204" pitchFamily="34" charset="0"/>
              </a:rPr>
              <a:t>2016</a:t>
            </a:r>
            <a:r>
              <a:rPr lang="zh-CN" altLang="en-US">
                <a:solidFill>
                  <a:prstClr val="black">
                    <a:lumMod val="50000"/>
                    <a:lumOff val="50000"/>
                  </a:prstClr>
                </a:solidFill>
                <a:latin typeface="Impact" panose="020B0806030902050204" pitchFamily="34" charset="0"/>
              </a:rPr>
              <a:t>年</a:t>
            </a:r>
            <a:endParaRPr lang="zh-CN" altLang="en-US" dirty="0">
              <a:solidFill>
                <a:prstClr val="black">
                  <a:lumMod val="50000"/>
                  <a:lumOff val="50000"/>
                </a:prstClr>
              </a:solidFill>
              <a:latin typeface="Impact" panose="020B0806030902050204" pitchFamily="34" charset="0"/>
            </a:endParaRPr>
          </a:p>
        </p:txBody>
      </p:sp>
      <p:grpSp>
        <p:nvGrpSpPr>
          <p:cNvPr id="68" name="组合 67"/>
          <p:cNvGrpSpPr/>
          <p:nvPr/>
        </p:nvGrpSpPr>
        <p:grpSpPr>
          <a:xfrm>
            <a:off x="1052685" y="3014479"/>
            <a:ext cx="1627000" cy="889263"/>
            <a:chOff x="3776606" y="2004244"/>
            <a:chExt cx="2169333" cy="1185683"/>
          </a:xfrm>
        </p:grpSpPr>
        <p:sp>
          <p:nvSpPr>
            <p:cNvPr id="69" name="文本框 71"/>
            <p:cNvSpPr txBox="1"/>
            <p:nvPr/>
          </p:nvSpPr>
          <p:spPr>
            <a:xfrm>
              <a:off x="3776606" y="2004244"/>
              <a:ext cx="2169333" cy="492442"/>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在此添加标题</a:t>
              </a:r>
            </a:p>
          </p:txBody>
        </p:sp>
        <p:sp>
          <p:nvSpPr>
            <p:cNvPr id="70" name="文本框 72"/>
            <p:cNvSpPr txBox="1"/>
            <p:nvPr/>
          </p:nvSpPr>
          <p:spPr>
            <a:xfrm>
              <a:off x="3782527" y="2389709"/>
              <a:ext cx="2011012" cy="800218"/>
            </a:xfrm>
            <a:prstGeom prst="rect">
              <a:avLst/>
            </a:prstGeom>
            <a:noFill/>
          </p:spPr>
          <p:txBody>
            <a:bodyPr wrap="square" rtlCol="0">
              <a:spAutoFit/>
            </a:bodyPr>
            <a:lstStyle/>
            <a:p>
              <a:pPr algn="ctr"/>
              <a:r>
                <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71" name="组合 70"/>
          <p:cNvGrpSpPr/>
          <p:nvPr/>
        </p:nvGrpSpPr>
        <p:grpSpPr>
          <a:xfrm>
            <a:off x="2849642" y="3014479"/>
            <a:ext cx="1627000" cy="889263"/>
            <a:chOff x="3776606" y="2004244"/>
            <a:chExt cx="2169333" cy="1185683"/>
          </a:xfrm>
        </p:grpSpPr>
        <p:sp>
          <p:nvSpPr>
            <p:cNvPr id="72" name="文本框 74"/>
            <p:cNvSpPr txBox="1"/>
            <p:nvPr/>
          </p:nvSpPr>
          <p:spPr>
            <a:xfrm>
              <a:off x="3776606" y="2004244"/>
              <a:ext cx="2169333" cy="492442"/>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在此添加标题</a:t>
              </a:r>
            </a:p>
          </p:txBody>
        </p:sp>
        <p:sp>
          <p:nvSpPr>
            <p:cNvPr id="73" name="文本框 75"/>
            <p:cNvSpPr txBox="1"/>
            <p:nvPr/>
          </p:nvSpPr>
          <p:spPr>
            <a:xfrm>
              <a:off x="3782527" y="2389709"/>
              <a:ext cx="2011012" cy="800218"/>
            </a:xfrm>
            <a:prstGeom prst="rect">
              <a:avLst/>
            </a:prstGeom>
            <a:noFill/>
          </p:spPr>
          <p:txBody>
            <a:bodyPr wrap="square" rtlCol="0">
              <a:spAutoFit/>
            </a:bodyPr>
            <a:lstStyle/>
            <a:p>
              <a:pPr algn="ctr"/>
              <a:r>
                <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74" name="组合 73"/>
          <p:cNvGrpSpPr/>
          <p:nvPr/>
        </p:nvGrpSpPr>
        <p:grpSpPr>
          <a:xfrm>
            <a:off x="4679255" y="3014479"/>
            <a:ext cx="1627000" cy="889263"/>
            <a:chOff x="3776606" y="2004244"/>
            <a:chExt cx="2169333" cy="1185683"/>
          </a:xfrm>
        </p:grpSpPr>
        <p:sp>
          <p:nvSpPr>
            <p:cNvPr id="75" name="文本框 77"/>
            <p:cNvSpPr txBox="1"/>
            <p:nvPr/>
          </p:nvSpPr>
          <p:spPr>
            <a:xfrm>
              <a:off x="3776606" y="2004244"/>
              <a:ext cx="2169333" cy="492442"/>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在此添加标题</a:t>
              </a:r>
            </a:p>
          </p:txBody>
        </p:sp>
        <p:sp>
          <p:nvSpPr>
            <p:cNvPr id="76" name="文本框 78"/>
            <p:cNvSpPr txBox="1"/>
            <p:nvPr/>
          </p:nvSpPr>
          <p:spPr>
            <a:xfrm>
              <a:off x="3782527" y="2389709"/>
              <a:ext cx="2011012" cy="800218"/>
            </a:xfrm>
            <a:prstGeom prst="rect">
              <a:avLst/>
            </a:prstGeom>
            <a:noFill/>
          </p:spPr>
          <p:txBody>
            <a:bodyPr wrap="square" rtlCol="0">
              <a:spAutoFit/>
            </a:bodyPr>
            <a:lstStyle/>
            <a:p>
              <a:pPr algn="just"/>
              <a:r>
                <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77" name="组合 76"/>
          <p:cNvGrpSpPr/>
          <p:nvPr/>
        </p:nvGrpSpPr>
        <p:grpSpPr>
          <a:xfrm>
            <a:off x="6474266" y="3014479"/>
            <a:ext cx="1627000" cy="889263"/>
            <a:chOff x="3776606" y="2004244"/>
            <a:chExt cx="2169333" cy="1185683"/>
          </a:xfrm>
        </p:grpSpPr>
        <p:sp>
          <p:nvSpPr>
            <p:cNvPr id="78" name="文本框 80"/>
            <p:cNvSpPr txBox="1"/>
            <p:nvPr/>
          </p:nvSpPr>
          <p:spPr>
            <a:xfrm>
              <a:off x="3776606" y="2004244"/>
              <a:ext cx="2169333" cy="492442"/>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在此添加标题</a:t>
              </a:r>
            </a:p>
          </p:txBody>
        </p:sp>
        <p:sp>
          <p:nvSpPr>
            <p:cNvPr id="79" name="文本框 81"/>
            <p:cNvSpPr txBox="1"/>
            <p:nvPr/>
          </p:nvSpPr>
          <p:spPr>
            <a:xfrm>
              <a:off x="3782527" y="2389709"/>
              <a:ext cx="2011012" cy="800218"/>
            </a:xfrm>
            <a:prstGeom prst="rect">
              <a:avLst/>
            </a:prstGeom>
            <a:noFill/>
          </p:spPr>
          <p:txBody>
            <a:bodyPr wrap="square" rtlCol="0">
              <a:spAutoFit/>
            </a:bodyPr>
            <a:lstStyle/>
            <a:p>
              <a:pPr algn="ctr"/>
              <a:r>
                <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Tree>
    <p:extLst>
      <p:ext uri="{BB962C8B-B14F-4D97-AF65-F5344CB8AC3E}">
        <p14:creationId xmlns:p14="http://schemas.microsoft.com/office/powerpoint/2010/main" val="229903508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75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anim calcmode="lin" valueType="num">
                                      <p:cBhvr>
                                        <p:cTn id="38" dur="500" fill="hold"/>
                                        <p:tgtEl>
                                          <p:spTgt spid="64"/>
                                        </p:tgtEl>
                                        <p:attrNameLst>
                                          <p:attrName>ppt_x</p:attrName>
                                        </p:attrNameLst>
                                      </p:cBhvr>
                                      <p:tavLst>
                                        <p:tav tm="0">
                                          <p:val>
                                            <p:strVal val="#ppt_x"/>
                                          </p:val>
                                        </p:tav>
                                        <p:tav tm="100000">
                                          <p:val>
                                            <p:strVal val="#ppt_x"/>
                                          </p:val>
                                        </p:tav>
                                      </p:tavLst>
                                    </p:anim>
                                    <p:anim calcmode="lin" valueType="num">
                                      <p:cBhvr>
                                        <p:cTn id="39" dur="500" fill="hold"/>
                                        <p:tgtEl>
                                          <p:spTgt spid="64"/>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randombar(horizontal)">
                                      <p:cBhvr>
                                        <p:cTn id="43" dur="500"/>
                                        <p:tgtEl>
                                          <p:spTgt spid="68"/>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5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10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4500"/>
                            </p:stCondLst>
                            <p:childTnLst>
                              <p:par>
                                <p:cTn id="71" presetID="47" presetClass="entr" presetSubtype="0" fill="hold" grpId="0"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par>
                          <p:cTn id="76" fill="hold">
                            <p:stCondLst>
                              <p:cond delay="5000"/>
                            </p:stCondLst>
                            <p:childTnLst>
                              <p:par>
                                <p:cTn id="77" presetID="14" presetClass="entr" presetSubtype="10"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randombar(horizontal)">
                                      <p:cBhvr>
                                        <p:cTn id="79" dur="500"/>
                                        <p:tgtEl>
                                          <p:spTgt spid="71"/>
                                        </p:tgtEl>
                                      </p:cBhvr>
                                    </p:animEffect>
                                  </p:childTnLst>
                                </p:cTn>
                              </p:par>
                            </p:childTnLst>
                          </p:cTn>
                        </p:par>
                        <p:par>
                          <p:cTn id="80" fill="hold">
                            <p:stCondLst>
                              <p:cond delay="5500"/>
                            </p:stCondLst>
                            <p:childTnLst>
                              <p:par>
                                <p:cTn id="81" presetID="53" presetClass="entr" presetSubtype="16"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par>
                                <p:cTn id="91" presetID="53" presetClass="entr" presetSubtype="16" fill="hold" grpId="0" nodeType="withEffect">
                                  <p:stCondLst>
                                    <p:cond delay="500"/>
                                  </p:stCondLst>
                                  <p:childTnLst>
                                    <p:set>
                                      <p:cBhvr>
                                        <p:cTn id="92" dur="1" fill="hold">
                                          <p:stCondLst>
                                            <p:cond delay="0"/>
                                          </p:stCondLst>
                                        </p:cTn>
                                        <p:tgtEl>
                                          <p:spTgt spid="36"/>
                                        </p:tgtEl>
                                        <p:attrNameLst>
                                          <p:attrName>style.visibility</p:attrName>
                                        </p:attrNameLst>
                                      </p:cBhvr>
                                      <p:to>
                                        <p:strVal val="visible"/>
                                      </p:to>
                                    </p:set>
                                    <p:anim calcmode="lin" valueType="num">
                                      <p:cBhvr>
                                        <p:cTn id="93" dur="500" fill="hold"/>
                                        <p:tgtEl>
                                          <p:spTgt spid="36"/>
                                        </p:tgtEl>
                                        <p:attrNameLst>
                                          <p:attrName>ppt_w</p:attrName>
                                        </p:attrNameLst>
                                      </p:cBhvr>
                                      <p:tavLst>
                                        <p:tav tm="0">
                                          <p:val>
                                            <p:fltVal val="0"/>
                                          </p:val>
                                        </p:tav>
                                        <p:tav tm="100000">
                                          <p:val>
                                            <p:strVal val="#ppt_w"/>
                                          </p:val>
                                        </p:tav>
                                      </p:tavLst>
                                    </p:anim>
                                    <p:anim calcmode="lin" valueType="num">
                                      <p:cBhvr>
                                        <p:cTn id="94" dur="500" fill="hold"/>
                                        <p:tgtEl>
                                          <p:spTgt spid="36"/>
                                        </p:tgtEl>
                                        <p:attrNameLst>
                                          <p:attrName>ppt_h</p:attrName>
                                        </p:attrNameLst>
                                      </p:cBhvr>
                                      <p:tavLst>
                                        <p:tav tm="0">
                                          <p:val>
                                            <p:fltVal val="0"/>
                                          </p:val>
                                        </p:tav>
                                        <p:tav tm="100000">
                                          <p:val>
                                            <p:strVal val="#ppt_h"/>
                                          </p:val>
                                        </p:tav>
                                      </p:tavLst>
                                    </p:anim>
                                    <p:animEffect transition="in" filter="fade">
                                      <p:cBhvr>
                                        <p:cTn id="95" dur="500"/>
                                        <p:tgtEl>
                                          <p:spTgt spid="36"/>
                                        </p:tgtEl>
                                      </p:cBhvr>
                                    </p:animEffect>
                                  </p:childTnLst>
                                </p:cTn>
                              </p:par>
                              <p:par>
                                <p:cTn id="96" presetID="53" presetClass="entr" presetSubtype="16" fill="hold" grpId="0" nodeType="withEffect">
                                  <p:stCondLst>
                                    <p:cond delay="7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fltVal val="0"/>
                                          </p:val>
                                        </p:tav>
                                        <p:tav tm="100000">
                                          <p:val>
                                            <p:strVal val="#ppt_w"/>
                                          </p:val>
                                        </p:tav>
                                      </p:tavLst>
                                    </p:anim>
                                    <p:anim calcmode="lin" valueType="num">
                                      <p:cBhvr>
                                        <p:cTn id="99" dur="500" fill="hold"/>
                                        <p:tgtEl>
                                          <p:spTgt spid="37"/>
                                        </p:tgtEl>
                                        <p:attrNameLst>
                                          <p:attrName>ppt_h</p:attrName>
                                        </p:attrNameLst>
                                      </p:cBhvr>
                                      <p:tavLst>
                                        <p:tav tm="0">
                                          <p:val>
                                            <p:fltVal val="0"/>
                                          </p:val>
                                        </p:tav>
                                        <p:tav tm="100000">
                                          <p:val>
                                            <p:strVal val="#ppt_h"/>
                                          </p:val>
                                        </p:tav>
                                      </p:tavLst>
                                    </p:anim>
                                    <p:animEffect transition="in" filter="fade">
                                      <p:cBhvr>
                                        <p:cTn id="100" dur="500"/>
                                        <p:tgtEl>
                                          <p:spTgt spid="37"/>
                                        </p:tgtEl>
                                      </p:cBhvr>
                                    </p:animEffect>
                                  </p:childTnLst>
                                </p:cTn>
                              </p:par>
                              <p:par>
                                <p:cTn id="101" presetID="53" presetClass="entr" presetSubtype="16" fill="hold" nodeType="withEffect">
                                  <p:stCondLst>
                                    <p:cond delay="1000"/>
                                  </p:stCondLst>
                                  <p:childTnLst>
                                    <p:set>
                                      <p:cBhvr>
                                        <p:cTn id="102" dur="1" fill="hold">
                                          <p:stCondLst>
                                            <p:cond delay="0"/>
                                          </p:stCondLst>
                                        </p:cTn>
                                        <p:tgtEl>
                                          <p:spTgt spid="38"/>
                                        </p:tgtEl>
                                        <p:attrNameLst>
                                          <p:attrName>style.visibility</p:attrName>
                                        </p:attrNameLst>
                                      </p:cBhvr>
                                      <p:to>
                                        <p:strVal val="visible"/>
                                      </p:to>
                                    </p:set>
                                    <p:anim calcmode="lin" valueType="num">
                                      <p:cBhvr>
                                        <p:cTn id="103" dur="500" fill="hold"/>
                                        <p:tgtEl>
                                          <p:spTgt spid="38"/>
                                        </p:tgtEl>
                                        <p:attrNameLst>
                                          <p:attrName>ppt_w</p:attrName>
                                        </p:attrNameLst>
                                      </p:cBhvr>
                                      <p:tavLst>
                                        <p:tav tm="0">
                                          <p:val>
                                            <p:fltVal val="0"/>
                                          </p:val>
                                        </p:tav>
                                        <p:tav tm="100000">
                                          <p:val>
                                            <p:strVal val="#ppt_w"/>
                                          </p:val>
                                        </p:tav>
                                      </p:tavLst>
                                    </p:anim>
                                    <p:anim calcmode="lin" valueType="num">
                                      <p:cBhvr>
                                        <p:cTn id="104" dur="500" fill="hold"/>
                                        <p:tgtEl>
                                          <p:spTgt spid="38"/>
                                        </p:tgtEl>
                                        <p:attrNameLst>
                                          <p:attrName>ppt_h</p:attrName>
                                        </p:attrNameLst>
                                      </p:cBhvr>
                                      <p:tavLst>
                                        <p:tav tm="0">
                                          <p:val>
                                            <p:fltVal val="0"/>
                                          </p:val>
                                        </p:tav>
                                        <p:tav tm="100000">
                                          <p:val>
                                            <p:strVal val="#ppt_h"/>
                                          </p:val>
                                        </p:tav>
                                      </p:tavLst>
                                    </p:anim>
                                    <p:animEffect transition="in" filter="fade">
                                      <p:cBhvr>
                                        <p:cTn id="105" dur="500"/>
                                        <p:tgtEl>
                                          <p:spTgt spid="38"/>
                                        </p:tgtEl>
                                      </p:cBhvr>
                                    </p:animEffect>
                                  </p:childTnLst>
                                </p:cTn>
                              </p:par>
                            </p:childTnLst>
                          </p:cTn>
                        </p:par>
                        <p:par>
                          <p:cTn id="106" fill="hold">
                            <p:stCondLst>
                              <p:cond delay="7000"/>
                            </p:stCondLst>
                            <p:childTnLst>
                              <p:par>
                                <p:cTn id="107" presetID="47" presetClass="entr" presetSubtype="0" fill="hold" grpId="0" nodeType="after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fade">
                                      <p:cBhvr>
                                        <p:cTn id="109" dur="500"/>
                                        <p:tgtEl>
                                          <p:spTgt spid="66"/>
                                        </p:tgtEl>
                                      </p:cBhvr>
                                    </p:animEffect>
                                    <p:anim calcmode="lin" valueType="num">
                                      <p:cBhvr>
                                        <p:cTn id="110" dur="500" fill="hold"/>
                                        <p:tgtEl>
                                          <p:spTgt spid="66"/>
                                        </p:tgtEl>
                                        <p:attrNameLst>
                                          <p:attrName>ppt_x</p:attrName>
                                        </p:attrNameLst>
                                      </p:cBhvr>
                                      <p:tavLst>
                                        <p:tav tm="0">
                                          <p:val>
                                            <p:strVal val="#ppt_x"/>
                                          </p:val>
                                        </p:tav>
                                        <p:tav tm="100000">
                                          <p:val>
                                            <p:strVal val="#ppt_x"/>
                                          </p:val>
                                        </p:tav>
                                      </p:tavLst>
                                    </p:anim>
                                    <p:anim calcmode="lin" valueType="num">
                                      <p:cBhvr>
                                        <p:cTn id="111" dur="500" fill="hold"/>
                                        <p:tgtEl>
                                          <p:spTgt spid="66"/>
                                        </p:tgtEl>
                                        <p:attrNameLst>
                                          <p:attrName>ppt_y</p:attrName>
                                        </p:attrNameLst>
                                      </p:cBhvr>
                                      <p:tavLst>
                                        <p:tav tm="0">
                                          <p:val>
                                            <p:strVal val="#ppt_y-.1"/>
                                          </p:val>
                                        </p:tav>
                                        <p:tav tm="100000">
                                          <p:val>
                                            <p:strVal val="#ppt_y"/>
                                          </p:val>
                                        </p:tav>
                                      </p:tavLst>
                                    </p:anim>
                                  </p:childTnLst>
                                </p:cTn>
                              </p:par>
                            </p:childTnLst>
                          </p:cTn>
                        </p:par>
                        <p:par>
                          <p:cTn id="112" fill="hold">
                            <p:stCondLst>
                              <p:cond delay="7500"/>
                            </p:stCondLst>
                            <p:childTnLst>
                              <p:par>
                                <p:cTn id="113" presetID="14" presetClass="entr" presetSubtype="10" fill="hold" nodeType="after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randombar(horizontal)">
                                      <p:cBhvr>
                                        <p:cTn id="115" dur="500"/>
                                        <p:tgtEl>
                                          <p:spTgt spid="74"/>
                                        </p:tgtEl>
                                      </p:cBhvr>
                                    </p:animEffect>
                                  </p:childTnLst>
                                </p:cTn>
                              </p:par>
                            </p:childTnLst>
                          </p:cTn>
                        </p:par>
                        <p:par>
                          <p:cTn id="116" fill="hold">
                            <p:stCondLst>
                              <p:cond delay="8000"/>
                            </p:stCondLst>
                            <p:childTnLst>
                              <p:par>
                                <p:cTn id="117" presetID="53" presetClass="entr" presetSubtype="16" fill="hold" grpId="0" nodeType="after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Effect transition="in" filter="fade">
                                      <p:cBhvr>
                                        <p:cTn id="121" dur="500"/>
                                        <p:tgtEl>
                                          <p:spTgt spid="49"/>
                                        </p:tgtEl>
                                      </p:cBhvr>
                                    </p:animEffect>
                                  </p:childTnLst>
                                </p:cTn>
                              </p:par>
                              <p:par>
                                <p:cTn id="122" presetID="53" presetClass="entr" presetSubtype="16" fill="hold" grpId="0" nodeType="withEffect">
                                  <p:stCondLst>
                                    <p:cond delay="250"/>
                                  </p:stCondLst>
                                  <p:childTnLst>
                                    <p:set>
                                      <p:cBhvr>
                                        <p:cTn id="123" dur="1" fill="hold">
                                          <p:stCondLst>
                                            <p:cond delay="0"/>
                                          </p:stCondLst>
                                        </p:cTn>
                                        <p:tgtEl>
                                          <p:spTgt spid="50"/>
                                        </p:tgtEl>
                                        <p:attrNameLst>
                                          <p:attrName>style.visibility</p:attrName>
                                        </p:attrNameLst>
                                      </p:cBhvr>
                                      <p:to>
                                        <p:strVal val="visible"/>
                                      </p:to>
                                    </p:set>
                                    <p:anim calcmode="lin" valueType="num">
                                      <p:cBhvr>
                                        <p:cTn id="124" dur="500" fill="hold"/>
                                        <p:tgtEl>
                                          <p:spTgt spid="50"/>
                                        </p:tgtEl>
                                        <p:attrNameLst>
                                          <p:attrName>ppt_w</p:attrName>
                                        </p:attrNameLst>
                                      </p:cBhvr>
                                      <p:tavLst>
                                        <p:tav tm="0">
                                          <p:val>
                                            <p:fltVal val="0"/>
                                          </p:val>
                                        </p:tav>
                                        <p:tav tm="100000">
                                          <p:val>
                                            <p:strVal val="#ppt_w"/>
                                          </p:val>
                                        </p:tav>
                                      </p:tavLst>
                                    </p:anim>
                                    <p:anim calcmode="lin" valueType="num">
                                      <p:cBhvr>
                                        <p:cTn id="125" dur="500" fill="hold"/>
                                        <p:tgtEl>
                                          <p:spTgt spid="50"/>
                                        </p:tgtEl>
                                        <p:attrNameLst>
                                          <p:attrName>ppt_h</p:attrName>
                                        </p:attrNameLst>
                                      </p:cBhvr>
                                      <p:tavLst>
                                        <p:tav tm="0">
                                          <p:val>
                                            <p:fltVal val="0"/>
                                          </p:val>
                                        </p:tav>
                                        <p:tav tm="100000">
                                          <p:val>
                                            <p:strVal val="#ppt_h"/>
                                          </p:val>
                                        </p:tav>
                                      </p:tavLst>
                                    </p:anim>
                                    <p:animEffect transition="in" filter="fade">
                                      <p:cBhvr>
                                        <p:cTn id="126" dur="500"/>
                                        <p:tgtEl>
                                          <p:spTgt spid="50"/>
                                        </p:tgtEl>
                                      </p:cBhvr>
                                    </p:animEffect>
                                  </p:childTnLst>
                                </p:cTn>
                              </p:par>
                              <p:par>
                                <p:cTn id="127" presetID="53" presetClass="entr" presetSubtype="16" fill="hold" grpId="0" nodeType="withEffect">
                                  <p:stCondLst>
                                    <p:cond delay="500"/>
                                  </p:stCondLst>
                                  <p:childTnLst>
                                    <p:set>
                                      <p:cBhvr>
                                        <p:cTn id="128" dur="1" fill="hold">
                                          <p:stCondLst>
                                            <p:cond delay="0"/>
                                          </p:stCondLst>
                                        </p:cTn>
                                        <p:tgtEl>
                                          <p:spTgt spid="51"/>
                                        </p:tgtEl>
                                        <p:attrNameLst>
                                          <p:attrName>style.visibility</p:attrName>
                                        </p:attrNameLst>
                                      </p:cBhvr>
                                      <p:to>
                                        <p:strVal val="visible"/>
                                      </p:to>
                                    </p:set>
                                    <p:anim calcmode="lin" valueType="num">
                                      <p:cBhvr>
                                        <p:cTn id="129" dur="500" fill="hold"/>
                                        <p:tgtEl>
                                          <p:spTgt spid="51"/>
                                        </p:tgtEl>
                                        <p:attrNameLst>
                                          <p:attrName>ppt_w</p:attrName>
                                        </p:attrNameLst>
                                      </p:cBhvr>
                                      <p:tavLst>
                                        <p:tav tm="0">
                                          <p:val>
                                            <p:fltVal val="0"/>
                                          </p:val>
                                        </p:tav>
                                        <p:tav tm="100000">
                                          <p:val>
                                            <p:strVal val="#ppt_w"/>
                                          </p:val>
                                        </p:tav>
                                      </p:tavLst>
                                    </p:anim>
                                    <p:anim calcmode="lin" valueType="num">
                                      <p:cBhvr>
                                        <p:cTn id="130" dur="500" fill="hold"/>
                                        <p:tgtEl>
                                          <p:spTgt spid="51"/>
                                        </p:tgtEl>
                                        <p:attrNameLst>
                                          <p:attrName>ppt_h</p:attrName>
                                        </p:attrNameLst>
                                      </p:cBhvr>
                                      <p:tavLst>
                                        <p:tav tm="0">
                                          <p:val>
                                            <p:fltVal val="0"/>
                                          </p:val>
                                        </p:tav>
                                        <p:tav tm="100000">
                                          <p:val>
                                            <p:strVal val="#ppt_h"/>
                                          </p:val>
                                        </p:tav>
                                      </p:tavLst>
                                    </p:anim>
                                    <p:animEffect transition="in" filter="fade">
                                      <p:cBhvr>
                                        <p:cTn id="131" dur="500"/>
                                        <p:tgtEl>
                                          <p:spTgt spid="51"/>
                                        </p:tgtEl>
                                      </p:cBhvr>
                                    </p:animEffect>
                                  </p:childTnLst>
                                </p:cTn>
                              </p:par>
                              <p:par>
                                <p:cTn id="132" presetID="53" presetClass="entr" presetSubtype="16" fill="hold" grpId="0" nodeType="withEffect">
                                  <p:stCondLst>
                                    <p:cond delay="750"/>
                                  </p:stCondLst>
                                  <p:childTnLst>
                                    <p:set>
                                      <p:cBhvr>
                                        <p:cTn id="133" dur="1" fill="hold">
                                          <p:stCondLst>
                                            <p:cond delay="0"/>
                                          </p:stCondLst>
                                        </p:cTn>
                                        <p:tgtEl>
                                          <p:spTgt spid="52"/>
                                        </p:tgtEl>
                                        <p:attrNameLst>
                                          <p:attrName>style.visibility</p:attrName>
                                        </p:attrNameLst>
                                      </p:cBhvr>
                                      <p:to>
                                        <p:strVal val="visible"/>
                                      </p:to>
                                    </p:set>
                                    <p:anim calcmode="lin" valueType="num">
                                      <p:cBhvr>
                                        <p:cTn id="134" dur="500" fill="hold"/>
                                        <p:tgtEl>
                                          <p:spTgt spid="52"/>
                                        </p:tgtEl>
                                        <p:attrNameLst>
                                          <p:attrName>ppt_w</p:attrName>
                                        </p:attrNameLst>
                                      </p:cBhvr>
                                      <p:tavLst>
                                        <p:tav tm="0">
                                          <p:val>
                                            <p:fltVal val="0"/>
                                          </p:val>
                                        </p:tav>
                                        <p:tav tm="100000">
                                          <p:val>
                                            <p:strVal val="#ppt_w"/>
                                          </p:val>
                                        </p:tav>
                                      </p:tavLst>
                                    </p:anim>
                                    <p:anim calcmode="lin" valueType="num">
                                      <p:cBhvr>
                                        <p:cTn id="135" dur="500" fill="hold"/>
                                        <p:tgtEl>
                                          <p:spTgt spid="52"/>
                                        </p:tgtEl>
                                        <p:attrNameLst>
                                          <p:attrName>ppt_h</p:attrName>
                                        </p:attrNameLst>
                                      </p:cBhvr>
                                      <p:tavLst>
                                        <p:tav tm="0">
                                          <p:val>
                                            <p:fltVal val="0"/>
                                          </p:val>
                                        </p:tav>
                                        <p:tav tm="100000">
                                          <p:val>
                                            <p:strVal val="#ppt_h"/>
                                          </p:val>
                                        </p:tav>
                                      </p:tavLst>
                                    </p:anim>
                                    <p:animEffect transition="in" filter="fade">
                                      <p:cBhvr>
                                        <p:cTn id="136" dur="500"/>
                                        <p:tgtEl>
                                          <p:spTgt spid="52"/>
                                        </p:tgtEl>
                                      </p:cBhvr>
                                    </p:animEffect>
                                  </p:childTnLst>
                                </p:cTn>
                              </p:par>
                              <p:par>
                                <p:cTn id="137" presetID="53" presetClass="entr" presetSubtype="16" fill="hold" nodeType="withEffect">
                                  <p:stCondLst>
                                    <p:cond delay="1000"/>
                                  </p:stCondLst>
                                  <p:childTnLst>
                                    <p:set>
                                      <p:cBhvr>
                                        <p:cTn id="138" dur="1" fill="hold">
                                          <p:stCondLst>
                                            <p:cond delay="0"/>
                                          </p:stCondLst>
                                        </p:cTn>
                                        <p:tgtEl>
                                          <p:spTgt spid="53"/>
                                        </p:tgtEl>
                                        <p:attrNameLst>
                                          <p:attrName>style.visibility</p:attrName>
                                        </p:attrNameLst>
                                      </p:cBhvr>
                                      <p:to>
                                        <p:strVal val="visible"/>
                                      </p:to>
                                    </p:set>
                                    <p:anim calcmode="lin" valueType="num">
                                      <p:cBhvr>
                                        <p:cTn id="139" dur="500" fill="hold"/>
                                        <p:tgtEl>
                                          <p:spTgt spid="53"/>
                                        </p:tgtEl>
                                        <p:attrNameLst>
                                          <p:attrName>ppt_w</p:attrName>
                                        </p:attrNameLst>
                                      </p:cBhvr>
                                      <p:tavLst>
                                        <p:tav tm="0">
                                          <p:val>
                                            <p:fltVal val="0"/>
                                          </p:val>
                                        </p:tav>
                                        <p:tav tm="100000">
                                          <p:val>
                                            <p:strVal val="#ppt_w"/>
                                          </p:val>
                                        </p:tav>
                                      </p:tavLst>
                                    </p:anim>
                                    <p:anim calcmode="lin" valueType="num">
                                      <p:cBhvr>
                                        <p:cTn id="140" dur="500" fill="hold"/>
                                        <p:tgtEl>
                                          <p:spTgt spid="53"/>
                                        </p:tgtEl>
                                        <p:attrNameLst>
                                          <p:attrName>ppt_h</p:attrName>
                                        </p:attrNameLst>
                                      </p:cBhvr>
                                      <p:tavLst>
                                        <p:tav tm="0">
                                          <p:val>
                                            <p:fltVal val="0"/>
                                          </p:val>
                                        </p:tav>
                                        <p:tav tm="100000">
                                          <p:val>
                                            <p:strVal val="#ppt_h"/>
                                          </p:val>
                                        </p:tav>
                                      </p:tavLst>
                                    </p:anim>
                                    <p:animEffect transition="in" filter="fade">
                                      <p:cBhvr>
                                        <p:cTn id="141" dur="500"/>
                                        <p:tgtEl>
                                          <p:spTgt spid="53"/>
                                        </p:tgtEl>
                                      </p:cBhvr>
                                    </p:animEffect>
                                  </p:childTnLst>
                                </p:cTn>
                              </p:par>
                            </p:childTnLst>
                          </p:cTn>
                        </p:par>
                        <p:par>
                          <p:cTn id="142" fill="hold">
                            <p:stCondLst>
                              <p:cond delay="9500"/>
                            </p:stCondLst>
                            <p:childTnLst>
                              <p:par>
                                <p:cTn id="143" presetID="47" presetClass="entr" presetSubtype="0" fill="hold" grpId="0" nodeType="afterEffect">
                                  <p:stCondLst>
                                    <p:cond delay="0"/>
                                  </p:stCondLst>
                                  <p:childTnLst>
                                    <p:set>
                                      <p:cBhvr>
                                        <p:cTn id="144" dur="1" fill="hold">
                                          <p:stCondLst>
                                            <p:cond delay="0"/>
                                          </p:stCondLst>
                                        </p:cTn>
                                        <p:tgtEl>
                                          <p:spTgt spid="67"/>
                                        </p:tgtEl>
                                        <p:attrNameLst>
                                          <p:attrName>style.visibility</p:attrName>
                                        </p:attrNameLst>
                                      </p:cBhvr>
                                      <p:to>
                                        <p:strVal val="visible"/>
                                      </p:to>
                                    </p:set>
                                    <p:animEffect transition="in" filter="fade">
                                      <p:cBhvr>
                                        <p:cTn id="145" dur="500"/>
                                        <p:tgtEl>
                                          <p:spTgt spid="67"/>
                                        </p:tgtEl>
                                      </p:cBhvr>
                                    </p:animEffect>
                                    <p:anim calcmode="lin" valueType="num">
                                      <p:cBhvr>
                                        <p:cTn id="146" dur="500" fill="hold"/>
                                        <p:tgtEl>
                                          <p:spTgt spid="67"/>
                                        </p:tgtEl>
                                        <p:attrNameLst>
                                          <p:attrName>ppt_x</p:attrName>
                                        </p:attrNameLst>
                                      </p:cBhvr>
                                      <p:tavLst>
                                        <p:tav tm="0">
                                          <p:val>
                                            <p:strVal val="#ppt_x"/>
                                          </p:val>
                                        </p:tav>
                                        <p:tav tm="100000">
                                          <p:val>
                                            <p:strVal val="#ppt_x"/>
                                          </p:val>
                                        </p:tav>
                                      </p:tavLst>
                                    </p:anim>
                                    <p:anim calcmode="lin" valueType="num">
                                      <p:cBhvr>
                                        <p:cTn id="147" dur="500" fill="hold"/>
                                        <p:tgtEl>
                                          <p:spTgt spid="67"/>
                                        </p:tgtEl>
                                        <p:attrNameLst>
                                          <p:attrName>ppt_y</p:attrName>
                                        </p:attrNameLst>
                                      </p:cBhvr>
                                      <p:tavLst>
                                        <p:tav tm="0">
                                          <p:val>
                                            <p:strVal val="#ppt_y-.1"/>
                                          </p:val>
                                        </p:tav>
                                        <p:tav tm="100000">
                                          <p:val>
                                            <p:strVal val="#ppt_y"/>
                                          </p:val>
                                        </p:tav>
                                      </p:tavLst>
                                    </p:anim>
                                  </p:childTnLst>
                                </p:cTn>
                              </p:par>
                            </p:childTnLst>
                          </p:cTn>
                        </p:par>
                        <p:par>
                          <p:cTn id="148" fill="hold">
                            <p:stCondLst>
                              <p:cond delay="10000"/>
                            </p:stCondLst>
                            <p:childTnLst>
                              <p:par>
                                <p:cTn id="149" presetID="14" presetClass="entr" presetSubtype="10" fill="hold" nodeType="afterEffect">
                                  <p:stCondLst>
                                    <p:cond delay="0"/>
                                  </p:stCondLst>
                                  <p:childTnLst>
                                    <p:set>
                                      <p:cBhvr>
                                        <p:cTn id="150" dur="1" fill="hold">
                                          <p:stCondLst>
                                            <p:cond delay="0"/>
                                          </p:stCondLst>
                                        </p:cTn>
                                        <p:tgtEl>
                                          <p:spTgt spid="77"/>
                                        </p:tgtEl>
                                        <p:attrNameLst>
                                          <p:attrName>style.visibility</p:attrName>
                                        </p:attrNameLst>
                                      </p:cBhvr>
                                      <p:to>
                                        <p:strVal val="visible"/>
                                      </p:to>
                                    </p:set>
                                    <p:animEffect transition="in" filter="randombar(horizontal)">
                                      <p:cBhvr>
                                        <p:cTn id="15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19" grpId="0" animBg="1"/>
      <p:bldP spid="20" grpId="0" animBg="1"/>
      <p:bldP spid="21" grpId="0" animBg="1"/>
      <p:bldP spid="22" grpId="0" animBg="1"/>
      <p:bldP spid="34" grpId="0" animBg="1"/>
      <p:bldP spid="35" grpId="0" animBg="1"/>
      <p:bldP spid="36" grpId="0" animBg="1"/>
      <p:bldP spid="37" grpId="0" animBg="1"/>
      <p:bldP spid="49" grpId="0" animBg="1"/>
      <p:bldP spid="50" grpId="0" animBg="1"/>
      <p:bldP spid="51" grpId="0" animBg="1"/>
      <p:bldP spid="52" grpId="0" animBg="1"/>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cxnSp>
        <p:nvCxnSpPr>
          <p:cNvPr id="202" name="Line"/>
          <p:cNvCxnSpPr/>
          <p:nvPr/>
        </p:nvCxnSpPr>
        <p:spPr>
          <a:xfrm rot="10800000" flipH="1" flipV="1">
            <a:off x="4761200" y="1393258"/>
            <a:ext cx="613193" cy="530420"/>
          </a:xfrm>
          <a:prstGeom prst="line">
            <a:avLst/>
          </a:prstGeom>
          <a:ln w="12700" cap="flat">
            <a:solidFill>
              <a:schemeClr val="bg1">
                <a:lumMod val="75000"/>
              </a:schemeClr>
            </a:solidFill>
            <a:prstDash val="dash"/>
            <a:miter lim="800000"/>
          </a:ln>
        </p:spPr>
      </p:cxnSp>
      <p:cxnSp>
        <p:nvCxnSpPr>
          <p:cNvPr id="203" name="Line"/>
          <p:cNvCxnSpPr/>
          <p:nvPr/>
        </p:nvCxnSpPr>
        <p:spPr>
          <a:xfrm rot="11700000" flipH="1" flipV="1">
            <a:off x="5700816" y="2354035"/>
            <a:ext cx="613193" cy="530420"/>
          </a:xfrm>
          <a:prstGeom prst="line">
            <a:avLst/>
          </a:prstGeom>
          <a:ln w="12700" cap="flat">
            <a:solidFill>
              <a:schemeClr val="bg1">
                <a:lumMod val="75000"/>
              </a:schemeClr>
            </a:solidFill>
            <a:prstDash val="dash"/>
            <a:miter lim="800000"/>
          </a:ln>
        </p:spPr>
      </p:cxnSp>
      <p:cxnSp>
        <p:nvCxnSpPr>
          <p:cNvPr id="204" name="Line"/>
          <p:cNvCxnSpPr/>
          <p:nvPr/>
        </p:nvCxnSpPr>
        <p:spPr>
          <a:xfrm rot="900000" flipH="1" flipV="1">
            <a:off x="6862447" y="3290248"/>
            <a:ext cx="613193" cy="530420"/>
          </a:xfrm>
          <a:prstGeom prst="line">
            <a:avLst/>
          </a:prstGeom>
          <a:ln w="12700" cap="flat">
            <a:solidFill>
              <a:schemeClr val="bg1">
                <a:lumMod val="75000"/>
              </a:schemeClr>
            </a:solidFill>
            <a:prstDash val="dash"/>
            <a:miter lim="800000"/>
          </a:ln>
        </p:spPr>
      </p:cxnSp>
      <p:cxnSp>
        <p:nvCxnSpPr>
          <p:cNvPr id="205" name="Line"/>
          <p:cNvCxnSpPr/>
          <p:nvPr/>
        </p:nvCxnSpPr>
        <p:spPr>
          <a:xfrm rot="15300000" flipH="1" flipV="1">
            <a:off x="7553262" y="2115077"/>
            <a:ext cx="613193" cy="530420"/>
          </a:xfrm>
          <a:prstGeom prst="line">
            <a:avLst/>
          </a:prstGeom>
          <a:ln w="12700" cap="flat">
            <a:solidFill>
              <a:schemeClr val="bg1">
                <a:lumMod val="75000"/>
              </a:schemeClr>
            </a:solidFill>
            <a:prstDash val="dash"/>
            <a:miter lim="800000"/>
          </a:ln>
        </p:spPr>
      </p:cxnSp>
      <p:cxnSp>
        <p:nvCxnSpPr>
          <p:cNvPr id="206" name="Line"/>
          <p:cNvCxnSpPr/>
          <p:nvPr/>
        </p:nvCxnSpPr>
        <p:spPr>
          <a:xfrm rot="17100000" flipH="1" flipV="1">
            <a:off x="7121213" y="2589821"/>
            <a:ext cx="613193" cy="530420"/>
          </a:xfrm>
          <a:prstGeom prst="line">
            <a:avLst/>
          </a:prstGeom>
          <a:ln w="12700" cap="flat">
            <a:solidFill>
              <a:schemeClr val="bg1">
                <a:lumMod val="75000"/>
              </a:schemeClr>
            </a:solidFill>
            <a:prstDash val="dash"/>
            <a:miter lim="800000"/>
          </a:ln>
        </p:spPr>
      </p:cxnSp>
      <p:cxnSp>
        <p:nvCxnSpPr>
          <p:cNvPr id="207" name="Line"/>
          <p:cNvCxnSpPr/>
          <p:nvPr/>
        </p:nvCxnSpPr>
        <p:spPr>
          <a:xfrm rot="15300000" flipH="1" flipV="1">
            <a:off x="6173508" y="2191305"/>
            <a:ext cx="613193" cy="530420"/>
          </a:xfrm>
          <a:prstGeom prst="line">
            <a:avLst/>
          </a:prstGeom>
          <a:ln w="12700" cap="flat">
            <a:solidFill>
              <a:schemeClr val="bg1">
                <a:lumMod val="75000"/>
              </a:schemeClr>
            </a:solidFill>
            <a:prstDash val="dash"/>
            <a:miter lim="800000"/>
          </a:ln>
        </p:spPr>
      </p:cxnSp>
      <p:cxnSp>
        <p:nvCxnSpPr>
          <p:cNvPr id="208" name="Line"/>
          <p:cNvCxnSpPr/>
          <p:nvPr/>
        </p:nvCxnSpPr>
        <p:spPr>
          <a:xfrm rot="17100000" flipH="1" flipV="1">
            <a:off x="1951449" y="2925457"/>
            <a:ext cx="613193" cy="530420"/>
          </a:xfrm>
          <a:prstGeom prst="line">
            <a:avLst/>
          </a:prstGeom>
          <a:ln w="12700" cap="flat">
            <a:solidFill>
              <a:schemeClr val="bg1">
                <a:lumMod val="75000"/>
              </a:schemeClr>
            </a:solidFill>
            <a:prstDash val="dash"/>
            <a:miter lim="800000"/>
          </a:ln>
        </p:spPr>
      </p:cxnSp>
      <p:cxnSp>
        <p:nvCxnSpPr>
          <p:cNvPr id="209" name="Line"/>
          <p:cNvCxnSpPr/>
          <p:nvPr/>
        </p:nvCxnSpPr>
        <p:spPr>
          <a:xfrm rot="17100000" flipH="1" flipV="1">
            <a:off x="949469" y="2629990"/>
            <a:ext cx="613193" cy="530420"/>
          </a:xfrm>
          <a:prstGeom prst="line">
            <a:avLst/>
          </a:prstGeom>
          <a:ln w="12700" cap="flat">
            <a:solidFill>
              <a:schemeClr val="bg1">
                <a:lumMod val="75000"/>
              </a:schemeClr>
            </a:solidFill>
            <a:prstDash val="dash"/>
            <a:miter lim="800000"/>
          </a:ln>
        </p:spPr>
      </p:cxnSp>
      <p:cxnSp>
        <p:nvCxnSpPr>
          <p:cNvPr id="210" name="Line"/>
          <p:cNvCxnSpPr/>
          <p:nvPr/>
        </p:nvCxnSpPr>
        <p:spPr>
          <a:xfrm rot="2700000" flipH="1" flipV="1">
            <a:off x="1479124" y="2763718"/>
            <a:ext cx="613193" cy="530420"/>
          </a:xfrm>
          <a:prstGeom prst="line">
            <a:avLst/>
          </a:prstGeom>
          <a:ln w="12700" cap="flat">
            <a:solidFill>
              <a:schemeClr val="bg1">
                <a:lumMod val="75000"/>
              </a:schemeClr>
            </a:solidFill>
            <a:prstDash val="dash"/>
            <a:miter lim="800000"/>
          </a:ln>
        </p:spPr>
      </p:cxnSp>
      <p:cxnSp>
        <p:nvCxnSpPr>
          <p:cNvPr id="211" name="Line"/>
          <p:cNvCxnSpPr/>
          <p:nvPr/>
        </p:nvCxnSpPr>
        <p:spPr>
          <a:xfrm rot="17100000" flipH="1" flipV="1">
            <a:off x="1886500" y="1713149"/>
            <a:ext cx="613193" cy="530420"/>
          </a:xfrm>
          <a:prstGeom prst="line">
            <a:avLst/>
          </a:prstGeom>
          <a:ln w="12700" cap="flat">
            <a:solidFill>
              <a:schemeClr val="bg1">
                <a:lumMod val="75000"/>
              </a:schemeClr>
            </a:solidFill>
            <a:prstDash val="dash"/>
            <a:miter lim="800000"/>
          </a:ln>
        </p:spPr>
      </p:cxnSp>
      <p:cxnSp>
        <p:nvCxnSpPr>
          <p:cNvPr id="212" name="Line"/>
          <p:cNvCxnSpPr/>
          <p:nvPr/>
        </p:nvCxnSpPr>
        <p:spPr>
          <a:xfrm rot="17100000" flipH="1" flipV="1">
            <a:off x="884520" y="1417682"/>
            <a:ext cx="613193" cy="530420"/>
          </a:xfrm>
          <a:prstGeom prst="line">
            <a:avLst/>
          </a:prstGeom>
          <a:ln w="12700" cap="flat">
            <a:solidFill>
              <a:schemeClr val="bg1">
                <a:lumMod val="75000"/>
              </a:schemeClr>
            </a:solidFill>
            <a:prstDash val="dash"/>
            <a:miter lim="800000"/>
          </a:ln>
        </p:spPr>
      </p:cxnSp>
      <p:cxnSp>
        <p:nvCxnSpPr>
          <p:cNvPr id="213" name="Line"/>
          <p:cNvCxnSpPr/>
          <p:nvPr/>
        </p:nvCxnSpPr>
        <p:spPr>
          <a:xfrm rot="2700000" flipH="1" flipV="1">
            <a:off x="1414175" y="1551410"/>
            <a:ext cx="613193" cy="530420"/>
          </a:xfrm>
          <a:prstGeom prst="line">
            <a:avLst/>
          </a:prstGeom>
          <a:ln w="12700" cap="flat">
            <a:solidFill>
              <a:schemeClr val="bg1">
                <a:lumMod val="75000"/>
              </a:schemeClr>
            </a:solidFill>
            <a:prstDash val="dash"/>
            <a:miter lim="800000"/>
          </a:ln>
        </p:spPr>
      </p:cxnSp>
      <p:cxnSp>
        <p:nvCxnSpPr>
          <p:cNvPr id="214" name="Line"/>
          <p:cNvCxnSpPr/>
          <p:nvPr/>
        </p:nvCxnSpPr>
        <p:spPr>
          <a:xfrm rot="17100000" flipH="1" flipV="1">
            <a:off x="3088762" y="1941749"/>
            <a:ext cx="613193" cy="530420"/>
          </a:xfrm>
          <a:prstGeom prst="line">
            <a:avLst/>
          </a:prstGeom>
          <a:ln w="12700" cap="flat">
            <a:solidFill>
              <a:schemeClr val="bg1">
                <a:lumMod val="75000"/>
              </a:schemeClr>
            </a:solidFill>
            <a:prstDash val="dash"/>
            <a:miter lim="800000"/>
          </a:ln>
        </p:spPr>
      </p:cxnSp>
      <p:grpSp>
        <p:nvGrpSpPr>
          <p:cNvPr id="215" name="Group 80"/>
          <p:cNvGrpSpPr/>
          <p:nvPr/>
        </p:nvGrpSpPr>
        <p:grpSpPr>
          <a:xfrm>
            <a:off x="3288245" y="2588208"/>
            <a:ext cx="2567510" cy="2569582"/>
            <a:chOff x="4384327" y="3450941"/>
            <a:chExt cx="3423346" cy="3426109"/>
          </a:xfrm>
        </p:grpSpPr>
        <p:sp>
          <p:nvSpPr>
            <p:cNvPr id="216" name="Freeform 5"/>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gency FB" panose="020B0503020202020204" pitchFamily="34" charset="0"/>
              </a:endParaRPr>
            </a:p>
          </p:txBody>
        </p:sp>
        <p:sp>
          <p:nvSpPr>
            <p:cNvPr id="217" name="Freeform 6"/>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gency FB" panose="020B0503020202020204" pitchFamily="34" charset="0"/>
              </a:endParaRPr>
            </a:p>
          </p:txBody>
        </p:sp>
        <p:sp>
          <p:nvSpPr>
            <p:cNvPr id="218" name="Freeform 7"/>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gency FB" panose="020B0503020202020204" pitchFamily="34" charset="0"/>
              </a:endParaRPr>
            </a:p>
          </p:txBody>
        </p:sp>
        <p:sp>
          <p:nvSpPr>
            <p:cNvPr id="219" name="Freeform 8"/>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gency FB" panose="020B0503020202020204" pitchFamily="34" charset="0"/>
              </a:endParaRPr>
            </a:p>
          </p:txBody>
        </p:sp>
        <p:sp>
          <p:nvSpPr>
            <p:cNvPr id="220" name="Freeform 9"/>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gency FB" panose="020B0503020202020204" pitchFamily="34" charset="0"/>
              </a:endParaRPr>
            </a:p>
          </p:txBody>
        </p:sp>
      </p:grpSp>
      <p:sp>
        <p:nvSpPr>
          <p:cNvPr id="221" name="Freeform 13"/>
          <p:cNvSpPr>
            <a:spLocks/>
          </p:cNvSpPr>
          <p:nvPr/>
        </p:nvSpPr>
        <p:spPr bwMode="auto">
          <a:xfrm>
            <a:off x="3317257" y="3649194"/>
            <a:ext cx="778128" cy="1344886"/>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2" name="Freeform 14"/>
          <p:cNvSpPr>
            <a:spLocks/>
          </p:cNvSpPr>
          <p:nvPr/>
        </p:nvSpPr>
        <p:spPr bwMode="auto">
          <a:xfrm>
            <a:off x="3410512" y="3079327"/>
            <a:ext cx="690057" cy="1816322"/>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3" name="Freeform 15"/>
          <p:cNvSpPr>
            <a:spLocks/>
          </p:cNvSpPr>
          <p:nvPr/>
        </p:nvSpPr>
        <p:spPr bwMode="auto">
          <a:xfrm>
            <a:off x="3396002" y="4429397"/>
            <a:ext cx="694202" cy="672443"/>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4" name="Freeform 16"/>
          <p:cNvSpPr>
            <a:spLocks/>
          </p:cNvSpPr>
          <p:nvPr/>
        </p:nvSpPr>
        <p:spPr bwMode="auto">
          <a:xfrm>
            <a:off x="4945005" y="3253396"/>
            <a:ext cx="828898" cy="1760372"/>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5" name="Freeform 17"/>
          <p:cNvSpPr>
            <a:spLocks/>
          </p:cNvSpPr>
          <p:nvPr/>
        </p:nvSpPr>
        <p:spPr bwMode="auto">
          <a:xfrm>
            <a:off x="4826887" y="2836875"/>
            <a:ext cx="853764" cy="2073280"/>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6" name="Freeform 18"/>
          <p:cNvSpPr>
            <a:spLocks/>
          </p:cNvSpPr>
          <p:nvPr/>
        </p:nvSpPr>
        <p:spPr bwMode="auto">
          <a:xfrm>
            <a:off x="4934644" y="4068824"/>
            <a:ext cx="885884" cy="1052700"/>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id-ID">
              <a:latin typeface="Agency FB" panose="020B0503020202020204" pitchFamily="34" charset="0"/>
            </a:endParaRPr>
          </a:p>
        </p:txBody>
      </p:sp>
      <p:sp>
        <p:nvSpPr>
          <p:cNvPr id="227" name="Freeform 20"/>
          <p:cNvSpPr>
            <a:spLocks/>
          </p:cNvSpPr>
          <p:nvPr/>
        </p:nvSpPr>
        <p:spPr bwMode="auto">
          <a:xfrm>
            <a:off x="4471497" y="4628331"/>
            <a:ext cx="14506" cy="31084"/>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600" b="1">
              <a:solidFill>
                <a:srgbClr val="019BAB"/>
              </a:solidFill>
              <a:latin typeface="Agency FB" panose="020B0503020202020204" pitchFamily="34" charset="0"/>
            </a:endParaRPr>
          </a:p>
        </p:txBody>
      </p:sp>
      <p:sp>
        <p:nvSpPr>
          <p:cNvPr id="228" name="Rectangle 31"/>
          <p:cNvSpPr>
            <a:spLocks noChangeArrowheads="1"/>
          </p:cNvSpPr>
          <p:nvPr/>
        </p:nvSpPr>
        <p:spPr bwMode="auto">
          <a:xfrm>
            <a:off x="4505693" y="4703968"/>
            <a:ext cx="1037" cy="207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600" b="1">
              <a:solidFill>
                <a:srgbClr val="019BAB"/>
              </a:solidFill>
              <a:latin typeface="Agency FB" panose="020B0503020202020204" pitchFamily="34" charset="0"/>
            </a:endParaRPr>
          </a:p>
        </p:txBody>
      </p:sp>
      <p:sp>
        <p:nvSpPr>
          <p:cNvPr id="229" name="Freeform 131"/>
          <p:cNvSpPr>
            <a:spLocks noEditPoints="1"/>
          </p:cNvSpPr>
          <p:nvPr/>
        </p:nvSpPr>
        <p:spPr bwMode="auto">
          <a:xfrm>
            <a:off x="3848612" y="3354746"/>
            <a:ext cx="1502467" cy="1789575"/>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endParaRPr lang="id-ID">
              <a:latin typeface="Agency FB" panose="020B0503020202020204" pitchFamily="34" charset="0"/>
            </a:endParaRPr>
          </a:p>
        </p:txBody>
      </p:sp>
      <p:cxnSp>
        <p:nvCxnSpPr>
          <p:cNvPr id="230" name="Line"/>
          <p:cNvCxnSpPr/>
          <p:nvPr/>
        </p:nvCxnSpPr>
        <p:spPr>
          <a:xfrm flipH="1" flipV="1">
            <a:off x="2797318" y="2726002"/>
            <a:ext cx="613193" cy="530420"/>
          </a:xfrm>
          <a:prstGeom prst="line">
            <a:avLst/>
          </a:prstGeom>
          <a:ln w="12700" cap="flat">
            <a:solidFill>
              <a:schemeClr val="bg1">
                <a:lumMod val="75000"/>
              </a:schemeClr>
            </a:solidFill>
            <a:prstDash val="dash"/>
            <a:miter lim="800000"/>
          </a:ln>
        </p:spPr>
      </p:cxnSp>
      <p:grpSp>
        <p:nvGrpSpPr>
          <p:cNvPr id="231" name="组合 230"/>
          <p:cNvGrpSpPr/>
          <p:nvPr/>
        </p:nvGrpSpPr>
        <p:grpSpPr>
          <a:xfrm>
            <a:off x="2244720" y="2159001"/>
            <a:ext cx="899932" cy="856858"/>
            <a:chOff x="2243959" y="2112361"/>
            <a:chExt cx="997900" cy="950136"/>
          </a:xfrm>
        </p:grpSpPr>
        <p:grpSp>
          <p:nvGrpSpPr>
            <p:cNvPr id="232" name="组合 23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34" name="同心圆 2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35" name="椭圆 2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33" name="TextBox 87"/>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rgbClr val="C00000"/>
                  </a:solidFill>
                  <a:latin typeface="微软雅黑" pitchFamily="34" charset="-122"/>
                  <a:ea typeface="微软雅黑" pitchFamily="34" charset="-122"/>
                </a:rPr>
                <a:t>填加</a:t>
              </a:r>
              <a:endParaRPr lang="en-US" altLang="zh-CN" sz="1400" b="1" dirty="0" smtClean="0">
                <a:solidFill>
                  <a:srgbClr val="C00000"/>
                </a:solidFill>
                <a:latin typeface="微软雅黑" pitchFamily="34" charset="-122"/>
                <a:ea typeface="微软雅黑" pitchFamily="34" charset="-122"/>
              </a:endParaRPr>
            </a:p>
            <a:p>
              <a:pPr algn="ctr"/>
              <a:r>
                <a:rPr lang="zh-CN" altLang="en-US" sz="1400" b="1" dirty="0" smtClean="0">
                  <a:solidFill>
                    <a:srgbClr val="C00000"/>
                  </a:solidFill>
                  <a:latin typeface="微软雅黑" pitchFamily="34" charset="-122"/>
                  <a:ea typeface="微软雅黑" pitchFamily="34" charset="-122"/>
                </a:rPr>
                <a:t>标题</a:t>
              </a:r>
              <a:endParaRPr lang="zh-CN" altLang="en-US" sz="1400" b="1" dirty="0">
                <a:solidFill>
                  <a:srgbClr val="C00000"/>
                </a:solidFill>
                <a:latin typeface="微软雅黑" pitchFamily="34" charset="-122"/>
                <a:ea typeface="微软雅黑" pitchFamily="34" charset="-122"/>
              </a:endParaRPr>
            </a:p>
          </p:txBody>
        </p:sp>
      </p:grpSp>
      <p:grpSp>
        <p:nvGrpSpPr>
          <p:cNvPr id="236" name="组合 235"/>
          <p:cNvGrpSpPr/>
          <p:nvPr/>
        </p:nvGrpSpPr>
        <p:grpSpPr>
          <a:xfrm>
            <a:off x="1191112" y="1981167"/>
            <a:ext cx="899932" cy="856858"/>
            <a:chOff x="2243959" y="2112361"/>
            <a:chExt cx="997900" cy="950136"/>
          </a:xfrm>
        </p:grpSpPr>
        <p:grpSp>
          <p:nvGrpSpPr>
            <p:cNvPr id="237" name="组合 23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39" name="同心圆 2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40" name="椭圆 23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38" name="TextBox 96"/>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rgbClr val="C00000"/>
                  </a:solidFill>
                  <a:latin typeface="微软雅黑" pitchFamily="34" charset="-122"/>
                  <a:ea typeface="微软雅黑" pitchFamily="34" charset="-122"/>
                </a:rPr>
                <a:t>填加</a:t>
              </a:r>
              <a:endParaRPr lang="en-US" altLang="zh-CN" sz="1400" b="1" dirty="0" smtClean="0">
                <a:solidFill>
                  <a:srgbClr val="C00000"/>
                </a:solidFill>
                <a:latin typeface="微软雅黑" pitchFamily="34" charset="-122"/>
                <a:ea typeface="微软雅黑" pitchFamily="34" charset="-122"/>
              </a:endParaRPr>
            </a:p>
            <a:p>
              <a:pPr algn="ctr"/>
              <a:r>
                <a:rPr lang="zh-CN" altLang="en-US" sz="1400" b="1" dirty="0" smtClean="0">
                  <a:solidFill>
                    <a:srgbClr val="C00000"/>
                  </a:solidFill>
                  <a:latin typeface="微软雅黑" pitchFamily="34" charset="-122"/>
                  <a:ea typeface="微软雅黑" pitchFamily="34" charset="-122"/>
                </a:rPr>
                <a:t>标题</a:t>
              </a:r>
              <a:endParaRPr lang="zh-CN" altLang="en-US" sz="1400" b="1" dirty="0">
                <a:solidFill>
                  <a:srgbClr val="C00000"/>
                </a:solidFill>
                <a:latin typeface="微软雅黑" pitchFamily="34" charset="-122"/>
                <a:ea typeface="微软雅黑" pitchFamily="34" charset="-122"/>
              </a:endParaRPr>
            </a:p>
          </p:txBody>
        </p:sp>
      </p:grpSp>
      <p:grpSp>
        <p:nvGrpSpPr>
          <p:cNvPr id="241" name="组合 240"/>
          <p:cNvGrpSpPr/>
          <p:nvPr/>
        </p:nvGrpSpPr>
        <p:grpSpPr>
          <a:xfrm>
            <a:off x="3571565" y="1531434"/>
            <a:ext cx="899932" cy="856858"/>
            <a:chOff x="2243959" y="2112361"/>
            <a:chExt cx="997900" cy="950136"/>
          </a:xfrm>
        </p:grpSpPr>
        <p:grpSp>
          <p:nvGrpSpPr>
            <p:cNvPr id="242" name="组合 24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44" name="同心圆 2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45" name="椭圆 2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43" name="TextBox 106"/>
            <p:cNvSpPr txBox="1"/>
            <p:nvPr/>
          </p:nvSpPr>
          <p:spPr>
            <a:xfrm>
              <a:off x="2243959" y="2388900"/>
              <a:ext cx="997900" cy="409538"/>
            </a:xfrm>
            <a:prstGeom prst="rect">
              <a:avLst/>
            </a:prstGeom>
            <a:noFill/>
          </p:spPr>
          <p:txBody>
            <a:bodyPr wrap="square" lIns="0" tIns="0" rIns="0" bIns="0" rtlCol="0">
              <a:spAutoFit/>
            </a:bodyPr>
            <a:lstStyle/>
            <a:p>
              <a:pPr algn="ctr"/>
              <a:r>
                <a:rPr lang="zh-CN" altLang="en-US" sz="1200" b="1" dirty="0" smtClean="0">
                  <a:solidFill>
                    <a:srgbClr val="C00000"/>
                  </a:solidFill>
                  <a:latin typeface="微软雅黑" pitchFamily="34" charset="-122"/>
                  <a:ea typeface="微软雅黑" pitchFamily="34" charset="-122"/>
                </a:rPr>
                <a:t>填加</a:t>
              </a:r>
              <a:endParaRPr lang="en-US" altLang="zh-CN" sz="1200" b="1" dirty="0" smtClean="0">
                <a:solidFill>
                  <a:srgbClr val="C00000"/>
                </a:solidFill>
                <a:latin typeface="微软雅黑" pitchFamily="34" charset="-122"/>
                <a:ea typeface="微软雅黑" pitchFamily="34" charset="-122"/>
              </a:endParaRPr>
            </a:p>
            <a:p>
              <a:pPr algn="ctr"/>
              <a:r>
                <a:rPr lang="zh-CN" altLang="en-US" sz="1200" b="1" dirty="0" smtClean="0">
                  <a:solidFill>
                    <a:srgbClr val="C00000"/>
                  </a:solidFill>
                  <a:latin typeface="微软雅黑" pitchFamily="34" charset="-122"/>
                  <a:ea typeface="微软雅黑" pitchFamily="34" charset="-122"/>
                </a:rPr>
                <a:t>标题</a:t>
              </a:r>
              <a:endParaRPr lang="zh-CN" altLang="en-US" sz="1200" b="1" dirty="0">
                <a:solidFill>
                  <a:srgbClr val="C00000"/>
                </a:solidFill>
                <a:latin typeface="微软雅黑" pitchFamily="34" charset="-122"/>
                <a:ea typeface="微软雅黑" pitchFamily="34" charset="-122"/>
              </a:endParaRPr>
            </a:p>
          </p:txBody>
        </p:sp>
      </p:grpSp>
      <p:grpSp>
        <p:nvGrpSpPr>
          <p:cNvPr id="246" name="组合 245"/>
          <p:cNvGrpSpPr/>
          <p:nvPr/>
        </p:nvGrpSpPr>
        <p:grpSpPr>
          <a:xfrm>
            <a:off x="5153829" y="1642188"/>
            <a:ext cx="899932" cy="856858"/>
            <a:chOff x="2243959" y="2112361"/>
            <a:chExt cx="997900" cy="950136"/>
          </a:xfrm>
        </p:grpSpPr>
        <p:grpSp>
          <p:nvGrpSpPr>
            <p:cNvPr id="247" name="组合 24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49" name="同心圆 2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50" name="椭圆 24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48" name="TextBox 111"/>
            <p:cNvSpPr txBox="1"/>
            <p:nvPr/>
          </p:nvSpPr>
          <p:spPr>
            <a:xfrm>
              <a:off x="2243959" y="2345937"/>
              <a:ext cx="997900" cy="477794"/>
            </a:xfrm>
            <a:prstGeom prst="rect">
              <a:avLst/>
            </a:prstGeom>
            <a:noFill/>
          </p:spPr>
          <p:txBody>
            <a:bodyPr wrap="square" lIns="0" tIns="0" rIns="0" bIns="0" rtlCol="0">
              <a:spAutoFit/>
            </a:bodyPr>
            <a:lstStyle/>
            <a:p>
              <a:pPr algn="ctr"/>
              <a:r>
                <a:rPr lang="zh-CN" altLang="en-US" sz="1400" b="1" dirty="0" smtClean="0">
                  <a:solidFill>
                    <a:srgbClr val="C00000"/>
                  </a:solidFill>
                  <a:latin typeface="微软雅黑" pitchFamily="34" charset="-122"/>
                  <a:ea typeface="微软雅黑" pitchFamily="34" charset="-122"/>
                </a:rPr>
                <a:t>填加</a:t>
              </a:r>
              <a:endParaRPr lang="en-US" altLang="zh-CN" sz="1400" b="1" dirty="0" smtClean="0">
                <a:solidFill>
                  <a:srgbClr val="C00000"/>
                </a:solidFill>
                <a:latin typeface="微软雅黑" pitchFamily="34" charset="-122"/>
                <a:ea typeface="微软雅黑" pitchFamily="34" charset="-122"/>
              </a:endParaRPr>
            </a:p>
            <a:p>
              <a:pPr algn="ctr"/>
              <a:r>
                <a:rPr lang="zh-CN" altLang="en-US" sz="1400" b="1" dirty="0" smtClean="0">
                  <a:solidFill>
                    <a:srgbClr val="C00000"/>
                  </a:solidFill>
                  <a:latin typeface="微软雅黑" pitchFamily="34" charset="-122"/>
                  <a:ea typeface="微软雅黑" pitchFamily="34" charset="-122"/>
                </a:rPr>
                <a:t>标题</a:t>
              </a:r>
              <a:endParaRPr lang="zh-CN" altLang="en-US" sz="1400" b="1" dirty="0">
                <a:solidFill>
                  <a:srgbClr val="C00000"/>
                </a:solidFill>
                <a:latin typeface="微软雅黑" pitchFamily="34" charset="-122"/>
                <a:ea typeface="微软雅黑" pitchFamily="34" charset="-122"/>
              </a:endParaRPr>
            </a:p>
          </p:txBody>
        </p:sp>
      </p:grpSp>
      <p:grpSp>
        <p:nvGrpSpPr>
          <p:cNvPr id="251" name="组合 250"/>
          <p:cNvGrpSpPr/>
          <p:nvPr/>
        </p:nvGrpSpPr>
        <p:grpSpPr>
          <a:xfrm>
            <a:off x="6365476" y="1358724"/>
            <a:ext cx="899932" cy="856858"/>
            <a:chOff x="2243959" y="2112361"/>
            <a:chExt cx="997900" cy="950136"/>
          </a:xfrm>
        </p:grpSpPr>
        <p:grpSp>
          <p:nvGrpSpPr>
            <p:cNvPr id="252" name="组合 25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54" name="同心圆 2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55" name="椭圆 2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53" name="TextBox 116"/>
            <p:cNvSpPr txBox="1"/>
            <p:nvPr/>
          </p:nvSpPr>
          <p:spPr>
            <a:xfrm>
              <a:off x="2243959" y="2340869"/>
              <a:ext cx="997900" cy="477794"/>
            </a:xfrm>
            <a:prstGeom prst="rect">
              <a:avLst/>
            </a:prstGeom>
            <a:noFill/>
          </p:spPr>
          <p:txBody>
            <a:bodyPr wrap="square" lIns="0" tIns="0" rIns="0" bIns="0" rtlCol="0">
              <a:spAutoFit/>
            </a:bodyPr>
            <a:lstStyle/>
            <a:p>
              <a:pPr algn="ctr"/>
              <a:r>
                <a:rPr lang="zh-CN" altLang="en-US" sz="1400" b="1" dirty="0" smtClean="0">
                  <a:solidFill>
                    <a:srgbClr val="C00000"/>
                  </a:solidFill>
                  <a:latin typeface="微软雅黑" pitchFamily="34" charset="-122"/>
                  <a:ea typeface="微软雅黑" pitchFamily="34" charset="-122"/>
                </a:rPr>
                <a:t>填加</a:t>
              </a:r>
              <a:endParaRPr lang="en-US" altLang="zh-CN" sz="1400" b="1" dirty="0" smtClean="0">
                <a:solidFill>
                  <a:srgbClr val="C00000"/>
                </a:solidFill>
                <a:latin typeface="微软雅黑" pitchFamily="34" charset="-122"/>
                <a:ea typeface="微软雅黑" pitchFamily="34" charset="-122"/>
              </a:endParaRPr>
            </a:p>
            <a:p>
              <a:pPr algn="ctr"/>
              <a:r>
                <a:rPr lang="zh-CN" altLang="en-US" sz="1400" b="1" dirty="0" smtClean="0">
                  <a:solidFill>
                    <a:srgbClr val="C00000"/>
                  </a:solidFill>
                  <a:latin typeface="微软雅黑" pitchFamily="34" charset="-122"/>
                  <a:ea typeface="微软雅黑" pitchFamily="34" charset="-122"/>
                </a:rPr>
                <a:t>标题</a:t>
              </a:r>
              <a:endParaRPr lang="zh-CN" altLang="en-US" sz="1400" b="1" dirty="0">
                <a:solidFill>
                  <a:srgbClr val="C00000"/>
                </a:solidFill>
                <a:latin typeface="微软雅黑" pitchFamily="34" charset="-122"/>
                <a:ea typeface="微软雅黑" pitchFamily="34" charset="-122"/>
              </a:endParaRPr>
            </a:p>
          </p:txBody>
        </p:sp>
      </p:grpSp>
      <p:grpSp>
        <p:nvGrpSpPr>
          <p:cNvPr id="256" name="组合 255"/>
          <p:cNvGrpSpPr/>
          <p:nvPr/>
        </p:nvGrpSpPr>
        <p:grpSpPr>
          <a:xfrm>
            <a:off x="7311471" y="2369589"/>
            <a:ext cx="710898" cy="676872"/>
            <a:chOff x="2243959" y="2112361"/>
            <a:chExt cx="997900" cy="950136"/>
          </a:xfrm>
        </p:grpSpPr>
        <p:grpSp>
          <p:nvGrpSpPr>
            <p:cNvPr id="257" name="组合 25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59" name="同心圆 2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60" name="椭圆 2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58" name="TextBox 12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61" name="组合 260"/>
          <p:cNvGrpSpPr/>
          <p:nvPr/>
        </p:nvGrpSpPr>
        <p:grpSpPr>
          <a:xfrm>
            <a:off x="2385300" y="1303750"/>
            <a:ext cx="710898" cy="676872"/>
            <a:chOff x="2243959" y="2112361"/>
            <a:chExt cx="997900" cy="950136"/>
          </a:xfrm>
        </p:grpSpPr>
        <p:grpSp>
          <p:nvGrpSpPr>
            <p:cNvPr id="262" name="组合 26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64" name="同心圆 2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65" name="椭圆 26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63" name="TextBox 12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66" name="组合 265"/>
          <p:cNvGrpSpPr/>
          <p:nvPr/>
        </p:nvGrpSpPr>
        <p:grpSpPr>
          <a:xfrm>
            <a:off x="1403648" y="2998612"/>
            <a:ext cx="710898" cy="676872"/>
            <a:chOff x="2243959" y="2112361"/>
            <a:chExt cx="997900" cy="950136"/>
          </a:xfrm>
        </p:grpSpPr>
        <p:grpSp>
          <p:nvGrpSpPr>
            <p:cNvPr id="267" name="组合 26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69" name="同心圆 2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70" name="椭圆 26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68" name="TextBox 13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71" name="组合 270"/>
          <p:cNvGrpSpPr/>
          <p:nvPr/>
        </p:nvGrpSpPr>
        <p:grpSpPr>
          <a:xfrm>
            <a:off x="5855755" y="2627385"/>
            <a:ext cx="710898" cy="676872"/>
            <a:chOff x="2243959" y="2112361"/>
            <a:chExt cx="997900" cy="950136"/>
          </a:xfrm>
        </p:grpSpPr>
        <p:grpSp>
          <p:nvGrpSpPr>
            <p:cNvPr id="272" name="组合 27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74" name="同心圆 2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75" name="椭圆 27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73" name="TextBox 13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76" name="组合 275"/>
          <p:cNvGrpSpPr/>
          <p:nvPr/>
        </p:nvGrpSpPr>
        <p:grpSpPr>
          <a:xfrm>
            <a:off x="7660430" y="1636045"/>
            <a:ext cx="710898" cy="676872"/>
            <a:chOff x="2243959" y="2112361"/>
            <a:chExt cx="997900" cy="950136"/>
          </a:xfrm>
        </p:grpSpPr>
        <p:grpSp>
          <p:nvGrpSpPr>
            <p:cNvPr id="277" name="组合 27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79" name="同心圆 2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80" name="椭圆 27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78" name="TextBox 14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81" name="组合 280"/>
          <p:cNvGrpSpPr/>
          <p:nvPr/>
        </p:nvGrpSpPr>
        <p:grpSpPr>
          <a:xfrm>
            <a:off x="6989553" y="3572659"/>
            <a:ext cx="710898" cy="676872"/>
            <a:chOff x="2243959" y="2112361"/>
            <a:chExt cx="997900" cy="950136"/>
          </a:xfrm>
        </p:grpSpPr>
        <p:grpSp>
          <p:nvGrpSpPr>
            <p:cNvPr id="282" name="组合 28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84" name="同心圆 28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85" name="椭圆 28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83" name="TextBox 14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C00000"/>
                  </a:solidFill>
                  <a:latin typeface="微软雅黑" pitchFamily="34" charset="-122"/>
                  <a:ea typeface="微软雅黑" pitchFamily="34" charset="-122"/>
                </a:rPr>
                <a:t>填加</a:t>
              </a:r>
              <a:endParaRPr lang="en-US" altLang="zh-CN" sz="1100" b="1" dirty="0" smtClean="0">
                <a:solidFill>
                  <a:srgbClr val="C00000"/>
                </a:solidFill>
                <a:latin typeface="微软雅黑" pitchFamily="34" charset="-122"/>
                <a:ea typeface="微软雅黑" pitchFamily="34" charset="-122"/>
              </a:endParaRPr>
            </a:p>
            <a:p>
              <a:pPr algn="ctr"/>
              <a:r>
                <a:rPr lang="zh-CN" altLang="en-US" sz="1100" b="1" dirty="0" smtClean="0">
                  <a:solidFill>
                    <a:srgbClr val="C00000"/>
                  </a:solidFill>
                  <a:latin typeface="微软雅黑" pitchFamily="34" charset="-122"/>
                  <a:ea typeface="微软雅黑" pitchFamily="34" charset="-122"/>
                </a:rPr>
                <a:t>标题</a:t>
              </a:r>
              <a:endParaRPr lang="zh-CN" altLang="en-US" sz="1100" b="1" dirty="0">
                <a:solidFill>
                  <a:srgbClr val="C00000"/>
                </a:solidFill>
                <a:latin typeface="微软雅黑" pitchFamily="34" charset="-122"/>
                <a:ea typeface="微软雅黑" pitchFamily="34" charset="-122"/>
              </a:endParaRPr>
            </a:p>
          </p:txBody>
        </p:sp>
      </p:grpSp>
      <p:grpSp>
        <p:nvGrpSpPr>
          <p:cNvPr id="286" name="组合 285"/>
          <p:cNvGrpSpPr/>
          <p:nvPr/>
        </p:nvGrpSpPr>
        <p:grpSpPr>
          <a:xfrm>
            <a:off x="6680524" y="2912533"/>
            <a:ext cx="618058" cy="588476"/>
            <a:chOff x="2257865" y="2112361"/>
            <a:chExt cx="997900" cy="950136"/>
          </a:xfrm>
        </p:grpSpPr>
        <p:grpSp>
          <p:nvGrpSpPr>
            <p:cNvPr id="287" name="组合 28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89" name="同心圆 2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90" name="椭圆 28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88" name="TextBox 15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C00000"/>
                  </a:solidFill>
                  <a:latin typeface="微软雅黑" pitchFamily="34" charset="-122"/>
                  <a:ea typeface="微软雅黑" pitchFamily="34" charset="-122"/>
                </a:rPr>
                <a:t>填加</a:t>
              </a:r>
              <a:endParaRPr lang="en-US" altLang="zh-CN" sz="1050" b="1" dirty="0" smtClean="0">
                <a:solidFill>
                  <a:srgbClr val="C00000"/>
                </a:solidFill>
                <a:latin typeface="微软雅黑" pitchFamily="34" charset="-122"/>
                <a:ea typeface="微软雅黑" pitchFamily="34" charset="-122"/>
              </a:endParaRPr>
            </a:p>
            <a:p>
              <a:pPr algn="ctr"/>
              <a:r>
                <a:rPr lang="zh-CN" altLang="en-US" sz="1050" b="1" dirty="0" smtClean="0">
                  <a:solidFill>
                    <a:srgbClr val="C00000"/>
                  </a:solidFill>
                  <a:latin typeface="微软雅黑" pitchFamily="34" charset="-122"/>
                  <a:ea typeface="微软雅黑" pitchFamily="34" charset="-122"/>
                </a:rPr>
                <a:t>标题</a:t>
              </a:r>
              <a:endParaRPr lang="zh-CN" altLang="en-US" sz="1050" b="1" dirty="0">
                <a:solidFill>
                  <a:srgbClr val="C00000"/>
                </a:solidFill>
                <a:latin typeface="微软雅黑" pitchFamily="34" charset="-122"/>
                <a:ea typeface="微软雅黑" pitchFamily="34" charset="-122"/>
              </a:endParaRPr>
            </a:p>
          </p:txBody>
        </p:sp>
      </p:grpSp>
      <p:grpSp>
        <p:nvGrpSpPr>
          <p:cNvPr id="291" name="组合 290"/>
          <p:cNvGrpSpPr/>
          <p:nvPr/>
        </p:nvGrpSpPr>
        <p:grpSpPr>
          <a:xfrm>
            <a:off x="1370107" y="1024285"/>
            <a:ext cx="618058" cy="588476"/>
            <a:chOff x="2257865" y="2112361"/>
            <a:chExt cx="997900" cy="950136"/>
          </a:xfrm>
        </p:grpSpPr>
        <p:grpSp>
          <p:nvGrpSpPr>
            <p:cNvPr id="292" name="组合 29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94" name="同心圆 2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295" name="椭圆 29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93" name="TextBox 15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C00000"/>
                  </a:solidFill>
                  <a:latin typeface="微软雅黑" pitchFamily="34" charset="-122"/>
                  <a:ea typeface="微软雅黑" pitchFamily="34" charset="-122"/>
                </a:rPr>
                <a:t>填加</a:t>
              </a:r>
              <a:endParaRPr lang="en-US" altLang="zh-CN" sz="1050" b="1" dirty="0" smtClean="0">
                <a:solidFill>
                  <a:srgbClr val="C00000"/>
                </a:solidFill>
                <a:latin typeface="微软雅黑" pitchFamily="34" charset="-122"/>
                <a:ea typeface="微软雅黑" pitchFamily="34" charset="-122"/>
              </a:endParaRPr>
            </a:p>
            <a:p>
              <a:pPr algn="ctr"/>
              <a:r>
                <a:rPr lang="zh-CN" altLang="en-US" sz="1050" b="1" dirty="0" smtClean="0">
                  <a:solidFill>
                    <a:srgbClr val="C00000"/>
                  </a:solidFill>
                  <a:latin typeface="微软雅黑" pitchFamily="34" charset="-122"/>
                  <a:ea typeface="微软雅黑" pitchFamily="34" charset="-122"/>
                </a:rPr>
                <a:t>标题</a:t>
              </a:r>
              <a:endParaRPr lang="zh-CN" altLang="en-US" sz="1050" b="1" dirty="0">
                <a:solidFill>
                  <a:srgbClr val="C00000"/>
                </a:solidFill>
                <a:latin typeface="微软雅黑" pitchFamily="34" charset="-122"/>
                <a:ea typeface="微软雅黑" pitchFamily="34" charset="-122"/>
              </a:endParaRPr>
            </a:p>
          </p:txBody>
        </p:sp>
      </p:grpSp>
      <p:grpSp>
        <p:nvGrpSpPr>
          <p:cNvPr id="296" name="组合 295"/>
          <p:cNvGrpSpPr/>
          <p:nvPr/>
        </p:nvGrpSpPr>
        <p:grpSpPr>
          <a:xfrm>
            <a:off x="395536" y="1570525"/>
            <a:ext cx="618058" cy="588476"/>
            <a:chOff x="2257865" y="2112361"/>
            <a:chExt cx="997900" cy="950136"/>
          </a:xfrm>
        </p:grpSpPr>
        <p:grpSp>
          <p:nvGrpSpPr>
            <p:cNvPr id="297" name="组合 29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299" name="同心圆 2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300" name="椭圆 29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298" name="TextBox 16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C00000"/>
                  </a:solidFill>
                  <a:latin typeface="微软雅黑" pitchFamily="34" charset="-122"/>
                  <a:ea typeface="微软雅黑" pitchFamily="34" charset="-122"/>
                </a:rPr>
                <a:t>填加</a:t>
              </a:r>
              <a:endParaRPr lang="en-US" altLang="zh-CN" sz="1050" b="1" dirty="0" smtClean="0">
                <a:solidFill>
                  <a:srgbClr val="C00000"/>
                </a:solidFill>
                <a:latin typeface="微软雅黑" pitchFamily="34" charset="-122"/>
                <a:ea typeface="微软雅黑" pitchFamily="34" charset="-122"/>
              </a:endParaRPr>
            </a:p>
            <a:p>
              <a:pPr algn="ctr"/>
              <a:r>
                <a:rPr lang="zh-CN" altLang="en-US" sz="1050" b="1" dirty="0" smtClean="0">
                  <a:solidFill>
                    <a:srgbClr val="C00000"/>
                  </a:solidFill>
                  <a:latin typeface="微软雅黑" pitchFamily="34" charset="-122"/>
                  <a:ea typeface="微软雅黑" pitchFamily="34" charset="-122"/>
                </a:rPr>
                <a:t>标题</a:t>
              </a:r>
              <a:endParaRPr lang="zh-CN" altLang="en-US" sz="1050" b="1" dirty="0">
                <a:solidFill>
                  <a:srgbClr val="C00000"/>
                </a:solidFill>
                <a:latin typeface="微软雅黑" pitchFamily="34" charset="-122"/>
                <a:ea typeface="微软雅黑" pitchFamily="34" charset="-122"/>
              </a:endParaRPr>
            </a:p>
          </p:txBody>
        </p:sp>
      </p:grpSp>
      <p:grpSp>
        <p:nvGrpSpPr>
          <p:cNvPr id="301" name="组合 300"/>
          <p:cNvGrpSpPr/>
          <p:nvPr/>
        </p:nvGrpSpPr>
        <p:grpSpPr>
          <a:xfrm>
            <a:off x="4567793" y="1181260"/>
            <a:ext cx="618058" cy="588476"/>
            <a:chOff x="2257865" y="2112361"/>
            <a:chExt cx="997900" cy="950136"/>
          </a:xfrm>
        </p:grpSpPr>
        <p:grpSp>
          <p:nvGrpSpPr>
            <p:cNvPr id="302" name="组合 301"/>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304" name="同心圆 3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305" name="椭圆 30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303" name="TextBox 16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C00000"/>
                  </a:solidFill>
                  <a:latin typeface="微软雅黑" pitchFamily="34" charset="-122"/>
                  <a:ea typeface="微软雅黑" pitchFamily="34" charset="-122"/>
                </a:rPr>
                <a:t>填加</a:t>
              </a:r>
              <a:endParaRPr lang="en-US" altLang="zh-CN" sz="1050" b="1" dirty="0" smtClean="0">
                <a:solidFill>
                  <a:srgbClr val="C00000"/>
                </a:solidFill>
                <a:latin typeface="微软雅黑" pitchFamily="34" charset="-122"/>
                <a:ea typeface="微软雅黑" pitchFamily="34" charset="-122"/>
              </a:endParaRPr>
            </a:p>
            <a:p>
              <a:pPr algn="ctr"/>
              <a:r>
                <a:rPr lang="zh-CN" altLang="en-US" sz="1050" b="1" dirty="0" smtClean="0">
                  <a:solidFill>
                    <a:srgbClr val="C00000"/>
                  </a:solidFill>
                  <a:latin typeface="微软雅黑" pitchFamily="34" charset="-122"/>
                  <a:ea typeface="微软雅黑" pitchFamily="34" charset="-122"/>
                </a:rPr>
                <a:t>标题</a:t>
              </a:r>
              <a:endParaRPr lang="zh-CN" altLang="en-US" sz="1050" b="1" dirty="0">
                <a:solidFill>
                  <a:srgbClr val="C00000"/>
                </a:solidFill>
                <a:latin typeface="微软雅黑" pitchFamily="34" charset="-122"/>
                <a:ea typeface="微软雅黑" pitchFamily="34" charset="-122"/>
              </a:endParaRPr>
            </a:p>
          </p:txBody>
        </p:sp>
      </p:grpSp>
      <p:grpSp>
        <p:nvGrpSpPr>
          <p:cNvPr id="306" name="组合 305"/>
          <p:cNvGrpSpPr/>
          <p:nvPr/>
        </p:nvGrpSpPr>
        <p:grpSpPr>
          <a:xfrm>
            <a:off x="408916" y="2966983"/>
            <a:ext cx="618058" cy="588476"/>
            <a:chOff x="2257865" y="2112361"/>
            <a:chExt cx="997900" cy="950136"/>
          </a:xfrm>
        </p:grpSpPr>
        <p:grpSp>
          <p:nvGrpSpPr>
            <p:cNvPr id="307" name="组合 306"/>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309" name="同心圆 30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sp>
            <p:nvSpPr>
              <p:cNvPr id="310" name="椭圆 30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C00000"/>
                  </a:solidFill>
                </a:endParaRPr>
              </a:p>
            </p:txBody>
          </p:sp>
        </p:grpSp>
        <p:sp>
          <p:nvSpPr>
            <p:cNvPr id="308" name="TextBox 17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C00000"/>
                  </a:solidFill>
                  <a:latin typeface="微软雅黑" pitchFamily="34" charset="-122"/>
                  <a:ea typeface="微软雅黑" pitchFamily="34" charset="-122"/>
                </a:rPr>
                <a:t>填加</a:t>
              </a:r>
              <a:endParaRPr lang="en-US" altLang="zh-CN" sz="1050" b="1" dirty="0" smtClean="0">
                <a:solidFill>
                  <a:srgbClr val="C00000"/>
                </a:solidFill>
                <a:latin typeface="微软雅黑" pitchFamily="34" charset="-122"/>
                <a:ea typeface="微软雅黑" pitchFamily="34" charset="-122"/>
              </a:endParaRPr>
            </a:p>
            <a:p>
              <a:pPr algn="ctr"/>
              <a:r>
                <a:rPr lang="zh-CN" altLang="en-US" sz="1050" b="1" dirty="0" smtClean="0">
                  <a:solidFill>
                    <a:srgbClr val="C00000"/>
                  </a:solidFill>
                  <a:latin typeface="微软雅黑" pitchFamily="34" charset="-122"/>
                  <a:ea typeface="微软雅黑" pitchFamily="34" charset="-122"/>
                </a:rPr>
                <a:t>标题</a:t>
              </a:r>
              <a:endParaRPr lang="zh-CN" altLang="en-US" sz="1050" b="1" dirty="0">
                <a:solidFill>
                  <a:srgbClr val="C00000"/>
                </a:solidFill>
                <a:latin typeface="微软雅黑" pitchFamily="34" charset="-122"/>
                <a:ea typeface="微软雅黑" pitchFamily="34" charset="-122"/>
              </a:endParaRPr>
            </a:p>
          </p:txBody>
        </p:sp>
      </p:grpSp>
      <p:cxnSp>
        <p:nvCxnSpPr>
          <p:cNvPr id="311" name="Line"/>
          <p:cNvCxnSpPr/>
          <p:nvPr/>
        </p:nvCxnSpPr>
        <p:spPr>
          <a:xfrm rot="19800000" flipH="1" flipV="1">
            <a:off x="-433679" y="1455400"/>
            <a:ext cx="613193" cy="530420"/>
          </a:xfrm>
          <a:prstGeom prst="line">
            <a:avLst/>
          </a:prstGeom>
          <a:ln w="12700" cap="flat">
            <a:solidFill>
              <a:schemeClr val="bg1">
                <a:lumMod val="75000"/>
              </a:schemeClr>
            </a:solidFill>
            <a:prstDash val="dash"/>
            <a:miter lim="800000"/>
          </a:ln>
        </p:spPr>
      </p:cxnSp>
    </p:spTree>
    <p:extLst>
      <p:ext uri="{BB962C8B-B14F-4D97-AF65-F5344CB8AC3E}">
        <p14:creationId xmlns:p14="http://schemas.microsoft.com/office/powerpoint/2010/main" val="771318300"/>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1000"/>
                                        <p:tgtEl>
                                          <p:spTgt spid="229"/>
                                        </p:tgtEl>
                                      </p:cBhvr>
                                    </p:animEffect>
                                    <p:anim calcmode="lin" valueType="num">
                                      <p:cBhvr>
                                        <p:cTn id="12" dur="1000" fill="hold"/>
                                        <p:tgtEl>
                                          <p:spTgt spid="229"/>
                                        </p:tgtEl>
                                        <p:attrNameLst>
                                          <p:attrName>ppt_x</p:attrName>
                                        </p:attrNameLst>
                                      </p:cBhvr>
                                      <p:tavLst>
                                        <p:tav tm="0">
                                          <p:val>
                                            <p:strVal val="#ppt_x"/>
                                          </p:val>
                                        </p:tav>
                                        <p:tav tm="100000">
                                          <p:val>
                                            <p:strVal val="#ppt_x"/>
                                          </p:val>
                                        </p:tav>
                                      </p:tavLst>
                                    </p:anim>
                                    <p:anim calcmode="lin" valueType="num">
                                      <p:cBhvr>
                                        <p:cTn id="13" dur="1000" fill="hold"/>
                                        <p:tgtEl>
                                          <p:spTgt spid="22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fade">
                                      <p:cBhvr>
                                        <p:cTn id="16" dur="500"/>
                                        <p:tgtEl>
                                          <p:spTgt spid="215"/>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26"/>
                                        </p:tgtEl>
                                        <p:attrNameLst>
                                          <p:attrName>style.visibility</p:attrName>
                                        </p:attrNameLst>
                                      </p:cBhvr>
                                      <p:to>
                                        <p:strVal val="visible"/>
                                      </p:to>
                                    </p:set>
                                    <p:animEffect transition="in" filter="wipe(down)">
                                      <p:cBhvr>
                                        <p:cTn id="20" dur="500"/>
                                        <p:tgtEl>
                                          <p:spTgt spid="2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3"/>
                                        </p:tgtEl>
                                        <p:attrNameLst>
                                          <p:attrName>style.visibility</p:attrName>
                                        </p:attrNameLst>
                                      </p:cBhvr>
                                      <p:to>
                                        <p:strVal val="visible"/>
                                      </p:to>
                                    </p:set>
                                    <p:animEffect transition="in" filter="wipe(down)">
                                      <p:cBhvr>
                                        <p:cTn id="23" dur="500"/>
                                        <p:tgtEl>
                                          <p:spTgt spid="223"/>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224"/>
                                        </p:tgtEl>
                                        <p:attrNameLst>
                                          <p:attrName>style.visibility</p:attrName>
                                        </p:attrNameLst>
                                      </p:cBhvr>
                                      <p:to>
                                        <p:strVal val="visible"/>
                                      </p:to>
                                    </p:set>
                                    <p:animEffect transition="in" filter="wipe(down)">
                                      <p:cBhvr>
                                        <p:cTn id="27" dur="500"/>
                                        <p:tgtEl>
                                          <p:spTgt spid="2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1"/>
                                        </p:tgtEl>
                                        <p:attrNameLst>
                                          <p:attrName>style.visibility</p:attrName>
                                        </p:attrNameLst>
                                      </p:cBhvr>
                                      <p:to>
                                        <p:strVal val="visible"/>
                                      </p:to>
                                    </p:set>
                                    <p:animEffect transition="in" filter="wipe(down)">
                                      <p:cBhvr>
                                        <p:cTn id="30" dur="500"/>
                                        <p:tgtEl>
                                          <p:spTgt spid="221"/>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225"/>
                                        </p:tgtEl>
                                        <p:attrNameLst>
                                          <p:attrName>style.visibility</p:attrName>
                                        </p:attrNameLst>
                                      </p:cBhvr>
                                      <p:to>
                                        <p:strVal val="visible"/>
                                      </p:to>
                                    </p:set>
                                    <p:animEffect transition="in" filter="wipe(down)">
                                      <p:cBhvr>
                                        <p:cTn id="34" dur="500"/>
                                        <p:tgtEl>
                                          <p:spTgt spid="2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down)">
                                      <p:cBhvr>
                                        <p:cTn id="37" dur="500"/>
                                        <p:tgtEl>
                                          <p:spTgt spid="22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1"/>
                                        </p:tgtEl>
                                        <p:attrNameLst>
                                          <p:attrName>style.visibility</p:attrName>
                                        </p:attrNameLst>
                                      </p:cBhvr>
                                      <p:to>
                                        <p:strVal val="visible"/>
                                      </p:to>
                                    </p:set>
                                    <p:anim calcmode="lin" valueType="num">
                                      <p:cBhvr>
                                        <p:cTn id="42" dur="500" fill="hold"/>
                                        <p:tgtEl>
                                          <p:spTgt spid="261"/>
                                        </p:tgtEl>
                                        <p:attrNameLst>
                                          <p:attrName>ppt_w</p:attrName>
                                        </p:attrNameLst>
                                      </p:cBhvr>
                                      <p:tavLst>
                                        <p:tav tm="0">
                                          <p:val>
                                            <p:fltVal val="0"/>
                                          </p:val>
                                        </p:tav>
                                        <p:tav tm="100000">
                                          <p:val>
                                            <p:strVal val="#ppt_w"/>
                                          </p:val>
                                        </p:tav>
                                      </p:tavLst>
                                    </p:anim>
                                    <p:anim calcmode="lin" valueType="num">
                                      <p:cBhvr>
                                        <p:cTn id="43" dur="500" fill="hold"/>
                                        <p:tgtEl>
                                          <p:spTgt spid="261"/>
                                        </p:tgtEl>
                                        <p:attrNameLst>
                                          <p:attrName>ppt_h</p:attrName>
                                        </p:attrNameLst>
                                      </p:cBhvr>
                                      <p:tavLst>
                                        <p:tav tm="0">
                                          <p:val>
                                            <p:fltVal val="0"/>
                                          </p:val>
                                        </p:tav>
                                        <p:tav tm="100000">
                                          <p:val>
                                            <p:strVal val="#ppt_h"/>
                                          </p:val>
                                        </p:tav>
                                      </p:tavLst>
                                    </p:anim>
                                    <p:animEffect transition="in" filter="fade">
                                      <p:cBhvr>
                                        <p:cTn id="44" dur="500"/>
                                        <p:tgtEl>
                                          <p:spTgt spid="261"/>
                                        </p:tgtEl>
                                      </p:cBhvr>
                                    </p:animEffect>
                                  </p:childTnLst>
                                </p:cTn>
                              </p:par>
                              <p:par>
                                <p:cTn id="45" presetID="53" presetClass="entr" presetSubtype="16" fill="hold" nodeType="withEffect">
                                  <p:stCondLst>
                                    <p:cond delay="750"/>
                                  </p:stCondLst>
                                  <p:childTnLst>
                                    <p:set>
                                      <p:cBhvr>
                                        <p:cTn id="46" dur="1" fill="hold">
                                          <p:stCondLst>
                                            <p:cond delay="0"/>
                                          </p:stCondLst>
                                        </p:cTn>
                                        <p:tgtEl>
                                          <p:spTgt spid="291"/>
                                        </p:tgtEl>
                                        <p:attrNameLst>
                                          <p:attrName>style.visibility</p:attrName>
                                        </p:attrNameLst>
                                      </p:cBhvr>
                                      <p:to>
                                        <p:strVal val="visible"/>
                                      </p:to>
                                    </p:set>
                                    <p:anim calcmode="lin" valueType="num">
                                      <p:cBhvr>
                                        <p:cTn id="47" dur="500" fill="hold"/>
                                        <p:tgtEl>
                                          <p:spTgt spid="291"/>
                                        </p:tgtEl>
                                        <p:attrNameLst>
                                          <p:attrName>ppt_w</p:attrName>
                                        </p:attrNameLst>
                                      </p:cBhvr>
                                      <p:tavLst>
                                        <p:tav tm="0">
                                          <p:val>
                                            <p:fltVal val="0"/>
                                          </p:val>
                                        </p:tav>
                                        <p:tav tm="100000">
                                          <p:val>
                                            <p:strVal val="#ppt_w"/>
                                          </p:val>
                                        </p:tav>
                                      </p:tavLst>
                                    </p:anim>
                                    <p:anim calcmode="lin" valueType="num">
                                      <p:cBhvr>
                                        <p:cTn id="48" dur="500" fill="hold"/>
                                        <p:tgtEl>
                                          <p:spTgt spid="291"/>
                                        </p:tgtEl>
                                        <p:attrNameLst>
                                          <p:attrName>ppt_h</p:attrName>
                                        </p:attrNameLst>
                                      </p:cBhvr>
                                      <p:tavLst>
                                        <p:tav tm="0">
                                          <p:val>
                                            <p:fltVal val="0"/>
                                          </p:val>
                                        </p:tav>
                                        <p:tav tm="100000">
                                          <p:val>
                                            <p:strVal val="#ppt_h"/>
                                          </p:val>
                                        </p:tav>
                                      </p:tavLst>
                                    </p:anim>
                                    <p:animEffect transition="in" filter="fade">
                                      <p:cBhvr>
                                        <p:cTn id="49" dur="500"/>
                                        <p:tgtEl>
                                          <p:spTgt spid="291"/>
                                        </p:tgtEl>
                                      </p:cBhvr>
                                    </p:animEffect>
                                  </p:childTnLst>
                                </p:cTn>
                              </p:par>
                              <p:par>
                                <p:cTn id="50" presetID="53" presetClass="entr" presetSubtype="16" fill="hold" nodeType="withEffect">
                                  <p:stCondLst>
                                    <p:cond delay="0"/>
                                  </p:stCondLst>
                                  <p:childTnLst>
                                    <p:set>
                                      <p:cBhvr>
                                        <p:cTn id="51" dur="1" fill="hold">
                                          <p:stCondLst>
                                            <p:cond delay="0"/>
                                          </p:stCondLst>
                                        </p:cTn>
                                        <p:tgtEl>
                                          <p:spTgt spid="296"/>
                                        </p:tgtEl>
                                        <p:attrNameLst>
                                          <p:attrName>style.visibility</p:attrName>
                                        </p:attrNameLst>
                                      </p:cBhvr>
                                      <p:to>
                                        <p:strVal val="visible"/>
                                      </p:to>
                                    </p:set>
                                    <p:anim calcmode="lin" valueType="num">
                                      <p:cBhvr>
                                        <p:cTn id="52" dur="500" fill="hold"/>
                                        <p:tgtEl>
                                          <p:spTgt spid="296"/>
                                        </p:tgtEl>
                                        <p:attrNameLst>
                                          <p:attrName>ppt_w</p:attrName>
                                        </p:attrNameLst>
                                      </p:cBhvr>
                                      <p:tavLst>
                                        <p:tav tm="0">
                                          <p:val>
                                            <p:fltVal val="0"/>
                                          </p:val>
                                        </p:tav>
                                        <p:tav tm="100000">
                                          <p:val>
                                            <p:strVal val="#ppt_w"/>
                                          </p:val>
                                        </p:tav>
                                      </p:tavLst>
                                    </p:anim>
                                    <p:anim calcmode="lin" valueType="num">
                                      <p:cBhvr>
                                        <p:cTn id="53" dur="500" fill="hold"/>
                                        <p:tgtEl>
                                          <p:spTgt spid="296"/>
                                        </p:tgtEl>
                                        <p:attrNameLst>
                                          <p:attrName>ppt_h</p:attrName>
                                        </p:attrNameLst>
                                      </p:cBhvr>
                                      <p:tavLst>
                                        <p:tav tm="0">
                                          <p:val>
                                            <p:fltVal val="0"/>
                                          </p:val>
                                        </p:tav>
                                        <p:tav tm="100000">
                                          <p:val>
                                            <p:strVal val="#ppt_h"/>
                                          </p:val>
                                        </p:tav>
                                      </p:tavLst>
                                    </p:anim>
                                    <p:animEffect transition="in" filter="fade">
                                      <p:cBhvr>
                                        <p:cTn id="54" dur="500"/>
                                        <p:tgtEl>
                                          <p:spTgt spid="296"/>
                                        </p:tgtEl>
                                      </p:cBhvr>
                                    </p:animEffect>
                                  </p:childTnLst>
                                </p:cTn>
                              </p:par>
                              <p:par>
                                <p:cTn id="55" presetID="53" presetClass="entr" presetSubtype="16" fill="hold" nodeType="withEffect">
                                  <p:stCondLst>
                                    <p:cond delay="250"/>
                                  </p:stCondLst>
                                  <p:childTnLst>
                                    <p:set>
                                      <p:cBhvr>
                                        <p:cTn id="56" dur="1" fill="hold">
                                          <p:stCondLst>
                                            <p:cond delay="0"/>
                                          </p:stCondLst>
                                        </p:cTn>
                                        <p:tgtEl>
                                          <p:spTgt spid="306"/>
                                        </p:tgtEl>
                                        <p:attrNameLst>
                                          <p:attrName>style.visibility</p:attrName>
                                        </p:attrNameLst>
                                      </p:cBhvr>
                                      <p:to>
                                        <p:strVal val="visible"/>
                                      </p:to>
                                    </p:set>
                                    <p:anim calcmode="lin" valueType="num">
                                      <p:cBhvr>
                                        <p:cTn id="57" dur="500" fill="hold"/>
                                        <p:tgtEl>
                                          <p:spTgt spid="306"/>
                                        </p:tgtEl>
                                        <p:attrNameLst>
                                          <p:attrName>ppt_w</p:attrName>
                                        </p:attrNameLst>
                                      </p:cBhvr>
                                      <p:tavLst>
                                        <p:tav tm="0">
                                          <p:val>
                                            <p:fltVal val="0"/>
                                          </p:val>
                                        </p:tav>
                                        <p:tav tm="100000">
                                          <p:val>
                                            <p:strVal val="#ppt_w"/>
                                          </p:val>
                                        </p:tav>
                                      </p:tavLst>
                                    </p:anim>
                                    <p:anim calcmode="lin" valueType="num">
                                      <p:cBhvr>
                                        <p:cTn id="58" dur="500" fill="hold"/>
                                        <p:tgtEl>
                                          <p:spTgt spid="306"/>
                                        </p:tgtEl>
                                        <p:attrNameLst>
                                          <p:attrName>ppt_h</p:attrName>
                                        </p:attrNameLst>
                                      </p:cBhvr>
                                      <p:tavLst>
                                        <p:tav tm="0">
                                          <p:val>
                                            <p:fltVal val="0"/>
                                          </p:val>
                                        </p:tav>
                                        <p:tav tm="100000">
                                          <p:val>
                                            <p:strVal val="#ppt_h"/>
                                          </p:val>
                                        </p:tav>
                                      </p:tavLst>
                                    </p:anim>
                                    <p:animEffect transition="in" filter="fade">
                                      <p:cBhvr>
                                        <p:cTn id="59" dur="500"/>
                                        <p:tgtEl>
                                          <p:spTgt spid="306"/>
                                        </p:tgtEl>
                                      </p:cBhvr>
                                    </p:animEffect>
                                  </p:childTnLst>
                                </p:cTn>
                              </p:par>
                              <p:par>
                                <p:cTn id="60" presetID="53" presetClass="entr" presetSubtype="16" fill="hold" nodeType="withEffect">
                                  <p:stCondLst>
                                    <p:cond delay="1000"/>
                                  </p:stCondLst>
                                  <p:childTnLst>
                                    <p:set>
                                      <p:cBhvr>
                                        <p:cTn id="61" dur="1" fill="hold">
                                          <p:stCondLst>
                                            <p:cond delay="0"/>
                                          </p:stCondLst>
                                        </p:cTn>
                                        <p:tgtEl>
                                          <p:spTgt spid="236"/>
                                        </p:tgtEl>
                                        <p:attrNameLst>
                                          <p:attrName>style.visibility</p:attrName>
                                        </p:attrNameLst>
                                      </p:cBhvr>
                                      <p:to>
                                        <p:strVal val="visible"/>
                                      </p:to>
                                    </p:set>
                                    <p:anim calcmode="lin" valueType="num">
                                      <p:cBhvr>
                                        <p:cTn id="62" dur="500" fill="hold"/>
                                        <p:tgtEl>
                                          <p:spTgt spid="236"/>
                                        </p:tgtEl>
                                        <p:attrNameLst>
                                          <p:attrName>ppt_w</p:attrName>
                                        </p:attrNameLst>
                                      </p:cBhvr>
                                      <p:tavLst>
                                        <p:tav tm="0">
                                          <p:val>
                                            <p:fltVal val="0"/>
                                          </p:val>
                                        </p:tav>
                                        <p:tav tm="100000">
                                          <p:val>
                                            <p:strVal val="#ppt_w"/>
                                          </p:val>
                                        </p:tav>
                                      </p:tavLst>
                                    </p:anim>
                                    <p:anim calcmode="lin" valueType="num">
                                      <p:cBhvr>
                                        <p:cTn id="63" dur="500" fill="hold"/>
                                        <p:tgtEl>
                                          <p:spTgt spid="236"/>
                                        </p:tgtEl>
                                        <p:attrNameLst>
                                          <p:attrName>ppt_h</p:attrName>
                                        </p:attrNameLst>
                                      </p:cBhvr>
                                      <p:tavLst>
                                        <p:tav tm="0">
                                          <p:val>
                                            <p:fltVal val="0"/>
                                          </p:val>
                                        </p:tav>
                                        <p:tav tm="100000">
                                          <p:val>
                                            <p:strVal val="#ppt_h"/>
                                          </p:val>
                                        </p:tav>
                                      </p:tavLst>
                                    </p:anim>
                                    <p:animEffect transition="in" filter="fade">
                                      <p:cBhvr>
                                        <p:cTn id="64" dur="500"/>
                                        <p:tgtEl>
                                          <p:spTgt spid="236"/>
                                        </p:tgtEl>
                                      </p:cBhvr>
                                    </p:animEffect>
                                  </p:childTnLst>
                                </p:cTn>
                              </p:par>
                              <p:par>
                                <p:cTn id="65" presetID="53" presetClass="entr" presetSubtype="16" fill="hold" nodeType="withEffect">
                                  <p:stCondLst>
                                    <p:cond delay="750"/>
                                  </p:stCondLst>
                                  <p:childTnLst>
                                    <p:set>
                                      <p:cBhvr>
                                        <p:cTn id="66" dur="1" fill="hold">
                                          <p:stCondLst>
                                            <p:cond delay="0"/>
                                          </p:stCondLst>
                                        </p:cTn>
                                        <p:tgtEl>
                                          <p:spTgt spid="231"/>
                                        </p:tgtEl>
                                        <p:attrNameLst>
                                          <p:attrName>style.visibility</p:attrName>
                                        </p:attrNameLst>
                                      </p:cBhvr>
                                      <p:to>
                                        <p:strVal val="visible"/>
                                      </p:to>
                                    </p:set>
                                    <p:anim calcmode="lin" valueType="num">
                                      <p:cBhvr>
                                        <p:cTn id="67" dur="500" fill="hold"/>
                                        <p:tgtEl>
                                          <p:spTgt spid="231"/>
                                        </p:tgtEl>
                                        <p:attrNameLst>
                                          <p:attrName>ppt_w</p:attrName>
                                        </p:attrNameLst>
                                      </p:cBhvr>
                                      <p:tavLst>
                                        <p:tav tm="0">
                                          <p:val>
                                            <p:fltVal val="0"/>
                                          </p:val>
                                        </p:tav>
                                        <p:tav tm="100000">
                                          <p:val>
                                            <p:strVal val="#ppt_w"/>
                                          </p:val>
                                        </p:tav>
                                      </p:tavLst>
                                    </p:anim>
                                    <p:anim calcmode="lin" valueType="num">
                                      <p:cBhvr>
                                        <p:cTn id="68" dur="500" fill="hold"/>
                                        <p:tgtEl>
                                          <p:spTgt spid="231"/>
                                        </p:tgtEl>
                                        <p:attrNameLst>
                                          <p:attrName>ppt_h</p:attrName>
                                        </p:attrNameLst>
                                      </p:cBhvr>
                                      <p:tavLst>
                                        <p:tav tm="0">
                                          <p:val>
                                            <p:fltVal val="0"/>
                                          </p:val>
                                        </p:tav>
                                        <p:tav tm="100000">
                                          <p:val>
                                            <p:strVal val="#ppt_h"/>
                                          </p:val>
                                        </p:tav>
                                      </p:tavLst>
                                    </p:anim>
                                    <p:animEffect transition="in" filter="fade">
                                      <p:cBhvr>
                                        <p:cTn id="69" dur="500"/>
                                        <p:tgtEl>
                                          <p:spTgt spid="231"/>
                                        </p:tgtEl>
                                      </p:cBhvr>
                                    </p:animEffect>
                                  </p:childTnLst>
                                </p:cTn>
                              </p:par>
                              <p:par>
                                <p:cTn id="70" presetID="53" presetClass="entr" presetSubtype="16" fill="hold" nodeType="withEffect">
                                  <p:stCondLst>
                                    <p:cond delay="0"/>
                                  </p:stCondLst>
                                  <p:childTnLst>
                                    <p:set>
                                      <p:cBhvr>
                                        <p:cTn id="71" dur="1" fill="hold">
                                          <p:stCondLst>
                                            <p:cond delay="0"/>
                                          </p:stCondLst>
                                        </p:cTn>
                                        <p:tgtEl>
                                          <p:spTgt spid="266"/>
                                        </p:tgtEl>
                                        <p:attrNameLst>
                                          <p:attrName>style.visibility</p:attrName>
                                        </p:attrNameLst>
                                      </p:cBhvr>
                                      <p:to>
                                        <p:strVal val="visible"/>
                                      </p:to>
                                    </p:set>
                                    <p:anim calcmode="lin" valueType="num">
                                      <p:cBhvr>
                                        <p:cTn id="72" dur="500" fill="hold"/>
                                        <p:tgtEl>
                                          <p:spTgt spid="266"/>
                                        </p:tgtEl>
                                        <p:attrNameLst>
                                          <p:attrName>ppt_w</p:attrName>
                                        </p:attrNameLst>
                                      </p:cBhvr>
                                      <p:tavLst>
                                        <p:tav tm="0">
                                          <p:val>
                                            <p:fltVal val="0"/>
                                          </p:val>
                                        </p:tav>
                                        <p:tav tm="100000">
                                          <p:val>
                                            <p:strVal val="#ppt_w"/>
                                          </p:val>
                                        </p:tav>
                                      </p:tavLst>
                                    </p:anim>
                                    <p:anim calcmode="lin" valueType="num">
                                      <p:cBhvr>
                                        <p:cTn id="73" dur="500" fill="hold"/>
                                        <p:tgtEl>
                                          <p:spTgt spid="266"/>
                                        </p:tgtEl>
                                        <p:attrNameLst>
                                          <p:attrName>ppt_h</p:attrName>
                                        </p:attrNameLst>
                                      </p:cBhvr>
                                      <p:tavLst>
                                        <p:tav tm="0">
                                          <p:val>
                                            <p:fltVal val="0"/>
                                          </p:val>
                                        </p:tav>
                                        <p:tav tm="100000">
                                          <p:val>
                                            <p:strVal val="#ppt_h"/>
                                          </p:val>
                                        </p:tav>
                                      </p:tavLst>
                                    </p:anim>
                                    <p:animEffect transition="in" filter="fade">
                                      <p:cBhvr>
                                        <p:cTn id="74" dur="500"/>
                                        <p:tgtEl>
                                          <p:spTgt spid="266"/>
                                        </p:tgtEl>
                                      </p:cBhvr>
                                    </p:animEffect>
                                  </p:childTnLst>
                                </p:cTn>
                              </p:par>
                              <p:par>
                                <p:cTn id="75" presetID="53" presetClass="entr" presetSubtype="16" fill="hold" nodeType="withEffect">
                                  <p:stCondLst>
                                    <p:cond delay="1000"/>
                                  </p:stCondLst>
                                  <p:childTnLst>
                                    <p:set>
                                      <p:cBhvr>
                                        <p:cTn id="76" dur="1" fill="hold">
                                          <p:stCondLst>
                                            <p:cond delay="0"/>
                                          </p:stCondLst>
                                        </p:cTn>
                                        <p:tgtEl>
                                          <p:spTgt spid="241"/>
                                        </p:tgtEl>
                                        <p:attrNameLst>
                                          <p:attrName>style.visibility</p:attrName>
                                        </p:attrNameLst>
                                      </p:cBhvr>
                                      <p:to>
                                        <p:strVal val="visible"/>
                                      </p:to>
                                    </p:set>
                                    <p:anim calcmode="lin" valueType="num">
                                      <p:cBhvr>
                                        <p:cTn id="77" dur="500" fill="hold"/>
                                        <p:tgtEl>
                                          <p:spTgt spid="241"/>
                                        </p:tgtEl>
                                        <p:attrNameLst>
                                          <p:attrName>ppt_w</p:attrName>
                                        </p:attrNameLst>
                                      </p:cBhvr>
                                      <p:tavLst>
                                        <p:tav tm="0">
                                          <p:val>
                                            <p:fltVal val="0"/>
                                          </p:val>
                                        </p:tav>
                                        <p:tav tm="100000">
                                          <p:val>
                                            <p:strVal val="#ppt_w"/>
                                          </p:val>
                                        </p:tav>
                                      </p:tavLst>
                                    </p:anim>
                                    <p:anim calcmode="lin" valueType="num">
                                      <p:cBhvr>
                                        <p:cTn id="78" dur="500" fill="hold"/>
                                        <p:tgtEl>
                                          <p:spTgt spid="241"/>
                                        </p:tgtEl>
                                        <p:attrNameLst>
                                          <p:attrName>ppt_h</p:attrName>
                                        </p:attrNameLst>
                                      </p:cBhvr>
                                      <p:tavLst>
                                        <p:tav tm="0">
                                          <p:val>
                                            <p:fltVal val="0"/>
                                          </p:val>
                                        </p:tav>
                                        <p:tav tm="100000">
                                          <p:val>
                                            <p:strVal val="#ppt_h"/>
                                          </p:val>
                                        </p:tav>
                                      </p:tavLst>
                                    </p:anim>
                                    <p:animEffect transition="in" filter="fade">
                                      <p:cBhvr>
                                        <p:cTn id="79" dur="500"/>
                                        <p:tgtEl>
                                          <p:spTgt spid="241"/>
                                        </p:tgtEl>
                                      </p:cBhvr>
                                    </p:animEffect>
                                  </p:childTnLst>
                                </p:cTn>
                              </p:par>
                              <p:par>
                                <p:cTn id="80" presetID="53" presetClass="entr" presetSubtype="16" fill="hold" nodeType="withEffect">
                                  <p:stCondLst>
                                    <p:cond delay="0"/>
                                  </p:stCondLst>
                                  <p:childTnLst>
                                    <p:set>
                                      <p:cBhvr>
                                        <p:cTn id="81" dur="1" fill="hold">
                                          <p:stCondLst>
                                            <p:cond delay="0"/>
                                          </p:stCondLst>
                                        </p:cTn>
                                        <p:tgtEl>
                                          <p:spTgt spid="301"/>
                                        </p:tgtEl>
                                        <p:attrNameLst>
                                          <p:attrName>style.visibility</p:attrName>
                                        </p:attrNameLst>
                                      </p:cBhvr>
                                      <p:to>
                                        <p:strVal val="visible"/>
                                      </p:to>
                                    </p:set>
                                    <p:anim calcmode="lin" valueType="num">
                                      <p:cBhvr>
                                        <p:cTn id="82" dur="500" fill="hold"/>
                                        <p:tgtEl>
                                          <p:spTgt spid="301"/>
                                        </p:tgtEl>
                                        <p:attrNameLst>
                                          <p:attrName>ppt_w</p:attrName>
                                        </p:attrNameLst>
                                      </p:cBhvr>
                                      <p:tavLst>
                                        <p:tav tm="0">
                                          <p:val>
                                            <p:fltVal val="0"/>
                                          </p:val>
                                        </p:tav>
                                        <p:tav tm="100000">
                                          <p:val>
                                            <p:strVal val="#ppt_w"/>
                                          </p:val>
                                        </p:tav>
                                      </p:tavLst>
                                    </p:anim>
                                    <p:anim calcmode="lin" valueType="num">
                                      <p:cBhvr>
                                        <p:cTn id="83" dur="500" fill="hold"/>
                                        <p:tgtEl>
                                          <p:spTgt spid="301"/>
                                        </p:tgtEl>
                                        <p:attrNameLst>
                                          <p:attrName>ppt_h</p:attrName>
                                        </p:attrNameLst>
                                      </p:cBhvr>
                                      <p:tavLst>
                                        <p:tav tm="0">
                                          <p:val>
                                            <p:fltVal val="0"/>
                                          </p:val>
                                        </p:tav>
                                        <p:tav tm="100000">
                                          <p:val>
                                            <p:strVal val="#ppt_h"/>
                                          </p:val>
                                        </p:tav>
                                      </p:tavLst>
                                    </p:anim>
                                    <p:animEffect transition="in" filter="fade">
                                      <p:cBhvr>
                                        <p:cTn id="84" dur="500"/>
                                        <p:tgtEl>
                                          <p:spTgt spid="301"/>
                                        </p:tgtEl>
                                      </p:cBhvr>
                                    </p:animEffect>
                                  </p:childTnLst>
                                </p:cTn>
                              </p:par>
                              <p:par>
                                <p:cTn id="85" presetID="53" presetClass="entr" presetSubtype="16" fill="hold" nodeType="withEffect">
                                  <p:stCondLst>
                                    <p:cond delay="750"/>
                                  </p:stCondLst>
                                  <p:childTnLst>
                                    <p:set>
                                      <p:cBhvr>
                                        <p:cTn id="86" dur="1" fill="hold">
                                          <p:stCondLst>
                                            <p:cond delay="0"/>
                                          </p:stCondLst>
                                        </p:cTn>
                                        <p:tgtEl>
                                          <p:spTgt spid="246"/>
                                        </p:tgtEl>
                                        <p:attrNameLst>
                                          <p:attrName>style.visibility</p:attrName>
                                        </p:attrNameLst>
                                      </p:cBhvr>
                                      <p:to>
                                        <p:strVal val="visible"/>
                                      </p:to>
                                    </p:set>
                                    <p:anim calcmode="lin" valueType="num">
                                      <p:cBhvr>
                                        <p:cTn id="87" dur="500" fill="hold"/>
                                        <p:tgtEl>
                                          <p:spTgt spid="246"/>
                                        </p:tgtEl>
                                        <p:attrNameLst>
                                          <p:attrName>ppt_w</p:attrName>
                                        </p:attrNameLst>
                                      </p:cBhvr>
                                      <p:tavLst>
                                        <p:tav tm="0">
                                          <p:val>
                                            <p:fltVal val="0"/>
                                          </p:val>
                                        </p:tav>
                                        <p:tav tm="100000">
                                          <p:val>
                                            <p:strVal val="#ppt_w"/>
                                          </p:val>
                                        </p:tav>
                                      </p:tavLst>
                                    </p:anim>
                                    <p:anim calcmode="lin" valueType="num">
                                      <p:cBhvr>
                                        <p:cTn id="88" dur="500" fill="hold"/>
                                        <p:tgtEl>
                                          <p:spTgt spid="246"/>
                                        </p:tgtEl>
                                        <p:attrNameLst>
                                          <p:attrName>ppt_h</p:attrName>
                                        </p:attrNameLst>
                                      </p:cBhvr>
                                      <p:tavLst>
                                        <p:tav tm="0">
                                          <p:val>
                                            <p:fltVal val="0"/>
                                          </p:val>
                                        </p:tav>
                                        <p:tav tm="100000">
                                          <p:val>
                                            <p:strVal val="#ppt_h"/>
                                          </p:val>
                                        </p:tav>
                                      </p:tavLst>
                                    </p:anim>
                                    <p:animEffect transition="in" filter="fade">
                                      <p:cBhvr>
                                        <p:cTn id="89" dur="500"/>
                                        <p:tgtEl>
                                          <p:spTgt spid="246"/>
                                        </p:tgtEl>
                                      </p:cBhvr>
                                    </p:animEffect>
                                  </p:childTnLst>
                                </p:cTn>
                              </p:par>
                              <p:par>
                                <p:cTn id="90" presetID="53" presetClass="entr" presetSubtype="16" fill="hold" nodeType="withEffect">
                                  <p:stCondLst>
                                    <p:cond delay="0"/>
                                  </p:stCondLst>
                                  <p:childTnLst>
                                    <p:set>
                                      <p:cBhvr>
                                        <p:cTn id="91" dur="1" fill="hold">
                                          <p:stCondLst>
                                            <p:cond delay="0"/>
                                          </p:stCondLst>
                                        </p:cTn>
                                        <p:tgtEl>
                                          <p:spTgt spid="251"/>
                                        </p:tgtEl>
                                        <p:attrNameLst>
                                          <p:attrName>style.visibility</p:attrName>
                                        </p:attrNameLst>
                                      </p:cBhvr>
                                      <p:to>
                                        <p:strVal val="visible"/>
                                      </p:to>
                                    </p:set>
                                    <p:anim calcmode="lin" valueType="num">
                                      <p:cBhvr>
                                        <p:cTn id="92" dur="500" fill="hold"/>
                                        <p:tgtEl>
                                          <p:spTgt spid="251"/>
                                        </p:tgtEl>
                                        <p:attrNameLst>
                                          <p:attrName>ppt_w</p:attrName>
                                        </p:attrNameLst>
                                      </p:cBhvr>
                                      <p:tavLst>
                                        <p:tav tm="0">
                                          <p:val>
                                            <p:fltVal val="0"/>
                                          </p:val>
                                        </p:tav>
                                        <p:tav tm="100000">
                                          <p:val>
                                            <p:strVal val="#ppt_w"/>
                                          </p:val>
                                        </p:tav>
                                      </p:tavLst>
                                    </p:anim>
                                    <p:anim calcmode="lin" valueType="num">
                                      <p:cBhvr>
                                        <p:cTn id="93" dur="500" fill="hold"/>
                                        <p:tgtEl>
                                          <p:spTgt spid="251"/>
                                        </p:tgtEl>
                                        <p:attrNameLst>
                                          <p:attrName>ppt_h</p:attrName>
                                        </p:attrNameLst>
                                      </p:cBhvr>
                                      <p:tavLst>
                                        <p:tav tm="0">
                                          <p:val>
                                            <p:fltVal val="0"/>
                                          </p:val>
                                        </p:tav>
                                        <p:tav tm="100000">
                                          <p:val>
                                            <p:strVal val="#ppt_h"/>
                                          </p:val>
                                        </p:tav>
                                      </p:tavLst>
                                    </p:anim>
                                    <p:animEffect transition="in" filter="fade">
                                      <p:cBhvr>
                                        <p:cTn id="94" dur="500"/>
                                        <p:tgtEl>
                                          <p:spTgt spid="251"/>
                                        </p:tgtEl>
                                      </p:cBhvr>
                                    </p:animEffect>
                                  </p:childTnLst>
                                </p:cTn>
                              </p:par>
                              <p:par>
                                <p:cTn id="95" presetID="53" presetClass="entr" presetSubtype="16" fill="hold" nodeType="withEffect">
                                  <p:stCondLst>
                                    <p:cond delay="1000"/>
                                  </p:stCondLst>
                                  <p:childTnLst>
                                    <p:set>
                                      <p:cBhvr>
                                        <p:cTn id="96" dur="1" fill="hold">
                                          <p:stCondLst>
                                            <p:cond delay="0"/>
                                          </p:stCondLst>
                                        </p:cTn>
                                        <p:tgtEl>
                                          <p:spTgt spid="271"/>
                                        </p:tgtEl>
                                        <p:attrNameLst>
                                          <p:attrName>style.visibility</p:attrName>
                                        </p:attrNameLst>
                                      </p:cBhvr>
                                      <p:to>
                                        <p:strVal val="visible"/>
                                      </p:to>
                                    </p:set>
                                    <p:anim calcmode="lin" valueType="num">
                                      <p:cBhvr>
                                        <p:cTn id="97" dur="500" fill="hold"/>
                                        <p:tgtEl>
                                          <p:spTgt spid="271"/>
                                        </p:tgtEl>
                                        <p:attrNameLst>
                                          <p:attrName>ppt_w</p:attrName>
                                        </p:attrNameLst>
                                      </p:cBhvr>
                                      <p:tavLst>
                                        <p:tav tm="0">
                                          <p:val>
                                            <p:fltVal val="0"/>
                                          </p:val>
                                        </p:tav>
                                        <p:tav tm="100000">
                                          <p:val>
                                            <p:strVal val="#ppt_w"/>
                                          </p:val>
                                        </p:tav>
                                      </p:tavLst>
                                    </p:anim>
                                    <p:anim calcmode="lin" valueType="num">
                                      <p:cBhvr>
                                        <p:cTn id="98" dur="500" fill="hold"/>
                                        <p:tgtEl>
                                          <p:spTgt spid="271"/>
                                        </p:tgtEl>
                                        <p:attrNameLst>
                                          <p:attrName>ppt_h</p:attrName>
                                        </p:attrNameLst>
                                      </p:cBhvr>
                                      <p:tavLst>
                                        <p:tav tm="0">
                                          <p:val>
                                            <p:fltVal val="0"/>
                                          </p:val>
                                        </p:tav>
                                        <p:tav tm="100000">
                                          <p:val>
                                            <p:strVal val="#ppt_h"/>
                                          </p:val>
                                        </p:tav>
                                      </p:tavLst>
                                    </p:anim>
                                    <p:animEffect transition="in" filter="fade">
                                      <p:cBhvr>
                                        <p:cTn id="99" dur="500"/>
                                        <p:tgtEl>
                                          <p:spTgt spid="271"/>
                                        </p:tgtEl>
                                      </p:cBhvr>
                                    </p:animEffect>
                                  </p:childTnLst>
                                </p:cTn>
                              </p:par>
                              <p:par>
                                <p:cTn id="100" presetID="53" presetClass="entr" presetSubtype="16" fill="hold" nodeType="withEffect">
                                  <p:stCondLst>
                                    <p:cond delay="0"/>
                                  </p:stCondLst>
                                  <p:childTnLst>
                                    <p:set>
                                      <p:cBhvr>
                                        <p:cTn id="101" dur="1" fill="hold">
                                          <p:stCondLst>
                                            <p:cond delay="0"/>
                                          </p:stCondLst>
                                        </p:cTn>
                                        <p:tgtEl>
                                          <p:spTgt spid="286"/>
                                        </p:tgtEl>
                                        <p:attrNameLst>
                                          <p:attrName>style.visibility</p:attrName>
                                        </p:attrNameLst>
                                      </p:cBhvr>
                                      <p:to>
                                        <p:strVal val="visible"/>
                                      </p:to>
                                    </p:set>
                                    <p:anim calcmode="lin" valueType="num">
                                      <p:cBhvr>
                                        <p:cTn id="102" dur="500" fill="hold"/>
                                        <p:tgtEl>
                                          <p:spTgt spid="286"/>
                                        </p:tgtEl>
                                        <p:attrNameLst>
                                          <p:attrName>ppt_w</p:attrName>
                                        </p:attrNameLst>
                                      </p:cBhvr>
                                      <p:tavLst>
                                        <p:tav tm="0">
                                          <p:val>
                                            <p:fltVal val="0"/>
                                          </p:val>
                                        </p:tav>
                                        <p:tav tm="100000">
                                          <p:val>
                                            <p:strVal val="#ppt_w"/>
                                          </p:val>
                                        </p:tav>
                                      </p:tavLst>
                                    </p:anim>
                                    <p:anim calcmode="lin" valueType="num">
                                      <p:cBhvr>
                                        <p:cTn id="103" dur="500" fill="hold"/>
                                        <p:tgtEl>
                                          <p:spTgt spid="286"/>
                                        </p:tgtEl>
                                        <p:attrNameLst>
                                          <p:attrName>ppt_h</p:attrName>
                                        </p:attrNameLst>
                                      </p:cBhvr>
                                      <p:tavLst>
                                        <p:tav tm="0">
                                          <p:val>
                                            <p:fltVal val="0"/>
                                          </p:val>
                                        </p:tav>
                                        <p:tav tm="100000">
                                          <p:val>
                                            <p:strVal val="#ppt_h"/>
                                          </p:val>
                                        </p:tav>
                                      </p:tavLst>
                                    </p:anim>
                                    <p:animEffect transition="in" filter="fade">
                                      <p:cBhvr>
                                        <p:cTn id="104" dur="500"/>
                                        <p:tgtEl>
                                          <p:spTgt spid="286"/>
                                        </p:tgtEl>
                                      </p:cBhvr>
                                    </p:animEffect>
                                  </p:childTnLst>
                                </p:cTn>
                              </p:par>
                              <p:par>
                                <p:cTn id="105" presetID="53" presetClass="entr" presetSubtype="16" fill="hold" nodeType="withEffect">
                                  <p:stCondLst>
                                    <p:cond delay="1000"/>
                                  </p:stCondLst>
                                  <p:childTnLst>
                                    <p:set>
                                      <p:cBhvr>
                                        <p:cTn id="106" dur="1" fill="hold">
                                          <p:stCondLst>
                                            <p:cond delay="0"/>
                                          </p:stCondLst>
                                        </p:cTn>
                                        <p:tgtEl>
                                          <p:spTgt spid="256"/>
                                        </p:tgtEl>
                                        <p:attrNameLst>
                                          <p:attrName>style.visibility</p:attrName>
                                        </p:attrNameLst>
                                      </p:cBhvr>
                                      <p:to>
                                        <p:strVal val="visible"/>
                                      </p:to>
                                    </p:set>
                                    <p:anim calcmode="lin" valueType="num">
                                      <p:cBhvr>
                                        <p:cTn id="107" dur="500" fill="hold"/>
                                        <p:tgtEl>
                                          <p:spTgt spid="256"/>
                                        </p:tgtEl>
                                        <p:attrNameLst>
                                          <p:attrName>ppt_w</p:attrName>
                                        </p:attrNameLst>
                                      </p:cBhvr>
                                      <p:tavLst>
                                        <p:tav tm="0">
                                          <p:val>
                                            <p:fltVal val="0"/>
                                          </p:val>
                                        </p:tav>
                                        <p:tav tm="100000">
                                          <p:val>
                                            <p:strVal val="#ppt_w"/>
                                          </p:val>
                                        </p:tav>
                                      </p:tavLst>
                                    </p:anim>
                                    <p:anim calcmode="lin" valueType="num">
                                      <p:cBhvr>
                                        <p:cTn id="108" dur="500" fill="hold"/>
                                        <p:tgtEl>
                                          <p:spTgt spid="256"/>
                                        </p:tgtEl>
                                        <p:attrNameLst>
                                          <p:attrName>ppt_h</p:attrName>
                                        </p:attrNameLst>
                                      </p:cBhvr>
                                      <p:tavLst>
                                        <p:tav tm="0">
                                          <p:val>
                                            <p:fltVal val="0"/>
                                          </p:val>
                                        </p:tav>
                                        <p:tav tm="100000">
                                          <p:val>
                                            <p:strVal val="#ppt_h"/>
                                          </p:val>
                                        </p:tav>
                                      </p:tavLst>
                                    </p:anim>
                                    <p:animEffect transition="in" filter="fade">
                                      <p:cBhvr>
                                        <p:cTn id="109" dur="500"/>
                                        <p:tgtEl>
                                          <p:spTgt spid="256"/>
                                        </p:tgtEl>
                                      </p:cBhvr>
                                    </p:animEffect>
                                  </p:childTnLst>
                                </p:cTn>
                              </p:par>
                              <p:par>
                                <p:cTn id="110" presetID="53" presetClass="entr" presetSubtype="16" fill="hold" nodeType="withEffect">
                                  <p:stCondLst>
                                    <p:cond delay="250"/>
                                  </p:stCondLst>
                                  <p:childTnLst>
                                    <p:set>
                                      <p:cBhvr>
                                        <p:cTn id="111" dur="1" fill="hold">
                                          <p:stCondLst>
                                            <p:cond delay="0"/>
                                          </p:stCondLst>
                                        </p:cTn>
                                        <p:tgtEl>
                                          <p:spTgt spid="276"/>
                                        </p:tgtEl>
                                        <p:attrNameLst>
                                          <p:attrName>style.visibility</p:attrName>
                                        </p:attrNameLst>
                                      </p:cBhvr>
                                      <p:to>
                                        <p:strVal val="visible"/>
                                      </p:to>
                                    </p:set>
                                    <p:anim calcmode="lin" valueType="num">
                                      <p:cBhvr>
                                        <p:cTn id="112" dur="500" fill="hold"/>
                                        <p:tgtEl>
                                          <p:spTgt spid="276"/>
                                        </p:tgtEl>
                                        <p:attrNameLst>
                                          <p:attrName>ppt_w</p:attrName>
                                        </p:attrNameLst>
                                      </p:cBhvr>
                                      <p:tavLst>
                                        <p:tav tm="0">
                                          <p:val>
                                            <p:fltVal val="0"/>
                                          </p:val>
                                        </p:tav>
                                        <p:tav tm="100000">
                                          <p:val>
                                            <p:strVal val="#ppt_w"/>
                                          </p:val>
                                        </p:tav>
                                      </p:tavLst>
                                    </p:anim>
                                    <p:anim calcmode="lin" valueType="num">
                                      <p:cBhvr>
                                        <p:cTn id="113" dur="500" fill="hold"/>
                                        <p:tgtEl>
                                          <p:spTgt spid="276"/>
                                        </p:tgtEl>
                                        <p:attrNameLst>
                                          <p:attrName>ppt_h</p:attrName>
                                        </p:attrNameLst>
                                      </p:cBhvr>
                                      <p:tavLst>
                                        <p:tav tm="0">
                                          <p:val>
                                            <p:fltVal val="0"/>
                                          </p:val>
                                        </p:tav>
                                        <p:tav tm="100000">
                                          <p:val>
                                            <p:strVal val="#ppt_h"/>
                                          </p:val>
                                        </p:tav>
                                      </p:tavLst>
                                    </p:anim>
                                    <p:animEffect transition="in" filter="fade">
                                      <p:cBhvr>
                                        <p:cTn id="114" dur="500"/>
                                        <p:tgtEl>
                                          <p:spTgt spid="276"/>
                                        </p:tgtEl>
                                      </p:cBhvr>
                                    </p:animEffect>
                                  </p:childTnLst>
                                </p:cTn>
                              </p:par>
                              <p:par>
                                <p:cTn id="115" presetID="53" presetClass="entr" presetSubtype="16" fill="hold" nodeType="withEffect">
                                  <p:stCondLst>
                                    <p:cond delay="0"/>
                                  </p:stCondLst>
                                  <p:childTnLst>
                                    <p:set>
                                      <p:cBhvr>
                                        <p:cTn id="116" dur="1" fill="hold">
                                          <p:stCondLst>
                                            <p:cond delay="0"/>
                                          </p:stCondLst>
                                        </p:cTn>
                                        <p:tgtEl>
                                          <p:spTgt spid="281"/>
                                        </p:tgtEl>
                                        <p:attrNameLst>
                                          <p:attrName>style.visibility</p:attrName>
                                        </p:attrNameLst>
                                      </p:cBhvr>
                                      <p:to>
                                        <p:strVal val="visible"/>
                                      </p:to>
                                    </p:set>
                                    <p:anim calcmode="lin" valueType="num">
                                      <p:cBhvr>
                                        <p:cTn id="117" dur="500" fill="hold"/>
                                        <p:tgtEl>
                                          <p:spTgt spid="281"/>
                                        </p:tgtEl>
                                        <p:attrNameLst>
                                          <p:attrName>ppt_w</p:attrName>
                                        </p:attrNameLst>
                                      </p:cBhvr>
                                      <p:tavLst>
                                        <p:tav tm="0">
                                          <p:val>
                                            <p:fltVal val="0"/>
                                          </p:val>
                                        </p:tav>
                                        <p:tav tm="100000">
                                          <p:val>
                                            <p:strVal val="#ppt_w"/>
                                          </p:val>
                                        </p:tav>
                                      </p:tavLst>
                                    </p:anim>
                                    <p:anim calcmode="lin" valueType="num">
                                      <p:cBhvr>
                                        <p:cTn id="118" dur="500" fill="hold"/>
                                        <p:tgtEl>
                                          <p:spTgt spid="281"/>
                                        </p:tgtEl>
                                        <p:attrNameLst>
                                          <p:attrName>ppt_h</p:attrName>
                                        </p:attrNameLst>
                                      </p:cBhvr>
                                      <p:tavLst>
                                        <p:tav tm="0">
                                          <p:val>
                                            <p:fltVal val="0"/>
                                          </p:val>
                                        </p:tav>
                                        <p:tav tm="100000">
                                          <p:val>
                                            <p:strVal val="#ppt_h"/>
                                          </p:val>
                                        </p:tav>
                                      </p:tavLst>
                                    </p:anim>
                                    <p:animEffect transition="in" filter="fade">
                                      <p:cBhvr>
                                        <p:cTn id="119" dur="500"/>
                                        <p:tgtEl>
                                          <p:spTgt spid="281"/>
                                        </p:tgtEl>
                                      </p:cBhvr>
                                    </p:animEffect>
                                  </p:childTnLst>
                                </p:cTn>
                              </p:par>
                            </p:childTnLst>
                          </p:cTn>
                        </p:par>
                        <p:par>
                          <p:cTn id="120" fill="hold">
                            <p:stCondLst>
                              <p:cond delay="1500"/>
                            </p:stCondLst>
                            <p:childTnLst>
                              <p:par>
                                <p:cTn id="121" presetID="22" presetClass="entr" presetSubtype="2" fill="hold" nodeType="afterEffect">
                                  <p:stCondLst>
                                    <p:cond delay="0"/>
                                  </p:stCondLst>
                                  <p:childTnLst>
                                    <p:set>
                                      <p:cBhvr>
                                        <p:cTn id="122" dur="1" fill="hold">
                                          <p:stCondLst>
                                            <p:cond delay="0"/>
                                          </p:stCondLst>
                                        </p:cTn>
                                        <p:tgtEl>
                                          <p:spTgt spid="230"/>
                                        </p:tgtEl>
                                        <p:attrNameLst>
                                          <p:attrName>style.visibility</p:attrName>
                                        </p:attrNameLst>
                                      </p:cBhvr>
                                      <p:to>
                                        <p:strVal val="visible"/>
                                      </p:to>
                                    </p:set>
                                    <p:animEffect transition="in" filter="wipe(right)">
                                      <p:cBhvr>
                                        <p:cTn id="123" dur="500"/>
                                        <p:tgtEl>
                                          <p:spTgt spid="230"/>
                                        </p:tgtEl>
                                      </p:cBhvr>
                                    </p:animEffect>
                                  </p:childTnLst>
                                </p:cTn>
                              </p:par>
                              <p:par>
                                <p:cTn id="124" presetID="22" presetClass="entr" presetSubtype="2" fill="hold" nodeType="withEffect">
                                  <p:stCondLst>
                                    <p:cond delay="0"/>
                                  </p:stCondLst>
                                  <p:childTnLst>
                                    <p:set>
                                      <p:cBhvr>
                                        <p:cTn id="125" dur="1" fill="hold">
                                          <p:stCondLst>
                                            <p:cond delay="0"/>
                                          </p:stCondLst>
                                        </p:cTn>
                                        <p:tgtEl>
                                          <p:spTgt spid="214"/>
                                        </p:tgtEl>
                                        <p:attrNameLst>
                                          <p:attrName>style.visibility</p:attrName>
                                        </p:attrNameLst>
                                      </p:cBhvr>
                                      <p:to>
                                        <p:strVal val="visible"/>
                                      </p:to>
                                    </p:set>
                                    <p:animEffect transition="in" filter="wipe(right)">
                                      <p:cBhvr>
                                        <p:cTn id="126" dur="500"/>
                                        <p:tgtEl>
                                          <p:spTgt spid="214"/>
                                        </p:tgtEl>
                                      </p:cBhvr>
                                    </p:animEffect>
                                  </p:childTnLst>
                                </p:cTn>
                              </p:par>
                              <p:par>
                                <p:cTn id="127" presetID="22" presetClass="entr" presetSubtype="2" fill="hold" nodeType="withEffect">
                                  <p:stCondLst>
                                    <p:cond delay="0"/>
                                  </p:stCondLst>
                                  <p:childTnLst>
                                    <p:set>
                                      <p:cBhvr>
                                        <p:cTn id="128" dur="1" fill="hold">
                                          <p:stCondLst>
                                            <p:cond delay="0"/>
                                          </p:stCondLst>
                                        </p:cTn>
                                        <p:tgtEl>
                                          <p:spTgt spid="211"/>
                                        </p:tgtEl>
                                        <p:attrNameLst>
                                          <p:attrName>style.visibility</p:attrName>
                                        </p:attrNameLst>
                                      </p:cBhvr>
                                      <p:to>
                                        <p:strVal val="visible"/>
                                      </p:to>
                                    </p:set>
                                    <p:animEffect transition="in" filter="wipe(right)">
                                      <p:cBhvr>
                                        <p:cTn id="129" dur="500"/>
                                        <p:tgtEl>
                                          <p:spTgt spid="211"/>
                                        </p:tgtEl>
                                      </p:cBhvr>
                                    </p:animEffect>
                                  </p:childTnLst>
                                </p:cTn>
                              </p:par>
                              <p:par>
                                <p:cTn id="130" presetID="22" presetClass="entr" presetSubtype="2" fill="hold" nodeType="withEffect">
                                  <p:stCondLst>
                                    <p:cond delay="0"/>
                                  </p:stCondLst>
                                  <p:childTnLst>
                                    <p:set>
                                      <p:cBhvr>
                                        <p:cTn id="131" dur="1" fill="hold">
                                          <p:stCondLst>
                                            <p:cond delay="0"/>
                                          </p:stCondLst>
                                        </p:cTn>
                                        <p:tgtEl>
                                          <p:spTgt spid="212"/>
                                        </p:tgtEl>
                                        <p:attrNameLst>
                                          <p:attrName>style.visibility</p:attrName>
                                        </p:attrNameLst>
                                      </p:cBhvr>
                                      <p:to>
                                        <p:strVal val="visible"/>
                                      </p:to>
                                    </p:set>
                                    <p:animEffect transition="in" filter="wipe(right)">
                                      <p:cBhvr>
                                        <p:cTn id="132" dur="500"/>
                                        <p:tgtEl>
                                          <p:spTgt spid="212"/>
                                        </p:tgtEl>
                                      </p:cBhvr>
                                    </p:animEffect>
                                  </p:childTnLst>
                                </p:cTn>
                              </p:par>
                              <p:par>
                                <p:cTn id="133" presetID="22" presetClass="entr" presetSubtype="2" fill="hold" nodeType="withEffect">
                                  <p:stCondLst>
                                    <p:cond delay="0"/>
                                  </p:stCondLst>
                                  <p:childTnLst>
                                    <p:set>
                                      <p:cBhvr>
                                        <p:cTn id="134" dur="1" fill="hold">
                                          <p:stCondLst>
                                            <p:cond delay="0"/>
                                          </p:stCondLst>
                                        </p:cTn>
                                        <p:tgtEl>
                                          <p:spTgt spid="213"/>
                                        </p:tgtEl>
                                        <p:attrNameLst>
                                          <p:attrName>style.visibility</p:attrName>
                                        </p:attrNameLst>
                                      </p:cBhvr>
                                      <p:to>
                                        <p:strVal val="visible"/>
                                      </p:to>
                                    </p:set>
                                    <p:animEffect transition="in" filter="wipe(right)">
                                      <p:cBhvr>
                                        <p:cTn id="135" dur="500"/>
                                        <p:tgtEl>
                                          <p:spTgt spid="213"/>
                                        </p:tgtEl>
                                      </p:cBhvr>
                                    </p:animEffect>
                                  </p:childTnLst>
                                </p:cTn>
                              </p:par>
                              <p:par>
                                <p:cTn id="136" presetID="22" presetClass="entr" presetSubtype="2" fill="hold" nodeType="withEffect">
                                  <p:stCondLst>
                                    <p:cond delay="0"/>
                                  </p:stCondLst>
                                  <p:childTnLst>
                                    <p:set>
                                      <p:cBhvr>
                                        <p:cTn id="137" dur="1" fill="hold">
                                          <p:stCondLst>
                                            <p:cond delay="0"/>
                                          </p:stCondLst>
                                        </p:cTn>
                                        <p:tgtEl>
                                          <p:spTgt spid="208"/>
                                        </p:tgtEl>
                                        <p:attrNameLst>
                                          <p:attrName>style.visibility</p:attrName>
                                        </p:attrNameLst>
                                      </p:cBhvr>
                                      <p:to>
                                        <p:strVal val="visible"/>
                                      </p:to>
                                    </p:set>
                                    <p:animEffect transition="in" filter="wipe(right)">
                                      <p:cBhvr>
                                        <p:cTn id="138" dur="500"/>
                                        <p:tgtEl>
                                          <p:spTgt spid="208"/>
                                        </p:tgtEl>
                                      </p:cBhvr>
                                    </p:animEffect>
                                  </p:childTnLst>
                                </p:cTn>
                              </p:par>
                              <p:par>
                                <p:cTn id="139" presetID="22" presetClass="entr" presetSubtype="2" fill="hold" nodeType="withEffect">
                                  <p:stCondLst>
                                    <p:cond delay="0"/>
                                  </p:stCondLst>
                                  <p:childTnLst>
                                    <p:set>
                                      <p:cBhvr>
                                        <p:cTn id="140" dur="1" fill="hold">
                                          <p:stCondLst>
                                            <p:cond delay="0"/>
                                          </p:stCondLst>
                                        </p:cTn>
                                        <p:tgtEl>
                                          <p:spTgt spid="209"/>
                                        </p:tgtEl>
                                        <p:attrNameLst>
                                          <p:attrName>style.visibility</p:attrName>
                                        </p:attrNameLst>
                                      </p:cBhvr>
                                      <p:to>
                                        <p:strVal val="visible"/>
                                      </p:to>
                                    </p:set>
                                    <p:animEffect transition="in" filter="wipe(right)">
                                      <p:cBhvr>
                                        <p:cTn id="141" dur="500"/>
                                        <p:tgtEl>
                                          <p:spTgt spid="209"/>
                                        </p:tgtEl>
                                      </p:cBhvr>
                                    </p:animEffect>
                                  </p:childTnLst>
                                </p:cTn>
                              </p:par>
                              <p:par>
                                <p:cTn id="142" presetID="22" presetClass="entr" presetSubtype="2" fill="hold" nodeType="withEffect">
                                  <p:stCondLst>
                                    <p:cond delay="0"/>
                                  </p:stCondLst>
                                  <p:childTnLst>
                                    <p:set>
                                      <p:cBhvr>
                                        <p:cTn id="143" dur="1" fill="hold">
                                          <p:stCondLst>
                                            <p:cond delay="0"/>
                                          </p:stCondLst>
                                        </p:cTn>
                                        <p:tgtEl>
                                          <p:spTgt spid="210"/>
                                        </p:tgtEl>
                                        <p:attrNameLst>
                                          <p:attrName>style.visibility</p:attrName>
                                        </p:attrNameLst>
                                      </p:cBhvr>
                                      <p:to>
                                        <p:strVal val="visible"/>
                                      </p:to>
                                    </p:set>
                                    <p:animEffect transition="in" filter="wipe(right)">
                                      <p:cBhvr>
                                        <p:cTn id="144" dur="500"/>
                                        <p:tgtEl>
                                          <p:spTgt spid="210"/>
                                        </p:tgtEl>
                                      </p:cBhvr>
                                    </p:animEffect>
                                  </p:childTnLst>
                                </p:cTn>
                              </p:par>
                              <p:par>
                                <p:cTn id="145" presetID="22" presetClass="entr" presetSubtype="2" fill="hold" nodeType="withEffect">
                                  <p:stCondLst>
                                    <p:cond delay="0"/>
                                  </p:stCondLst>
                                  <p:childTnLst>
                                    <p:set>
                                      <p:cBhvr>
                                        <p:cTn id="146" dur="1" fill="hold">
                                          <p:stCondLst>
                                            <p:cond delay="0"/>
                                          </p:stCondLst>
                                        </p:cTn>
                                        <p:tgtEl>
                                          <p:spTgt spid="311"/>
                                        </p:tgtEl>
                                        <p:attrNameLst>
                                          <p:attrName>style.visibility</p:attrName>
                                        </p:attrNameLst>
                                      </p:cBhvr>
                                      <p:to>
                                        <p:strVal val="visible"/>
                                      </p:to>
                                    </p:set>
                                    <p:animEffect transition="in" filter="wipe(right)">
                                      <p:cBhvr>
                                        <p:cTn id="147" dur="500"/>
                                        <p:tgtEl>
                                          <p:spTgt spid="311"/>
                                        </p:tgtEl>
                                      </p:cBhvr>
                                    </p:animEffect>
                                  </p:childTnLst>
                                </p:cTn>
                              </p:par>
                              <p:par>
                                <p:cTn id="148" presetID="22" presetClass="entr" presetSubtype="2" fill="hold" nodeType="withEffect">
                                  <p:stCondLst>
                                    <p:cond delay="0"/>
                                  </p:stCondLst>
                                  <p:childTnLst>
                                    <p:set>
                                      <p:cBhvr>
                                        <p:cTn id="149" dur="1" fill="hold">
                                          <p:stCondLst>
                                            <p:cond delay="0"/>
                                          </p:stCondLst>
                                        </p:cTn>
                                        <p:tgtEl>
                                          <p:spTgt spid="207"/>
                                        </p:tgtEl>
                                        <p:attrNameLst>
                                          <p:attrName>style.visibility</p:attrName>
                                        </p:attrNameLst>
                                      </p:cBhvr>
                                      <p:to>
                                        <p:strVal val="visible"/>
                                      </p:to>
                                    </p:set>
                                    <p:animEffect transition="in" filter="wipe(right)">
                                      <p:cBhvr>
                                        <p:cTn id="150" dur="500"/>
                                        <p:tgtEl>
                                          <p:spTgt spid="207"/>
                                        </p:tgtEl>
                                      </p:cBhvr>
                                    </p:animEffect>
                                  </p:childTnLst>
                                </p:cTn>
                              </p:par>
                              <p:par>
                                <p:cTn id="151" presetID="22" presetClass="entr" presetSubtype="2" fill="hold" nodeType="withEffect">
                                  <p:stCondLst>
                                    <p:cond delay="0"/>
                                  </p:stCondLst>
                                  <p:childTnLst>
                                    <p:set>
                                      <p:cBhvr>
                                        <p:cTn id="152" dur="1" fill="hold">
                                          <p:stCondLst>
                                            <p:cond delay="0"/>
                                          </p:stCondLst>
                                        </p:cTn>
                                        <p:tgtEl>
                                          <p:spTgt spid="206"/>
                                        </p:tgtEl>
                                        <p:attrNameLst>
                                          <p:attrName>style.visibility</p:attrName>
                                        </p:attrNameLst>
                                      </p:cBhvr>
                                      <p:to>
                                        <p:strVal val="visible"/>
                                      </p:to>
                                    </p:set>
                                    <p:animEffect transition="in" filter="wipe(right)">
                                      <p:cBhvr>
                                        <p:cTn id="153" dur="500"/>
                                        <p:tgtEl>
                                          <p:spTgt spid="206"/>
                                        </p:tgtEl>
                                      </p:cBhvr>
                                    </p:animEffect>
                                  </p:childTnLst>
                                </p:cTn>
                              </p:par>
                              <p:par>
                                <p:cTn id="154" presetID="22" presetClass="entr" presetSubtype="2" fill="hold" nodeType="withEffect">
                                  <p:stCondLst>
                                    <p:cond delay="0"/>
                                  </p:stCondLst>
                                  <p:childTnLst>
                                    <p:set>
                                      <p:cBhvr>
                                        <p:cTn id="155" dur="1" fill="hold">
                                          <p:stCondLst>
                                            <p:cond delay="0"/>
                                          </p:stCondLst>
                                        </p:cTn>
                                        <p:tgtEl>
                                          <p:spTgt spid="205"/>
                                        </p:tgtEl>
                                        <p:attrNameLst>
                                          <p:attrName>style.visibility</p:attrName>
                                        </p:attrNameLst>
                                      </p:cBhvr>
                                      <p:to>
                                        <p:strVal val="visible"/>
                                      </p:to>
                                    </p:set>
                                    <p:animEffect transition="in" filter="wipe(right)">
                                      <p:cBhvr>
                                        <p:cTn id="156" dur="500"/>
                                        <p:tgtEl>
                                          <p:spTgt spid="205"/>
                                        </p:tgtEl>
                                      </p:cBhvr>
                                    </p:animEffect>
                                  </p:childTnLst>
                                </p:cTn>
                              </p:par>
                            </p:childTnLst>
                          </p:cTn>
                        </p:par>
                        <p:par>
                          <p:cTn id="157" fill="hold">
                            <p:stCondLst>
                              <p:cond delay="2000"/>
                            </p:stCondLst>
                            <p:childTnLst>
                              <p:par>
                                <p:cTn id="158" presetID="22" presetClass="entr" presetSubtype="2" fill="hold" nodeType="afterEffect">
                                  <p:stCondLst>
                                    <p:cond delay="0"/>
                                  </p:stCondLst>
                                  <p:childTnLst>
                                    <p:set>
                                      <p:cBhvr>
                                        <p:cTn id="159" dur="1" fill="hold">
                                          <p:stCondLst>
                                            <p:cond delay="0"/>
                                          </p:stCondLst>
                                        </p:cTn>
                                        <p:tgtEl>
                                          <p:spTgt spid="204"/>
                                        </p:tgtEl>
                                        <p:attrNameLst>
                                          <p:attrName>style.visibility</p:attrName>
                                        </p:attrNameLst>
                                      </p:cBhvr>
                                      <p:to>
                                        <p:strVal val="visible"/>
                                      </p:to>
                                    </p:set>
                                    <p:animEffect transition="in" filter="wipe(right)">
                                      <p:cBhvr>
                                        <p:cTn id="160" dur="500"/>
                                        <p:tgtEl>
                                          <p:spTgt spid="204"/>
                                        </p:tgtEl>
                                      </p:cBhvr>
                                    </p:animEffect>
                                  </p:childTnLst>
                                </p:cTn>
                              </p:par>
                              <p:par>
                                <p:cTn id="161" presetID="22" presetClass="entr" presetSubtype="2" fill="hold" nodeType="withEffect">
                                  <p:stCondLst>
                                    <p:cond delay="0"/>
                                  </p:stCondLst>
                                  <p:childTnLst>
                                    <p:set>
                                      <p:cBhvr>
                                        <p:cTn id="162" dur="1" fill="hold">
                                          <p:stCondLst>
                                            <p:cond delay="0"/>
                                          </p:stCondLst>
                                        </p:cTn>
                                        <p:tgtEl>
                                          <p:spTgt spid="203"/>
                                        </p:tgtEl>
                                        <p:attrNameLst>
                                          <p:attrName>style.visibility</p:attrName>
                                        </p:attrNameLst>
                                      </p:cBhvr>
                                      <p:to>
                                        <p:strVal val="visible"/>
                                      </p:to>
                                    </p:set>
                                    <p:animEffect transition="in" filter="wipe(right)">
                                      <p:cBhvr>
                                        <p:cTn id="163" dur="500"/>
                                        <p:tgtEl>
                                          <p:spTgt spid="203"/>
                                        </p:tgtEl>
                                      </p:cBhvr>
                                    </p:animEffect>
                                  </p:childTnLst>
                                </p:cTn>
                              </p:par>
                              <p:par>
                                <p:cTn id="164" presetID="22" presetClass="entr" presetSubtype="2" fill="hold" nodeType="withEffect">
                                  <p:stCondLst>
                                    <p:cond delay="0"/>
                                  </p:stCondLst>
                                  <p:childTnLst>
                                    <p:set>
                                      <p:cBhvr>
                                        <p:cTn id="165" dur="1" fill="hold">
                                          <p:stCondLst>
                                            <p:cond delay="0"/>
                                          </p:stCondLst>
                                        </p:cTn>
                                        <p:tgtEl>
                                          <p:spTgt spid="202"/>
                                        </p:tgtEl>
                                        <p:attrNameLst>
                                          <p:attrName>style.visibility</p:attrName>
                                        </p:attrNameLst>
                                      </p:cBhvr>
                                      <p:to>
                                        <p:strVal val="visible"/>
                                      </p:to>
                                    </p:set>
                                    <p:animEffect transition="in" filter="wipe(right)">
                                      <p:cBhvr>
                                        <p:cTn id="166"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1" grpId="0" animBg="1"/>
      <p:bldP spid="222" grpId="0" animBg="1"/>
      <p:bldP spid="223" grpId="0" animBg="1"/>
      <p:bldP spid="224" grpId="0" animBg="1"/>
      <p:bldP spid="225" grpId="0" animBg="1"/>
      <p:bldP spid="226" grpId="0" animBg="1"/>
      <p:bldP spid="2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872901" y="1023187"/>
            <a:ext cx="1408915" cy="3606758"/>
            <a:chOff x="1163715" y="1235074"/>
            <a:chExt cx="1878308" cy="4810125"/>
          </a:xfrm>
        </p:grpSpPr>
        <p:sp>
          <p:nvSpPr>
            <p:cNvPr id="5" name="矩形 4"/>
            <p:cNvSpPr/>
            <p:nvPr/>
          </p:nvSpPr>
          <p:spPr>
            <a:xfrm>
              <a:off x="1163715" y="1235074"/>
              <a:ext cx="1878308" cy="4810125"/>
            </a:xfrm>
            <a:prstGeom prst="rect">
              <a:avLst/>
            </a:prstGeom>
            <a:gradFill>
              <a:gsLst>
                <a:gs pos="100000">
                  <a:srgbClr val="D4D5D7"/>
                </a:gs>
                <a:gs pos="60000">
                  <a:srgbClr val="ECECEC"/>
                </a:gs>
                <a:gs pos="45000">
                  <a:srgbClr val="F0F0F0"/>
                </a:gs>
                <a:gs pos="15000">
                  <a:srgbClr val="FDFDFD"/>
                </a:gs>
              </a:gsLst>
              <a:lin ang="2700000" scaled="0"/>
            </a:gradFill>
            <a:ln>
              <a:noFill/>
            </a:ln>
            <a:effectLst>
              <a:outerShdw blurRad="1270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 name="组合 5"/>
            <p:cNvGrpSpPr/>
            <p:nvPr/>
          </p:nvGrpSpPr>
          <p:grpSpPr>
            <a:xfrm>
              <a:off x="2144721" y="1568453"/>
              <a:ext cx="897302" cy="1794603"/>
              <a:chOff x="2144721" y="1568453"/>
              <a:chExt cx="897302" cy="1794603"/>
            </a:xfrm>
          </p:grpSpPr>
          <p:sp>
            <p:nvSpPr>
              <p:cNvPr id="7" name="任意多边形 6"/>
              <p:cNvSpPr/>
              <p:nvPr/>
            </p:nvSpPr>
            <p:spPr>
              <a:xfrm>
                <a:off x="2144721"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30"/>
              <p:cNvSpPr txBox="1"/>
              <p:nvPr/>
            </p:nvSpPr>
            <p:spPr>
              <a:xfrm>
                <a:off x="2350376" y="1921792"/>
                <a:ext cx="680172" cy="861975"/>
              </a:xfrm>
              <a:prstGeom prst="rect">
                <a:avLst/>
              </a:prstGeom>
              <a:noFill/>
            </p:spPr>
            <p:txBody>
              <a:bodyPr wrap="square" rtlCol="0">
                <a:spAutoFit/>
              </a:bodyPr>
              <a:lstStyle/>
              <a:p>
                <a:pPr algn="ctr"/>
                <a:r>
                  <a:rPr lang="en-US" altLang="zh-CN" sz="3600" dirty="0">
                    <a:solidFill>
                      <a:prstClr val="white"/>
                    </a:solidFill>
                    <a:latin typeface="Kozuka Gothic Pro H" panose="020B0800000000000000" pitchFamily="34" charset="-128"/>
                    <a:ea typeface="Kozuka Gothic Pro H" panose="020B0800000000000000" pitchFamily="34" charset="-128"/>
                  </a:rPr>
                  <a:t>1</a:t>
                </a:r>
                <a:endParaRPr lang="zh-CN" altLang="en-US" sz="3600" dirty="0">
                  <a:solidFill>
                    <a:prstClr val="white"/>
                  </a:solidFill>
                  <a:latin typeface="Kozuka Gothic Pro H" panose="020B0800000000000000" pitchFamily="34" charset="-128"/>
                  <a:ea typeface="Kozuka Gothic Pro H" panose="020B0800000000000000" pitchFamily="34" charset="-128"/>
                </a:endParaRPr>
              </a:p>
            </p:txBody>
          </p:sp>
          <p:sp>
            <p:nvSpPr>
              <p:cNvPr id="9" name="文本框 34"/>
              <p:cNvSpPr txBox="1"/>
              <p:nvPr/>
            </p:nvSpPr>
            <p:spPr>
              <a:xfrm>
                <a:off x="2410537" y="2550091"/>
                <a:ext cx="607358" cy="615696"/>
              </a:xfrm>
              <a:prstGeom prst="rect">
                <a:avLst/>
              </a:prstGeom>
              <a:noFill/>
            </p:spPr>
            <p:txBody>
              <a:bodyPr wrap="square" rtlCol="0">
                <a:spAutoFit/>
              </a:bodyPr>
              <a:lstStyle/>
              <a:p>
                <a:r>
                  <a:rPr lang="zh-CN" altLang="en-US" sz="1200" spc="-75" dirty="0">
                    <a:solidFill>
                      <a:prstClr val="white">
                        <a:lumMod val="95000"/>
                      </a:prstClr>
                    </a:solidFill>
                    <a:latin typeface="Hiragino Sans GB W6" panose="020B0600000000000000" pitchFamily="34" charset="-122"/>
                    <a:ea typeface="Hiragino Sans GB W6" panose="020B0600000000000000" pitchFamily="34" charset="-122"/>
                  </a:rPr>
                  <a:t>标题</a:t>
                </a:r>
              </a:p>
            </p:txBody>
          </p:sp>
        </p:grpSp>
      </p:grpSp>
      <p:grpSp>
        <p:nvGrpSpPr>
          <p:cNvPr id="10" name="组合 9"/>
          <p:cNvGrpSpPr/>
          <p:nvPr/>
        </p:nvGrpSpPr>
        <p:grpSpPr>
          <a:xfrm>
            <a:off x="2829370" y="1023187"/>
            <a:ext cx="1409978" cy="3606758"/>
            <a:chOff x="3772003" y="1235074"/>
            <a:chExt cx="1879725" cy="4810125"/>
          </a:xfrm>
        </p:grpSpPr>
        <p:sp>
          <p:nvSpPr>
            <p:cNvPr id="11" name="矩形 10"/>
            <p:cNvSpPr/>
            <p:nvPr/>
          </p:nvSpPr>
          <p:spPr>
            <a:xfrm>
              <a:off x="3772003"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4753009" y="1568453"/>
              <a:ext cx="898719" cy="1794603"/>
              <a:chOff x="4753009" y="1568453"/>
              <a:chExt cx="898719" cy="1794603"/>
            </a:xfrm>
          </p:grpSpPr>
          <p:sp>
            <p:nvSpPr>
              <p:cNvPr id="13" name="任意多边形 12"/>
              <p:cNvSpPr/>
              <p:nvPr/>
            </p:nvSpPr>
            <p:spPr>
              <a:xfrm>
                <a:off x="4753009"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31"/>
              <p:cNvSpPr txBox="1"/>
              <p:nvPr/>
            </p:nvSpPr>
            <p:spPr>
              <a:xfrm>
                <a:off x="4971557" y="1921792"/>
                <a:ext cx="680171" cy="861975"/>
              </a:xfrm>
              <a:prstGeom prst="rect">
                <a:avLst/>
              </a:prstGeom>
              <a:noFill/>
            </p:spPr>
            <p:txBody>
              <a:bodyPr wrap="square" rtlCol="0">
                <a:spAutoFit/>
              </a:bodyPr>
              <a:lstStyle/>
              <a:p>
                <a:pPr algn="ctr"/>
                <a:r>
                  <a:rPr lang="en-US" altLang="zh-CN" sz="3600" dirty="0">
                    <a:solidFill>
                      <a:prstClr val="white"/>
                    </a:solidFill>
                    <a:latin typeface="Kozuka Gothic Pro H" panose="020B0800000000000000" pitchFamily="34" charset="-128"/>
                    <a:ea typeface="Kozuka Gothic Pro H" panose="020B0800000000000000" pitchFamily="34" charset="-128"/>
                  </a:rPr>
                  <a:t>2</a:t>
                </a:r>
                <a:endParaRPr lang="zh-CN" altLang="en-US" sz="3600" dirty="0">
                  <a:solidFill>
                    <a:prstClr val="white"/>
                  </a:solidFill>
                  <a:latin typeface="Kozuka Gothic Pro H" panose="020B0800000000000000" pitchFamily="34" charset="-128"/>
                  <a:ea typeface="Kozuka Gothic Pro H" panose="020B0800000000000000" pitchFamily="34" charset="-128"/>
                </a:endParaRPr>
              </a:p>
            </p:txBody>
          </p:sp>
          <p:sp>
            <p:nvSpPr>
              <p:cNvPr id="15" name="文本框 35"/>
              <p:cNvSpPr txBox="1"/>
              <p:nvPr/>
            </p:nvSpPr>
            <p:spPr>
              <a:xfrm>
                <a:off x="5031719" y="2550091"/>
                <a:ext cx="607360" cy="615696"/>
              </a:xfrm>
              <a:prstGeom prst="rect">
                <a:avLst/>
              </a:prstGeom>
              <a:noFill/>
            </p:spPr>
            <p:txBody>
              <a:bodyPr wrap="square" rtlCol="0">
                <a:spAutoFit/>
              </a:bodyPr>
              <a:lstStyle/>
              <a:p>
                <a:r>
                  <a:rPr lang="zh-CN" altLang="en-US" sz="1200" spc="-75" dirty="0">
                    <a:solidFill>
                      <a:prstClr val="white">
                        <a:lumMod val="95000"/>
                      </a:prstClr>
                    </a:solidFill>
                    <a:latin typeface="Hiragino Sans GB W6" panose="020B0600000000000000" pitchFamily="34" charset="-122"/>
                    <a:ea typeface="Hiragino Sans GB W6" panose="020B0600000000000000" pitchFamily="34" charset="-122"/>
                  </a:rPr>
                  <a:t>标题</a:t>
                </a:r>
              </a:p>
            </p:txBody>
          </p:sp>
        </p:grpSp>
      </p:grpSp>
      <p:grpSp>
        <p:nvGrpSpPr>
          <p:cNvPr id="16" name="组合 15"/>
          <p:cNvGrpSpPr/>
          <p:nvPr/>
        </p:nvGrpSpPr>
        <p:grpSpPr>
          <a:xfrm>
            <a:off x="4785841" y="1023187"/>
            <a:ext cx="1409978" cy="3606758"/>
            <a:chOff x="6380291" y="1235074"/>
            <a:chExt cx="1879725" cy="4810125"/>
          </a:xfrm>
        </p:grpSpPr>
        <p:sp>
          <p:nvSpPr>
            <p:cNvPr id="17" name="矩形 16"/>
            <p:cNvSpPr/>
            <p:nvPr/>
          </p:nvSpPr>
          <p:spPr>
            <a:xfrm>
              <a:off x="6380291"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8" name="组合 17"/>
            <p:cNvGrpSpPr/>
            <p:nvPr/>
          </p:nvGrpSpPr>
          <p:grpSpPr>
            <a:xfrm>
              <a:off x="7361297" y="1568453"/>
              <a:ext cx="898719" cy="1794603"/>
              <a:chOff x="7361297" y="1568453"/>
              <a:chExt cx="898719" cy="1794603"/>
            </a:xfrm>
          </p:grpSpPr>
          <p:sp>
            <p:nvSpPr>
              <p:cNvPr id="19" name="任意多边形 18"/>
              <p:cNvSpPr/>
              <p:nvPr/>
            </p:nvSpPr>
            <p:spPr>
              <a:xfrm>
                <a:off x="7361297"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文本框 32"/>
              <p:cNvSpPr txBox="1"/>
              <p:nvPr/>
            </p:nvSpPr>
            <p:spPr>
              <a:xfrm>
                <a:off x="7579845" y="1921792"/>
                <a:ext cx="680171" cy="861975"/>
              </a:xfrm>
              <a:prstGeom prst="rect">
                <a:avLst/>
              </a:prstGeom>
              <a:noFill/>
            </p:spPr>
            <p:txBody>
              <a:bodyPr wrap="square" rtlCol="0">
                <a:spAutoFit/>
              </a:bodyPr>
              <a:lstStyle/>
              <a:p>
                <a:pPr algn="ctr"/>
                <a:r>
                  <a:rPr lang="en-US" altLang="zh-CN" sz="3600" dirty="0">
                    <a:solidFill>
                      <a:prstClr val="white"/>
                    </a:solidFill>
                    <a:latin typeface="Kozuka Gothic Pro H" panose="020B0800000000000000" pitchFamily="34" charset="-128"/>
                    <a:ea typeface="Kozuka Gothic Pro H" panose="020B0800000000000000" pitchFamily="34" charset="-128"/>
                  </a:rPr>
                  <a:t>3</a:t>
                </a:r>
                <a:endParaRPr lang="zh-CN" altLang="en-US" sz="3600" dirty="0">
                  <a:solidFill>
                    <a:prstClr val="white"/>
                  </a:solidFill>
                  <a:latin typeface="Kozuka Gothic Pro H" panose="020B0800000000000000" pitchFamily="34" charset="-128"/>
                  <a:ea typeface="Kozuka Gothic Pro H" panose="020B0800000000000000" pitchFamily="34" charset="-128"/>
                </a:endParaRPr>
              </a:p>
            </p:txBody>
          </p:sp>
          <p:sp>
            <p:nvSpPr>
              <p:cNvPr id="21" name="文本框 36"/>
              <p:cNvSpPr txBox="1"/>
              <p:nvPr/>
            </p:nvSpPr>
            <p:spPr>
              <a:xfrm>
                <a:off x="7640007" y="2550091"/>
                <a:ext cx="607360" cy="615696"/>
              </a:xfrm>
              <a:prstGeom prst="rect">
                <a:avLst/>
              </a:prstGeom>
              <a:noFill/>
            </p:spPr>
            <p:txBody>
              <a:bodyPr wrap="square" rtlCol="0">
                <a:spAutoFit/>
              </a:bodyPr>
              <a:lstStyle/>
              <a:p>
                <a:r>
                  <a:rPr lang="zh-CN" altLang="en-US" sz="1200" spc="-75" dirty="0">
                    <a:solidFill>
                      <a:prstClr val="white">
                        <a:lumMod val="95000"/>
                      </a:prstClr>
                    </a:solidFill>
                    <a:latin typeface="Hiragino Sans GB W6" panose="020B0600000000000000" pitchFamily="34" charset="-122"/>
                    <a:ea typeface="Hiragino Sans GB W6" panose="020B0600000000000000" pitchFamily="34" charset="-122"/>
                  </a:rPr>
                  <a:t>标题</a:t>
                </a:r>
              </a:p>
            </p:txBody>
          </p:sp>
        </p:grpSp>
      </p:grpSp>
      <p:grpSp>
        <p:nvGrpSpPr>
          <p:cNvPr id="22" name="组合 21"/>
          <p:cNvGrpSpPr/>
          <p:nvPr/>
        </p:nvGrpSpPr>
        <p:grpSpPr>
          <a:xfrm>
            <a:off x="6742313" y="1023187"/>
            <a:ext cx="1408915" cy="3606758"/>
            <a:chOff x="8988579" y="1235074"/>
            <a:chExt cx="1878308" cy="4810125"/>
          </a:xfrm>
        </p:grpSpPr>
        <p:sp>
          <p:nvSpPr>
            <p:cNvPr id="23" name="矩形 22"/>
            <p:cNvSpPr/>
            <p:nvPr/>
          </p:nvSpPr>
          <p:spPr>
            <a:xfrm>
              <a:off x="8988579"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a:off x="9969585" y="1568453"/>
              <a:ext cx="897302" cy="1794603"/>
              <a:chOff x="9969585" y="1568453"/>
              <a:chExt cx="897302" cy="1794603"/>
            </a:xfrm>
          </p:grpSpPr>
          <p:sp>
            <p:nvSpPr>
              <p:cNvPr id="25" name="任意多边形 24"/>
              <p:cNvSpPr/>
              <p:nvPr/>
            </p:nvSpPr>
            <p:spPr>
              <a:xfrm>
                <a:off x="9969585"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33"/>
              <p:cNvSpPr txBox="1"/>
              <p:nvPr/>
            </p:nvSpPr>
            <p:spPr>
              <a:xfrm>
                <a:off x="10186715" y="1921792"/>
                <a:ext cx="680172" cy="861975"/>
              </a:xfrm>
              <a:prstGeom prst="rect">
                <a:avLst/>
              </a:prstGeom>
              <a:noFill/>
            </p:spPr>
            <p:txBody>
              <a:bodyPr wrap="square" rtlCol="0">
                <a:spAutoFit/>
              </a:bodyPr>
              <a:lstStyle/>
              <a:p>
                <a:pPr algn="ctr"/>
                <a:r>
                  <a:rPr lang="en-US" altLang="zh-CN" sz="3600" dirty="0">
                    <a:solidFill>
                      <a:prstClr val="white"/>
                    </a:solidFill>
                    <a:latin typeface="Kozuka Gothic Pro H" panose="020B0800000000000000" pitchFamily="34" charset="-128"/>
                    <a:ea typeface="Kozuka Gothic Pro H" panose="020B0800000000000000" pitchFamily="34" charset="-128"/>
                  </a:rPr>
                  <a:t>4</a:t>
                </a:r>
                <a:endParaRPr lang="zh-CN" altLang="en-US" sz="3600" dirty="0">
                  <a:solidFill>
                    <a:prstClr val="white"/>
                  </a:solidFill>
                  <a:latin typeface="Kozuka Gothic Pro H" panose="020B0800000000000000" pitchFamily="34" charset="-128"/>
                  <a:ea typeface="Kozuka Gothic Pro H" panose="020B0800000000000000" pitchFamily="34" charset="-128"/>
                </a:endParaRPr>
              </a:p>
            </p:txBody>
          </p:sp>
          <p:sp>
            <p:nvSpPr>
              <p:cNvPr id="27" name="文本框 37"/>
              <p:cNvSpPr txBox="1"/>
              <p:nvPr/>
            </p:nvSpPr>
            <p:spPr>
              <a:xfrm>
                <a:off x="10246878" y="2550091"/>
                <a:ext cx="607358" cy="615696"/>
              </a:xfrm>
              <a:prstGeom prst="rect">
                <a:avLst/>
              </a:prstGeom>
              <a:noFill/>
            </p:spPr>
            <p:txBody>
              <a:bodyPr wrap="square" rtlCol="0">
                <a:spAutoFit/>
              </a:bodyPr>
              <a:lstStyle/>
              <a:p>
                <a:r>
                  <a:rPr lang="zh-CN" altLang="en-US" sz="1200" spc="-75" dirty="0">
                    <a:solidFill>
                      <a:prstClr val="white">
                        <a:lumMod val="95000"/>
                      </a:prstClr>
                    </a:solidFill>
                    <a:latin typeface="Hiragino Sans GB W6" panose="020B0600000000000000" pitchFamily="34" charset="-122"/>
                    <a:ea typeface="Hiragino Sans GB W6" panose="020B0600000000000000" pitchFamily="34" charset="-122"/>
                  </a:rPr>
                  <a:t>标题</a:t>
                </a:r>
              </a:p>
            </p:txBody>
          </p:sp>
        </p:grpSp>
      </p:grpSp>
      <p:sp>
        <p:nvSpPr>
          <p:cNvPr id="28" name="文本框 38"/>
          <p:cNvSpPr txBox="1"/>
          <p:nvPr/>
        </p:nvSpPr>
        <p:spPr>
          <a:xfrm>
            <a:off x="938825" y="2778901"/>
            <a:ext cx="1326377"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29" name="文本框 27"/>
          <p:cNvSpPr txBox="1"/>
          <p:nvPr/>
        </p:nvSpPr>
        <p:spPr>
          <a:xfrm>
            <a:off x="2897621" y="2778901"/>
            <a:ext cx="1326377"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30" name="文本框 29"/>
          <p:cNvSpPr txBox="1"/>
          <p:nvPr/>
        </p:nvSpPr>
        <p:spPr>
          <a:xfrm>
            <a:off x="4859384" y="2778901"/>
            <a:ext cx="1326377"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31" name="文本框 41"/>
          <p:cNvSpPr txBox="1"/>
          <p:nvPr/>
        </p:nvSpPr>
        <p:spPr>
          <a:xfrm>
            <a:off x="6815362" y="2778901"/>
            <a:ext cx="1326377"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grpSp>
        <p:nvGrpSpPr>
          <p:cNvPr id="32" name="组合 31"/>
          <p:cNvGrpSpPr/>
          <p:nvPr/>
        </p:nvGrpSpPr>
        <p:grpSpPr>
          <a:xfrm>
            <a:off x="4789636" y="3980812"/>
            <a:ext cx="452497" cy="524706"/>
            <a:chOff x="6385349" y="5179489"/>
            <a:chExt cx="603250" cy="699770"/>
          </a:xfrm>
        </p:grpSpPr>
        <p:sp>
          <p:nvSpPr>
            <p:cNvPr id="33" name="六边形 32"/>
            <p:cNvSpPr/>
            <p:nvPr/>
          </p:nvSpPr>
          <p:spPr>
            <a:xfrm rot="16200000">
              <a:off x="6337089" y="5227749"/>
              <a:ext cx="699770" cy="603250"/>
            </a:xfrm>
            <a:prstGeom prst="hexagon">
              <a:avLst/>
            </a:prstGeom>
            <a:solidFill>
              <a:srgbClr val="C0000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4" name="Group 11"/>
            <p:cNvGrpSpPr>
              <a:grpSpLocks noChangeAspect="1"/>
            </p:cNvGrpSpPr>
            <p:nvPr/>
          </p:nvGrpSpPr>
          <p:grpSpPr bwMode="auto">
            <a:xfrm>
              <a:off x="6497846" y="5351523"/>
              <a:ext cx="409220" cy="355700"/>
              <a:chOff x="4838" y="1902"/>
              <a:chExt cx="497" cy="432"/>
            </a:xfrm>
            <a:solidFill>
              <a:schemeClr val="bg1"/>
            </a:solidFill>
            <a:effectLst>
              <a:outerShdw blurRad="38100" dist="38100" dir="2700000" algn="tl" rotWithShape="0">
                <a:prstClr val="black">
                  <a:alpha val="40000"/>
                </a:prstClr>
              </a:outerShdw>
            </a:effectLst>
          </p:grpSpPr>
          <p:sp>
            <p:nvSpPr>
              <p:cNvPr id="35"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38" name="组合 37"/>
          <p:cNvGrpSpPr/>
          <p:nvPr/>
        </p:nvGrpSpPr>
        <p:grpSpPr>
          <a:xfrm>
            <a:off x="6746107" y="3980812"/>
            <a:ext cx="452497" cy="524706"/>
            <a:chOff x="8993637" y="5179489"/>
            <a:chExt cx="603250" cy="699770"/>
          </a:xfrm>
        </p:grpSpPr>
        <p:sp>
          <p:nvSpPr>
            <p:cNvPr id="39" name="六边形 38"/>
            <p:cNvSpPr/>
            <p:nvPr/>
          </p:nvSpPr>
          <p:spPr>
            <a:xfrm rot="16200000">
              <a:off x="8945377" y="5227749"/>
              <a:ext cx="699770" cy="603250"/>
            </a:xfrm>
            <a:prstGeom prst="hexagon">
              <a:avLst/>
            </a:prstGeom>
            <a:solidFill>
              <a:srgbClr val="C00000"/>
            </a:solidFill>
            <a:ln>
              <a:noFill/>
            </a:ln>
            <a:effectLst>
              <a:innerShdw blurRad="101600" dist="50800" dir="189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Freeform 18"/>
            <p:cNvSpPr>
              <a:spLocks noEditPoints="1"/>
            </p:cNvSpPr>
            <p:nvPr/>
          </p:nvSpPr>
          <p:spPr bwMode="auto">
            <a:xfrm>
              <a:off x="9093000" y="5376773"/>
              <a:ext cx="404523" cy="301905"/>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chemeClr val="bg1"/>
            </a:solidFill>
            <a:ln>
              <a:noFill/>
            </a:ln>
            <a:effectLst>
              <a:outerShdw blurRad="381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1" name="组合 40"/>
          <p:cNvGrpSpPr/>
          <p:nvPr/>
        </p:nvGrpSpPr>
        <p:grpSpPr>
          <a:xfrm>
            <a:off x="2833165" y="3980812"/>
            <a:ext cx="452497" cy="524706"/>
            <a:chOff x="3777061" y="5179489"/>
            <a:chExt cx="603250" cy="699770"/>
          </a:xfrm>
        </p:grpSpPr>
        <p:sp>
          <p:nvSpPr>
            <p:cNvPr id="42" name="六边形 41"/>
            <p:cNvSpPr/>
            <p:nvPr/>
          </p:nvSpPr>
          <p:spPr>
            <a:xfrm rot="16200000">
              <a:off x="3728801" y="5227749"/>
              <a:ext cx="699770" cy="603250"/>
            </a:xfrm>
            <a:prstGeom prst="hexagon">
              <a:avLst/>
            </a:prstGeom>
            <a:solidFill>
              <a:srgbClr val="C0000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3891272" y="5379398"/>
              <a:ext cx="374827" cy="339164"/>
              <a:chOff x="8578850" y="285750"/>
              <a:chExt cx="817563" cy="739775"/>
            </a:xfrm>
            <a:solidFill>
              <a:schemeClr val="bg1"/>
            </a:solidFill>
            <a:effectLst>
              <a:outerShdw blurRad="38100" dist="38100" dir="2700000" algn="tl" rotWithShape="0">
                <a:prstClr val="black">
                  <a:alpha val="40000"/>
                </a:prstClr>
              </a:outerShdw>
            </a:effectLst>
          </p:grpSpPr>
          <p:sp>
            <p:nvSpPr>
              <p:cNvPr id="44" name="Freeform 35"/>
              <p:cNvSpPr>
                <a:spLocks/>
              </p:cNvSpPr>
              <p:nvPr/>
            </p:nvSpPr>
            <p:spPr bwMode="auto">
              <a:xfrm>
                <a:off x="8578850" y="530225"/>
                <a:ext cx="615950" cy="495300"/>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Freeform 36"/>
              <p:cNvSpPr>
                <a:spLocks/>
              </p:cNvSpPr>
              <p:nvPr/>
            </p:nvSpPr>
            <p:spPr bwMode="auto">
              <a:xfrm>
                <a:off x="8777288" y="285750"/>
                <a:ext cx="619125" cy="469900"/>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6" name="组合 45"/>
          <p:cNvGrpSpPr/>
          <p:nvPr/>
        </p:nvGrpSpPr>
        <p:grpSpPr>
          <a:xfrm>
            <a:off x="876695" y="3980812"/>
            <a:ext cx="452497" cy="524706"/>
            <a:chOff x="1168773" y="5179489"/>
            <a:chExt cx="603250" cy="699770"/>
          </a:xfrm>
        </p:grpSpPr>
        <p:sp>
          <p:nvSpPr>
            <p:cNvPr id="47" name="六边形 46"/>
            <p:cNvSpPr/>
            <p:nvPr/>
          </p:nvSpPr>
          <p:spPr>
            <a:xfrm rot="16200000">
              <a:off x="1120513" y="5227749"/>
              <a:ext cx="699770" cy="603250"/>
            </a:xfrm>
            <a:prstGeom prst="hexagon">
              <a:avLst/>
            </a:prstGeom>
            <a:solidFill>
              <a:srgbClr val="C0000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Freeform 32"/>
            <p:cNvSpPr>
              <a:spLocks noEditPoints="1"/>
            </p:cNvSpPr>
            <p:nvPr/>
          </p:nvSpPr>
          <p:spPr bwMode="auto">
            <a:xfrm>
              <a:off x="1260869" y="5379398"/>
              <a:ext cx="419057" cy="299950"/>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bg1"/>
            </a:solidFill>
            <a:ln>
              <a:noFill/>
            </a:ln>
            <a:effectLst>
              <a:outerShdw blurRad="381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9" name="矩形 47"/>
          <p:cNvSpPr>
            <a:spLocks noChangeArrowheads="1"/>
          </p:cNvSpPr>
          <p:nvPr/>
        </p:nvSpPr>
        <p:spPr bwMode="auto">
          <a:xfrm>
            <a:off x="953127" y="3078915"/>
            <a:ext cx="1267376" cy="77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9" tIns="25715" rIns="51429" bIns="25715">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sp>
        <p:nvSpPr>
          <p:cNvPr id="50" name="矩形 47"/>
          <p:cNvSpPr>
            <a:spLocks noChangeArrowheads="1"/>
          </p:cNvSpPr>
          <p:nvPr/>
        </p:nvSpPr>
        <p:spPr bwMode="auto">
          <a:xfrm>
            <a:off x="2926534" y="3078914"/>
            <a:ext cx="1267376" cy="77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9" tIns="25715" rIns="51429" bIns="25715">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sp>
        <p:nvSpPr>
          <p:cNvPr id="51" name="矩形 47"/>
          <p:cNvSpPr>
            <a:spLocks noChangeArrowheads="1"/>
          </p:cNvSpPr>
          <p:nvPr/>
        </p:nvSpPr>
        <p:spPr bwMode="auto">
          <a:xfrm>
            <a:off x="4896079" y="3078914"/>
            <a:ext cx="1267376" cy="77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9" tIns="25715" rIns="51429" bIns="25715">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sp>
        <p:nvSpPr>
          <p:cNvPr id="52" name="矩形 47"/>
          <p:cNvSpPr>
            <a:spLocks noChangeArrowheads="1"/>
          </p:cNvSpPr>
          <p:nvPr/>
        </p:nvSpPr>
        <p:spPr bwMode="auto">
          <a:xfrm>
            <a:off x="6840547" y="3078912"/>
            <a:ext cx="1267376" cy="77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9" tIns="25715" rIns="51429" bIns="25715">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8705335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13" dur="1500" fill="hold"/>
                                        <p:tgtEl>
                                          <p:spTgt spid="3"/>
                                        </p:tgtEl>
                                        <p:attrNameLst>
                                          <p:attrName>ppt_x</p:attrName>
                                          <p:attrName>ppt_y</p:attrName>
                                        </p:attrNameLst>
                                      </p:cBhvr>
                                      <p:rCtr x="-42188" y="-9583"/>
                                    </p:animMotion>
                                  </p:childTnLst>
                                </p:cTn>
                              </p:par>
                              <p:par>
                                <p:cTn id="14" presetID="8" presetClass="emph" presetSubtype="0" fill="hold" nodeType="withEffect">
                                  <p:stCondLst>
                                    <p:cond delay="0"/>
                                  </p:stCondLst>
                                  <p:childTnLst>
                                    <p:animRot by="21600000">
                                      <p:cBhvr>
                                        <p:cTn id="15" dur="1500" fill="hold"/>
                                        <p:tgtEl>
                                          <p:spTgt spid="3"/>
                                        </p:tgtEl>
                                        <p:attrNameLst>
                                          <p:attrName>r</p:attrName>
                                        </p:attrNameLst>
                                      </p:cBhvr>
                                    </p:animRot>
                                  </p:childTnLst>
                                </p:cTn>
                              </p:par>
                              <p:par>
                                <p:cTn id="16" presetID="19"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500" fill="hold"/>
                                        <p:tgtEl>
                                          <p:spTgt spid="3"/>
                                        </p:tgtEl>
                                        <p:attrNameLst>
                                          <p:attrName>ppt_w</p:attrName>
                                        </p:attrNameLst>
                                      </p:cBhvr>
                                      <p:tavLst>
                                        <p:tav tm="0" fmla="#ppt_w*sin(2.5*pi*$)">
                                          <p:val>
                                            <p:fltVal val="0"/>
                                          </p:val>
                                        </p:tav>
                                        <p:tav tm="100000">
                                          <p:val>
                                            <p:fltVal val="1"/>
                                          </p:val>
                                        </p:tav>
                                      </p:tavLst>
                                    </p:anim>
                                    <p:anim calcmode="lin" valueType="num">
                                      <p:cBhvr>
                                        <p:cTn id="19" dur="1500" fill="hold"/>
                                        <p:tgtEl>
                                          <p:spTgt spid="3"/>
                                        </p:tgtEl>
                                        <p:attrNameLst>
                                          <p:attrName>ppt_h</p:attrName>
                                        </p:attrNameLst>
                                      </p:cBhvr>
                                      <p:tavLst>
                                        <p:tav tm="0">
                                          <p:val>
                                            <p:strVal val="#ppt_h"/>
                                          </p:val>
                                        </p:tav>
                                        <p:tav tm="100000">
                                          <p:val>
                                            <p:strVal val="#ppt_h"/>
                                          </p:val>
                                        </p:tav>
                                      </p:tavLst>
                                    </p:anim>
                                  </p:childTnLst>
                                </p:cTn>
                              </p:par>
                              <p:par>
                                <p:cTn id="20" presetID="32" presetClass="emph" presetSubtype="0" repeatCount="3000" fill="hold" nodeType="withEffect">
                                  <p:stCondLst>
                                    <p:cond delay="1500"/>
                                  </p:stCondLst>
                                  <p:childTnLst>
                                    <p:animRot by="120000">
                                      <p:cBhvr>
                                        <p:cTn id="21" dur="25" fill="hold">
                                          <p:stCondLst>
                                            <p:cond delay="0"/>
                                          </p:stCondLst>
                                        </p:cTn>
                                        <p:tgtEl>
                                          <p:spTgt spid="3"/>
                                        </p:tgtEl>
                                        <p:attrNameLst>
                                          <p:attrName>r</p:attrName>
                                        </p:attrNameLst>
                                      </p:cBhvr>
                                    </p:animRot>
                                    <p:animRot by="-240000">
                                      <p:cBhvr>
                                        <p:cTn id="22" dur="50" fill="hold">
                                          <p:stCondLst>
                                            <p:cond delay="50"/>
                                          </p:stCondLst>
                                        </p:cTn>
                                        <p:tgtEl>
                                          <p:spTgt spid="3"/>
                                        </p:tgtEl>
                                        <p:attrNameLst>
                                          <p:attrName>r</p:attrName>
                                        </p:attrNameLst>
                                      </p:cBhvr>
                                    </p:animRot>
                                    <p:animRot by="240000">
                                      <p:cBhvr>
                                        <p:cTn id="23" dur="50" fill="hold">
                                          <p:stCondLst>
                                            <p:cond delay="100"/>
                                          </p:stCondLst>
                                        </p:cTn>
                                        <p:tgtEl>
                                          <p:spTgt spid="3"/>
                                        </p:tgtEl>
                                        <p:attrNameLst>
                                          <p:attrName>r</p:attrName>
                                        </p:attrNameLst>
                                      </p:cBhvr>
                                    </p:animRot>
                                    <p:animRot by="-240000">
                                      <p:cBhvr>
                                        <p:cTn id="24" dur="50" fill="hold">
                                          <p:stCondLst>
                                            <p:cond delay="150"/>
                                          </p:stCondLst>
                                        </p:cTn>
                                        <p:tgtEl>
                                          <p:spTgt spid="3"/>
                                        </p:tgtEl>
                                        <p:attrNameLst>
                                          <p:attrName>r</p:attrName>
                                        </p:attrNameLst>
                                      </p:cBhvr>
                                    </p:animRot>
                                    <p:animRot by="120000">
                                      <p:cBhvr>
                                        <p:cTn id="25" dur="50" fill="hold">
                                          <p:stCondLst>
                                            <p:cond delay="200"/>
                                          </p:stCondLst>
                                        </p:cTn>
                                        <p:tgtEl>
                                          <p:spTgt spid="3"/>
                                        </p:tgtEl>
                                        <p:attrNameLst>
                                          <p:attrName>r</p:attrName>
                                        </p:attrNameLst>
                                      </p:cBhvr>
                                    </p:animRot>
                                  </p:childTnLst>
                                </p:cTn>
                              </p:par>
                            </p:childTnLst>
                          </p:cTn>
                        </p:par>
                        <p:par>
                          <p:cTn id="26" fill="hold">
                            <p:stCondLst>
                              <p:cond delay="275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31" dur="1500" fill="hold"/>
                                        <p:tgtEl>
                                          <p:spTgt spid="10"/>
                                        </p:tgtEl>
                                        <p:attrNameLst>
                                          <p:attrName>ppt_x</p:attrName>
                                          <p:attrName>ppt_y</p:attrName>
                                        </p:attrNameLst>
                                      </p:cBhvr>
                                      <p:rCtr x="-42188" y="-9583"/>
                                    </p:animMotion>
                                  </p:childTnLst>
                                </p:cTn>
                              </p:par>
                              <p:par>
                                <p:cTn id="32" presetID="8" presetClass="emph" presetSubtype="0" fill="hold" nodeType="withEffect">
                                  <p:stCondLst>
                                    <p:cond delay="0"/>
                                  </p:stCondLst>
                                  <p:childTnLst>
                                    <p:animRot by="21600000">
                                      <p:cBhvr>
                                        <p:cTn id="33" dur="1500" fill="hold"/>
                                        <p:tgtEl>
                                          <p:spTgt spid="10"/>
                                        </p:tgtEl>
                                        <p:attrNameLst>
                                          <p:attrName>r</p:attrName>
                                        </p:attrNameLst>
                                      </p:cBhvr>
                                    </p:animRot>
                                  </p:childTnLst>
                                </p:cTn>
                              </p:par>
                              <p:par>
                                <p:cTn id="34" presetID="19"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500" fill="hold"/>
                                        <p:tgtEl>
                                          <p:spTgt spid="10"/>
                                        </p:tgtEl>
                                        <p:attrNameLst>
                                          <p:attrName>ppt_w</p:attrName>
                                        </p:attrNameLst>
                                      </p:cBhvr>
                                      <p:tavLst>
                                        <p:tav tm="0" fmla="#ppt_w*sin(2.5*pi*$)">
                                          <p:val>
                                            <p:fltVal val="0"/>
                                          </p:val>
                                        </p:tav>
                                        <p:tav tm="100000">
                                          <p:val>
                                            <p:fltVal val="1"/>
                                          </p:val>
                                        </p:tav>
                                      </p:tavLst>
                                    </p:anim>
                                    <p:anim calcmode="lin" valueType="num">
                                      <p:cBhvr>
                                        <p:cTn id="37" dur="1500" fill="hold"/>
                                        <p:tgtEl>
                                          <p:spTgt spid="10"/>
                                        </p:tgtEl>
                                        <p:attrNameLst>
                                          <p:attrName>ppt_h</p:attrName>
                                        </p:attrNameLst>
                                      </p:cBhvr>
                                      <p:tavLst>
                                        <p:tav tm="0">
                                          <p:val>
                                            <p:strVal val="#ppt_h"/>
                                          </p:val>
                                        </p:tav>
                                        <p:tav tm="100000">
                                          <p:val>
                                            <p:strVal val="#ppt_h"/>
                                          </p:val>
                                        </p:tav>
                                      </p:tavLst>
                                    </p:anim>
                                  </p:childTnLst>
                                </p:cTn>
                              </p:par>
                              <p:par>
                                <p:cTn id="38" presetID="32" presetClass="emph" presetSubtype="0" repeatCount="3000" fill="hold" nodeType="withEffect">
                                  <p:stCondLst>
                                    <p:cond delay="1500"/>
                                  </p:stCondLst>
                                  <p:childTnLst>
                                    <p:animRot by="120000">
                                      <p:cBhvr>
                                        <p:cTn id="39" dur="25" fill="hold">
                                          <p:stCondLst>
                                            <p:cond delay="0"/>
                                          </p:stCondLst>
                                        </p:cTn>
                                        <p:tgtEl>
                                          <p:spTgt spid="10"/>
                                        </p:tgtEl>
                                        <p:attrNameLst>
                                          <p:attrName>r</p:attrName>
                                        </p:attrNameLst>
                                      </p:cBhvr>
                                    </p:animRot>
                                    <p:animRot by="-240000">
                                      <p:cBhvr>
                                        <p:cTn id="40" dur="50" fill="hold">
                                          <p:stCondLst>
                                            <p:cond delay="50"/>
                                          </p:stCondLst>
                                        </p:cTn>
                                        <p:tgtEl>
                                          <p:spTgt spid="10"/>
                                        </p:tgtEl>
                                        <p:attrNameLst>
                                          <p:attrName>r</p:attrName>
                                        </p:attrNameLst>
                                      </p:cBhvr>
                                    </p:animRot>
                                    <p:animRot by="240000">
                                      <p:cBhvr>
                                        <p:cTn id="41" dur="50" fill="hold">
                                          <p:stCondLst>
                                            <p:cond delay="100"/>
                                          </p:stCondLst>
                                        </p:cTn>
                                        <p:tgtEl>
                                          <p:spTgt spid="10"/>
                                        </p:tgtEl>
                                        <p:attrNameLst>
                                          <p:attrName>r</p:attrName>
                                        </p:attrNameLst>
                                      </p:cBhvr>
                                    </p:animRot>
                                    <p:animRot by="-240000">
                                      <p:cBhvr>
                                        <p:cTn id="42" dur="50" fill="hold">
                                          <p:stCondLst>
                                            <p:cond delay="150"/>
                                          </p:stCondLst>
                                        </p:cTn>
                                        <p:tgtEl>
                                          <p:spTgt spid="10"/>
                                        </p:tgtEl>
                                        <p:attrNameLst>
                                          <p:attrName>r</p:attrName>
                                        </p:attrNameLst>
                                      </p:cBhvr>
                                    </p:animRot>
                                    <p:animRot by="120000">
                                      <p:cBhvr>
                                        <p:cTn id="43" dur="50" fill="hold">
                                          <p:stCondLst>
                                            <p:cond delay="200"/>
                                          </p:stCondLst>
                                        </p:cTn>
                                        <p:tgtEl>
                                          <p:spTgt spid="10"/>
                                        </p:tgtEl>
                                        <p:attrNameLst>
                                          <p:attrName>r</p:attrName>
                                        </p:attrNameLst>
                                      </p:cBhvr>
                                    </p:animRo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49" dur="1500" fill="hold"/>
                                        <p:tgtEl>
                                          <p:spTgt spid="16"/>
                                        </p:tgtEl>
                                        <p:attrNameLst>
                                          <p:attrName>ppt_x</p:attrName>
                                          <p:attrName>ppt_y</p:attrName>
                                        </p:attrNameLst>
                                      </p:cBhvr>
                                      <p:rCtr x="-42188" y="-9583"/>
                                    </p:animMotion>
                                  </p:childTnLst>
                                </p:cTn>
                              </p:par>
                              <p:par>
                                <p:cTn id="50" presetID="8" presetClass="emph" presetSubtype="0" fill="hold" nodeType="withEffect">
                                  <p:stCondLst>
                                    <p:cond delay="0"/>
                                  </p:stCondLst>
                                  <p:childTnLst>
                                    <p:animRot by="21600000">
                                      <p:cBhvr>
                                        <p:cTn id="51" dur="1500" fill="hold"/>
                                        <p:tgtEl>
                                          <p:spTgt spid="16"/>
                                        </p:tgtEl>
                                        <p:attrNameLst>
                                          <p:attrName>r</p:attrName>
                                        </p:attrNameLst>
                                      </p:cBhvr>
                                    </p:animRot>
                                  </p:childTnLst>
                                </p:cTn>
                              </p:par>
                              <p:par>
                                <p:cTn id="52" presetID="19" presetClass="entr" presetSubtype="1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500" fill="hold"/>
                                        <p:tgtEl>
                                          <p:spTgt spid="16"/>
                                        </p:tgtEl>
                                        <p:attrNameLst>
                                          <p:attrName>ppt_w</p:attrName>
                                        </p:attrNameLst>
                                      </p:cBhvr>
                                      <p:tavLst>
                                        <p:tav tm="0" fmla="#ppt_w*sin(2.5*pi*$)">
                                          <p:val>
                                            <p:fltVal val="0"/>
                                          </p:val>
                                        </p:tav>
                                        <p:tav tm="100000">
                                          <p:val>
                                            <p:fltVal val="1"/>
                                          </p:val>
                                        </p:tav>
                                      </p:tavLst>
                                    </p:anim>
                                    <p:anim calcmode="lin" valueType="num">
                                      <p:cBhvr>
                                        <p:cTn id="55" dur="1500" fill="hold"/>
                                        <p:tgtEl>
                                          <p:spTgt spid="16"/>
                                        </p:tgtEl>
                                        <p:attrNameLst>
                                          <p:attrName>ppt_h</p:attrName>
                                        </p:attrNameLst>
                                      </p:cBhvr>
                                      <p:tavLst>
                                        <p:tav tm="0">
                                          <p:val>
                                            <p:strVal val="#ppt_h"/>
                                          </p:val>
                                        </p:tav>
                                        <p:tav tm="100000">
                                          <p:val>
                                            <p:strVal val="#ppt_h"/>
                                          </p:val>
                                        </p:tav>
                                      </p:tavLst>
                                    </p:anim>
                                  </p:childTnLst>
                                </p:cTn>
                              </p:par>
                              <p:par>
                                <p:cTn id="56" presetID="32" presetClass="emph" presetSubtype="0" repeatCount="3000" fill="hold" nodeType="withEffect">
                                  <p:stCondLst>
                                    <p:cond delay="1500"/>
                                  </p:stCondLst>
                                  <p:childTnLst>
                                    <p:animRot by="120000">
                                      <p:cBhvr>
                                        <p:cTn id="57" dur="25" fill="hold">
                                          <p:stCondLst>
                                            <p:cond delay="0"/>
                                          </p:stCondLst>
                                        </p:cTn>
                                        <p:tgtEl>
                                          <p:spTgt spid="16"/>
                                        </p:tgtEl>
                                        <p:attrNameLst>
                                          <p:attrName>r</p:attrName>
                                        </p:attrNameLst>
                                      </p:cBhvr>
                                    </p:animRot>
                                    <p:animRot by="-240000">
                                      <p:cBhvr>
                                        <p:cTn id="58" dur="50" fill="hold">
                                          <p:stCondLst>
                                            <p:cond delay="50"/>
                                          </p:stCondLst>
                                        </p:cTn>
                                        <p:tgtEl>
                                          <p:spTgt spid="16"/>
                                        </p:tgtEl>
                                        <p:attrNameLst>
                                          <p:attrName>r</p:attrName>
                                        </p:attrNameLst>
                                      </p:cBhvr>
                                    </p:animRot>
                                    <p:animRot by="240000">
                                      <p:cBhvr>
                                        <p:cTn id="59" dur="50" fill="hold">
                                          <p:stCondLst>
                                            <p:cond delay="100"/>
                                          </p:stCondLst>
                                        </p:cTn>
                                        <p:tgtEl>
                                          <p:spTgt spid="16"/>
                                        </p:tgtEl>
                                        <p:attrNameLst>
                                          <p:attrName>r</p:attrName>
                                        </p:attrNameLst>
                                      </p:cBhvr>
                                    </p:animRot>
                                    <p:animRot by="-240000">
                                      <p:cBhvr>
                                        <p:cTn id="60" dur="50" fill="hold">
                                          <p:stCondLst>
                                            <p:cond delay="150"/>
                                          </p:stCondLst>
                                        </p:cTn>
                                        <p:tgtEl>
                                          <p:spTgt spid="16"/>
                                        </p:tgtEl>
                                        <p:attrNameLst>
                                          <p:attrName>r</p:attrName>
                                        </p:attrNameLst>
                                      </p:cBhvr>
                                    </p:animRot>
                                    <p:animRot by="120000">
                                      <p:cBhvr>
                                        <p:cTn id="61" dur="50" fill="hold">
                                          <p:stCondLst>
                                            <p:cond delay="200"/>
                                          </p:stCondLst>
                                        </p:cTn>
                                        <p:tgtEl>
                                          <p:spTgt spid="16"/>
                                        </p:tgtEl>
                                        <p:attrNameLst>
                                          <p:attrName>r</p:attrName>
                                        </p:attrNameLst>
                                      </p:cBhvr>
                                    </p:animRot>
                                  </p:childTnLst>
                                </p:cTn>
                              </p:par>
                            </p:childTnLst>
                          </p:cTn>
                        </p:par>
                        <p:par>
                          <p:cTn id="62" fill="hold">
                            <p:stCondLst>
                              <p:cond delay="7250"/>
                            </p:stCondLst>
                            <p:childTnLst>
                              <p:par>
                                <p:cTn id="63" presetID="10" presetClass="entr" presetSubtype="0"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67" dur="1500" fill="hold"/>
                                        <p:tgtEl>
                                          <p:spTgt spid="22"/>
                                        </p:tgtEl>
                                        <p:attrNameLst>
                                          <p:attrName>ppt_x</p:attrName>
                                          <p:attrName>ppt_y</p:attrName>
                                        </p:attrNameLst>
                                      </p:cBhvr>
                                      <p:rCtr x="-42188" y="-9583"/>
                                    </p:animMotion>
                                  </p:childTnLst>
                                </p:cTn>
                              </p:par>
                              <p:par>
                                <p:cTn id="68" presetID="8" presetClass="emph" presetSubtype="0" fill="hold" nodeType="withEffect">
                                  <p:stCondLst>
                                    <p:cond delay="0"/>
                                  </p:stCondLst>
                                  <p:childTnLst>
                                    <p:animRot by="21600000">
                                      <p:cBhvr>
                                        <p:cTn id="69" dur="1500" fill="hold"/>
                                        <p:tgtEl>
                                          <p:spTgt spid="22"/>
                                        </p:tgtEl>
                                        <p:attrNameLst>
                                          <p:attrName>r</p:attrName>
                                        </p:attrNameLst>
                                      </p:cBhvr>
                                    </p:animRot>
                                  </p:childTnLst>
                                </p:cTn>
                              </p:par>
                              <p:par>
                                <p:cTn id="70" presetID="19" presetClass="entr" presetSubtype="1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500" fill="hold"/>
                                        <p:tgtEl>
                                          <p:spTgt spid="22"/>
                                        </p:tgtEl>
                                        <p:attrNameLst>
                                          <p:attrName>ppt_w</p:attrName>
                                        </p:attrNameLst>
                                      </p:cBhvr>
                                      <p:tavLst>
                                        <p:tav tm="0" fmla="#ppt_w*sin(2.5*pi*$)">
                                          <p:val>
                                            <p:fltVal val="0"/>
                                          </p:val>
                                        </p:tav>
                                        <p:tav tm="100000">
                                          <p:val>
                                            <p:fltVal val="1"/>
                                          </p:val>
                                        </p:tav>
                                      </p:tavLst>
                                    </p:anim>
                                    <p:anim calcmode="lin" valueType="num">
                                      <p:cBhvr>
                                        <p:cTn id="73" dur="1500" fill="hold"/>
                                        <p:tgtEl>
                                          <p:spTgt spid="22"/>
                                        </p:tgtEl>
                                        <p:attrNameLst>
                                          <p:attrName>ppt_h</p:attrName>
                                        </p:attrNameLst>
                                      </p:cBhvr>
                                      <p:tavLst>
                                        <p:tav tm="0">
                                          <p:val>
                                            <p:strVal val="#ppt_h"/>
                                          </p:val>
                                        </p:tav>
                                        <p:tav tm="100000">
                                          <p:val>
                                            <p:strVal val="#ppt_h"/>
                                          </p:val>
                                        </p:tav>
                                      </p:tavLst>
                                    </p:anim>
                                  </p:childTnLst>
                                </p:cTn>
                              </p:par>
                              <p:par>
                                <p:cTn id="74" presetID="32" presetClass="emph" presetSubtype="0" repeatCount="3000" fill="hold" nodeType="withEffect">
                                  <p:stCondLst>
                                    <p:cond delay="1500"/>
                                  </p:stCondLst>
                                  <p:childTnLst>
                                    <p:animRot by="120000">
                                      <p:cBhvr>
                                        <p:cTn id="75" dur="25" fill="hold">
                                          <p:stCondLst>
                                            <p:cond delay="0"/>
                                          </p:stCondLst>
                                        </p:cTn>
                                        <p:tgtEl>
                                          <p:spTgt spid="22"/>
                                        </p:tgtEl>
                                        <p:attrNameLst>
                                          <p:attrName>r</p:attrName>
                                        </p:attrNameLst>
                                      </p:cBhvr>
                                    </p:animRot>
                                    <p:animRot by="-240000">
                                      <p:cBhvr>
                                        <p:cTn id="76" dur="50" fill="hold">
                                          <p:stCondLst>
                                            <p:cond delay="50"/>
                                          </p:stCondLst>
                                        </p:cTn>
                                        <p:tgtEl>
                                          <p:spTgt spid="22"/>
                                        </p:tgtEl>
                                        <p:attrNameLst>
                                          <p:attrName>r</p:attrName>
                                        </p:attrNameLst>
                                      </p:cBhvr>
                                    </p:animRot>
                                    <p:animRot by="240000">
                                      <p:cBhvr>
                                        <p:cTn id="77" dur="50" fill="hold">
                                          <p:stCondLst>
                                            <p:cond delay="100"/>
                                          </p:stCondLst>
                                        </p:cTn>
                                        <p:tgtEl>
                                          <p:spTgt spid="22"/>
                                        </p:tgtEl>
                                        <p:attrNameLst>
                                          <p:attrName>r</p:attrName>
                                        </p:attrNameLst>
                                      </p:cBhvr>
                                    </p:animRot>
                                    <p:animRot by="-240000">
                                      <p:cBhvr>
                                        <p:cTn id="78" dur="50" fill="hold">
                                          <p:stCondLst>
                                            <p:cond delay="150"/>
                                          </p:stCondLst>
                                        </p:cTn>
                                        <p:tgtEl>
                                          <p:spTgt spid="22"/>
                                        </p:tgtEl>
                                        <p:attrNameLst>
                                          <p:attrName>r</p:attrName>
                                        </p:attrNameLst>
                                      </p:cBhvr>
                                    </p:animRot>
                                    <p:animRot by="120000">
                                      <p:cBhvr>
                                        <p:cTn id="79" dur="50" fill="hold">
                                          <p:stCondLst>
                                            <p:cond delay="200"/>
                                          </p:stCondLst>
                                        </p:cTn>
                                        <p:tgtEl>
                                          <p:spTgt spid="22"/>
                                        </p:tgtEl>
                                        <p:attrNameLst>
                                          <p:attrName>r</p:attrName>
                                        </p:attrNameLst>
                                      </p:cBhvr>
                                    </p:animRot>
                                  </p:childTnLst>
                                </p:cTn>
                              </p:par>
                            </p:childTnLst>
                          </p:cTn>
                        </p:par>
                        <p:par>
                          <p:cTn id="80" fill="hold">
                            <p:stCondLst>
                              <p:cond delay="9500"/>
                            </p:stCondLst>
                            <p:childTnLst>
                              <p:par>
                                <p:cTn id="81" presetID="31"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1000" fill="hold"/>
                                        <p:tgtEl>
                                          <p:spTgt spid="32"/>
                                        </p:tgtEl>
                                        <p:attrNameLst>
                                          <p:attrName>ppt_w</p:attrName>
                                        </p:attrNameLst>
                                      </p:cBhvr>
                                      <p:tavLst>
                                        <p:tav tm="0">
                                          <p:val>
                                            <p:fltVal val="0"/>
                                          </p:val>
                                        </p:tav>
                                        <p:tav tm="100000">
                                          <p:val>
                                            <p:strVal val="#ppt_w"/>
                                          </p:val>
                                        </p:tav>
                                      </p:tavLst>
                                    </p:anim>
                                    <p:anim calcmode="lin" valueType="num">
                                      <p:cBhvr>
                                        <p:cTn id="84" dur="1000" fill="hold"/>
                                        <p:tgtEl>
                                          <p:spTgt spid="32"/>
                                        </p:tgtEl>
                                        <p:attrNameLst>
                                          <p:attrName>ppt_h</p:attrName>
                                        </p:attrNameLst>
                                      </p:cBhvr>
                                      <p:tavLst>
                                        <p:tav tm="0">
                                          <p:val>
                                            <p:fltVal val="0"/>
                                          </p:val>
                                        </p:tav>
                                        <p:tav tm="100000">
                                          <p:val>
                                            <p:strVal val="#ppt_h"/>
                                          </p:val>
                                        </p:tav>
                                      </p:tavLst>
                                    </p:anim>
                                    <p:anim calcmode="lin" valueType="num">
                                      <p:cBhvr>
                                        <p:cTn id="85" dur="1000" fill="hold"/>
                                        <p:tgtEl>
                                          <p:spTgt spid="32"/>
                                        </p:tgtEl>
                                        <p:attrNameLst>
                                          <p:attrName>style.rotation</p:attrName>
                                        </p:attrNameLst>
                                      </p:cBhvr>
                                      <p:tavLst>
                                        <p:tav tm="0">
                                          <p:val>
                                            <p:fltVal val="90"/>
                                          </p:val>
                                        </p:tav>
                                        <p:tav tm="100000">
                                          <p:val>
                                            <p:fltVal val="0"/>
                                          </p:val>
                                        </p:tav>
                                      </p:tavLst>
                                    </p:anim>
                                    <p:animEffect transition="in" filter="fade">
                                      <p:cBhvr>
                                        <p:cTn id="86" dur="1000"/>
                                        <p:tgtEl>
                                          <p:spTgt spid="32"/>
                                        </p:tgtEl>
                                      </p:cBhvr>
                                    </p:animEffect>
                                  </p:childTnLst>
                                </p:cTn>
                              </p:par>
                              <p:par>
                                <p:cTn id="87" presetID="31"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1000" fill="hold"/>
                                        <p:tgtEl>
                                          <p:spTgt spid="38"/>
                                        </p:tgtEl>
                                        <p:attrNameLst>
                                          <p:attrName>ppt_w</p:attrName>
                                        </p:attrNameLst>
                                      </p:cBhvr>
                                      <p:tavLst>
                                        <p:tav tm="0">
                                          <p:val>
                                            <p:fltVal val="0"/>
                                          </p:val>
                                        </p:tav>
                                        <p:tav tm="100000">
                                          <p:val>
                                            <p:strVal val="#ppt_w"/>
                                          </p:val>
                                        </p:tav>
                                      </p:tavLst>
                                    </p:anim>
                                    <p:anim calcmode="lin" valueType="num">
                                      <p:cBhvr>
                                        <p:cTn id="90" dur="1000" fill="hold"/>
                                        <p:tgtEl>
                                          <p:spTgt spid="38"/>
                                        </p:tgtEl>
                                        <p:attrNameLst>
                                          <p:attrName>ppt_h</p:attrName>
                                        </p:attrNameLst>
                                      </p:cBhvr>
                                      <p:tavLst>
                                        <p:tav tm="0">
                                          <p:val>
                                            <p:fltVal val="0"/>
                                          </p:val>
                                        </p:tav>
                                        <p:tav tm="100000">
                                          <p:val>
                                            <p:strVal val="#ppt_h"/>
                                          </p:val>
                                        </p:tav>
                                      </p:tavLst>
                                    </p:anim>
                                    <p:anim calcmode="lin" valueType="num">
                                      <p:cBhvr>
                                        <p:cTn id="91" dur="1000" fill="hold"/>
                                        <p:tgtEl>
                                          <p:spTgt spid="38"/>
                                        </p:tgtEl>
                                        <p:attrNameLst>
                                          <p:attrName>style.rotation</p:attrName>
                                        </p:attrNameLst>
                                      </p:cBhvr>
                                      <p:tavLst>
                                        <p:tav tm="0">
                                          <p:val>
                                            <p:fltVal val="90"/>
                                          </p:val>
                                        </p:tav>
                                        <p:tav tm="100000">
                                          <p:val>
                                            <p:fltVal val="0"/>
                                          </p:val>
                                        </p:tav>
                                      </p:tavLst>
                                    </p:anim>
                                    <p:animEffect transition="in" filter="fade">
                                      <p:cBhvr>
                                        <p:cTn id="92" dur="1000"/>
                                        <p:tgtEl>
                                          <p:spTgt spid="38"/>
                                        </p:tgtEl>
                                      </p:cBhvr>
                                    </p:animEffect>
                                  </p:childTnLst>
                                </p:cTn>
                              </p:par>
                              <p:par>
                                <p:cTn id="93" presetID="31" presetClass="entr" presetSubtype="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1000" fill="hold"/>
                                        <p:tgtEl>
                                          <p:spTgt spid="41"/>
                                        </p:tgtEl>
                                        <p:attrNameLst>
                                          <p:attrName>ppt_w</p:attrName>
                                        </p:attrNameLst>
                                      </p:cBhvr>
                                      <p:tavLst>
                                        <p:tav tm="0">
                                          <p:val>
                                            <p:fltVal val="0"/>
                                          </p:val>
                                        </p:tav>
                                        <p:tav tm="100000">
                                          <p:val>
                                            <p:strVal val="#ppt_w"/>
                                          </p:val>
                                        </p:tav>
                                      </p:tavLst>
                                    </p:anim>
                                    <p:anim calcmode="lin" valueType="num">
                                      <p:cBhvr>
                                        <p:cTn id="96" dur="1000" fill="hold"/>
                                        <p:tgtEl>
                                          <p:spTgt spid="41"/>
                                        </p:tgtEl>
                                        <p:attrNameLst>
                                          <p:attrName>ppt_h</p:attrName>
                                        </p:attrNameLst>
                                      </p:cBhvr>
                                      <p:tavLst>
                                        <p:tav tm="0">
                                          <p:val>
                                            <p:fltVal val="0"/>
                                          </p:val>
                                        </p:tav>
                                        <p:tav tm="100000">
                                          <p:val>
                                            <p:strVal val="#ppt_h"/>
                                          </p:val>
                                        </p:tav>
                                      </p:tavLst>
                                    </p:anim>
                                    <p:anim calcmode="lin" valueType="num">
                                      <p:cBhvr>
                                        <p:cTn id="97" dur="1000" fill="hold"/>
                                        <p:tgtEl>
                                          <p:spTgt spid="41"/>
                                        </p:tgtEl>
                                        <p:attrNameLst>
                                          <p:attrName>style.rotation</p:attrName>
                                        </p:attrNameLst>
                                      </p:cBhvr>
                                      <p:tavLst>
                                        <p:tav tm="0">
                                          <p:val>
                                            <p:fltVal val="90"/>
                                          </p:val>
                                        </p:tav>
                                        <p:tav tm="100000">
                                          <p:val>
                                            <p:fltVal val="0"/>
                                          </p:val>
                                        </p:tav>
                                      </p:tavLst>
                                    </p:anim>
                                    <p:animEffect transition="in" filter="fade">
                                      <p:cBhvr>
                                        <p:cTn id="98" dur="1000"/>
                                        <p:tgtEl>
                                          <p:spTgt spid="41"/>
                                        </p:tgtEl>
                                      </p:cBhvr>
                                    </p:animEffect>
                                  </p:childTnLst>
                                </p:cTn>
                              </p:par>
                              <p:par>
                                <p:cTn id="99" presetID="31"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p:cTn id="101" dur="1000" fill="hold"/>
                                        <p:tgtEl>
                                          <p:spTgt spid="46"/>
                                        </p:tgtEl>
                                        <p:attrNameLst>
                                          <p:attrName>ppt_w</p:attrName>
                                        </p:attrNameLst>
                                      </p:cBhvr>
                                      <p:tavLst>
                                        <p:tav tm="0">
                                          <p:val>
                                            <p:fltVal val="0"/>
                                          </p:val>
                                        </p:tav>
                                        <p:tav tm="100000">
                                          <p:val>
                                            <p:strVal val="#ppt_w"/>
                                          </p:val>
                                        </p:tav>
                                      </p:tavLst>
                                    </p:anim>
                                    <p:anim calcmode="lin" valueType="num">
                                      <p:cBhvr>
                                        <p:cTn id="102" dur="1000" fill="hold"/>
                                        <p:tgtEl>
                                          <p:spTgt spid="46"/>
                                        </p:tgtEl>
                                        <p:attrNameLst>
                                          <p:attrName>ppt_h</p:attrName>
                                        </p:attrNameLst>
                                      </p:cBhvr>
                                      <p:tavLst>
                                        <p:tav tm="0">
                                          <p:val>
                                            <p:fltVal val="0"/>
                                          </p:val>
                                        </p:tav>
                                        <p:tav tm="100000">
                                          <p:val>
                                            <p:strVal val="#ppt_h"/>
                                          </p:val>
                                        </p:tav>
                                      </p:tavLst>
                                    </p:anim>
                                    <p:anim calcmode="lin" valueType="num">
                                      <p:cBhvr>
                                        <p:cTn id="103" dur="1000" fill="hold"/>
                                        <p:tgtEl>
                                          <p:spTgt spid="46"/>
                                        </p:tgtEl>
                                        <p:attrNameLst>
                                          <p:attrName>style.rotation</p:attrName>
                                        </p:attrNameLst>
                                      </p:cBhvr>
                                      <p:tavLst>
                                        <p:tav tm="0">
                                          <p:val>
                                            <p:fltVal val="90"/>
                                          </p:val>
                                        </p:tav>
                                        <p:tav tm="100000">
                                          <p:val>
                                            <p:fltVal val="0"/>
                                          </p:val>
                                        </p:tav>
                                      </p:tavLst>
                                    </p:anim>
                                    <p:animEffect transition="in" filter="fade">
                                      <p:cBhvr>
                                        <p:cTn id="104" dur="1000"/>
                                        <p:tgtEl>
                                          <p:spTgt spid="46"/>
                                        </p:tgtEl>
                                      </p:cBhvr>
                                    </p:animEffect>
                                  </p:childTnLst>
                                </p:cTn>
                              </p:par>
                            </p:childTnLst>
                          </p:cTn>
                        </p:par>
                        <p:par>
                          <p:cTn id="105" fill="hold">
                            <p:stCondLst>
                              <p:cond delay="10500"/>
                            </p:stCondLst>
                            <p:childTnLst>
                              <p:par>
                                <p:cTn id="106" presetID="14" presetClass="entr" presetSubtype="10" fill="hold" grpId="0" nodeType="after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randombar(horizontal)">
                                      <p:cBhvr>
                                        <p:cTn id="108" dur="500"/>
                                        <p:tgtEl>
                                          <p:spTgt spid="28"/>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randombar(horizontal)">
                                      <p:cBhvr>
                                        <p:cTn id="111" dur="500"/>
                                        <p:tgtEl>
                                          <p:spTgt spid="29"/>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randombar(horizontal)">
                                      <p:cBhvr>
                                        <p:cTn id="117" dur="500"/>
                                        <p:tgtEl>
                                          <p:spTgt spid="31"/>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randombar(horizontal)">
                                      <p:cBhvr>
                                        <p:cTn id="120" dur="500"/>
                                        <p:tgtEl>
                                          <p:spTgt spid="49"/>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randombar(horizontal)">
                                      <p:cBhvr>
                                        <p:cTn id="123" dur="500"/>
                                        <p:tgtEl>
                                          <p:spTgt spid="50"/>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randombar(horizontal)">
                                      <p:cBhvr>
                                        <p:cTn id="126" dur="500"/>
                                        <p:tgtEl>
                                          <p:spTgt spid="51"/>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randombar(horizontal)">
                                      <p:cBhvr>
                                        <p:cTn id="1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P spid="30" grpId="0"/>
      <p:bldP spid="31" grpId="0"/>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Freeform 5"/>
          <p:cNvSpPr>
            <a:spLocks/>
          </p:cNvSpPr>
          <p:nvPr/>
        </p:nvSpPr>
        <p:spPr bwMode="auto">
          <a:xfrm rot="5400000">
            <a:off x="906124" y="1160949"/>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5" name="Freeform 5"/>
          <p:cNvSpPr>
            <a:spLocks/>
          </p:cNvSpPr>
          <p:nvPr/>
        </p:nvSpPr>
        <p:spPr bwMode="auto">
          <a:xfrm rot="5400000">
            <a:off x="1096936" y="1330127"/>
            <a:ext cx="1400197" cy="12414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6" name="Freeform 5"/>
          <p:cNvSpPr>
            <a:spLocks/>
          </p:cNvSpPr>
          <p:nvPr/>
        </p:nvSpPr>
        <p:spPr bwMode="auto">
          <a:xfrm rot="5400000">
            <a:off x="1286843" y="1498499"/>
            <a:ext cx="1020383" cy="9046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8100000">
              <a:prstClr val="black">
                <a:alpha val="50000"/>
              </a:prstClr>
            </a:inn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7" name="文本框 15"/>
          <p:cNvSpPr txBox="1"/>
          <p:nvPr/>
        </p:nvSpPr>
        <p:spPr>
          <a:xfrm>
            <a:off x="1507406" y="1678219"/>
            <a:ext cx="579255" cy="484748"/>
          </a:xfrm>
          <a:prstGeom prst="rect">
            <a:avLst/>
          </a:prstGeom>
          <a:noFill/>
        </p:spPr>
        <p:txBody>
          <a:bodyPr wrap="square" lIns="68579" tIns="34289" rIns="68579" bIns="34289" rtlCol="0">
            <a:spAutoFit/>
          </a:bodyPr>
          <a:lstStyle/>
          <a:p>
            <a:pPr algn="ctr"/>
            <a:r>
              <a:rPr lang="en-US" altLang="zh-CN" sz="2700" dirty="0">
                <a:solidFill>
                  <a:prstClr val="white"/>
                </a:solidFill>
                <a:latin typeface="Impact" panose="020B0806030902050204" pitchFamily="34" charset="0"/>
              </a:rPr>
              <a:t>01</a:t>
            </a:r>
            <a:endParaRPr lang="zh-CN" altLang="en-US" sz="2700" dirty="0">
              <a:solidFill>
                <a:prstClr val="white"/>
              </a:solidFill>
              <a:latin typeface="Impact" panose="020B0806030902050204" pitchFamily="34" charset="0"/>
            </a:endParaRPr>
          </a:p>
        </p:txBody>
      </p:sp>
      <p:sp>
        <p:nvSpPr>
          <p:cNvPr id="8" name="Freeform 5"/>
          <p:cNvSpPr>
            <a:spLocks/>
          </p:cNvSpPr>
          <p:nvPr/>
        </p:nvSpPr>
        <p:spPr bwMode="auto">
          <a:xfrm rot="5400000">
            <a:off x="2747017" y="3104682"/>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9" name="Freeform 5"/>
          <p:cNvSpPr>
            <a:spLocks/>
          </p:cNvSpPr>
          <p:nvPr/>
        </p:nvSpPr>
        <p:spPr bwMode="auto">
          <a:xfrm rot="5400000">
            <a:off x="2937830" y="3273859"/>
            <a:ext cx="1400197" cy="12414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0" name="Freeform 5"/>
          <p:cNvSpPr>
            <a:spLocks/>
          </p:cNvSpPr>
          <p:nvPr/>
        </p:nvSpPr>
        <p:spPr bwMode="auto">
          <a:xfrm rot="5400000">
            <a:off x="3127736" y="3442231"/>
            <a:ext cx="1020383" cy="9046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8100000">
              <a:prstClr val="black">
                <a:alpha val="50000"/>
              </a:prstClr>
            </a:inn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1" name="文本框 54"/>
          <p:cNvSpPr txBox="1"/>
          <p:nvPr/>
        </p:nvSpPr>
        <p:spPr>
          <a:xfrm>
            <a:off x="3348299" y="3621951"/>
            <a:ext cx="579255" cy="484748"/>
          </a:xfrm>
          <a:prstGeom prst="rect">
            <a:avLst/>
          </a:prstGeom>
          <a:noFill/>
        </p:spPr>
        <p:txBody>
          <a:bodyPr wrap="square" lIns="68579" tIns="34289" rIns="68579" bIns="34289" rtlCol="0">
            <a:spAutoFit/>
          </a:bodyPr>
          <a:lstStyle/>
          <a:p>
            <a:pPr algn="ctr"/>
            <a:r>
              <a:rPr lang="en-US" altLang="zh-CN" sz="2700" dirty="0">
                <a:solidFill>
                  <a:prstClr val="white"/>
                </a:solidFill>
                <a:latin typeface="Impact" panose="020B0806030902050204" pitchFamily="34" charset="0"/>
              </a:rPr>
              <a:t>02</a:t>
            </a:r>
            <a:endParaRPr lang="zh-CN" altLang="en-US" sz="2700" dirty="0">
              <a:solidFill>
                <a:prstClr val="white"/>
              </a:solidFill>
              <a:latin typeface="Impact" panose="020B0806030902050204" pitchFamily="34" charset="0"/>
            </a:endParaRPr>
          </a:p>
        </p:txBody>
      </p:sp>
      <p:sp>
        <p:nvSpPr>
          <p:cNvPr id="12" name="Freeform 5"/>
          <p:cNvSpPr>
            <a:spLocks/>
          </p:cNvSpPr>
          <p:nvPr/>
        </p:nvSpPr>
        <p:spPr bwMode="auto">
          <a:xfrm rot="5400000">
            <a:off x="4598271" y="1160949"/>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3" name="Freeform 5"/>
          <p:cNvSpPr>
            <a:spLocks/>
          </p:cNvSpPr>
          <p:nvPr/>
        </p:nvSpPr>
        <p:spPr bwMode="auto">
          <a:xfrm rot="5400000">
            <a:off x="4789084" y="1330127"/>
            <a:ext cx="1400197" cy="12414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4" name="Freeform 5"/>
          <p:cNvSpPr>
            <a:spLocks/>
          </p:cNvSpPr>
          <p:nvPr/>
        </p:nvSpPr>
        <p:spPr bwMode="auto">
          <a:xfrm rot="5400000">
            <a:off x="4978990" y="1498499"/>
            <a:ext cx="1020383" cy="9046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8100000">
              <a:prstClr val="black">
                <a:alpha val="50000"/>
              </a:prstClr>
            </a:inn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5" name="文本框 59"/>
          <p:cNvSpPr txBox="1"/>
          <p:nvPr/>
        </p:nvSpPr>
        <p:spPr>
          <a:xfrm>
            <a:off x="5148666" y="1678219"/>
            <a:ext cx="710048" cy="484748"/>
          </a:xfrm>
          <a:prstGeom prst="rect">
            <a:avLst/>
          </a:prstGeom>
          <a:noFill/>
        </p:spPr>
        <p:txBody>
          <a:bodyPr wrap="square" lIns="68579" tIns="34289" rIns="68579" bIns="34289" rtlCol="0">
            <a:spAutoFit/>
          </a:bodyPr>
          <a:lstStyle/>
          <a:p>
            <a:pPr algn="ctr"/>
            <a:r>
              <a:rPr lang="en-US" altLang="zh-CN" sz="2700" dirty="0">
                <a:solidFill>
                  <a:prstClr val="white"/>
                </a:solidFill>
                <a:latin typeface="Impact" panose="020B0806030902050204" pitchFamily="34" charset="0"/>
              </a:rPr>
              <a:t>03</a:t>
            </a:r>
            <a:endParaRPr lang="zh-CN" altLang="en-US" sz="2700" dirty="0">
              <a:solidFill>
                <a:prstClr val="white"/>
              </a:solidFill>
              <a:latin typeface="Impact" panose="020B0806030902050204" pitchFamily="34" charset="0"/>
            </a:endParaRPr>
          </a:p>
        </p:txBody>
      </p:sp>
      <p:sp>
        <p:nvSpPr>
          <p:cNvPr id="16" name="Freeform 5"/>
          <p:cNvSpPr>
            <a:spLocks/>
          </p:cNvSpPr>
          <p:nvPr/>
        </p:nvSpPr>
        <p:spPr bwMode="auto">
          <a:xfrm rot="5400000">
            <a:off x="6456056" y="3104682"/>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7" name="Freeform 5"/>
          <p:cNvSpPr>
            <a:spLocks/>
          </p:cNvSpPr>
          <p:nvPr/>
        </p:nvSpPr>
        <p:spPr bwMode="auto">
          <a:xfrm rot="5400000">
            <a:off x="6646870" y="3273859"/>
            <a:ext cx="1400197" cy="12414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8" name="Freeform 5"/>
          <p:cNvSpPr>
            <a:spLocks/>
          </p:cNvSpPr>
          <p:nvPr/>
        </p:nvSpPr>
        <p:spPr bwMode="auto">
          <a:xfrm rot="5400000">
            <a:off x="6836776" y="3442231"/>
            <a:ext cx="1020383" cy="9046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8100000">
              <a:prstClr val="black">
                <a:alpha val="50000"/>
              </a:prstClr>
            </a:inn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19" name="文本框 87"/>
          <p:cNvSpPr txBox="1"/>
          <p:nvPr/>
        </p:nvSpPr>
        <p:spPr>
          <a:xfrm>
            <a:off x="7057340" y="3621951"/>
            <a:ext cx="579255" cy="484748"/>
          </a:xfrm>
          <a:prstGeom prst="rect">
            <a:avLst/>
          </a:prstGeom>
          <a:noFill/>
        </p:spPr>
        <p:txBody>
          <a:bodyPr wrap="square" lIns="68579" tIns="34289" rIns="68579" bIns="34289" rtlCol="0">
            <a:spAutoFit/>
          </a:bodyPr>
          <a:lstStyle/>
          <a:p>
            <a:pPr algn="ctr"/>
            <a:r>
              <a:rPr lang="en-US" altLang="zh-CN" sz="2700" dirty="0">
                <a:solidFill>
                  <a:prstClr val="white"/>
                </a:solidFill>
                <a:latin typeface="Impact" panose="020B0806030902050204" pitchFamily="34" charset="0"/>
              </a:rPr>
              <a:t>04</a:t>
            </a:r>
            <a:endParaRPr lang="zh-CN" altLang="en-US" sz="2700" dirty="0">
              <a:solidFill>
                <a:prstClr val="white"/>
              </a:solidFill>
              <a:latin typeface="Impact" panose="020B0806030902050204" pitchFamily="34" charset="0"/>
            </a:endParaRPr>
          </a:p>
        </p:txBody>
      </p:sp>
      <p:sp>
        <p:nvSpPr>
          <p:cNvPr id="20" name="Freeform 5"/>
          <p:cNvSpPr>
            <a:spLocks/>
          </p:cNvSpPr>
          <p:nvPr/>
        </p:nvSpPr>
        <p:spPr bwMode="auto">
          <a:xfrm rot="5400000">
            <a:off x="906125" y="3104682"/>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21" name="Freeform 5"/>
          <p:cNvSpPr>
            <a:spLocks/>
          </p:cNvSpPr>
          <p:nvPr/>
        </p:nvSpPr>
        <p:spPr bwMode="auto">
          <a:xfrm rot="5400000">
            <a:off x="2744183" y="1160949"/>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22" name="Freeform 5"/>
          <p:cNvSpPr>
            <a:spLocks/>
          </p:cNvSpPr>
          <p:nvPr/>
        </p:nvSpPr>
        <p:spPr bwMode="auto">
          <a:xfrm rot="5400000">
            <a:off x="4598271" y="3104682"/>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sp>
        <p:nvSpPr>
          <p:cNvPr id="23" name="Freeform 5"/>
          <p:cNvSpPr>
            <a:spLocks/>
          </p:cNvSpPr>
          <p:nvPr/>
        </p:nvSpPr>
        <p:spPr bwMode="auto">
          <a:xfrm rot="5400000">
            <a:off x="6456057" y="1160949"/>
            <a:ext cx="1781820" cy="15797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68579" tIns="34289" rIns="68579" bIns="34289" numCol="1" anchor="t" anchorCtr="0" compatLnSpc="1">
            <a:prstTxWarp prst="textNoShape">
              <a:avLst/>
            </a:prstTxWarp>
          </a:bodyPr>
          <a:lstStyle/>
          <a:p>
            <a:endParaRPr lang="zh-CN" altLang="en-US">
              <a:solidFill>
                <a:prstClr val="black"/>
              </a:solidFill>
            </a:endParaRPr>
          </a:p>
        </p:txBody>
      </p:sp>
      <p:grpSp>
        <p:nvGrpSpPr>
          <p:cNvPr id="24" name="组合 23"/>
          <p:cNvGrpSpPr/>
          <p:nvPr/>
        </p:nvGrpSpPr>
        <p:grpSpPr>
          <a:xfrm>
            <a:off x="4842523" y="3339388"/>
            <a:ext cx="1436552" cy="1089455"/>
            <a:chOff x="6455856" y="4453542"/>
            <a:chExt cx="1689614" cy="1452941"/>
          </a:xfrm>
        </p:grpSpPr>
        <p:sp>
          <p:nvSpPr>
            <p:cNvPr id="25" name="文本框 38"/>
            <p:cNvSpPr txBox="1"/>
            <p:nvPr/>
          </p:nvSpPr>
          <p:spPr>
            <a:xfrm>
              <a:off x="6671673" y="4453542"/>
              <a:ext cx="1277281" cy="430986"/>
            </a:xfrm>
            <a:prstGeom prst="rect">
              <a:avLst/>
            </a:prstGeom>
            <a:noFill/>
          </p:spPr>
          <p:txBody>
            <a:bodyPr wrap="square"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a:t>
              </a:r>
            </a:p>
          </p:txBody>
        </p:sp>
        <p:sp>
          <p:nvSpPr>
            <p:cNvPr id="26" name="矩形 47"/>
            <p:cNvSpPr>
              <a:spLocks noChangeArrowheads="1"/>
            </p:cNvSpPr>
            <p:nvPr/>
          </p:nvSpPr>
          <p:spPr bwMode="auto">
            <a:xfrm>
              <a:off x="6455856" y="4853652"/>
              <a:ext cx="1689614" cy="105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27" name="组合 26"/>
          <p:cNvGrpSpPr/>
          <p:nvPr/>
        </p:nvGrpSpPr>
        <p:grpSpPr>
          <a:xfrm>
            <a:off x="1198093" y="3335145"/>
            <a:ext cx="1388835" cy="1089453"/>
            <a:chOff x="1597250" y="4447889"/>
            <a:chExt cx="1689614" cy="1452941"/>
          </a:xfrm>
        </p:grpSpPr>
        <p:sp>
          <p:nvSpPr>
            <p:cNvPr id="28" name="文本框 27"/>
            <p:cNvSpPr txBox="1"/>
            <p:nvPr/>
          </p:nvSpPr>
          <p:spPr>
            <a:xfrm>
              <a:off x="1793588" y="4447889"/>
              <a:ext cx="1277281" cy="430987"/>
            </a:xfrm>
            <a:prstGeom prst="rect">
              <a:avLst/>
            </a:prstGeom>
            <a:noFill/>
          </p:spPr>
          <p:txBody>
            <a:bodyPr wrap="square"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a:t>
              </a:r>
            </a:p>
          </p:txBody>
        </p:sp>
        <p:sp>
          <p:nvSpPr>
            <p:cNvPr id="29" name="矩形 47"/>
            <p:cNvSpPr>
              <a:spLocks noChangeArrowheads="1"/>
            </p:cNvSpPr>
            <p:nvPr/>
          </p:nvSpPr>
          <p:spPr bwMode="auto">
            <a:xfrm>
              <a:off x="1597250" y="4847998"/>
              <a:ext cx="1689614" cy="105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30" name="组合 29"/>
          <p:cNvGrpSpPr/>
          <p:nvPr/>
        </p:nvGrpSpPr>
        <p:grpSpPr>
          <a:xfrm>
            <a:off x="3008599" y="1385065"/>
            <a:ext cx="1419221" cy="1089453"/>
            <a:chOff x="4010943" y="1847180"/>
            <a:chExt cx="1689614" cy="1452941"/>
          </a:xfrm>
        </p:grpSpPr>
        <p:sp>
          <p:nvSpPr>
            <p:cNvPr id="31" name="文本框 29"/>
            <p:cNvSpPr txBox="1"/>
            <p:nvPr/>
          </p:nvSpPr>
          <p:spPr>
            <a:xfrm>
              <a:off x="4196909" y="1847180"/>
              <a:ext cx="1277281" cy="430987"/>
            </a:xfrm>
            <a:prstGeom prst="rect">
              <a:avLst/>
            </a:prstGeom>
            <a:noFill/>
          </p:spPr>
          <p:txBody>
            <a:bodyPr wrap="square"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a:t>
              </a:r>
            </a:p>
          </p:txBody>
        </p:sp>
        <p:sp>
          <p:nvSpPr>
            <p:cNvPr id="32" name="矩形 47"/>
            <p:cNvSpPr>
              <a:spLocks noChangeArrowheads="1"/>
            </p:cNvSpPr>
            <p:nvPr/>
          </p:nvSpPr>
          <p:spPr bwMode="auto">
            <a:xfrm>
              <a:off x="4010943" y="2247289"/>
              <a:ext cx="1689614" cy="105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33" name="组合 32"/>
          <p:cNvGrpSpPr/>
          <p:nvPr/>
        </p:nvGrpSpPr>
        <p:grpSpPr>
          <a:xfrm>
            <a:off x="6703694" y="1383895"/>
            <a:ext cx="1433165" cy="1089453"/>
            <a:chOff x="8937096" y="1845618"/>
            <a:chExt cx="1689614" cy="1452939"/>
          </a:xfrm>
        </p:grpSpPr>
        <p:sp>
          <p:nvSpPr>
            <p:cNvPr id="34" name="文本框 41"/>
            <p:cNvSpPr txBox="1"/>
            <p:nvPr/>
          </p:nvSpPr>
          <p:spPr>
            <a:xfrm>
              <a:off x="9138405" y="1845618"/>
              <a:ext cx="1277281" cy="430986"/>
            </a:xfrm>
            <a:prstGeom prst="rect">
              <a:avLst/>
            </a:prstGeom>
            <a:noFill/>
          </p:spPr>
          <p:txBody>
            <a:bodyPr wrap="square"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添加标题</a:t>
              </a:r>
            </a:p>
          </p:txBody>
        </p:sp>
        <p:sp>
          <p:nvSpPr>
            <p:cNvPr id="35" name="矩形 47"/>
            <p:cNvSpPr>
              <a:spLocks noChangeArrowheads="1"/>
            </p:cNvSpPr>
            <p:nvPr/>
          </p:nvSpPr>
          <p:spPr bwMode="auto">
            <a:xfrm>
              <a:off x="8937096" y="2245726"/>
              <a:ext cx="1689614" cy="105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spTree>
    <p:extLst>
      <p:ext uri="{BB962C8B-B14F-4D97-AF65-F5344CB8AC3E}">
        <p14:creationId xmlns:p14="http://schemas.microsoft.com/office/powerpoint/2010/main" val="2669088462"/>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75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125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175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200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25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25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275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30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325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par>
                                <p:cTn id="79" presetID="53" presetClass="entr" presetSubtype="16" fill="hold" grpId="0" nodeType="withEffect">
                                  <p:stCondLst>
                                    <p:cond delay="350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par>
                                <p:cTn id="84" presetID="53" presetClass="entr" presetSubtype="16" fill="hold" grpId="0" nodeType="withEffect">
                                  <p:stCondLst>
                                    <p:cond delay="375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childTnLst>
                          </p:cTn>
                        </p:par>
                        <p:par>
                          <p:cTn id="89" fill="hold">
                            <p:stCondLst>
                              <p:cond delay="4750"/>
                            </p:stCondLst>
                            <p:childTnLst>
                              <p:par>
                                <p:cTn id="90" presetID="53" presetClass="entr" presetSubtype="16"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100" fill="hold"/>
                                        <p:tgtEl>
                                          <p:spTgt spid="21"/>
                                        </p:tgtEl>
                                        <p:attrNameLst>
                                          <p:attrName>ppt_w</p:attrName>
                                        </p:attrNameLst>
                                      </p:cBhvr>
                                      <p:tavLst>
                                        <p:tav tm="0">
                                          <p:val>
                                            <p:fltVal val="0"/>
                                          </p:val>
                                        </p:tav>
                                        <p:tav tm="100000">
                                          <p:val>
                                            <p:strVal val="#ppt_w"/>
                                          </p:val>
                                        </p:tav>
                                      </p:tavLst>
                                    </p:anim>
                                    <p:anim calcmode="lin" valueType="num">
                                      <p:cBhvr>
                                        <p:cTn id="93" dur="100" fill="hold"/>
                                        <p:tgtEl>
                                          <p:spTgt spid="21"/>
                                        </p:tgtEl>
                                        <p:attrNameLst>
                                          <p:attrName>ppt_h</p:attrName>
                                        </p:attrNameLst>
                                      </p:cBhvr>
                                      <p:tavLst>
                                        <p:tav tm="0">
                                          <p:val>
                                            <p:fltVal val="0"/>
                                          </p:val>
                                        </p:tav>
                                        <p:tav tm="100000">
                                          <p:val>
                                            <p:strVal val="#ppt_h"/>
                                          </p:val>
                                        </p:tav>
                                      </p:tavLst>
                                    </p:anim>
                                    <p:animEffect transition="in" filter="fade">
                                      <p:cBhvr>
                                        <p:cTn id="94" dur="100"/>
                                        <p:tgtEl>
                                          <p:spTgt spid="21"/>
                                        </p:tgtEl>
                                      </p:cBhvr>
                                    </p:animEffect>
                                  </p:childTnLst>
                                </p:cTn>
                              </p:par>
                              <p:par>
                                <p:cTn id="95" presetID="6" presetClass="emph" presetSubtype="0" fill="hold" grpId="1" nodeType="withEffect">
                                  <p:stCondLst>
                                    <p:cond delay="100"/>
                                  </p:stCondLst>
                                  <p:childTnLst>
                                    <p:animScale>
                                      <p:cBhvr>
                                        <p:cTn id="96" dur="100" fill="hold"/>
                                        <p:tgtEl>
                                          <p:spTgt spid="21"/>
                                        </p:tgtEl>
                                      </p:cBhvr>
                                      <p:by x="110000" y="110000"/>
                                    </p:animScale>
                                  </p:childTnLst>
                                </p:cTn>
                              </p:par>
                              <p:par>
                                <p:cTn id="97" presetID="6" presetClass="emph" presetSubtype="0" fill="hold" grpId="2" nodeType="withEffect">
                                  <p:stCondLst>
                                    <p:cond delay="200"/>
                                  </p:stCondLst>
                                  <p:childTnLst>
                                    <p:animScale>
                                      <p:cBhvr>
                                        <p:cTn id="98" dur="200" fill="hold"/>
                                        <p:tgtEl>
                                          <p:spTgt spid="21"/>
                                        </p:tgtEl>
                                      </p:cBhvr>
                                      <p:by x="90000" y="90000"/>
                                    </p:animScale>
                                  </p:childTnLst>
                                </p:cTn>
                              </p:par>
                              <p:par>
                                <p:cTn id="99" presetID="6" presetClass="emph" presetSubtype="0" fill="hold" grpId="3" nodeType="withEffect">
                                  <p:stCondLst>
                                    <p:cond delay="400"/>
                                  </p:stCondLst>
                                  <p:childTnLst>
                                    <p:animScale>
                                      <p:cBhvr>
                                        <p:cTn id="100" dur="100" fill="hold"/>
                                        <p:tgtEl>
                                          <p:spTgt spid="21"/>
                                        </p:tgtEl>
                                      </p:cBhvr>
                                      <p:by x="105000" y="105000"/>
                                    </p:animScale>
                                  </p:childTnLst>
                                </p:cTn>
                              </p:par>
                              <p:par>
                                <p:cTn id="101" presetID="6" presetClass="emph" presetSubtype="0" fill="hold" grpId="4" nodeType="withEffect">
                                  <p:stCondLst>
                                    <p:cond delay="500"/>
                                  </p:stCondLst>
                                  <p:childTnLst>
                                    <p:animScale>
                                      <p:cBhvr>
                                        <p:cTn id="102" dur="200" fill="hold"/>
                                        <p:tgtEl>
                                          <p:spTgt spid="21"/>
                                        </p:tgtEl>
                                      </p:cBhvr>
                                      <p:by x="95000" y="95000"/>
                                    </p:animScale>
                                  </p:childTnLst>
                                </p:cTn>
                              </p:par>
                            </p:childTnLst>
                          </p:cTn>
                        </p:par>
                        <p:par>
                          <p:cTn id="103" fill="hold">
                            <p:stCondLst>
                              <p:cond delay="5450"/>
                            </p:stCondLst>
                            <p:childTnLst>
                              <p:par>
                                <p:cTn id="104" presetID="53" presetClass="entr" presetSubtype="16"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100" fill="hold"/>
                                        <p:tgtEl>
                                          <p:spTgt spid="22"/>
                                        </p:tgtEl>
                                        <p:attrNameLst>
                                          <p:attrName>ppt_w</p:attrName>
                                        </p:attrNameLst>
                                      </p:cBhvr>
                                      <p:tavLst>
                                        <p:tav tm="0">
                                          <p:val>
                                            <p:fltVal val="0"/>
                                          </p:val>
                                        </p:tav>
                                        <p:tav tm="100000">
                                          <p:val>
                                            <p:strVal val="#ppt_w"/>
                                          </p:val>
                                        </p:tav>
                                      </p:tavLst>
                                    </p:anim>
                                    <p:anim calcmode="lin" valueType="num">
                                      <p:cBhvr>
                                        <p:cTn id="107" dur="100" fill="hold"/>
                                        <p:tgtEl>
                                          <p:spTgt spid="22"/>
                                        </p:tgtEl>
                                        <p:attrNameLst>
                                          <p:attrName>ppt_h</p:attrName>
                                        </p:attrNameLst>
                                      </p:cBhvr>
                                      <p:tavLst>
                                        <p:tav tm="0">
                                          <p:val>
                                            <p:fltVal val="0"/>
                                          </p:val>
                                        </p:tav>
                                        <p:tav tm="100000">
                                          <p:val>
                                            <p:strVal val="#ppt_h"/>
                                          </p:val>
                                        </p:tav>
                                      </p:tavLst>
                                    </p:anim>
                                    <p:animEffect transition="in" filter="fade">
                                      <p:cBhvr>
                                        <p:cTn id="108" dur="100"/>
                                        <p:tgtEl>
                                          <p:spTgt spid="22"/>
                                        </p:tgtEl>
                                      </p:cBhvr>
                                    </p:animEffect>
                                  </p:childTnLst>
                                </p:cTn>
                              </p:par>
                              <p:par>
                                <p:cTn id="109" presetID="6" presetClass="emph" presetSubtype="0" fill="hold" grpId="1" nodeType="withEffect">
                                  <p:stCondLst>
                                    <p:cond delay="100"/>
                                  </p:stCondLst>
                                  <p:childTnLst>
                                    <p:animScale>
                                      <p:cBhvr>
                                        <p:cTn id="110" dur="100" fill="hold"/>
                                        <p:tgtEl>
                                          <p:spTgt spid="22"/>
                                        </p:tgtEl>
                                      </p:cBhvr>
                                      <p:by x="110000" y="110000"/>
                                    </p:animScale>
                                  </p:childTnLst>
                                </p:cTn>
                              </p:par>
                              <p:par>
                                <p:cTn id="111" presetID="6" presetClass="emph" presetSubtype="0" fill="hold" grpId="2" nodeType="withEffect">
                                  <p:stCondLst>
                                    <p:cond delay="200"/>
                                  </p:stCondLst>
                                  <p:childTnLst>
                                    <p:animScale>
                                      <p:cBhvr>
                                        <p:cTn id="112" dur="200" fill="hold"/>
                                        <p:tgtEl>
                                          <p:spTgt spid="22"/>
                                        </p:tgtEl>
                                      </p:cBhvr>
                                      <p:by x="90000" y="90000"/>
                                    </p:animScale>
                                  </p:childTnLst>
                                </p:cTn>
                              </p:par>
                              <p:par>
                                <p:cTn id="113" presetID="6" presetClass="emph" presetSubtype="0" fill="hold" grpId="3" nodeType="withEffect">
                                  <p:stCondLst>
                                    <p:cond delay="400"/>
                                  </p:stCondLst>
                                  <p:childTnLst>
                                    <p:animScale>
                                      <p:cBhvr>
                                        <p:cTn id="114" dur="100" fill="hold"/>
                                        <p:tgtEl>
                                          <p:spTgt spid="22"/>
                                        </p:tgtEl>
                                      </p:cBhvr>
                                      <p:by x="105000" y="105000"/>
                                    </p:animScale>
                                  </p:childTnLst>
                                </p:cTn>
                              </p:par>
                              <p:par>
                                <p:cTn id="115" presetID="6" presetClass="emph" presetSubtype="0" fill="hold" grpId="4" nodeType="withEffect">
                                  <p:stCondLst>
                                    <p:cond delay="500"/>
                                  </p:stCondLst>
                                  <p:childTnLst>
                                    <p:animScale>
                                      <p:cBhvr>
                                        <p:cTn id="116" dur="200" fill="hold"/>
                                        <p:tgtEl>
                                          <p:spTgt spid="22"/>
                                        </p:tgtEl>
                                      </p:cBhvr>
                                      <p:by x="95000" y="95000"/>
                                    </p:animScale>
                                  </p:childTnLst>
                                </p:cTn>
                              </p:par>
                            </p:childTnLst>
                          </p:cTn>
                        </p:par>
                        <p:par>
                          <p:cTn id="117" fill="hold">
                            <p:stCondLst>
                              <p:cond delay="6150"/>
                            </p:stCondLst>
                            <p:childTnLst>
                              <p:par>
                                <p:cTn id="118" presetID="53" presetClass="entr" presetSubtype="16" fill="hold" grpId="0" nodeType="after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100" fill="hold"/>
                                        <p:tgtEl>
                                          <p:spTgt spid="20"/>
                                        </p:tgtEl>
                                        <p:attrNameLst>
                                          <p:attrName>ppt_w</p:attrName>
                                        </p:attrNameLst>
                                      </p:cBhvr>
                                      <p:tavLst>
                                        <p:tav tm="0">
                                          <p:val>
                                            <p:fltVal val="0"/>
                                          </p:val>
                                        </p:tav>
                                        <p:tav tm="100000">
                                          <p:val>
                                            <p:strVal val="#ppt_w"/>
                                          </p:val>
                                        </p:tav>
                                      </p:tavLst>
                                    </p:anim>
                                    <p:anim calcmode="lin" valueType="num">
                                      <p:cBhvr>
                                        <p:cTn id="121" dur="100" fill="hold"/>
                                        <p:tgtEl>
                                          <p:spTgt spid="20"/>
                                        </p:tgtEl>
                                        <p:attrNameLst>
                                          <p:attrName>ppt_h</p:attrName>
                                        </p:attrNameLst>
                                      </p:cBhvr>
                                      <p:tavLst>
                                        <p:tav tm="0">
                                          <p:val>
                                            <p:fltVal val="0"/>
                                          </p:val>
                                        </p:tav>
                                        <p:tav tm="100000">
                                          <p:val>
                                            <p:strVal val="#ppt_h"/>
                                          </p:val>
                                        </p:tav>
                                      </p:tavLst>
                                    </p:anim>
                                    <p:animEffect transition="in" filter="fade">
                                      <p:cBhvr>
                                        <p:cTn id="122" dur="100"/>
                                        <p:tgtEl>
                                          <p:spTgt spid="20"/>
                                        </p:tgtEl>
                                      </p:cBhvr>
                                    </p:animEffect>
                                  </p:childTnLst>
                                </p:cTn>
                              </p:par>
                              <p:par>
                                <p:cTn id="123" presetID="6" presetClass="emph" presetSubtype="0" fill="hold" grpId="1" nodeType="withEffect">
                                  <p:stCondLst>
                                    <p:cond delay="100"/>
                                  </p:stCondLst>
                                  <p:childTnLst>
                                    <p:animScale>
                                      <p:cBhvr>
                                        <p:cTn id="124" dur="100" fill="hold"/>
                                        <p:tgtEl>
                                          <p:spTgt spid="20"/>
                                        </p:tgtEl>
                                      </p:cBhvr>
                                      <p:by x="110000" y="110000"/>
                                    </p:animScale>
                                  </p:childTnLst>
                                </p:cTn>
                              </p:par>
                              <p:par>
                                <p:cTn id="125" presetID="6" presetClass="emph" presetSubtype="0" fill="hold" grpId="2" nodeType="withEffect">
                                  <p:stCondLst>
                                    <p:cond delay="200"/>
                                  </p:stCondLst>
                                  <p:childTnLst>
                                    <p:animScale>
                                      <p:cBhvr>
                                        <p:cTn id="126" dur="200" fill="hold"/>
                                        <p:tgtEl>
                                          <p:spTgt spid="20"/>
                                        </p:tgtEl>
                                      </p:cBhvr>
                                      <p:by x="90000" y="90000"/>
                                    </p:animScale>
                                  </p:childTnLst>
                                </p:cTn>
                              </p:par>
                              <p:par>
                                <p:cTn id="127" presetID="6" presetClass="emph" presetSubtype="0" fill="hold" grpId="3" nodeType="withEffect">
                                  <p:stCondLst>
                                    <p:cond delay="400"/>
                                  </p:stCondLst>
                                  <p:childTnLst>
                                    <p:animScale>
                                      <p:cBhvr>
                                        <p:cTn id="128" dur="100" fill="hold"/>
                                        <p:tgtEl>
                                          <p:spTgt spid="20"/>
                                        </p:tgtEl>
                                      </p:cBhvr>
                                      <p:by x="105000" y="105000"/>
                                    </p:animScale>
                                  </p:childTnLst>
                                </p:cTn>
                              </p:par>
                              <p:par>
                                <p:cTn id="129" presetID="6" presetClass="emph" presetSubtype="0" fill="hold" grpId="4" nodeType="withEffect">
                                  <p:stCondLst>
                                    <p:cond delay="500"/>
                                  </p:stCondLst>
                                  <p:childTnLst>
                                    <p:animScale>
                                      <p:cBhvr>
                                        <p:cTn id="130" dur="200" fill="hold"/>
                                        <p:tgtEl>
                                          <p:spTgt spid="20"/>
                                        </p:tgtEl>
                                      </p:cBhvr>
                                      <p:by x="95000" y="95000"/>
                                    </p:animScale>
                                  </p:childTnLst>
                                </p:cTn>
                              </p:par>
                            </p:childTnLst>
                          </p:cTn>
                        </p:par>
                        <p:par>
                          <p:cTn id="131" fill="hold">
                            <p:stCondLst>
                              <p:cond delay="6850"/>
                            </p:stCondLst>
                            <p:childTnLst>
                              <p:par>
                                <p:cTn id="132" presetID="53" presetClass="entr" presetSubtype="16"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 calcmode="lin" valueType="num">
                                      <p:cBhvr>
                                        <p:cTn id="134" dur="100" fill="hold"/>
                                        <p:tgtEl>
                                          <p:spTgt spid="23"/>
                                        </p:tgtEl>
                                        <p:attrNameLst>
                                          <p:attrName>ppt_w</p:attrName>
                                        </p:attrNameLst>
                                      </p:cBhvr>
                                      <p:tavLst>
                                        <p:tav tm="0">
                                          <p:val>
                                            <p:fltVal val="0"/>
                                          </p:val>
                                        </p:tav>
                                        <p:tav tm="100000">
                                          <p:val>
                                            <p:strVal val="#ppt_w"/>
                                          </p:val>
                                        </p:tav>
                                      </p:tavLst>
                                    </p:anim>
                                    <p:anim calcmode="lin" valueType="num">
                                      <p:cBhvr>
                                        <p:cTn id="135" dur="100" fill="hold"/>
                                        <p:tgtEl>
                                          <p:spTgt spid="23"/>
                                        </p:tgtEl>
                                        <p:attrNameLst>
                                          <p:attrName>ppt_h</p:attrName>
                                        </p:attrNameLst>
                                      </p:cBhvr>
                                      <p:tavLst>
                                        <p:tav tm="0">
                                          <p:val>
                                            <p:fltVal val="0"/>
                                          </p:val>
                                        </p:tav>
                                        <p:tav tm="100000">
                                          <p:val>
                                            <p:strVal val="#ppt_h"/>
                                          </p:val>
                                        </p:tav>
                                      </p:tavLst>
                                    </p:anim>
                                    <p:animEffect transition="in" filter="fade">
                                      <p:cBhvr>
                                        <p:cTn id="136" dur="100"/>
                                        <p:tgtEl>
                                          <p:spTgt spid="23"/>
                                        </p:tgtEl>
                                      </p:cBhvr>
                                    </p:animEffect>
                                  </p:childTnLst>
                                </p:cTn>
                              </p:par>
                              <p:par>
                                <p:cTn id="137" presetID="6" presetClass="emph" presetSubtype="0" fill="hold" grpId="1" nodeType="withEffect">
                                  <p:stCondLst>
                                    <p:cond delay="100"/>
                                  </p:stCondLst>
                                  <p:childTnLst>
                                    <p:animScale>
                                      <p:cBhvr>
                                        <p:cTn id="138" dur="100" fill="hold"/>
                                        <p:tgtEl>
                                          <p:spTgt spid="23"/>
                                        </p:tgtEl>
                                      </p:cBhvr>
                                      <p:by x="110000" y="110000"/>
                                    </p:animScale>
                                  </p:childTnLst>
                                </p:cTn>
                              </p:par>
                              <p:par>
                                <p:cTn id="139" presetID="6" presetClass="emph" presetSubtype="0" fill="hold" grpId="2" nodeType="withEffect">
                                  <p:stCondLst>
                                    <p:cond delay="200"/>
                                  </p:stCondLst>
                                  <p:childTnLst>
                                    <p:animScale>
                                      <p:cBhvr>
                                        <p:cTn id="140" dur="200" fill="hold"/>
                                        <p:tgtEl>
                                          <p:spTgt spid="23"/>
                                        </p:tgtEl>
                                      </p:cBhvr>
                                      <p:by x="90000" y="90000"/>
                                    </p:animScale>
                                  </p:childTnLst>
                                </p:cTn>
                              </p:par>
                              <p:par>
                                <p:cTn id="141" presetID="6" presetClass="emph" presetSubtype="0" fill="hold" grpId="3" nodeType="withEffect">
                                  <p:stCondLst>
                                    <p:cond delay="400"/>
                                  </p:stCondLst>
                                  <p:childTnLst>
                                    <p:animScale>
                                      <p:cBhvr>
                                        <p:cTn id="142" dur="100" fill="hold"/>
                                        <p:tgtEl>
                                          <p:spTgt spid="23"/>
                                        </p:tgtEl>
                                      </p:cBhvr>
                                      <p:by x="105000" y="105000"/>
                                    </p:animScale>
                                  </p:childTnLst>
                                </p:cTn>
                              </p:par>
                              <p:par>
                                <p:cTn id="143" presetID="6" presetClass="emph" presetSubtype="0" fill="hold" grpId="4" nodeType="withEffect">
                                  <p:stCondLst>
                                    <p:cond delay="500"/>
                                  </p:stCondLst>
                                  <p:childTnLst>
                                    <p:animScale>
                                      <p:cBhvr>
                                        <p:cTn id="144" dur="200" fill="hold"/>
                                        <p:tgtEl>
                                          <p:spTgt spid="23"/>
                                        </p:tgtEl>
                                      </p:cBhvr>
                                      <p:by x="95000" y="95000"/>
                                    </p:animScale>
                                  </p:childTnLst>
                                </p:cTn>
                              </p:par>
                            </p:childTnLst>
                          </p:cTn>
                        </p:par>
                        <p:par>
                          <p:cTn id="145" fill="hold">
                            <p:stCondLst>
                              <p:cond delay="7550"/>
                            </p:stCondLst>
                            <p:childTnLst>
                              <p:par>
                                <p:cTn id="146" presetID="14" presetClass="entr" presetSubtype="5" fill="hold" nodeType="after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randombar(vertical)">
                                      <p:cBhvr>
                                        <p:cTn id="148" dur="250"/>
                                        <p:tgtEl>
                                          <p:spTgt spid="30"/>
                                        </p:tgtEl>
                                      </p:cBhvr>
                                    </p:animEffect>
                                  </p:childTnLst>
                                </p:cTn>
                              </p:par>
                            </p:childTnLst>
                          </p:cTn>
                        </p:par>
                        <p:par>
                          <p:cTn id="149" fill="hold">
                            <p:stCondLst>
                              <p:cond delay="7800"/>
                            </p:stCondLst>
                            <p:childTnLst>
                              <p:par>
                                <p:cTn id="150" presetID="14" presetClass="entr" presetSubtype="5" fill="hold" nodeType="after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randombar(vertical)">
                                      <p:cBhvr>
                                        <p:cTn id="152" dur="250"/>
                                        <p:tgtEl>
                                          <p:spTgt spid="33"/>
                                        </p:tgtEl>
                                      </p:cBhvr>
                                    </p:animEffect>
                                  </p:childTnLst>
                                </p:cTn>
                              </p:par>
                            </p:childTnLst>
                          </p:cTn>
                        </p:par>
                        <p:par>
                          <p:cTn id="153" fill="hold">
                            <p:stCondLst>
                              <p:cond delay="8050"/>
                            </p:stCondLst>
                            <p:childTnLst>
                              <p:par>
                                <p:cTn id="154" presetID="14" presetClass="entr" presetSubtype="5" fill="hold" nodeType="afterEffect">
                                  <p:stCondLst>
                                    <p:cond delay="0"/>
                                  </p:stCondLst>
                                  <p:childTnLst>
                                    <p:set>
                                      <p:cBhvr>
                                        <p:cTn id="155" dur="1" fill="hold">
                                          <p:stCondLst>
                                            <p:cond delay="0"/>
                                          </p:stCondLst>
                                        </p:cTn>
                                        <p:tgtEl>
                                          <p:spTgt spid="24"/>
                                        </p:tgtEl>
                                        <p:attrNameLst>
                                          <p:attrName>style.visibility</p:attrName>
                                        </p:attrNameLst>
                                      </p:cBhvr>
                                      <p:to>
                                        <p:strVal val="visible"/>
                                      </p:to>
                                    </p:set>
                                    <p:animEffect transition="in" filter="randombar(vertical)">
                                      <p:cBhvr>
                                        <p:cTn id="156" dur="250"/>
                                        <p:tgtEl>
                                          <p:spTgt spid="24"/>
                                        </p:tgtEl>
                                      </p:cBhvr>
                                    </p:animEffect>
                                  </p:childTnLst>
                                </p:cTn>
                              </p:par>
                            </p:childTnLst>
                          </p:cTn>
                        </p:par>
                        <p:par>
                          <p:cTn id="157" fill="hold">
                            <p:stCondLst>
                              <p:cond delay="8300"/>
                            </p:stCondLst>
                            <p:childTnLst>
                              <p:par>
                                <p:cTn id="158" presetID="14" presetClass="entr" presetSubtype="5" fill="hold" nodeType="afterEffect">
                                  <p:stCondLst>
                                    <p:cond delay="0"/>
                                  </p:stCondLst>
                                  <p:childTnLst>
                                    <p:set>
                                      <p:cBhvr>
                                        <p:cTn id="159" dur="1" fill="hold">
                                          <p:stCondLst>
                                            <p:cond delay="0"/>
                                          </p:stCondLst>
                                        </p:cTn>
                                        <p:tgtEl>
                                          <p:spTgt spid="27"/>
                                        </p:tgtEl>
                                        <p:attrNameLst>
                                          <p:attrName>style.visibility</p:attrName>
                                        </p:attrNameLst>
                                      </p:cBhvr>
                                      <p:to>
                                        <p:strVal val="visible"/>
                                      </p:to>
                                    </p:set>
                                    <p:animEffect transition="in" filter="randombar(vertical)">
                                      <p:cBhvr>
                                        <p:cTn id="160"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p:bldP spid="8" grpId="0" animBg="1"/>
      <p:bldP spid="9" grpId="0" animBg="1"/>
      <p:bldP spid="10" grpId="0" animBg="1"/>
      <p:bldP spid="11" grpId="0"/>
      <p:bldP spid="12" grpId="0" animBg="1"/>
      <p:bldP spid="13" grpId="0" animBg="1"/>
      <p:bldP spid="14" grpId="0" animBg="1"/>
      <p:bldP spid="15" grpId="0"/>
      <p:bldP spid="16" grpId="0" animBg="1"/>
      <p:bldP spid="17" grpId="0" animBg="1"/>
      <p:bldP spid="18" grpId="0" animBg="1"/>
      <p:bldP spid="19" grpId="0"/>
      <p:bldP spid="20" grpId="0" animBg="1"/>
      <p:bldP spid="20" grpId="1" animBg="1"/>
      <p:bldP spid="20" grpId="2" animBg="1"/>
      <p:bldP spid="20" grpId="3" animBg="1"/>
      <p:bldP spid="20" grpId="4" animBg="1"/>
      <p:bldP spid="21" grpId="0" animBg="1"/>
      <p:bldP spid="21" grpId="1" animBg="1"/>
      <p:bldP spid="21" grpId="2" animBg="1"/>
      <p:bldP spid="21" grpId="3" animBg="1"/>
      <p:bldP spid="21" grpId="4" animBg="1"/>
      <p:bldP spid="22" grpId="0" animBg="1"/>
      <p:bldP spid="22" grpId="1" animBg="1"/>
      <p:bldP spid="22" grpId="2" animBg="1"/>
      <p:bldP spid="22" grpId="3" animBg="1"/>
      <p:bldP spid="22" grpId="4" animBg="1"/>
      <p:bldP spid="23" grpId="0" animBg="1"/>
      <p:bldP spid="23" grpId="1" animBg="1"/>
      <p:bldP spid="23" grpId="2" animBg="1"/>
      <p:bldP spid="23" grpId="3" animBg="1"/>
      <p:bldP spid="23"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t="49953" r="11234"/>
          <a:stretch/>
        </p:blipFill>
        <p:spPr>
          <a:xfrm>
            <a:off x="5062" y="0"/>
            <a:ext cx="9138938" cy="3473185"/>
          </a:xfrm>
          <a:prstGeom prst="rect">
            <a:avLst/>
          </a:prstGeom>
        </p:spPr>
      </p:pic>
      <p:sp>
        <p:nvSpPr>
          <p:cNvPr id="15" name="矩形 14"/>
          <p:cNvSpPr/>
          <p:nvPr/>
        </p:nvSpPr>
        <p:spPr>
          <a:xfrm flipH="1">
            <a:off x="0" y="2875416"/>
            <a:ext cx="9144000" cy="2268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209604" y="3127521"/>
            <a:ext cx="4314826" cy="1555499"/>
          </a:xfrm>
          <a:prstGeom prst="roundRect">
            <a:avLst>
              <a:gd name="adj" fmla="val 11292"/>
            </a:avLst>
          </a:prstGeom>
          <a:gradFill flip="none" rotWithShape="1">
            <a:gsLst>
              <a:gs pos="100000">
                <a:schemeClr val="bg1"/>
              </a:gs>
              <a:gs pos="0">
                <a:schemeClr val="bg1">
                  <a:lumMod val="85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p>
        </p:txBody>
      </p:sp>
      <p:sp>
        <p:nvSpPr>
          <p:cNvPr id="17" name="TextBox 71"/>
          <p:cNvSpPr txBox="1"/>
          <p:nvPr/>
        </p:nvSpPr>
        <p:spPr>
          <a:xfrm>
            <a:off x="268392" y="3561305"/>
            <a:ext cx="2031302" cy="646319"/>
          </a:xfrm>
          <a:prstGeom prst="rect">
            <a:avLst/>
          </a:prstGeom>
          <a:noFill/>
        </p:spPr>
        <p:txBody>
          <a:bodyPr wrap="none" lIns="91428" tIns="45714" rIns="91428" bIns="45714" rtlCol="0">
            <a:spAutoFit/>
          </a:bodyPr>
          <a:lstStyle/>
          <a:p>
            <a:pPr algn="r"/>
            <a:r>
              <a:rPr lang="zh-CN" altLang="en-US" sz="3600" b="1" dirty="0" smtClean="0">
                <a:solidFill>
                  <a:srgbClr val="C00000"/>
                </a:solidFill>
                <a:latin typeface="微软雅黑" pitchFamily="34" charset="-122"/>
                <a:ea typeface="微软雅黑" pitchFamily="34" charset="-122"/>
              </a:rPr>
              <a:t>第</a:t>
            </a:r>
            <a:r>
              <a:rPr lang="zh-CN" altLang="en-US" sz="3600" b="1" dirty="0">
                <a:solidFill>
                  <a:srgbClr val="C00000"/>
                </a:solidFill>
                <a:latin typeface="微软雅黑" pitchFamily="34" charset="-122"/>
                <a:ea typeface="微软雅黑" pitchFamily="34" charset="-122"/>
              </a:rPr>
              <a:t>三</a:t>
            </a:r>
            <a:r>
              <a:rPr lang="zh-CN" altLang="en-US" sz="3600" b="1" dirty="0" smtClean="0">
                <a:solidFill>
                  <a:srgbClr val="C00000"/>
                </a:solidFill>
                <a:latin typeface="微软雅黑" pitchFamily="34" charset="-122"/>
                <a:ea typeface="微软雅黑" pitchFamily="34" charset="-122"/>
              </a:rPr>
              <a:t>部分</a:t>
            </a:r>
            <a:endParaRPr lang="zh-CN" altLang="en-US" sz="3600" b="1" dirty="0">
              <a:solidFill>
                <a:srgbClr val="C00000"/>
              </a:solidFill>
              <a:latin typeface="微软雅黑" pitchFamily="34" charset="-122"/>
              <a:ea typeface="微软雅黑" pitchFamily="34" charset="-122"/>
            </a:endParaRPr>
          </a:p>
        </p:txBody>
      </p:sp>
      <p:sp>
        <p:nvSpPr>
          <p:cNvPr id="18" name="矩形 17"/>
          <p:cNvSpPr/>
          <p:nvPr/>
        </p:nvSpPr>
        <p:spPr>
          <a:xfrm>
            <a:off x="2317115" y="3366819"/>
            <a:ext cx="1871291" cy="1076900"/>
          </a:xfrm>
          <a:prstGeom prst="rect">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3" rIns="68564" bIns="34283" rtlCol="0" anchor="ctr"/>
          <a:lstStyle/>
          <a:p>
            <a:pPr defTabSz="685634"/>
            <a:endParaRPr lang="zh-CN" altLang="en-US" sz="1400">
              <a:solidFill>
                <a:prstClr val="white"/>
              </a:solidFill>
            </a:endParaRPr>
          </a:p>
        </p:txBody>
      </p:sp>
      <p:sp>
        <p:nvSpPr>
          <p:cNvPr id="19" name="文本占位符 3"/>
          <p:cNvSpPr txBox="1">
            <a:spLocks/>
          </p:cNvSpPr>
          <p:nvPr/>
        </p:nvSpPr>
        <p:spPr>
          <a:xfrm>
            <a:off x="4788024" y="3180577"/>
            <a:ext cx="4187502" cy="432047"/>
          </a:xfrm>
          <a:prstGeom prst="rect">
            <a:avLst/>
          </a:prstGeom>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zh-CN" altLang="en-US" sz="3200">
                <a:solidFill>
                  <a:schemeClr val="bg1"/>
                </a:solidFill>
                <a:ea typeface="微软雅黑" pitchFamily="34" charset="-122"/>
              </a:rPr>
              <a:t>单击填写文本标题</a:t>
            </a:r>
            <a:endParaRPr lang="zh-CN" altLang="en-US" sz="3200" dirty="0">
              <a:solidFill>
                <a:schemeClr val="bg1"/>
              </a:solidFill>
              <a:ea typeface="微软雅黑" pitchFamily="34" charset="-122"/>
            </a:endParaRPr>
          </a:p>
        </p:txBody>
      </p:sp>
      <p:sp>
        <p:nvSpPr>
          <p:cNvPr id="20" name="文本占位符 5"/>
          <p:cNvSpPr txBox="1">
            <a:spLocks/>
          </p:cNvSpPr>
          <p:nvPr/>
        </p:nvSpPr>
        <p:spPr>
          <a:xfrm>
            <a:off x="4858916"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1" name="矩形 20"/>
          <p:cNvSpPr/>
          <p:nvPr/>
        </p:nvSpPr>
        <p:spPr>
          <a:xfrm>
            <a:off x="4806678" y="3733443"/>
            <a:ext cx="4150196" cy="45719"/>
          </a:xfrm>
          <a:prstGeom prst="rect">
            <a:avLst/>
          </a:prstGeom>
          <a:solidFill>
            <a:schemeClr val="bg1"/>
          </a:solidFill>
          <a:ln>
            <a:solidFill>
              <a:schemeClr val="bg1"/>
            </a:solidFill>
          </a:ln>
          <a:effectLst/>
        </p:spPr>
        <p:style>
          <a:lnRef idx="1">
            <a:schemeClr val="accent6"/>
          </a:lnRef>
          <a:fillRef idx="3">
            <a:schemeClr val="accent6"/>
          </a:fillRef>
          <a:effectRef idx="2">
            <a:schemeClr val="accent6"/>
          </a:effectRef>
          <a:fontRef idx="minor">
            <a:schemeClr val="lt1"/>
          </a:fontRef>
        </p:style>
        <p:txBody>
          <a:bodyPr lIns="91428" tIns="45714" rIns="91428" bIns="45714" rtlCol="0" anchor="ctr"/>
          <a:lstStyle/>
          <a:p>
            <a:pPr algn="ctr"/>
            <a:endParaRPr lang="en-US">
              <a:solidFill>
                <a:schemeClr val="bg1"/>
              </a:solidFill>
            </a:endParaRPr>
          </a:p>
        </p:txBody>
      </p:sp>
      <p:sp>
        <p:nvSpPr>
          <p:cNvPr id="22" name="文本占位符 5"/>
          <p:cNvSpPr txBox="1">
            <a:spLocks/>
          </p:cNvSpPr>
          <p:nvPr/>
        </p:nvSpPr>
        <p:spPr>
          <a:xfrm>
            <a:off x="5966471"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3" name="文本占位符 5"/>
          <p:cNvSpPr txBox="1">
            <a:spLocks/>
          </p:cNvSpPr>
          <p:nvPr/>
        </p:nvSpPr>
        <p:spPr>
          <a:xfrm>
            <a:off x="7074025"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4" name="文本占位符 5"/>
          <p:cNvSpPr txBox="1">
            <a:spLocks/>
          </p:cNvSpPr>
          <p:nvPr/>
        </p:nvSpPr>
        <p:spPr>
          <a:xfrm>
            <a:off x="4858916"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5" name="文本占位符 5"/>
          <p:cNvSpPr txBox="1">
            <a:spLocks/>
          </p:cNvSpPr>
          <p:nvPr/>
        </p:nvSpPr>
        <p:spPr>
          <a:xfrm>
            <a:off x="5962067"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6" name="文本占位符 5"/>
          <p:cNvSpPr txBox="1">
            <a:spLocks/>
          </p:cNvSpPr>
          <p:nvPr/>
        </p:nvSpPr>
        <p:spPr>
          <a:xfrm>
            <a:off x="7074025"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Tree>
    <p:extLst>
      <p:ext uri="{BB962C8B-B14F-4D97-AF65-F5344CB8AC3E}">
        <p14:creationId xmlns:p14="http://schemas.microsoft.com/office/powerpoint/2010/main" val="3742585305"/>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5" presetClass="entr" presetSubtype="0" fill="hold" grpId="0" nodeType="withEffect">
                                  <p:stCondLst>
                                    <p:cond delay="200"/>
                                  </p:stCondLst>
                                  <p:iterate type="lt">
                                    <p:tmPct val="10000"/>
                                  </p:iterate>
                                  <p:childTnLst>
                                    <p:set>
                                      <p:cBhvr>
                                        <p:cTn id="10" dur="1" fill="hold">
                                          <p:stCondLst>
                                            <p:cond delay="0"/>
                                          </p:stCondLst>
                                        </p:cTn>
                                        <p:tgtEl>
                                          <p:spTgt spid="17"/>
                                        </p:tgtEl>
                                        <p:attrNameLst>
                                          <p:attrName>style.visibility</p:attrName>
                                        </p:attrNameLst>
                                      </p:cBhvr>
                                      <p:to>
                                        <p:strVal val="visible"/>
                                      </p:to>
                                    </p:set>
                                    <p:anim calcmode="lin" valueType="num">
                                      <p:cBhvr>
                                        <p:cTn id="11" dur="600" fill="hold"/>
                                        <p:tgtEl>
                                          <p:spTgt spid="17"/>
                                        </p:tgtEl>
                                        <p:attrNameLst>
                                          <p:attrName>ppt_w</p:attrName>
                                        </p:attrNameLst>
                                      </p:cBhvr>
                                      <p:tavLst>
                                        <p:tav tm="0">
                                          <p:val>
                                            <p:fltVal val="0"/>
                                          </p:val>
                                        </p:tav>
                                        <p:tav tm="100000">
                                          <p:val>
                                            <p:strVal val="#ppt_w"/>
                                          </p:val>
                                        </p:tav>
                                      </p:tavLst>
                                    </p:anim>
                                    <p:anim calcmode="lin" valueType="num">
                                      <p:cBhvr>
                                        <p:cTn id="12" dur="600" fill="hold"/>
                                        <p:tgtEl>
                                          <p:spTgt spid="17"/>
                                        </p:tgtEl>
                                        <p:attrNameLst>
                                          <p:attrName>ppt_h</p:attrName>
                                        </p:attrNameLst>
                                      </p:cBhvr>
                                      <p:tavLst>
                                        <p:tav tm="0">
                                          <p:val>
                                            <p:fltVal val="0"/>
                                          </p:val>
                                        </p:tav>
                                        <p:tav tm="100000">
                                          <p:val>
                                            <p:strVal val="#ppt_h"/>
                                          </p:val>
                                        </p:tav>
                                      </p:tavLst>
                                    </p:anim>
                                    <p:anim calcmode="lin" valueType="num">
                                      <p:cBhvr>
                                        <p:cTn id="13" dur="6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4" dur="6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98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par>
                          <p:cTn id="19" fill="hold">
                            <p:stCondLst>
                              <p:cond delay="1480"/>
                            </p:stCondLst>
                            <p:childTnLst>
                              <p:par>
                                <p:cTn id="20" presetID="2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400"/>
                                        <p:tgtEl>
                                          <p:spTgt spid="19"/>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400"/>
                                        <p:tgtEl>
                                          <p:spTgt spid="21"/>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400"/>
                                        <p:tgtEl>
                                          <p:spTgt spid="20"/>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400"/>
                                        <p:tgtEl>
                                          <p:spTgt spid="22"/>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400"/>
                                        <p:tgtEl>
                                          <p:spTgt spid="23"/>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400"/>
                                        <p:tgtEl>
                                          <p:spTgt spid="24"/>
                                        </p:tgtEl>
                                      </p:cBhvr>
                                    </p:animEffect>
                                  </p:childTnLst>
                                </p:cTn>
                              </p:par>
                              <p:par>
                                <p:cTn id="38" presetID="22" presetClass="entr" presetSubtype="8" fill="hold" grpId="0" nodeType="withEffect">
                                  <p:stCondLst>
                                    <p:cond delay="30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400"/>
                                        <p:tgtEl>
                                          <p:spTgt spid="25"/>
                                        </p:tgtEl>
                                      </p:cBhvr>
                                    </p:animEffect>
                                  </p:childTnLst>
                                </p:cTn>
                              </p:par>
                              <p:par>
                                <p:cTn id="41" presetID="22" presetClass="entr" presetSubtype="8" fill="hold" grpId="0" nodeType="withEffect">
                                  <p:stCondLst>
                                    <p:cond delay="30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4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等腰三角形 2"/>
          <p:cNvSpPr/>
          <p:nvPr/>
        </p:nvSpPr>
        <p:spPr>
          <a:xfrm flipV="1">
            <a:off x="4222882" y="4332860"/>
            <a:ext cx="401180" cy="195982"/>
          </a:xfrm>
          <a:prstGeom prst="triangle">
            <a:avLst>
              <a:gd name="adj" fmla="val 50907"/>
            </a:avLst>
          </a:prstGeom>
          <a:solidFill>
            <a:srgbClr val="C00000"/>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5" name="等腰三角形 4"/>
          <p:cNvSpPr/>
          <p:nvPr/>
        </p:nvSpPr>
        <p:spPr>
          <a:xfrm rot="7200000" flipV="1">
            <a:off x="3190882" y="2576542"/>
            <a:ext cx="401034" cy="196053"/>
          </a:xfrm>
          <a:prstGeom prst="triangle">
            <a:avLst>
              <a:gd name="adj" fmla="val 50907"/>
            </a:avLst>
          </a:prstGeom>
          <a:solidFill>
            <a:srgbClr val="C00000"/>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6" name="等腰三角形 5"/>
          <p:cNvSpPr/>
          <p:nvPr/>
        </p:nvSpPr>
        <p:spPr>
          <a:xfrm rot="14400000" flipV="1">
            <a:off x="5192293" y="2481062"/>
            <a:ext cx="401034" cy="196053"/>
          </a:xfrm>
          <a:prstGeom prst="triangle">
            <a:avLst>
              <a:gd name="adj" fmla="val 50907"/>
            </a:avLst>
          </a:prstGeom>
          <a:solidFill>
            <a:srgbClr val="C00000"/>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7" name="任意多边形 6"/>
          <p:cNvSpPr/>
          <p:nvPr/>
        </p:nvSpPr>
        <p:spPr>
          <a:xfrm>
            <a:off x="2559338" y="2729413"/>
            <a:ext cx="1844832" cy="1594172"/>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flip="none" rotWithShape="1">
            <a:gsLst>
              <a:gs pos="100000">
                <a:schemeClr val="bg1">
                  <a:lumMod val="95000"/>
                </a:schemeClr>
              </a:gs>
              <a:gs pos="0">
                <a:schemeClr val="bg1">
                  <a:lumMod val="75000"/>
                </a:schemeClr>
              </a:gs>
            </a:gsLst>
            <a:lin ang="2700000" scaled="1"/>
            <a:tileRect/>
          </a:gradFill>
          <a:ln w="2540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8" name="任意多边形 7"/>
          <p:cNvSpPr/>
          <p:nvPr/>
        </p:nvSpPr>
        <p:spPr>
          <a:xfrm flipH="1">
            <a:off x="4429997" y="2726655"/>
            <a:ext cx="1844832" cy="1594172"/>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a:gsLst>
              <a:gs pos="0">
                <a:schemeClr val="bg1">
                  <a:lumMod val="95000"/>
                </a:schemeClr>
              </a:gs>
              <a:gs pos="100000">
                <a:schemeClr val="bg1">
                  <a:lumMod val="75000"/>
                </a:schemeClr>
              </a:gs>
            </a:gsLst>
            <a:lin ang="18900000" scaled="0"/>
          </a:gradFill>
          <a:ln w="25400">
            <a:gradFill>
              <a:gsLst>
                <a:gs pos="0">
                  <a:schemeClr val="bg1"/>
                </a:gs>
                <a:gs pos="100000">
                  <a:schemeClr val="bg1">
                    <a:lumMod val="85000"/>
                  </a:schemeClr>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sp>
        <p:nvSpPr>
          <p:cNvPr id="9" name="任意多边形 8"/>
          <p:cNvSpPr/>
          <p:nvPr/>
        </p:nvSpPr>
        <p:spPr>
          <a:xfrm rot="14400000" flipH="1">
            <a:off x="3263992" y="1504518"/>
            <a:ext cx="1844166" cy="1594748"/>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flip="none" rotWithShape="1">
            <a:gsLst>
              <a:gs pos="100000">
                <a:schemeClr val="bg1">
                  <a:lumMod val="95000"/>
                </a:schemeClr>
              </a:gs>
              <a:gs pos="0">
                <a:schemeClr val="bg1">
                  <a:lumMod val="75000"/>
                </a:schemeClr>
              </a:gs>
            </a:gsLst>
            <a:lin ang="900000" scaled="0"/>
            <a:tileRect/>
          </a:gradFill>
          <a:ln w="25400">
            <a:gradFill flip="none" rotWithShape="1">
              <a:gsLst>
                <a:gs pos="0">
                  <a:schemeClr val="bg1"/>
                </a:gs>
                <a:gs pos="100000">
                  <a:schemeClr val="bg1">
                    <a:lumMod val="85000"/>
                  </a:schemeClr>
                </a:gs>
              </a:gsLst>
              <a:lin ang="9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prstClr val="white"/>
              </a:solidFill>
            </a:endParaRPr>
          </a:p>
        </p:txBody>
      </p:sp>
      <p:grpSp>
        <p:nvGrpSpPr>
          <p:cNvPr id="10" name="组合 9"/>
          <p:cNvGrpSpPr/>
          <p:nvPr/>
        </p:nvGrpSpPr>
        <p:grpSpPr>
          <a:xfrm>
            <a:off x="3224686" y="1850350"/>
            <a:ext cx="1253948" cy="785323"/>
            <a:chOff x="4299023" y="1921477"/>
            <a:chExt cx="1671712" cy="1047339"/>
          </a:xfrm>
        </p:grpSpPr>
        <p:sp>
          <p:nvSpPr>
            <p:cNvPr id="11" name="任意多边形 10"/>
            <p:cNvSpPr/>
            <p:nvPr/>
          </p:nvSpPr>
          <p:spPr>
            <a:xfrm rot="15321110">
              <a:off x="4611209" y="1609291"/>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C00000"/>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31"/>
            <p:cNvSpPr txBox="1"/>
            <p:nvPr/>
          </p:nvSpPr>
          <p:spPr>
            <a:xfrm>
              <a:off x="5091959" y="2124416"/>
              <a:ext cx="785133" cy="492556"/>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cs typeface="Iskoola Pota" panose="020B0502040204020203" pitchFamily="34" charset="0"/>
                </a:rPr>
                <a:t>01</a:t>
              </a:r>
              <a:endParaRPr lang="zh-CN" altLang="en-US" dirty="0">
                <a:solidFill>
                  <a:prstClr val="white"/>
                </a:solidFill>
                <a:latin typeface="Impact" panose="020B0806030902050204" pitchFamily="34" charset="0"/>
                <a:cs typeface="Iskoola Pota" panose="020B0502040204020203" pitchFamily="34" charset="0"/>
              </a:endParaRPr>
            </a:p>
          </p:txBody>
        </p:sp>
      </p:grpSp>
      <p:grpSp>
        <p:nvGrpSpPr>
          <p:cNvPr id="13" name="组合 12"/>
          <p:cNvGrpSpPr/>
          <p:nvPr/>
        </p:nvGrpSpPr>
        <p:grpSpPr>
          <a:xfrm>
            <a:off x="3282124" y="3621428"/>
            <a:ext cx="930146" cy="1253494"/>
            <a:chOff x="4375595" y="4283461"/>
            <a:chExt cx="1240034" cy="1671712"/>
          </a:xfrm>
          <a:solidFill>
            <a:srgbClr val="C00000"/>
          </a:solidFill>
        </p:grpSpPr>
        <p:sp>
          <p:nvSpPr>
            <p:cNvPr id="14" name="任意多边形 13"/>
            <p:cNvSpPr/>
            <p:nvPr/>
          </p:nvSpPr>
          <p:spPr>
            <a:xfrm rot="8121110">
              <a:off x="4568290" y="4283461"/>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grp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32"/>
            <p:cNvSpPr txBox="1"/>
            <p:nvPr/>
          </p:nvSpPr>
          <p:spPr>
            <a:xfrm>
              <a:off x="4375595" y="4611139"/>
              <a:ext cx="785133" cy="492557"/>
            </a:xfrm>
            <a:prstGeom prst="rect">
              <a:avLst/>
            </a:prstGeom>
            <a:grpFill/>
          </p:spPr>
          <p:txBody>
            <a:bodyPr wrap="square" rtlCol="0">
              <a:spAutoFit/>
            </a:bodyPr>
            <a:lstStyle/>
            <a:p>
              <a:pPr algn="ctr"/>
              <a:r>
                <a:rPr lang="en-US" altLang="zh-CN" dirty="0">
                  <a:solidFill>
                    <a:prstClr val="white"/>
                  </a:solidFill>
                  <a:latin typeface="Impact" panose="020B0806030902050204" pitchFamily="34" charset="0"/>
                  <a:cs typeface="Iskoola Pota" panose="020B0502040204020203" pitchFamily="34" charset="0"/>
                </a:rPr>
                <a:t>03</a:t>
              </a:r>
              <a:endParaRPr lang="zh-CN" altLang="en-US" dirty="0">
                <a:solidFill>
                  <a:prstClr val="white"/>
                </a:solidFill>
                <a:latin typeface="Impact" panose="020B0806030902050204" pitchFamily="34" charset="0"/>
                <a:cs typeface="Iskoola Pota" panose="020B0502040204020203" pitchFamily="34" charset="0"/>
              </a:endParaRPr>
            </a:p>
          </p:txBody>
        </p:sp>
      </p:grpSp>
      <p:grpSp>
        <p:nvGrpSpPr>
          <p:cNvPr id="16" name="组合 15"/>
          <p:cNvGrpSpPr/>
          <p:nvPr/>
        </p:nvGrpSpPr>
        <p:grpSpPr>
          <a:xfrm>
            <a:off x="5143752" y="2566575"/>
            <a:ext cx="785606" cy="1253494"/>
            <a:chOff x="6857441" y="2876664"/>
            <a:chExt cx="1047339" cy="1671712"/>
          </a:xfrm>
          <a:solidFill>
            <a:srgbClr val="C00000"/>
          </a:solidFill>
        </p:grpSpPr>
        <p:sp>
          <p:nvSpPr>
            <p:cNvPr id="17" name="任意多边形 16"/>
            <p:cNvSpPr/>
            <p:nvPr/>
          </p:nvSpPr>
          <p:spPr>
            <a:xfrm rot="921110">
              <a:off x="6857441" y="2876664"/>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grp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文本框 33"/>
            <p:cNvSpPr txBox="1"/>
            <p:nvPr/>
          </p:nvSpPr>
          <p:spPr>
            <a:xfrm>
              <a:off x="6964271" y="3614308"/>
              <a:ext cx="785133" cy="492557"/>
            </a:xfrm>
            <a:prstGeom prst="rect">
              <a:avLst/>
            </a:prstGeom>
            <a:grpFill/>
          </p:spPr>
          <p:txBody>
            <a:bodyPr wrap="square" rtlCol="0">
              <a:spAutoFit/>
            </a:bodyPr>
            <a:lstStyle/>
            <a:p>
              <a:pPr algn="ctr"/>
              <a:r>
                <a:rPr lang="en-US" altLang="zh-CN" dirty="0">
                  <a:solidFill>
                    <a:prstClr val="white"/>
                  </a:solidFill>
                  <a:latin typeface="Impact" panose="020B0806030902050204" pitchFamily="34" charset="0"/>
                  <a:cs typeface="Iskoola Pota" panose="020B0502040204020203" pitchFamily="34" charset="0"/>
                </a:rPr>
                <a:t>02</a:t>
              </a:r>
              <a:endParaRPr lang="zh-CN" altLang="en-US" dirty="0">
                <a:solidFill>
                  <a:prstClr val="white"/>
                </a:solidFill>
                <a:latin typeface="Impact" panose="020B0806030902050204" pitchFamily="34" charset="0"/>
                <a:cs typeface="Iskoola Pota" panose="020B0502040204020203" pitchFamily="34" charset="0"/>
              </a:endParaRPr>
            </a:p>
          </p:txBody>
        </p:sp>
      </p:grpSp>
      <p:sp>
        <p:nvSpPr>
          <p:cNvPr id="19" name="文本框 51"/>
          <p:cNvSpPr txBox="1"/>
          <p:nvPr/>
        </p:nvSpPr>
        <p:spPr>
          <a:xfrm>
            <a:off x="4247923" y="2387397"/>
            <a:ext cx="539251" cy="530792"/>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a:t>
            </a:r>
            <a:endParaRPr lang="en-US" altLang="zh-CN" sz="1500" dirty="0">
              <a:solidFill>
                <a:srgbClr val="C00000"/>
              </a:solidFill>
              <a:latin typeface="微软雅黑" panose="020B0503020204020204" pitchFamily="34" charset="-122"/>
              <a:ea typeface="微软雅黑" panose="020B0503020204020204" pitchFamily="34" charset="-122"/>
            </a:endParaRPr>
          </a:p>
          <a:p>
            <a:r>
              <a:rPr lang="zh-CN" altLang="en-US" sz="1500" dirty="0">
                <a:solidFill>
                  <a:srgbClr val="C00000"/>
                </a:solidFill>
                <a:latin typeface="微软雅黑" panose="020B0503020204020204" pitchFamily="34" charset="-122"/>
                <a:ea typeface="微软雅黑" panose="020B0503020204020204" pitchFamily="34" charset="-122"/>
              </a:rPr>
              <a:t>标题</a:t>
            </a:r>
          </a:p>
        </p:txBody>
      </p:sp>
      <p:sp>
        <p:nvSpPr>
          <p:cNvPr id="20" name="文本框 52"/>
          <p:cNvSpPr txBox="1"/>
          <p:nvPr/>
        </p:nvSpPr>
        <p:spPr>
          <a:xfrm>
            <a:off x="3478075" y="3206443"/>
            <a:ext cx="607808" cy="530792"/>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a:t>
            </a:r>
            <a:endParaRPr lang="en-US" altLang="zh-CN" sz="1500" dirty="0">
              <a:solidFill>
                <a:srgbClr val="C00000"/>
              </a:solidFill>
              <a:latin typeface="微软雅黑" panose="020B0503020204020204" pitchFamily="34" charset="-122"/>
              <a:ea typeface="微软雅黑" panose="020B0503020204020204" pitchFamily="34" charset="-122"/>
            </a:endParaRPr>
          </a:p>
          <a:p>
            <a:r>
              <a:rPr lang="zh-CN" altLang="en-US" sz="1500" dirty="0">
                <a:solidFill>
                  <a:srgbClr val="C00000"/>
                </a:solidFill>
                <a:latin typeface="微软雅黑" panose="020B0503020204020204" pitchFamily="34" charset="-122"/>
                <a:ea typeface="微软雅黑" panose="020B0503020204020204" pitchFamily="34" charset="-122"/>
              </a:rPr>
              <a:t>标题</a:t>
            </a:r>
          </a:p>
        </p:txBody>
      </p:sp>
      <p:sp>
        <p:nvSpPr>
          <p:cNvPr id="21" name="文本框 53"/>
          <p:cNvSpPr txBox="1"/>
          <p:nvPr/>
        </p:nvSpPr>
        <p:spPr>
          <a:xfrm>
            <a:off x="4612348" y="3486606"/>
            <a:ext cx="607808" cy="530792"/>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添加</a:t>
            </a:r>
            <a:endParaRPr lang="en-US" altLang="zh-CN" sz="1500" dirty="0">
              <a:solidFill>
                <a:srgbClr val="C00000"/>
              </a:solidFill>
              <a:latin typeface="微软雅黑" panose="020B0503020204020204" pitchFamily="34" charset="-122"/>
              <a:ea typeface="微软雅黑" panose="020B0503020204020204" pitchFamily="34" charset="-122"/>
            </a:endParaRPr>
          </a:p>
          <a:p>
            <a:r>
              <a:rPr lang="zh-CN" altLang="en-US" sz="1500" dirty="0">
                <a:solidFill>
                  <a:srgbClr val="C00000"/>
                </a:solidFill>
                <a:latin typeface="微软雅黑" panose="020B0503020204020204" pitchFamily="34" charset="-122"/>
                <a:ea typeface="微软雅黑" panose="020B0503020204020204" pitchFamily="34" charset="-122"/>
              </a:rPr>
              <a:t>标题</a:t>
            </a:r>
          </a:p>
        </p:txBody>
      </p:sp>
      <p:grpSp>
        <p:nvGrpSpPr>
          <p:cNvPr id="22" name="组合 21"/>
          <p:cNvGrpSpPr/>
          <p:nvPr/>
        </p:nvGrpSpPr>
        <p:grpSpPr>
          <a:xfrm>
            <a:off x="989136" y="2711359"/>
            <a:ext cx="2340620" cy="1156016"/>
            <a:chOff x="1318674" y="3069754"/>
            <a:chExt cx="3120421" cy="1541712"/>
          </a:xfrm>
        </p:grpSpPr>
        <p:sp>
          <p:nvSpPr>
            <p:cNvPr id="23" name="任意多边形 22"/>
            <p:cNvSpPr/>
            <p:nvPr/>
          </p:nvSpPr>
          <p:spPr>
            <a:xfrm rot="5400000" flipH="1">
              <a:off x="1566832" y="2933868"/>
              <a:ext cx="1488088" cy="1808019"/>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 fmla="*/ 1616857 w 1616857"/>
                <a:gd name="connsiteY0" fmla="*/ 2249715 h 2249715"/>
                <a:gd name="connsiteX1" fmla="*/ 1616857 w 1616857"/>
                <a:gd name="connsiteY1" fmla="*/ 1 h 2249715"/>
                <a:gd name="connsiteX2" fmla="*/ 1 w 1616857"/>
                <a:gd name="connsiteY2" fmla="*/ 0 h 2249715"/>
              </a:gdLst>
              <a:ahLst/>
              <a:cxnLst>
                <a:cxn ang="0">
                  <a:pos x="connsiteX0" y="connsiteY0"/>
                </a:cxn>
                <a:cxn ang="0">
                  <a:pos x="connsiteX1" y="connsiteY1"/>
                </a:cxn>
                <a:cxn ang="0">
                  <a:pos x="connsiteX2" y="connsiteY2"/>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rot="5400000" flipH="1">
              <a:off x="4377801" y="4550172"/>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rot="5400000" flipH="1">
              <a:off x="1316612" y="3071816"/>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6" name="直接连接符 25"/>
            <p:cNvCxnSpPr>
              <a:stCxn id="23" idx="2"/>
            </p:cNvCxnSpPr>
            <p:nvPr/>
          </p:nvCxnSpPr>
          <p:spPr>
            <a:xfrm>
              <a:off x="3214886" y="4581921"/>
              <a:ext cx="1152128" cy="1"/>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27" name="组合 26"/>
          <p:cNvGrpSpPr/>
          <p:nvPr/>
        </p:nvGrpSpPr>
        <p:grpSpPr>
          <a:xfrm>
            <a:off x="4475909" y="1555342"/>
            <a:ext cx="3222466" cy="554822"/>
            <a:chOff x="5967100" y="1528041"/>
            <a:chExt cx="4296062" cy="739934"/>
          </a:xfrm>
        </p:grpSpPr>
        <p:sp>
          <p:nvSpPr>
            <p:cNvPr id="28" name="任意多边形 27"/>
            <p:cNvSpPr/>
            <p:nvPr/>
          </p:nvSpPr>
          <p:spPr>
            <a:xfrm rot="5400000">
              <a:off x="6625879" y="986999"/>
              <a:ext cx="666846" cy="1808019"/>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 fmla="*/ 1616857 w 1616857"/>
                <a:gd name="connsiteY0" fmla="*/ 2249715 h 2249715"/>
                <a:gd name="connsiteX1" fmla="*/ 1616857 w 1616857"/>
                <a:gd name="connsiteY1" fmla="*/ 1 h 2249715"/>
                <a:gd name="connsiteX2" fmla="*/ 1 w 1616857"/>
                <a:gd name="connsiteY2" fmla="*/ 0 h 2249715"/>
              </a:gdLst>
              <a:ahLst/>
              <a:cxnLst>
                <a:cxn ang="0">
                  <a:pos x="connsiteX0" y="connsiteY0"/>
                </a:cxn>
                <a:cxn ang="0">
                  <a:pos x="connsiteX1" y="connsiteY1"/>
                </a:cxn>
                <a:cxn ang="0">
                  <a:pos x="connsiteX2" y="connsiteY2"/>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rot="5400000" flipH="1">
              <a:off x="10201868" y="1525835"/>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rot="5400000" flipH="1">
              <a:off x="5965038" y="2202414"/>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1" name="直接连接符 30"/>
            <p:cNvCxnSpPr/>
            <p:nvPr/>
          </p:nvCxnSpPr>
          <p:spPr>
            <a:xfrm>
              <a:off x="7863312" y="1557585"/>
              <a:ext cx="2336350" cy="0"/>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32" name="组合 31"/>
          <p:cNvGrpSpPr/>
          <p:nvPr/>
        </p:nvGrpSpPr>
        <p:grpSpPr>
          <a:xfrm>
            <a:off x="5328185" y="3294883"/>
            <a:ext cx="2214533" cy="554822"/>
            <a:chOff x="7103319" y="3847966"/>
            <a:chExt cx="2952327" cy="739934"/>
          </a:xfrm>
        </p:grpSpPr>
        <p:sp>
          <p:nvSpPr>
            <p:cNvPr id="33" name="任意多边形 32"/>
            <p:cNvSpPr/>
            <p:nvPr/>
          </p:nvSpPr>
          <p:spPr>
            <a:xfrm rot="5400000">
              <a:off x="7498068" y="3570955"/>
              <a:ext cx="666846" cy="1279958"/>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 fmla="*/ 1616857 w 1616857"/>
                <a:gd name="connsiteY0" fmla="*/ 2249715 h 2249715"/>
                <a:gd name="connsiteX1" fmla="*/ 1616857 w 1616857"/>
                <a:gd name="connsiteY1" fmla="*/ 1 h 2249715"/>
                <a:gd name="connsiteX2" fmla="*/ 1 w 1616857"/>
                <a:gd name="connsiteY2" fmla="*/ 0 h 2249715"/>
              </a:gdLst>
              <a:ahLst/>
              <a:cxnLst>
                <a:cxn ang="0">
                  <a:pos x="connsiteX0" y="connsiteY0"/>
                </a:cxn>
                <a:cxn ang="0">
                  <a:pos x="connsiteX1" y="connsiteY1"/>
                </a:cxn>
                <a:cxn ang="0">
                  <a:pos x="connsiteX2" y="connsiteY2"/>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rot="5400000" flipH="1">
              <a:off x="9994352" y="3845760"/>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rot="5400000" flipH="1">
              <a:off x="7101257" y="4522339"/>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6" name="直接连接符 35"/>
            <p:cNvCxnSpPr/>
            <p:nvPr/>
          </p:nvCxnSpPr>
          <p:spPr>
            <a:xfrm>
              <a:off x="8471470" y="3877510"/>
              <a:ext cx="1492211" cy="0"/>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37" name="组合 36"/>
          <p:cNvGrpSpPr/>
          <p:nvPr/>
        </p:nvGrpSpPr>
        <p:grpSpPr>
          <a:xfrm>
            <a:off x="5922326" y="1577494"/>
            <a:ext cx="2135496" cy="979387"/>
            <a:chOff x="7895406" y="1557586"/>
            <a:chExt cx="2846957" cy="1306152"/>
          </a:xfrm>
        </p:grpSpPr>
        <p:sp>
          <p:nvSpPr>
            <p:cNvPr id="38" name="文本框 91"/>
            <p:cNvSpPr txBox="1"/>
            <p:nvPr/>
          </p:nvSpPr>
          <p:spPr>
            <a:xfrm>
              <a:off x="7895406" y="1557586"/>
              <a:ext cx="1559735" cy="492557"/>
            </a:xfrm>
            <a:prstGeom prst="rect">
              <a:avLst/>
            </a:prstGeom>
            <a:noFill/>
          </p:spPr>
          <p:txBody>
            <a:bodyPr wrap="square" rtlCol="0">
              <a:spAutoFit/>
            </a:bodyPr>
            <a:lstStyle/>
            <a:p>
              <a:r>
                <a:rPr lang="zh-CN" altLang="en-US" dirty="0" smtClean="0">
                  <a:solidFill>
                    <a:srgbClr val="C00000"/>
                  </a:solidFill>
                  <a:latin typeface="时尚中黑简体" panose="01010104010101010101" pitchFamily="2" charset="-122"/>
                  <a:ea typeface="时尚中黑简体" panose="01010104010101010101" pitchFamily="2" charset="-122"/>
                </a:rPr>
                <a:t>添加</a:t>
              </a:r>
              <a:r>
                <a:rPr lang="zh-CN" altLang="en-US" dirty="0">
                  <a:solidFill>
                    <a:srgbClr val="C00000"/>
                  </a:solidFill>
                  <a:latin typeface="时尚中黑简体" panose="01010104010101010101" pitchFamily="2" charset="-122"/>
                  <a:ea typeface="时尚中黑简体" panose="01010104010101010101" pitchFamily="2" charset="-122"/>
                </a:rPr>
                <a:t>标题</a:t>
              </a:r>
            </a:p>
          </p:txBody>
        </p:sp>
        <p:sp>
          <p:nvSpPr>
            <p:cNvPr id="39" name="矩形 47"/>
            <p:cNvSpPr>
              <a:spLocks noChangeArrowheads="1"/>
            </p:cNvSpPr>
            <p:nvPr/>
          </p:nvSpPr>
          <p:spPr bwMode="auto">
            <a:xfrm>
              <a:off x="7941856" y="1917627"/>
              <a:ext cx="2800507" cy="94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800" dirty="0">
                  <a:solidFill>
                    <a:schemeClr val="tx1">
                      <a:lumMod val="50000"/>
                      <a:lumOff val="50000"/>
                    </a:schemeClr>
                  </a:solidFill>
                  <a:latin typeface="微软雅黑" pitchFamily="34" charset="-122"/>
                  <a:ea typeface="微软雅黑" pitchFamily="34" charset="-122"/>
                </a:rPr>
                <a:t>您的内容打在这里或者通过复制您的文本黏贴自此。您的内容打在这里或者通过复制您的文本黏贴自此。</a:t>
              </a: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a:p>
              <a:pPr>
                <a:lnSpc>
                  <a:spcPct val="130000"/>
                </a:lnSpc>
                <a:spcBef>
                  <a:spcPct val="0"/>
                </a:spcBef>
              </a:pP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40" name="组合 39"/>
          <p:cNvGrpSpPr/>
          <p:nvPr/>
        </p:nvGrpSpPr>
        <p:grpSpPr>
          <a:xfrm>
            <a:off x="6365829" y="3345154"/>
            <a:ext cx="1771032" cy="1153556"/>
            <a:chOff x="8486666" y="3915011"/>
            <a:chExt cx="2361069" cy="1538430"/>
          </a:xfrm>
        </p:grpSpPr>
        <p:sp>
          <p:nvSpPr>
            <p:cNvPr id="41" name="文本框 112"/>
            <p:cNvSpPr txBox="1"/>
            <p:nvPr/>
          </p:nvSpPr>
          <p:spPr>
            <a:xfrm>
              <a:off x="8486666" y="3915011"/>
              <a:ext cx="1477016" cy="492556"/>
            </a:xfrm>
            <a:prstGeom prst="rect">
              <a:avLst/>
            </a:prstGeom>
            <a:noFill/>
          </p:spPr>
          <p:txBody>
            <a:bodyPr wrap="square" rtlCol="0">
              <a:spAutoFit/>
            </a:bodyPr>
            <a:lstStyle/>
            <a:p>
              <a:r>
                <a:rPr lang="zh-CN" altLang="en-US" dirty="0" smtClean="0">
                  <a:solidFill>
                    <a:srgbClr val="C00000"/>
                  </a:solidFill>
                  <a:latin typeface="时尚中黑简体" panose="01010104010101010101" pitchFamily="2" charset="-122"/>
                  <a:ea typeface="时尚中黑简体" panose="01010104010101010101" pitchFamily="2" charset="-122"/>
                </a:rPr>
                <a:t>添加</a:t>
              </a:r>
              <a:r>
                <a:rPr lang="zh-CN" altLang="en-US" dirty="0">
                  <a:solidFill>
                    <a:srgbClr val="C00000"/>
                  </a:solidFill>
                  <a:latin typeface="时尚中黑简体" panose="01010104010101010101" pitchFamily="2" charset="-122"/>
                  <a:ea typeface="时尚中黑简体" panose="01010104010101010101" pitchFamily="2" charset="-122"/>
                </a:rPr>
                <a:t>标题</a:t>
              </a:r>
            </a:p>
          </p:txBody>
        </p:sp>
        <p:sp>
          <p:nvSpPr>
            <p:cNvPr id="42" name="矩形 47"/>
            <p:cNvSpPr>
              <a:spLocks noChangeArrowheads="1"/>
            </p:cNvSpPr>
            <p:nvPr/>
          </p:nvSpPr>
          <p:spPr bwMode="auto">
            <a:xfrm>
              <a:off x="8543479" y="4293890"/>
              <a:ext cx="2304256" cy="115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800" dirty="0">
                  <a:solidFill>
                    <a:schemeClr val="tx1">
                      <a:lumMod val="50000"/>
                      <a:lumOff val="50000"/>
                    </a:schemeClr>
                  </a:solidFill>
                  <a:latin typeface="微软雅黑" pitchFamily="34" charset="-122"/>
                  <a:ea typeface="微软雅黑" pitchFamily="34" charset="-122"/>
                </a:rPr>
                <a:t>您的内容打在这里或者通过复制您的文本黏贴自此。您的内容打在这里或者通过复制您的文本黏贴自此。</a:t>
              </a: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a:p>
              <a:pPr>
                <a:lnSpc>
                  <a:spcPct val="130000"/>
                </a:lnSpc>
                <a:spcBef>
                  <a:spcPct val="0"/>
                </a:spcBef>
              </a:pP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43" name="组合 42"/>
          <p:cNvGrpSpPr/>
          <p:nvPr/>
        </p:nvGrpSpPr>
        <p:grpSpPr>
          <a:xfrm>
            <a:off x="995656" y="2765353"/>
            <a:ext cx="1361810" cy="1167780"/>
            <a:chOff x="1327367" y="3141762"/>
            <a:chExt cx="1815511" cy="1557400"/>
          </a:xfrm>
        </p:grpSpPr>
        <p:sp>
          <p:nvSpPr>
            <p:cNvPr id="44" name="文本框 120"/>
            <p:cNvSpPr txBox="1"/>
            <p:nvPr/>
          </p:nvSpPr>
          <p:spPr>
            <a:xfrm>
              <a:off x="1327367" y="3141762"/>
              <a:ext cx="1599899" cy="492557"/>
            </a:xfrm>
            <a:prstGeom prst="rect">
              <a:avLst/>
            </a:prstGeom>
            <a:noFill/>
          </p:spPr>
          <p:txBody>
            <a:bodyPr wrap="square" rtlCol="0">
              <a:spAutoFit/>
            </a:bodyPr>
            <a:lstStyle/>
            <a:p>
              <a:r>
                <a:rPr lang="zh-CN" altLang="en-US" dirty="0" smtClean="0">
                  <a:solidFill>
                    <a:srgbClr val="C00000"/>
                  </a:solidFill>
                  <a:latin typeface="时尚中黑简体" panose="01010104010101010101" pitchFamily="2" charset="-122"/>
                  <a:ea typeface="时尚中黑简体" panose="01010104010101010101" pitchFamily="2" charset="-122"/>
                </a:rPr>
                <a:t>添加</a:t>
              </a:r>
              <a:r>
                <a:rPr lang="zh-CN" altLang="en-US" dirty="0">
                  <a:solidFill>
                    <a:srgbClr val="C00000"/>
                  </a:solidFill>
                  <a:latin typeface="时尚中黑简体" panose="01010104010101010101" pitchFamily="2" charset="-122"/>
                  <a:ea typeface="时尚中黑简体" panose="01010104010101010101" pitchFamily="2" charset="-122"/>
                </a:rPr>
                <a:t>标题</a:t>
              </a:r>
            </a:p>
          </p:txBody>
        </p:sp>
        <p:sp>
          <p:nvSpPr>
            <p:cNvPr id="45" name="矩形 47"/>
            <p:cNvSpPr>
              <a:spLocks noChangeArrowheads="1"/>
            </p:cNvSpPr>
            <p:nvPr/>
          </p:nvSpPr>
          <p:spPr bwMode="auto">
            <a:xfrm>
              <a:off x="1358674" y="3539610"/>
              <a:ext cx="1784204" cy="115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800" dirty="0">
                  <a:solidFill>
                    <a:schemeClr val="tx1">
                      <a:lumMod val="50000"/>
                      <a:lumOff val="50000"/>
                    </a:schemeClr>
                  </a:solidFill>
                  <a:latin typeface="微软雅黑" pitchFamily="34" charset="-122"/>
                  <a:ea typeface="微软雅黑" pitchFamily="34" charset="-122"/>
                </a:rPr>
                <a:t>您的内容打在这里或者通过复制您的文本黏贴自此。您的内容打在这里或者通过复制您的文本黏贴自此。</a:t>
              </a: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a:p>
              <a:pPr>
                <a:lnSpc>
                  <a:spcPct val="130000"/>
                </a:lnSpc>
                <a:spcBef>
                  <a:spcPct val="0"/>
                </a:spcBef>
              </a:pPr>
              <a:endParaRPr lang="en-US" altLang="zh-CN" sz="8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spTree>
    <p:extLst>
      <p:ext uri="{BB962C8B-B14F-4D97-AF65-F5344CB8AC3E}">
        <p14:creationId xmlns:p14="http://schemas.microsoft.com/office/powerpoint/2010/main" val="997947511"/>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1" accel="40000" fill="hold" grpId="0" nodeType="afterEffect" p14:presetBounceEnd="4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0000">
                                          <p:cBhvr additive="base">
                                            <p:cTn id="11" dur="12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2" dur="12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2" accel="40000" fill="hold" grpId="0"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12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accel="40000" fill="hold" grpId="0" nodeType="with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par>
                              <p:cTn id="31" fill="hold">
                                <p:stCondLst>
                                  <p:cond delay="2250"/>
                                </p:stCondLst>
                                <p:childTnLst>
                                  <p:par>
                                    <p:cTn id="32" presetID="22" presetClass="entr" presetSubtype="2"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par>
                              <p:cTn id="35" fill="hold">
                                <p:stCondLst>
                                  <p:cond delay="275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par>
                              <p:cTn id="43" fill="hold">
                                <p:stCondLst>
                                  <p:cond delay="3750"/>
                                </p:stCondLst>
                                <p:childTnLst>
                                  <p:par>
                                    <p:cTn id="44" presetID="47" presetClass="entr" presetSubtype="0"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anim calcmode="lin" valueType="num">
                                          <p:cBhvr>
                                            <p:cTn id="47" dur="500" fill="hold"/>
                                            <p:tgtEl>
                                              <p:spTgt spid="37"/>
                                            </p:tgtEl>
                                            <p:attrNameLst>
                                              <p:attrName>ppt_x</p:attrName>
                                            </p:attrNameLst>
                                          </p:cBhvr>
                                          <p:tavLst>
                                            <p:tav tm="0">
                                              <p:val>
                                                <p:strVal val="#ppt_x"/>
                                              </p:val>
                                            </p:tav>
                                            <p:tav tm="100000">
                                              <p:val>
                                                <p:strVal val="#ppt_x"/>
                                              </p:val>
                                            </p:tav>
                                          </p:tavLst>
                                        </p:anim>
                                        <p:anim calcmode="lin" valueType="num">
                                          <p:cBhvr>
                                            <p:cTn id="48" dur="500" fill="hold"/>
                                            <p:tgtEl>
                                              <p:spTgt spid="37"/>
                                            </p:tgtEl>
                                            <p:attrNameLst>
                                              <p:attrName>ppt_y</p:attrName>
                                            </p:attrNameLst>
                                          </p:cBhvr>
                                          <p:tavLst>
                                            <p:tav tm="0">
                                              <p:val>
                                                <p:strVal val="#ppt_y-.1"/>
                                              </p:val>
                                            </p:tav>
                                            <p:tav tm="100000">
                                              <p:val>
                                                <p:strVal val="#ppt_y"/>
                                              </p:val>
                                            </p:tav>
                                          </p:tavLst>
                                        </p:anim>
                                      </p:childTnLst>
                                    </p:cTn>
                                  </p:par>
                                </p:childTnLst>
                              </p:cTn>
                            </p:par>
                            <p:par>
                              <p:cTn id="49" fill="hold">
                                <p:stCondLst>
                                  <p:cond delay="425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par>
                              <p:cTn id="53" fill="hold">
                                <p:stCondLst>
                                  <p:cond delay="4750"/>
                                </p:stCondLst>
                                <p:childTnLst>
                                  <p:par>
                                    <p:cTn id="54" presetID="22" presetClass="entr" presetSubtype="1"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par>
                              <p:cTn id="57" fill="hold">
                                <p:stCondLst>
                                  <p:cond delay="5250"/>
                                </p:stCondLst>
                                <p:childTnLst>
                                  <p:par>
                                    <p:cTn id="58" presetID="22" presetClass="entr" presetSubtype="8"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par>
                              <p:cTn id="61" fill="hold">
                                <p:stCondLst>
                                  <p:cond delay="5750"/>
                                </p:stCondLst>
                                <p:childTnLst>
                                  <p:par>
                                    <p:cTn id="62" presetID="47"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anim calcmode="lin" valueType="num">
                                          <p:cBhvr>
                                            <p:cTn id="65" dur="500" fill="hold"/>
                                            <p:tgtEl>
                                              <p:spTgt spid="40"/>
                                            </p:tgtEl>
                                            <p:attrNameLst>
                                              <p:attrName>ppt_x</p:attrName>
                                            </p:attrNameLst>
                                          </p:cBhvr>
                                          <p:tavLst>
                                            <p:tav tm="0">
                                              <p:val>
                                                <p:strVal val="#ppt_x"/>
                                              </p:val>
                                            </p:tav>
                                            <p:tav tm="100000">
                                              <p:val>
                                                <p:strVal val="#ppt_x"/>
                                              </p:val>
                                            </p:tav>
                                          </p:tavLst>
                                        </p:anim>
                                        <p:anim calcmode="lin" valueType="num">
                                          <p:cBhvr>
                                            <p:cTn id="66" dur="500" fill="hold"/>
                                            <p:tgtEl>
                                              <p:spTgt spid="40"/>
                                            </p:tgtEl>
                                            <p:attrNameLst>
                                              <p:attrName>ppt_y</p:attrName>
                                            </p:attrNameLst>
                                          </p:cBhvr>
                                          <p:tavLst>
                                            <p:tav tm="0">
                                              <p:val>
                                                <p:strVal val="#ppt_y-.1"/>
                                              </p:val>
                                            </p:tav>
                                            <p:tav tm="100000">
                                              <p:val>
                                                <p:strVal val="#ppt_y"/>
                                              </p:val>
                                            </p:tav>
                                          </p:tavLst>
                                        </p:anim>
                                      </p:childTnLst>
                                    </p:cTn>
                                  </p:par>
                                </p:childTnLst>
                              </p:cTn>
                            </p:par>
                            <p:par>
                              <p:cTn id="67" fill="hold">
                                <p:stCondLst>
                                  <p:cond delay="6250"/>
                                </p:stCondLst>
                                <p:childTnLst>
                                  <p:par>
                                    <p:cTn id="68" presetID="22" presetClass="entr" presetSubtype="1"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childTnLst>
                              </p:cTn>
                            </p:par>
                            <p:par>
                              <p:cTn id="71" fill="hold">
                                <p:stCondLst>
                                  <p:cond delay="6750"/>
                                </p:stCondLst>
                                <p:childTnLst>
                                  <p:par>
                                    <p:cTn id="72" presetID="22" presetClass="entr" presetSubtype="4"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par>
                              <p:cTn id="75" fill="hold">
                                <p:stCondLst>
                                  <p:cond delay="7250"/>
                                </p:stCondLst>
                                <p:childTnLst>
                                  <p:par>
                                    <p:cTn id="76" presetID="22" presetClass="entr" presetSubtype="2"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right)">
                                          <p:cBhvr>
                                            <p:cTn id="78" dur="500"/>
                                            <p:tgtEl>
                                              <p:spTgt spid="22"/>
                                            </p:tgtEl>
                                          </p:cBhvr>
                                        </p:animEffect>
                                      </p:childTnLst>
                                    </p:cTn>
                                  </p:par>
                                </p:childTnLst>
                              </p:cTn>
                            </p:par>
                            <p:par>
                              <p:cTn id="79" fill="hold">
                                <p:stCondLst>
                                  <p:cond delay="7750"/>
                                </p:stCondLst>
                                <p:childTnLst>
                                  <p:par>
                                    <p:cTn id="80" presetID="47"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anim calcmode="lin" valueType="num">
                                          <p:cBhvr>
                                            <p:cTn id="83" dur="500" fill="hold"/>
                                            <p:tgtEl>
                                              <p:spTgt spid="43"/>
                                            </p:tgtEl>
                                            <p:attrNameLst>
                                              <p:attrName>ppt_x</p:attrName>
                                            </p:attrNameLst>
                                          </p:cBhvr>
                                          <p:tavLst>
                                            <p:tav tm="0">
                                              <p:val>
                                                <p:strVal val="#ppt_x"/>
                                              </p:val>
                                            </p:tav>
                                            <p:tav tm="100000">
                                              <p:val>
                                                <p:strVal val="#ppt_x"/>
                                              </p:val>
                                            </p:tav>
                                          </p:tavLst>
                                        </p:anim>
                                        <p:anim calcmode="lin" valueType="num">
                                          <p:cBhvr>
                                            <p:cTn id="8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P spid="9" grpId="0" animBg="1"/>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1" accel="4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ppt_x"/>
                                              </p:val>
                                            </p:tav>
                                            <p:tav tm="100000">
                                              <p:val>
                                                <p:strVal val="#ppt_x"/>
                                              </p:val>
                                            </p:tav>
                                          </p:tavLst>
                                        </p:anim>
                                        <p:anim calcmode="lin" valueType="num">
                                          <p:cBhvr additive="base">
                                            <p:cTn id="12" dur="12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2" accel="4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0-#ppt_w/2"/>
                                              </p:val>
                                            </p:tav>
                                            <p:tav tm="100000">
                                              <p:val>
                                                <p:strVal val="#ppt_x"/>
                                              </p:val>
                                            </p:tav>
                                          </p:tavLst>
                                        </p:anim>
                                        <p:anim calcmode="lin" valueType="num">
                                          <p:cBhvr additive="base">
                                            <p:cTn id="16" dur="12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accel="4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par>
                              <p:cTn id="31" fill="hold">
                                <p:stCondLst>
                                  <p:cond delay="2250"/>
                                </p:stCondLst>
                                <p:childTnLst>
                                  <p:par>
                                    <p:cTn id="32" presetID="22" presetClass="entr" presetSubtype="2"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par>
                              <p:cTn id="35" fill="hold">
                                <p:stCondLst>
                                  <p:cond delay="275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par>
                              <p:cTn id="43" fill="hold">
                                <p:stCondLst>
                                  <p:cond delay="3750"/>
                                </p:stCondLst>
                                <p:childTnLst>
                                  <p:par>
                                    <p:cTn id="44" presetID="47" presetClass="entr" presetSubtype="0"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anim calcmode="lin" valueType="num">
                                          <p:cBhvr>
                                            <p:cTn id="47" dur="500" fill="hold"/>
                                            <p:tgtEl>
                                              <p:spTgt spid="37"/>
                                            </p:tgtEl>
                                            <p:attrNameLst>
                                              <p:attrName>ppt_x</p:attrName>
                                            </p:attrNameLst>
                                          </p:cBhvr>
                                          <p:tavLst>
                                            <p:tav tm="0">
                                              <p:val>
                                                <p:strVal val="#ppt_x"/>
                                              </p:val>
                                            </p:tav>
                                            <p:tav tm="100000">
                                              <p:val>
                                                <p:strVal val="#ppt_x"/>
                                              </p:val>
                                            </p:tav>
                                          </p:tavLst>
                                        </p:anim>
                                        <p:anim calcmode="lin" valueType="num">
                                          <p:cBhvr>
                                            <p:cTn id="48" dur="500" fill="hold"/>
                                            <p:tgtEl>
                                              <p:spTgt spid="37"/>
                                            </p:tgtEl>
                                            <p:attrNameLst>
                                              <p:attrName>ppt_y</p:attrName>
                                            </p:attrNameLst>
                                          </p:cBhvr>
                                          <p:tavLst>
                                            <p:tav tm="0">
                                              <p:val>
                                                <p:strVal val="#ppt_y-.1"/>
                                              </p:val>
                                            </p:tav>
                                            <p:tav tm="100000">
                                              <p:val>
                                                <p:strVal val="#ppt_y"/>
                                              </p:val>
                                            </p:tav>
                                          </p:tavLst>
                                        </p:anim>
                                      </p:childTnLst>
                                    </p:cTn>
                                  </p:par>
                                </p:childTnLst>
                              </p:cTn>
                            </p:par>
                            <p:par>
                              <p:cTn id="49" fill="hold">
                                <p:stCondLst>
                                  <p:cond delay="425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par>
                              <p:cTn id="53" fill="hold">
                                <p:stCondLst>
                                  <p:cond delay="4750"/>
                                </p:stCondLst>
                                <p:childTnLst>
                                  <p:par>
                                    <p:cTn id="54" presetID="22" presetClass="entr" presetSubtype="1"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par>
                              <p:cTn id="57" fill="hold">
                                <p:stCondLst>
                                  <p:cond delay="5250"/>
                                </p:stCondLst>
                                <p:childTnLst>
                                  <p:par>
                                    <p:cTn id="58" presetID="22" presetClass="entr" presetSubtype="8"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par>
                              <p:cTn id="61" fill="hold">
                                <p:stCondLst>
                                  <p:cond delay="5750"/>
                                </p:stCondLst>
                                <p:childTnLst>
                                  <p:par>
                                    <p:cTn id="62" presetID="47"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anim calcmode="lin" valueType="num">
                                          <p:cBhvr>
                                            <p:cTn id="65" dur="500" fill="hold"/>
                                            <p:tgtEl>
                                              <p:spTgt spid="40"/>
                                            </p:tgtEl>
                                            <p:attrNameLst>
                                              <p:attrName>ppt_x</p:attrName>
                                            </p:attrNameLst>
                                          </p:cBhvr>
                                          <p:tavLst>
                                            <p:tav tm="0">
                                              <p:val>
                                                <p:strVal val="#ppt_x"/>
                                              </p:val>
                                            </p:tav>
                                            <p:tav tm="100000">
                                              <p:val>
                                                <p:strVal val="#ppt_x"/>
                                              </p:val>
                                            </p:tav>
                                          </p:tavLst>
                                        </p:anim>
                                        <p:anim calcmode="lin" valueType="num">
                                          <p:cBhvr>
                                            <p:cTn id="66" dur="500" fill="hold"/>
                                            <p:tgtEl>
                                              <p:spTgt spid="40"/>
                                            </p:tgtEl>
                                            <p:attrNameLst>
                                              <p:attrName>ppt_y</p:attrName>
                                            </p:attrNameLst>
                                          </p:cBhvr>
                                          <p:tavLst>
                                            <p:tav tm="0">
                                              <p:val>
                                                <p:strVal val="#ppt_y-.1"/>
                                              </p:val>
                                            </p:tav>
                                            <p:tav tm="100000">
                                              <p:val>
                                                <p:strVal val="#ppt_y"/>
                                              </p:val>
                                            </p:tav>
                                          </p:tavLst>
                                        </p:anim>
                                      </p:childTnLst>
                                    </p:cTn>
                                  </p:par>
                                </p:childTnLst>
                              </p:cTn>
                            </p:par>
                            <p:par>
                              <p:cTn id="67" fill="hold">
                                <p:stCondLst>
                                  <p:cond delay="6250"/>
                                </p:stCondLst>
                                <p:childTnLst>
                                  <p:par>
                                    <p:cTn id="68" presetID="22" presetClass="entr" presetSubtype="1"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childTnLst>
                              </p:cTn>
                            </p:par>
                            <p:par>
                              <p:cTn id="71" fill="hold">
                                <p:stCondLst>
                                  <p:cond delay="6750"/>
                                </p:stCondLst>
                                <p:childTnLst>
                                  <p:par>
                                    <p:cTn id="72" presetID="22" presetClass="entr" presetSubtype="4"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par>
                              <p:cTn id="75" fill="hold">
                                <p:stCondLst>
                                  <p:cond delay="7250"/>
                                </p:stCondLst>
                                <p:childTnLst>
                                  <p:par>
                                    <p:cTn id="76" presetID="22" presetClass="entr" presetSubtype="2"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right)">
                                          <p:cBhvr>
                                            <p:cTn id="78" dur="500"/>
                                            <p:tgtEl>
                                              <p:spTgt spid="22"/>
                                            </p:tgtEl>
                                          </p:cBhvr>
                                        </p:animEffect>
                                      </p:childTnLst>
                                    </p:cTn>
                                  </p:par>
                                </p:childTnLst>
                              </p:cTn>
                            </p:par>
                            <p:par>
                              <p:cTn id="79" fill="hold">
                                <p:stCondLst>
                                  <p:cond delay="7750"/>
                                </p:stCondLst>
                                <p:childTnLst>
                                  <p:par>
                                    <p:cTn id="80" presetID="47"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anim calcmode="lin" valueType="num">
                                          <p:cBhvr>
                                            <p:cTn id="83" dur="500" fill="hold"/>
                                            <p:tgtEl>
                                              <p:spTgt spid="43"/>
                                            </p:tgtEl>
                                            <p:attrNameLst>
                                              <p:attrName>ppt_x</p:attrName>
                                            </p:attrNameLst>
                                          </p:cBhvr>
                                          <p:tavLst>
                                            <p:tav tm="0">
                                              <p:val>
                                                <p:strVal val="#ppt_x"/>
                                              </p:val>
                                            </p:tav>
                                            <p:tav tm="100000">
                                              <p:val>
                                                <p:strVal val="#ppt_x"/>
                                              </p:val>
                                            </p:tav>
                                          </p:tavLst>
                                        </p:anim>
                                        <p:anim calcmode="lin" valueType="num">
                                          <p:cBhvr>
                                            <p:cTn id="8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P spid="9" grpId="0" animBg="1"/>
          <p:bldP spid="19" grpId="0"/>
          <p:bldP spid="20" grpId="0"/>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530920" y="1782174"/>
            <a:ext cx="3531123" cy="3380695"/>
            <a:chOff x="3513680" y="1931126"/>
            <a:chExt cx="5164640" cy="4944623"/>
          </a:xfrm>
        </p:grpSpPr>
        <p:pic>
          <p:nvPicPr>
            <p:cNvPr id="5" name="Picture 2" descr="E:\lizzy\PPT-by lizzy\自制PNG\iphone5-b.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13680" y="1931126"/>
              <a:ext cx="5164640" cy="492687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4405360" y="3112168"/>
              <a:ext cx="3276704" cy="3763581"/>
            </a:xfrm>
            <a:prstGeom prst="rect">
              <a:avLst/>
            </a:prstGeom>
            <a:blipFill>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2321160" y="3219821"/>
            <a:ext cx="1221329" cy="1221329"/>
            <a:chOff x="3412282" y="4222065"/>
            <a:chExt cx="1501173" cy="1501173"/>
          </a:xfrm>
        </p:grpSpPr>
        <p:grpSp>
          <p:nvGrpSpPr>
            <p:cNvPr id="8" name="组合 7"/>
            <p:cNvGrpSpPr/>
            <p:nvPr/>
          </p:nvGrpSpPr>
          <p:grpSpPr>
            <a:xfrm>
              <a:off x="3412282" y="4222065"/>
              <a:ext cx="1501173" cy="1501173"/>
              <a:chOff x="3713898" y="1881408"/>
              <a:chExt cx="1911450" cy="1911450"/>
            </a:xfrm>
          </p:grpSpPr>
          <p:sp>
            <p:nvSpPr>
              <p:cNvPr id="15" name="Freeform 22"/>
              <p:cNvSpPr>
                <a:spLocks/>
              </p:cNvSpPr>
              <p:nvPr/>
            </p:nvSpPr>
            <p:spPr bwMode="auto">
              <a:xfrm>
                <a:off x="3713898" y="1881408"/>
                <a:ext cx="1911450" cy="1911450"/>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a:extLst/>
            </p:spPr>
            <p:txBody>
              <a:bodyPr wrap="none" anchor="ctr"/>
              <a:lstStyle/>
              <a:p>
                <a:pPr latinLnBrk="1"/>
                <a:endParaRPr kumimoji="1" lang="zh-CN" altLang="en-US" sz="2400">
                  <a:solidFill>
                    <a:srgbClr val="000000"/>
                  </a:solidFill>
                  <a:latin typeface="굴림" charset="-127"/>
                  <a:ea typeface="굴림" charset="-127"/>
                </a:endParaRPr>
              </a:p>
            </p:txBody>
          </p:sp>
          <p:sp>
            <p:nvSpPr>
              <p:cNvPr id="16" name="椭圆 15"/>
              <p:cNvSpPr/>
              <p:nvPr/>
            </p:nvSpPr>
            <p:spPr>
              <a:xfrm>
                <a:off x="3938459" y="2105969"/>
                <a:ext cx="1462328" cy="1462328"/>
              </a:xfrm>
              <a:prstGeom prst="ellipse">
                <a:avLst/>
              </a:prstGeom>
              <a:solidFill>
                <a:srgbClr val="C00000"/>
              </a:solid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grpSp>
        <p:grpSp>
          <p:nvGrpSpPr>
            <p:cNvPr id="9" name="组合 8"/>
            <p:cNvGrpSpPr>
              <a:grpSpLocks noChangeAspect="1"/>
            </p:cNvGrpSpPr>
            <p:nvPr/>
          </p:nvGrpSpPr>
          <p:grpSpPr>
            <a:xfrm>
              <a:off x="3853764" y="4711558"/>
              <a:ext cx="645504" cy="494891"/>
              <a:chOff x="5611813" y="1835150"/>
              <a:chExt cx="285750" cy="219076"/>
            </a:xfrm>
            <a:solidFill>
              <a:schemeClr val="bg1"/>
            </a:solidFill>
          </p:grpSpPr>
          <p:sp>
            <p:nvSpPr>
              <p:cNvPr id="10" name="Freeform 57"/>
              <p:cNvSpPr>
                <a:spLocks/>
              </p:cNvSpPr>
              <p:nvPr/>
            </p:nvSpPr>
            <p:spPr bwMode="auto">
              <a:xfrm>
                <a:off x="5611813" y="2046288"/>
                <a:ext cx="285750" cy="7938"/>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11" name="Rectangle 58"/>
              <p:cNvSpPr>
                <a:spLocks noChangeArrowheads="1"/>
              </p:cNvSpPr>
              <p:nvPr/>
            </p:nvSpPr>
            <p:spPr bwMode="auto">
              <a:xfrm>
                <a:off x="5648326" y="1884363"/>
                <a:ext cx="41275" cy="139700"/>
              </a:xfrm>
              <a:prstGeom prst="rect">
                <a:avLst/>
              </a:pr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59"/>
              <p:cNvSpPr>
                <a:spLocks noChangeArrowheads="1"/>
              </p:cNvSpPr>
              <p:nvPr/>
            </p:nvSpPr>
            <p:spPr bwMode="auto">
              <a:xfrm>
                <a:off x="5708651" y="1835150"/>
                <a:ext cx="41275" cy="188913"/>
              </a:xfrm>
              <a:prstGeom prst="rect">
                <a:avLst/>
              </a:pr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60"/>
              <p:cNvSpPr>
                <a:spLocks noChangeArrowheads="1"/>
              </p:cNvSpPr>
              <p:nvPr/>
            </p:nvSpPr>
            <p:spPr bwMode="auto">
              <a:xfrm>
                <a:off x="5768976" y="1895475"/>
                <a:ext cx="41275" cy="128588"/>
              </a:xfrm>
              <a:prstGeom prst="rect">
                <a:avLst/>
              </a:pr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14" name="Rectangle 61"/>
              <p:cNvSpPr>
                <a:spLocks noChangeArrowheads="1"/>
              </p:cNvSpPr>
              <p:nvPr/>
            </p:nvSpPr>
            <p:spPr bwMode="auto">
              <a:xfrm>
                <a:off x="5829301" y="1936750"/>
                <a:ext cx="41275" cy="87313"/>
              </a:xfrm>
              <a:prstGeom prst="rect">
                <a:avLst/>
              </a:pr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7" name="矩形 16"/>
          <p:cNvSpPr/>
          <p:nvPr/>
        </p:nvSpPr>
        <p:spPr>
          <a:xfrm>
            <a:off x="6239877" y="1589975"/>
            <a:ext cx="1562606" cy="400105"/>
          </a:xfrm>
          <a:prstGeom prst="rect">
            <a:avLst/>
          </a:prstGeom>
        </p:spPr>
        <p:txBody>
          <a:bodyPr wrap="square" lIns="91434" tIns="45718" rIns="91434" bIns="45718">
            <a:spAutoFit/>
          </a:bodyPr>
          <a:lstStyle/>
          <a:p>
            <a:r>
              <a:rPr lang="zh-CN" altLang="en-US" sz="2000" b="1" dirty="0" smtClean="0">
                <a:solidFill>
                  <a:schemeClr val="tx1">
                    <a:lumMod val="75000"/>
                    <a:lumOff val="25000"/>
                  </a:schemeClr>
                </a:solidFill>
                <a:latin typeface="微软雅黑" pitchFamily="34" charset="-122"/>
                <a:ea typeface="微软雅黑" pitchFamily="34" charset="-122"/>
              </a:rPr>
              <a:t>执行的意愿</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8" name="矩形 47"/>
          <p:cNvSpPr>
            <a:spLocks noChangeArrowheads="1"/>
          </p:cNvSpPr>
          <p:nvPr/>
        </p:nvSpPr>
        <p:spPr bwMode="auto">
          <a:xfrm>
            <a:off x="6239878" y="2093680"/>
            <a:ext cx="2336050"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本人为人诚信，敢于</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负责</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一旦</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确认目标，一定坚决执行到底。</a:t>
            </a:r>
          </a:p>
        </p:txBody>
      </p:sp>
      <p:sp>
        <p:nvSpPr>
          <p:cNvPr id="19" name="矩形 18"/>
          <p:cNvSpPr/>
          <p:nvPr/>
        </p:nvSpPr>
        <p:spPr>
          <a:xfrm>
            <a:off x="6375691" y="3558882"/>
            <a:ext cx="1816241" cy="400105"/>
          </a:xfrm>
          <a:prstGeom prst="rect">
            <a:avLst/>
          </a:prstGeom>
        </p:spPr>
        <p:txBody>
          <a:bodyPr wrap="square" lIns="91434" tIns="45718" rIns="91434" bIns="45718">
            <a:spAutoFit/>
          </a:bodyPr>
          <a:lstStyle/>
          <a:p>
            <a:r>
              <a:rPr lang="zh-CN" altLang="en-US" sz="2000" b="1" dirty="0" smtClean="0">
                <a:solidFill>
                  <a:schemeClr val="tx1">
                    <a:lumMod val="75000"/>
                    <a:lumOff val="25000"/>
                  </a:schemeClr>
                </a:solidFill>
                <a:latin typeface="微软雅黑" pitchFamily="34" charset="-122"/>
                <a:ea typeface="微软雅黑" pitchFamily="34" charset="-122"/>
              </a:rPr>
              <a:t>执行的程度</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20" name="矩形 47"/>
          <p:cNvSpPr>
            <a:spLocks noChangeArrowheads="1"/>
          </p:cNvSpPr>
          <p:nvPr/>
        </p:nvSpPr>
        <p:spPr bwMode="auto">
          <a:xfrm>
            <a:off x="6375693" y="4062587"/>
            <a:ext cx="2143003" cy="7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在工作中求</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胜的欲望</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强烈以及对工作全情投入，让我对每次项目完成度都要求很高。</a:t>
            </a:r>
            <a:endPar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21" name="矩形 20"/>
          <p:cNvSpPr/>
          <p:nvPr/>
        </p:nvSpPr>
        <p:spPr>
          <a:xfrm>
            <a:off x="441345" y="3147863"/>
            <a:ext cx="1722606" cy="400105"/>
          </a:xfrm>
          <a:prstGeom prst="rect">
            <a:avLst/>
          </a:prstGeom>
        </p:spPr>
        <p:txBody>
          <a:bodyPr wrap="square" lIns="91434" tIns="45718" rIns="91434" bIns="45718">
            <a:spAutoFit/>
          </a:bodyPr>
          <a:lstStyle/>
          <a:p>
            <a:pPr algn="r"/>
            <a:r>
              <a:rPr lang="zh-CN" altLang="en-US" sz="2000" b="1" dirty="0" smtClean="0">
                <a:solidFill>
                  <a:schemeClr val="tx1">
                    <a:lumMod val="75000"/>
                    <a:lumOff val="25000"/>
                  </a:schemeClr>
                </a:solidFill>
                <a:latin typeface="微软雅黑" pitchFamily="34" charset="-122"/>
                <a:ea typeface="微软雅黑" pitchFamily="34" charset="-122"/>
              </a:rPr>
              <a:t>执行的能力</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22" name="矩形 47"/>
          <p:cNvSpPr>
            <a:spLocks noChangeArrowheads="1"/>
          </p:cNvSpPr>
          <p:nvPr/>
        </p:nvSpPr>
        <p:spPr bwMode="auto">
          <a:xfrm>
            <a:off x="174355" y="3583346"/>
            <a:ext cx="2098775" cy="97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r">
              <a:lnSpc>
                <a:spcPct val="120000"/>
              </a:lnSpc>
              <a:spcBef>
                <a:spcPct val="0"/>
              </a:spcBef>
              <a:buFont typeface="Arial" charset="0"/>
              <a:buNone/>
            </a:pPr>
            <a:r>
              <a:rPr lang="zh-CN" altLang="en-US" sz="1200" dirty="0">
                <a:solidFill>
                  <a:schemeClr val="tx1">
                    <a:lumMod val="75000"/>
                    <a:lumOff val="25000"/>
                  </a:schemeClr>
                </a:solidFill>
                <a:latin typeface="微软雅黑" pitchFamily="34" charset="-122"/>
                <a:ea typeface="微软雅黑" pitchFamily="34" charset="-122"/>
              </a:rPr>
              <a:t>注重</a:t>
            </a:r>
            <a:r>
              <a:rPr lang="zh-CN" altLang="en-US" sz="1200" dirty="0" smtClean="0">
                <a:solidFill>
                  <a:schemeClr val="tx1">
                    <a:lumMod val="75000"/>
                    <a:lumOff val="25000"/>
                  </a:schemeClr>
                </a:solidFill>
                <a:latin typeface="微软雅黑" pitchFamily="34" charset="-122"/>
                <a:ea typeface="微软雅黑" pitchFamily="34" charset="-122"/>
              </a:rPr>
              <a:t>细节，有持之以恒的韧性，且</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善于</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分析判断，应变力</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强是我</a:t>
            </a:r>
            <a:r>
              <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rPr>
              <a:t>完成</a:t>
            </a:r>
            <a:r>
              <a:rPr lang="zh-CN" altLang="en-US" sz="1200" dirty="0" smtClean="0">
                <a:solidFill>
                  <a:schemeClr val="tx1">
                    <a:lumMod val="75000"/>
                    <a:lumOff val="25000"/>
                  </a:schemeClr>
                </a:solidFill>
                <a:latin typeface="微软雅黑" pitchFamily="34" charset="-122"/>
                <a:ea typeface="微软雅黑" pitchFamily="34" charset="-122"/>
                <a:sym typeface="微软雅黑" pitchFamily="34" charset="-122"/>
              </a:rPr>
              <a:t>本职工作的前提保证。</a:t>
            </a:r>
            <a:endPar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23" name="矩形 47"/>
          <p:cNvSpPr>
            <a:spLocks noChangeArrowheads="1"/>
          </p:cNvSpPr>
          <p:nvPr/>
        </p:nvSpPr>
        <p:spPr bwMode="auto">
          <a:xfrm>
            <a:off x="361859" y="945806"/>
            <a:ext cx="8214069" cy="60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rPr>
              <a:t>执行力是指有效利用资源、保质保量达成目标的能力，指的是贯彻战略意图，完成预定目标的操作能力。是把企业战略、规划转化成为效益、成果的关键。</a:t>
            </a:r>
          </a:p>
        </p:txBody>
      </p:sp>
      <p:grpSp>
        <p:nvGrpSpPr>
          <p:cNvPr id="24" name="组合 23"/>
          <p:cNvGrpSpPr/>
          <p:nvPr/>
        </p:nvGrpSpPr>
        <p:grpSpPr>
          <a:xfrm>
            <a:off x="4998338" y="1658660"/>
            <a:ext cx="1118195" cy="1118195"/>
            <a:chOff x="6705958" y="1956380"/>
            <a:chExt cx="1501173" cy="1501173"/>
          </a:xfrm>
        </p:grpSpPr>
        <p:grpSp>
          <p:nvGrpSpPr>
            <p:cNvPr id="25" name="组合 24"/>
            <p:cNvGrpSpPr/>
            <p:nvPr/>
          </p:nvGrpSpPr>
          <p:grpSpPr>
            <a:xfrm>
              <a:off x="6705958" y="1956380"/>
              <a:ext cx="1501173" cy="1501173"/>
              <a:chOff x="3713898" y="1881408"/>
              <a:chExt cx="1911450" cy="1911450"/>
            </a:xfrm>
          </p:grpSpPr>
          <p:sp>
            <p:nvSpPr>
              <p:cNvPr id="27" name="Freeform 22"/>
              <p:cNvSpPr>
                <a:spLocks/>
              </p:cNvSpPr>
              <p:nvPr/>
            </p:nvSpPr>
            <p:spPr bwMode="auto">
              <a:xfrm>
                <a:off x="3713898" y="1881408"/>
                <a:ext cx="1911450" cy="1911450"/>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a:extLst/>
            </p:spPr>
            <p:txBody>
              <a:bodyPr wrap="none" anchor="ctr"/>
              <a:lstStyle/>
              <a:p>
                <a:pPr latinLnBrk="1"/>
                <a:endParaRPr kumimoji="1" lang="zh-CN" altLang="en-US" sz="2400">
                  <a:solidFill>
                    <a:srgbClr val="000000"/>
                  </a:solidFill>
                  <a:latin typeface="굴림" charset="-127"/>
                  <a:ea typeface="굴림" charset="-127"/>
                </a:endParaRPr>
              </a:p>
            </p:txBody>
          </p:sp>
          <p:sp>
            <p:nvSpPr>
              <p:cNvPr id="28" name="椭圆 27"/>
              <p:cNvSpPr/>
              <p:nvPr/>
            </p:nvSpPr>
            <p:spPr>
              <a:xfrm>
                <a:off x="3938459" y="2105969"/>
                <a:ext cx="1462328" cy="1462328"/>
              </a:xfrm>
              <a:prstGeom prst="ellipse">
                <a:avLst/>
              </a:prstGeom>
              <a:solidFill>
                <a:srgbClr val="C00000"/>
              </a:solid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grpSp>
        <p:sp>
          <p:nvSpPr>
            <p:cNvPr id="26" name="Freeform 9"/>
            <p:cNvSpPr>
              <a:spLocks noEditPoints="1"/>
            </p:cNvSpPr>
            <p:nvPr/>
          </p:nvSpPr>
          <p:spPr bwMode="auto">
            <a:xfrm>
              <a:off x="7158034" y="2361589"/>
              <a:ext cx="597021" cy="636163"/>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a:effectLst>
              <a:outerShdw blurRad="25400" dist="25400" dir="8100000" sx="101000" sy="101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p:cNvGrpSpPr/>
          <p:nvPr/>
        </p:nvGrpSpPr>
        <p:grpSpPr>
          <a:xfrm>
            <a:off x="5012585" y="3670432"/>
            <a:ext cx="1171595" cy="1171595"/>
            <a:chOff x="7028557" y="4705031"/>
            <a:chExt cx="1501173" cy="1501173"/>
          </a:xfrm>
        </p:grpSpPr>
        <p:grpSp>
          <p:nvGrpSpPr>
            <p:cNvPr id="30" name="组合 29"/>
            <p:cNvGrpSpPr/>
            <p:nvPr/>
          </p:nvGrpSpPr>
          <p:grpSpPr>
            <a:xfrm>
              <a:off x="7028557" y="4705031"/>
              <a:ext cx="1501173" cy="1501173"/>
              <a:chOff x="3713898" y="1881408"/>
              <a:chExt cx="1911450" cy="1911450"/>
            </a:xfrm>
          </p:grpSpPr>
          <p:sp>
            <p:nvSpPr>
              <p:cNvPr id="34" name="Freeform 22"/>
              <p:cNvSpPr>
                <a:spLocks/>
              </p:cNvSpPr>
              <p:nvPr/>
            </p:nvSpPr>
            <p:spPr bwMode="auto">
              <a:xfrm>
                <a:off x="3713898" y="1881408"/>
                <a:ext cx="1911450" cy="1911450"/>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a:extLst/>
            </p:spPr>
            <p:txBody>
              <a:bodyPr wrap="none" anchor="ctr"/>
              <a:lstStyle/>
              <a:p>
                <a:pPr latinLnBrk="1"/>
                <a:endParaRPr kumimoji="1" lang="zh-CN" altLang="en-US" sz="2400">
                  <a:solidFill>
                    <a:srgbClr val="000000"/>
                  </a:solidFill>
                  <a:latin typeface="굴림" charset="-127"/>
                  <a:ea typeface="굴림" charset="-127"/>
                </a:endParaRPr>
              </a:p>
            </p:txBody>
          </p:sp>
          <p:sp>
            <p:nvSpPr>
              <p:cNvPr id="35" name="椭圆 34"/>
              <p:cNvSpPr/>
              <p:nvPr/>
            </p:nvSpPr>
            <p:spPr>
              <a:xfrm>
                <a:off x="3938459" y="2105969"/>
                <a:ext cx="1462328" cy="1462328"/>
              </a:xfrm>
              <a:prstGeom prst="ellipse">
                <a:avLst/>
              </a:prstGeom>
              <a:solidFill>
                <a:srgbClr val="C00000"/>
              </a:solid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grpSp>
        <p:grpSp>
          <p:nvGrpSpPr>
            <p:cNvPr id="31" name="组合 30"/>
            <p:cNvGrpSpPr>
              <a:grpSpLocks noChangeAspect="1"/>
            </p:cNvGrpSpPr>
            <p:nvPr/>
          </p:nvGrpSpPr>
          <p:grpSpPr>
            <a:xfrm>
              <a:off x="7473087" y="5294038"/>
              <a:ext cx="612112" cy="323159"/>
              <a:chOff x="3831702" y="1032871"/>
              <a:chExt cx="301598" cy="159226"/>
            </a:xfrm>
          </p:grpSpPr>
          <p:sp>
            <p:nvSpPr>
              <p:cNvPr id="32" name="Freeform 269"/>
              <p:cNvSpPr>
                <a:spLocks noEditPoints="1"/>
              </p:cNvSpPr>
              <p:nvPr/>
            </p:nvSpPr>
            <p:spPr bwMode="auto">
              <a:xfrm>
                <a:off x="3831702" y="1032871"/>
                <a:ext cx="301598" cy="159226"/>
              </a:xfrm>
              <a:custGeom>
                <a:avLst/>
                <a:gdLst>
                  <a:gd name="T0" fmla="*/ 680 w 680"/>
                  <a:gd name="T1" fmla="*/ 106 h 359"/>
                  <a:gd name="T2" fmla="*/ 631 w 680"/>
                  <a:gd name="T3" fmla="*/ 87 h 359"/>
                  <a:gd name="T4" fmla="*/ 631 w 680"/>
                  <a:gd name="T5" fmla="*/ 0 h 359"/>
                  <a:gd name="T6" fmla="*/ 0 w 680"/>
                  <a:gd name="T7" fmla="*/ 0 h 359"/>
                  <a:gd name="T8" fmla="*/ 0 w 680"/>
                  <a:gd name="T9" fmla="*/ 359 h 359"/>
                  <a:gd name="T10" fmla="*/ 631 w 680"/>
                  <a:gd name="T11" fmla="*/ 359 h 359"/>
                  <a:gd name="T12" fmla="*/ 631 w 680"/>
                  <a:gd name="T13" fmla="*/ 269 h 359"/>
                  <a:gd name="T14" fmla="*/ 680 w 680"/>
                  <a:gd name="T15" fmla="*/ 250 h 359"/>
                  <a:gd name="T16" fmla="*/ 680 w 680"/>
                  <a:gd name="T17" fmla="*/ 106 h 359"/>
                  <a:gd name="T18" fmla="*/ 569 w 680"/>
                  <a:gd name="T19" fmla="*/ 298 h 359"/>
                  <a:gd name="T20" fmla="*/ 61 w 680"/>
                  <a:gd name="T21" fmla="*/ 298 h 359"/>
                  <a:gd name="T22" fmla="*/ 61 w 680"/>
                  <a:gd name="T23" fmla="*/ 59 h 359"/>
                  <a:gd name="T24" fmla="*/ 569 w 680"/>
                  <a:gd name="T25" fmla="*/ 59 h 359"/>
                  <a:gd name="T26" fmla="*/ 569 w 680"/>
                  <a:gd name="T27" fmla="*/ 29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0" h="359">
                    <a:moveTo>
                      <a:pt x="680" y="106"/>
                    </a:moveTo>
                    <a:lnTo>
                      <a:pt x="631" y="87"/>
                    </a:lnTo>
                    <a:lnTo>
                      <a:pt x="631" y="0"/>
                    </a:lnTo>
                    <a:lnTo>
                      <a:pt x="0" y="0"/>
                    </a:lnTo>
                    <a:lnTo>
                      <a:pt x="0" y="359"/>
                    </a:lnTo>
                    <a:lnTo>
                      <a:pt x="631" y="359"/>
                    </a:lnTo>
                    <a:lnTo>
                      <a:pt x="631" y="269"/>
                    </a:lnTo>
                    <a:lnTo>
                      <a:pt x="680" y="250"/>
                    </a:lnTo>
                    <a:lnTo>
                      <a:pt x="680" y="106"/>
                    </a:lnTo>
                    <a:close/>
                    <a:moveTo>
                      <a:pt x="569" y="298"/>
                    </a:moveTo>
                    <a:lnTo>
                      <a:pt x="61" y="298"/>
                    </a:lnTo>
                    <a:lnTo>
                      <a:pt x="61" y="59"/>
                    </a:lnTo>
                    <a:lnTo>
                      <a:pt x="569" y="59"/>
                    </a:lnTo>
                    <a:lnTo>
                      <a:pt x="569" y="298"/>
                    </a:lnTo>
                    <a:close/>
                  </a:path>
                </a:pathLst>
              </a:cu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70"/>
              <p:cNvSpPr>
                <a:spLocks/>
              </p:cNvSpPr>
              <p:nvPr/>
            </p:nvSpPr>
            <p:spPr bwMode="auto">
              <a:xfrm>
                <a:off x="3875611" y="1076780"/>
                <a:ext cx="149912" cy="71408"/>
              </a:xfrm>
              <a:custGeom>
                <a:avLst/>
                <a:gdLst>
                  <a:gd name="T0" fmla="*/ 156 w 338"/>
                  <a:gd name="T1" fmla="*/ 0 h 161"/>
                  <a:gd name="T2" fmla="*/ 0 w 338"/>
                  <a:gd name="T3" fmla="*/ 0 h 161"/>
                  <a:gd name="T4" fmla="*/ 0 w 338"/>
                  <a:gd name="T5" fmla="*/ 161 h 161"/>
                  <a:gd name="T6" fmla="*/ 338 w 338"/>
                  <a:gd name="T7" fmla="*/ 161 h 161"/>
                  <a:gd name="T8" fmla="*/ 156 w 338"/>
                  <a:gd name="T9" fmla="*/ 0 h 161"/>
                </a:gdLst>
                <a:ahLst/>
                <a:cxnLst>
                  <a:cxn ang="0">
                    <a:pos x="T0" y="T1"/>
                  </a:cxn>
                  <a:cxn ang="0">
                    <a:pos x="T2" y="T3"/>
                  </a:cxn>
                  <a:cxn ang="0">
                    <a:pos x="T4" y="T5"/>
                  </a:cxn>
                  <a:cxn ang="0">
                    <a:pos x="T6" y="T7"/>
                  </a:cxn>
                  <a:cxn ang="0">
                    <a:pos x="T8" y="T9"/>
                  </a:cxn>
                </a:cxnLst>
                <a:rect l="0" t="0" r="r" b="b"/>
                <a:pathLst>
                  <a:path w="338" h="161">
                    <a:moveTo>
                      <a:pt x="156" y="0"/>
                    </a:moveTo>
                    <a:lnTo>
                      <a:pt x="0" y="0"/>
                    </a:lnTo>
                    <a:lnTo>
                      <a:pt x="0" y="161"/>
                    </a:lnTo>
                    <a:lnTo>
                      <a:pt x="338" y="161"/>
                    </a:lnTo>
                    <a:lnTo>
                      <a:pt x="156" y="0"/>
                    </a:lnTo>
                    <a:close/>
                  </a:path>
                </a:pathLst>
              </a:custGeom>
              <a:solidFill>
                <a:schemeClr val="bg1">
                  <a:lumMod val="95000"/>
                </a:schemeClr>
              </a:solidFill>
              <a:ln>
                <a:noFill/>
              </a:ln>
              <a:effectLst>
                <a:outerShdw blurRad="25400" dist="25400" dir="8100000" sx="101000" sy="101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36" name="矩形 35"/>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162394823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400" fill="hold"/>
                                        <p:tgtEl>
                                          <p:spTgt spid="24"/>
                                        </p:tgtEl>
                                        <p:attrNameLst>
                                          <p:attrName>ppt_w</p:attrName>
                                        </p:attrNameLst>
                                      </p:cBhvr>
                                      <p:tavLst>
                                        <p:tav tm="0">
                                          <p:val>
                                            <p:fltVal val="0"/>
                                          </p:val>
                                        </p:tav>
                                        <p:tav tm="100000">
                                          <p:val>
                                            <p:strVal val="#ppt_w"/>
                                          </p:val>
                                        </p:tav>
                                      </p:tavLst>
                                    </p:anim>
                                    <p:anim calcmode="lin" valueType="num">
                                      <p:cBhvr>
                                        <p:cTn id="18" dur="400" fill="hold"/>
                                        <p:tgtEl>
                                          <p:spTgt spid="24"/>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400" fill="hold"/>
                                        <p:tgtEl>
                                          <p:spTgt spid="7"/>
                                        </p:tgtEl>
                                        <p:attrNameLst>
                                          <p:attrName>ppt_w</p:attrName>
                                        </p:attrNameLst>
                                      </p:cBhvr>
                                      <p:tavLst>
                                        <p:tav tm="0">
                                          <p:val>
                                            <p:fltVal val="0"/>
                                          </p:val>
                                        </p:tav>
                                        <p:tav tm="100000">
                                          <p:val>
                                            <p:strVal val="#ppt_w"/>
                                          </p:val>
                                        </p:tav>
                                      </p:tavLst>
                                    </p:anim>
                                    <p:anim calcmode="lin" valueType="num">
                                      <p:cBhvr>
                                        <p:cTn id="22" dur="400" fill="hold"/>
                                        <p:tgtEl>
                                          <p:spTgt spid="7"/>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400" fill="hold"/>
                                        <p:tgtEl>
                                          <p:spTgt spid="29"/>
                                        </p:tgtEl>
                                        <p:attrNameLst>
                                          <p:attrName>ppt_w</p:attrName>
                                        </p:attrNameLst>
                                      </p:cBhvr>
                                      <p:tavLst>
                                        <p:tav tm="0">
                                          <p:val>
                                            <p:fltVal val="0"/>
                                          </p:val>
                                        </p:tav>
                                        <p:tav tm="100000">
                                          <p:val>
                                            <p:strVal val="#ppt_w"/>
                                          </p:val>
                                        </p:tav>
                                      </p:tavLst>
                                    </p:anim>
                                    <p:anim calcmode="lin" valueType="num">
                                      <p:cBhvr>
                                        <p:cTn id="26" dur="400" fill="hold"/>
                                        <p:tgtEl>
                                          <p:spTgt spid="29"/>
                                        </p:tgtEl>
                                        <p:attrNameLst>
                                          <p:attrName>ppt_h</p:attrName>
                                        </p:attrNameLst>
                                      </p:cBhvr>
                                      <p:tavLst>
                                        <p:tav tm="0">
                                          <p:val>
                                            <p:fltVal val="0"/>
                                          </p:val>
                                        </p:tav>
                                        <p:tav tm="100000">
                                          <p:val>
                                            <p:strVal val="#ppt_h"/>
                                          </p:val>
                                        </p:tav>
                                      </p:tavLst>
                                    </p:anim>
                                  </p:childTnLst>
                                </p:cTn>
                              </p:par>
                            </p:childTnLst>
                          </p:cTn>
                        </p:par>
                        <p:par>
                          <p:cTn id="27" fill="hold">
                            <p:stCondLst>
                              <p:cond delay="1650"/>
                            </p:stCondLst>
                            <p:childTnLst>
                              <p:par>
                                <p:cTn id="28" presetID="2" presetClass="entr" presetSubtype="2"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400" fill="hold"/>
                                        <p:tgtEl>
                                          <p:spTgt spid="17"/>
                                        </p:tgtEl>
                                        <p:attrNameLst>
                                          <p:attrName>ppt_x</p:attrName>
                                        </p:attrNameLst>
                                      </p:cBhvr>
                                      <p:tavLst>
                                        <p:tav tm="0">
                                          <p:val>
                                            <p:strVal val="1+#ppt_w/2"/>
                                          </p:val>
                                        </p:tav>
                                        <p:tav tm="100000">
                                          <p:val>
                                            <p:strVal val="#ppt_x"/>
                                          </p:val>
                                        </p:tav>
                                      </p:tavLst>
                                    </p:anim>
                                    <p:anim calcmode="lin" valueType="num">
                                      <p:cBhvr additive="base">
                                        <p:cTn id="31" dur="4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400" fill="hold"/>
                                        <p:tgtEl>
                                          <p:spTgt spid="18"/>
                                        </p:tgtEl>
                                        <p:attrNameLst>
                                          <p:attrName>ppt_x</p:attrName>
                                        </p:attrNameLst>
                                      </p:cBhvr>
                                      <p:tavLst>
                                        <p:tav tm="0">
                                          <p:val>
                                            <p:strVal val="1+#ppt_w/2"/>
                                          </p:val>
                                        </p:tav>
                                        <p:tav tm="100000">
                                          <p:val>
                                            <p:strVal val="#ppt_x"/>
                                          </p:val>
                                        </p:tav>
                                      </p:tavLst>
                                    </p:anim>
                                    <p:anim calcmode="lin" valueType="num">
                                      <p:cBhvr additive="base">
                                        <p:cTn id="35" dur="400" fill="hold"/>
                                        <p:tgtEl>
                                          <p:spTgt spid="1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400" fill="hold"/>
                                        <p:tgtEl>
                                          <p:spTgt spid="19"/>
                                        </p:tgtEl>
                                        <p:attrNameLst>
                                          <p:attrName>ppt_x</p:attrName>
                                        </p:attrNameLst>
                                      </p:cBhvr>
                                      <p:tavLst>
                                        <p:tav tm="0">
                                          <p:val>
                                            <p:strVal val="1+#ppt_w/2"/>
                                          </p:val>
                                        </p:tav>
                                        <p:tav tm="100000">
                                          <p:val>
                                            <p:strVal val="#ppt_x"/>
                                          </p:val>
                                        </p:tav>
                                      </p:tavLst>
                                    </p:anim>
                                    <p:anim calcmode="lin" valueType="num">
                                      <p:cBhvr additive="base">
                                        <p:cTn id="39" dur="4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400" fill="hold"/>
                                        <p:tgtEl>
                                          <p:spTgt spid="20"/>
                                        </p:tgtEl>
                                        <p:attrNameLst>
                                          <p:attrName>ppt_x</p:attrName>
                                        </p:attrNameLst>
                                      </p:cBhvr>
                                      <p:tavLst>
                                        <p:tav tm="0">
                                          <p:val>
                                            <p:strVal val="1+#ppt_w/2"/>
                                          </p:val>
                                        </p:tav>
                                        <p:tav tm="100000">
                                          <p:val>
                                            <p:strVal val="#ppt_x"/>
                                          </p:val>
                                        </p:tav>
                                      </p:tavLst>
                                    </p:anim>
                                    <p:anim calcmode="lin" valueType="num">
                                      <p:cBhvr additive="base">
                                        <p:cTn id="43" dur="4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400" fill="hold"/>
                                        <p:tgtEl>
                                          <p:spTgt spid="21"/>
                                        </p:tgtEl>
                                        <p:attrNameLst>
                                          <p:attrName>ppt_x</p:attrName>
                                        </p:attrNameLst>
                                      </p:cBhvr>
                                      <p:tavLst>
                                        <p:tav tm="0">
                                          <p:val>
                                            <p:strVal val="0-#ppt_w/2"/>
                                          </p:val>
                                        </p:tav>
                                        <p:tav tm="100000">
                                          <p:val>
                                            <p:strVal val="#ppt_x"/>
                                          </p:val>
                                        </p:tav>
                                      </p:tavLst>
                                    </p:anim>
                                    <p:anim calcmode="lin" valueType="num">
                                      <p:cBhvr additive="base">
                                        <p:cTn id="47" dur="4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400" fill="hold"/>
                                        <p:tgtEl>
                                          <p:spTgt spid="22"/>
                                        </p:tgtEl>
                                        <p:attrNameLst>
                                          <p:attrName>ppt_x</p:attrName>
                                        </p:attrNameLst>
                                      </p:cBhvr>
                                      <p:tavLst>
                                        <p:tav tm="0">
                                          <p:val>
                                            <p:strVal val="0-#ppt_w/2"/>
                                          </p:val>
                                        </p:tav>
                                        <p:tav tm="100000">
                                          <p:val>
                                            <p:strVal val="#ppt_x"/>
                                          </p:val>
                                        </p:tav>
                                      </p:tavLst>
                                    </p:anim>
                                    <p:anim calcmode="lin" valueType="num">
                                      <p:cBhvr additive="base">
                                        <p:cTn id="51" dur="400" fill="hold"/>
                                        <p:tgtEl>
                                          <p:spTgt spid="22"/>
                                        </p:tgtEl>
                                        <p:attrNameLst>
                                          <p:attrName>ppt_y</p:attrName>
                                        </p:attrNameLst>
                                      </p:cBhvr>
                                      <p:tavLst>
                                        <p:tav tm="0">
                                          <p:val>
                                            <p:strVal val="#ppt_y"/>
                                          </p:val>
                                        </p:tav>
                                        <p:tav tm="100000">
                                          <p:val>
                                            <p:strVal val="#ppt_y"/>
                                          </p:val>
                                        </p:tav>
                                      </p:tavLst>
                                    </p:anim>
                                  </p:childTnLst>
                                </p:cTn>
                              </p:par>
                            </p:childTnLst>
                          </p:cTn>
                        </p:par>
                        <p:par>
                          <p:cTn id="52" fill="hold">
                            <p:stCondLst>
                              <p:cond delay="2050"/>
                            </p:stCondLst>
                            <p:childTnLst>
                              <p:par>
                                <p:cTn id="53" presetID="22" presetClass="entr" presetSubtype="8"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3"/>
          <p:cNvSpPr/>
          <p:nvPr/>
        </p:nvSpPr>
        <p:spPr>
          <a:xfrm>
            <a:off x="1187625" y="1179390"/>
            <a:ext cx="7056784" cy="2880320"/>
          </a:xfrm>
          <a:prstGeom prst="roundRect">
            <a:avLst>
              <a:gd name="adj" fmla="val 9960"/>
            </a:avLst>
          </a:prstGeom>
          <a:gradFill flip="none" rotWithShape="1">
            <a:gsLst>
              <a:gs pos="0">
                <a:sysClr val="window" lastClr="FFFFFF">
                  <a:lumMod val="95000"/>
                </a:sysClr>
              </a:gs>
              <a:gs pos="100000">
                <a:sysClr val="window" lastClr="FFFFFF"/>
              </a:gs>
            </a:gsLst>
            <a:lin ang="5400000" scaled="1"/>
            <a:tileRect/>
          </a:gradFill>
          <a:ln w="9525" cap="flat" cmpd="sng" algn="ctr">
            <a:solidFill>
              <a:sysClr val="window" lastClr="FFFFFF"/>
            </a:solidFill>
            <a:prstDash val="solid"/>
          </a:ln>
          <a:effectLst>
            <a:outerShdw blurRad="571500" dist="241300" dir="5400000" algn="t" rotWithShape="0">
              <a:prstClr val="black">
                <a:alpha val="40000"/>
              </a:prstClr>
            </a:outerShdw>
          </a:effectLst>
        </p:spPr>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a typeface="微软雅黑"/>
            </a:endParaRPr>
          </a:p>
        </p:txBody>
      </p:sp>
      <p:sp>
        <p:nvSpPr>
          <p:cNvPr id="5" name="圆角矩形 4"/>
          <p:cNvSpPr/>
          <p:nvPr/>
        </p:nvSpPr>
        <p:spPr>
          <a:xfrm>
            <a:off x="1403649" y="1395413"/>
            <a:ext cx="6624736" cy="2376264"/>
          </a:xfrm>
          <a:prstGeom prst="roundRect">
            <a:avLst/>
          </a:prstGeom>
          <a:solidFill>
            <a:srgbClr val="C00000"/>
          </a:solidFill>
          <a:ln w="25400" cap="flat" cmpd="sng" algn="ctr">
            <a:solidFill>
              <a:sysClr val="window" lastClr="FFFFFF">
                <a:lumMod val="95000"/>
              </a:sysClr>
            </a:solidFill>
            <a:prstDash val="solid"/>
          </a:ln>
          <a:effectLst>
            <a:outerShdw blurRad="279400" dist="101600" dir="5400000" algn="t" rotWithShape="0">
              <a:prstClr val="black">
                <a:alpha val="34000"/>
              </a:prstClr>
            </a:outerShdw>
          </a:effectLst>
        </p:spPr>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a typeface="微软雅黑"/>
            </a:endParaRPr>
          </a:p>
        </p:txBody>
      </p:sp>
      <p:sp>
        <p:nvSpPr>
          <p:cNvPr id="6" name="TextBox 5"/>
          <p:cNvSpPr txBox="1"/>
          <p:nvPr/>
        </p:nvSpPr>
        <p:spPr>
          <a:xfrm>
            <a:off x="2060720" y="2019908"/>
            <a:ext cx="1287145" cy="584775"/>
          </a:xfrm>
          <a:prstGeom prst="rect">
            <a:avLst/>
          </a:prstGeom>
          <a:noFill/>
        </p:spPr>
        <p:txBody>
          <a:bodyPr wrap="square" lIns="91438" tIns="45719" rIns="91438" bIns="45719"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4000">
                <a:solidFill>
                  <a:srgbClr val="FFFFFF"/>
                </a:solidFill>
                <a:ea typeface="微软雅黑"/>
              </a:rPr>
              <a:t>前言</a:t>
            </a:r>
            <a:endParaRPr lang="zh-CN" altLang="en-US" sz="4000" dirty="0">
              <a:solidFill>
                <a:srgbClr val="FFFFFF"/>
              </a:solidFill>
              <a:ea typeface="微软雅黑"/>
            </a:endParaRPr>
          </a:p>
        </p:txBody>
      </p:sp>
      <p:sp>
        <p:nvSpPr>
          <p:cNvPr id="7" name="TextBox 6"/>
          <p:cNvSpPr txBox="1"/>
          <p:nvPr/>
        </p:nvSpPr>
        <p:spPr>
          <a:xfrm>
            <a:off x="3553692" y="1874069"/>
            <a:ext cx="4186661" cy="1671224"/>
          </a:xfrm>
          <a:prstGeom prst="rect">
            <a:avLst/>
          </a:prstGeom>
          <a:noFill/>
        </p:spPr>
        <p:txBody>
          <a:bodyPr wrap="square" lIns="91438" tIns="45719" rIns="91438" bIns="45719" rtlCol="0">
            <a:spAutoFit/>
          </a:bodyPr>
          <a:lstStyle/>
          <a:p>
            <a:pPr algn="just">
              <a:lnSpc>
                <a:spcPct val="120000"/>
              </a:lnSpc>
              <a:defRPr/>
            </a:pPr>
            <a:r>
              <a:rPr lang="zh-CN" altLang="en-US" sz="1400" kern="0" dirty="0">
                <a:solidFill>
                  <a:srgbClr val="FFFFFF"/>
                </a:solidFill>
                <a:ea typeface="微软雅黑"/>
                <a:cs typeface="Arial" pitchFamily="34" charset="0"/>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400" kern="0" dirty="0">
              <a:solidFill>
                <a:srgbClr val="FFFFFF"/>
              </a:solidFill>
              <a:ea typeface="微软雅黑"/>
              <a:cs typeface="Arial" pitchFamily="34" charset="0"/>
            </a:endParaRPr>
          </a:p>
        </p:txBody>
      </p:sp>
      <p:grpSp>
        <p:nvGrpSpPr>
          <p:cNvPr id="8" name="组合 7"/>
          <p:cNvGrpSpPr/>
          <p:nvPr/>
        </p:nvGrpSpPr>
        <p:grpSpPr>
          <a:xfrm>
            <a:off x="5898979" y="3685421"/>
            <a:ext cx="1121653" cy="1120272"/>
            <a:chOff x="5086194" y="612599"/>
            <a:chExt cx="1121653" cy="1120272"/>
          </a:xfrm>
        </p:grpSpPr>
        <p:sp>
          <p:nvSpPr>
            <p:cNvPr id="9" name="Freeform 5"/>
            <p:cNvSpPr>
              <a:spLocks/>
            </p:cNvSpPr>
            <p:nvPr/>
          </p:nvSpPr>
          <p:spPr bwMode="auto">
            <a:xfrm>
              <a:off x="5086194" y="612599"/>
              <a:ext cx="1121653" cy="1120272"/>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12700">
              <a:gradFill flip="none" rotWithShape="1">
                <a:gsLst>
                  <a:gs pos="0">
                    <a:schemeClr val="bg1">
                      <a:lumMod val="75000"/>
                    </a:schemeClr>
                  </a:gs>
                  <a:gs pos="100000">
                    <a:schemeClr val="bg1"/>
                  </a:gs>
                </a:gsLst>
                <a:lin ang="18900000" scaled="1"/>
                <a:tileRect/>
              </a:gradFill>
            </a:ln>
            <a:effectLst>
              <a:outerShdw blurRad="203200" dist="88900" dir="8100000" sx="102000" sy="102000" algn="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5259368" y="791736"/>
              <a:ext cx="775306" cy="775306"/>
            </a:xfrm>
            <a:prstGeom prst="ellipse">
              <a:avLst/>
            </a:prstGeom>
            <a:blipFill dpi="0" rotWithShape="1">
              <a:blip r:embed="rId3"/>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 name="组合 10"/>
          <p:cNvGrpSpPr/>
          <p:nvPr/>
        </p:nvGrpSpPr>
        <p:grpSpPr>
          <a:xfrm>
            <a:off x="7135929" y="3522849"/>
            <a:ext cx="1498636" cy="1497600"/>
            <a:chOff x="6323144" y="450027"/>
            <a:chExt cx="1498636" cy="1497600"/>
          </a:xfrm>
        </p:grpSpPr>
        <p:sp>
          <p:nvSpPr>
            <p:cNvPr id="12" name="Freeform 5"/>
            <p:cNvSpPr>
              <a:spLocks/>
            </p:cNvSpPr>
            <p:nvPr/>
          </p:nvSpPr>
          <p:spPr bwMode="auto">
            <a:xfrm>
              <a:off x="6323144" y="450027"/>
              <a:ext cx="1498636" cy="1497600"/>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12700">
              <a:gradFill flip="none" rotWithShape="1">
                <a:gsLst>
                  <a:gs pos="0">
                    <a:schemeClr val="bg1">
                      <a:lumMod val="75000"/>
                    </a:schemeClr>
                  </a:gs>
                  <a:gs pos="100000">
                    <a:schemeClr val="bg1"/>
                  </a:gs>
                </a:gsLst>
                <a:lin ang="18900000" scaled="1"/>
                <a:tileRect/>
              </a:gradFill>
            </a:ln>
            <a:effectLst>
              <a:outerShdw blurRad="203200" dist="88900" dir="8100000" sx="102000" sy="102000" algn="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6529748" y="636675"/>
              <a:ext cx="1085428" cy="1085428"/>
            </a:xfrm>
            <a:prstGeom prst="ellipse">
              <a:avLst/>
            </a:prstGeom>
            <a:blipFill dpi="0" rotWithShape="1">
              <a:blip r:embed="rId4"/>
              <a:srcRect/>
              <a:stretch>
                <a:fillRect l="-9965" r="-47089"/>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83898936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15"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ID="1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cxnSp>
        <p:nvCxnSpPr>
          <p:cNvPr id="3" name="直接连接符 2"/>
          <p:cNvCxnSpPr/>
          <p:nvPr/>
        </p:nvCxnSpPr>
        <p:spPr>
          <a:xfrm flipV="1">
            <a:off x="2018852" y="3209595"/>
            <a:ext cx="1348932" cy="939553"/>
          </a:xfrm>
          <a:prstGeom prst="line">
            <a:avLst/>
          </a:prstGeom>
          <a:noFill/>
          <a:ln w="76200" cap="flat" cmpd="sng" algn="ctr">
            <a:solidFill>
              <a:sysClr val="windowText" lastClr="000000"/>
            </a:solidFill>
            <a:prstDash val="solid"/>
          </a:ln>
          <a:effectLst/>
        </p:spPr>
      </p:cxnSp>
      <p:cxnSp>
        <p:nvCxnSpPr>
          <p:cNvPr id="5" name="直接连接符 4"/>
          <p:cNvCxnSpPr/>
          <p:nvPr/>
        </p:nvCxnSpPr>
        <p:spPr>
          <a:xfrm>
            <a:off x="3367785" y="3209596"/>
            <a:ext cx="1816070" cy="638773"/>
          </a:xfrm>
          <a:prstGeom prst="line">
            <a:avLst/>
          </a:prstGeom>
          <a:noFill/>
          <a:ln w="76200" cap="flat" cmpd="sng" algn="ctr">
            <a:solidFill>
              <a:sysClr val="windowText" lastClr="000000"/>
            </a:solidFill>
            <a:prstDash val="solid"/>
          </a:ln>
          <a:effectLst/>
        </p:spPr>
      </p:cxnSp>
      <p:cxnSp>
        <p:nvCxnSpPr>
          <p:cNvPr id="6" name="直接连接符 5"/>
          <p:cNvCxnSpPr/>
          <p:nvPr/>
        </p:nvCxnSpPr>
        <p:spPr>
          <a:xfrm flipV="1">
            <a:off x="5183855" y="2423428"/>
            <a:ext cx="1816825" cy="1424941"/>
          </a:xfrm>
          <a:prstGeom prst="line">
            <a:avLst/>
          </a:prstGeom>
          <a:noFill/>
          <a:ln w="76200" cap="flat" cmpd="sng" algn="ctr">
            <a:solidFill>
              <a:sysClr val="windowText" lastClr="000000"/>
            </a:solidFill>
            <a:prstDash val="solid"/>
          </a:ln>
          <a:effectLst/>
        </p:spPr>
      </p:cxnSp>
      <p:grpSp>
        <p:nvGrpSpPr>
          <p:cNvPr id="7" name="组合 6"/>
          <p:cNvGrpSpPr/>
          <p:nvPr/>
        </p:nvGrpSpPr>
        <p:grpSpPr>
          <a:xfrm>
            <a:off x="1620880" y="3703428"/>
            <a:ext cx="836538" cy="836538"/>
            <a:chOff x="1566862" y="4055810"/>
            <a:chExt cx="827056" cy="827056"/>
          </a:xfrm>
        </p:grpSpPr>
        <p:grpSp>
          <p:nvGrpSpPr>
            <p:cNvPr id="8" name="组合 7"/>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11" name="椭圆 10"/>
              <p:cNvSpPr/>
              <p:nvPr/>
            </p:nvSpPr>
            <p:spPr>
              <a:xfrm>
                <a:off x="431574" y="799874"/>
                <a:ext cx="3746952" cy="374695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9" name="TextBox 8"/>
            <p:cNvSpPr txBox="1"/>
            <p:nvPr/>
          </p:nvSpPr>
          <p:spPr>
            <a:xfrm>
              <a:off x="1617926" y="4218412"/>
              <a:ext cx="730851" cy="304288"/>
            </a:xfrm>
            <a:prstGeom prst="rect">
              <a:avLst/>
            </a:prstGeom>
            <a:noFill/>
            <a:ln>
              <a:noFill/>
            </a:ln>
          </p:spPr>
          <p:txBody>
            <a:bodyPr wrap="square" rtlCol="0">
              <a:spAutoFit/>
            </a:bodyPr>
            <a:lstStyle/>
            <a:p>
              <a:pPr algn="ctr">
                <a:defRPr/>
              </a:pPr>
              <a:r>
                <a:rPr lang="zh-CN" altLang="en-US" sz="1400" kern="0">
                  <a:solidFill>
                    <a:sysClr val="windowText" lastClr="000000"/>
                  </a:solidFill>
                  <a:latin typeface="微软雅黑" pitchFamily="34" charset="-122"/>
                  <a:ea typeface="微软雅黑" pitchFamily="34" charset="-122"/>
                </a:rPr>
                <a:t>计划一</a:t>
              </a:r>
              <a:endParaRPr lang="zh-CN" altLang="en-US" sz="1400" kern="0" dirty="0">
                <a:solidFill>
                  <a:sysClr val="windowText" lastClr="000000"/>
                </a:solidFill>
                <a:latin typeface="微软雅黑" pitchFamily="34" charset="-122"/>
                <a:ea typeface="微软雅黑" pitchFamily="34" charset="-122"/>
              </a:endParaRPr>
            </a:p>
          </p:txBody>
        </p:sp>
      </p:grpSp>
      <p:grpSp>
        <p:nvGrpSpPr>
          <p:cNvPr id="12" name="组合 11"/>
          <p:cNvGrpSpPr/>
          <p:nvPr/>
        </p:nvGrpSpPr>
        <p:grpSpPr>
          <a:xfrm>
            <a:off x="2845017" y="2754206"/>
            <a:ext cx="1016704" cy="1016704"/>
            <a:chOff x="2781516" y="3097105"/>
            <a:chExt cx="1016704" cy="1016704"/>
          </a:xfrm>
          <a:effectLst/>
        </p:grpSpPr>
        <p:grpSp>
          <p:nvGrpSpPr>
            <p:cNvPr id="13" name="组合 12"/>
            <p:cNvGrpSpPr/>
            <p:nvPr/>
          </p:nvGrpSpPr>
          <p:grpSpPr>
            <a:xfrm>
              <a:off x="2781516" y="3097105"/>
              <a:ext cx="1016704" cy="1016704"/>
              <a:chOff x="304800" y="673100"/>
              <a:chExt cx="4000500" cy="4000500"/>
            </a:xfrm>
            <a:effectLst>
              <a:outerShdw blurRad="584200" dist="520700" dir="8100000" algn="tr" rotWithShape="0">
                <a:prstClr val="black">
                  <a:alpha val="35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16" name="椭圆 15"/>
              <p:cNvSpPr/>
              <p:nvPr/>
            </p:nvSpPr>
            <p:spPr>
              <a:xfrm>
                <a:off x="392113" y="760413"/>
                <a:ext cx="3825875" cy="3825875"/>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14" name="TextBox 13"/>
            <p:cNvSpPr txBox="1"/>
            <p:nvPr/>
          </p:nvSpPr>
          <p:spPr>
            <a:xfrm>
              <a:off x="2877816" y="3315940"/>
              <a:ext cx="800220" cy="338554"/>
            </a:xfrm>
            <a:prstGeom prst="rect">
              <a:avLst/>
            </a:prstGeom>
            <a:noFill/>
            <a:ln>
              <a:noFill/>
            </a:ln>
          </p:spPr>
          <p:txBody>
            <a:bodyPr wrap="none" rtlCol="0">
              <a:spAutoFit/>
            </a:bodyPr>
            <a:lstStyle/>
            <a:p>
              <a:pPr algn="ctr">
                <a:defRPr/>
              </a:pPr>
              <a:r>
                <a:rPr lang="zh-CN" altLang="en-US" sz="1600" kern="0">
                  <a:solidFill>
                    <a:sysClr val="windowText" lastClr="000000"/>
                  </a:solidFill>
                  <a:latin typeface="微软雅黑" pitchFamily="34" charset="-122"/>
                  <a:ea typeface="微软雅黑" pitchFamily="34" charset="-122"/>
                </a:rPr>
                <a:t>计划二</a:t>
              </a:r>
              <a:endParaRPr lang="zh-CN" altLang="en-US" sz="1600" kern="0" dirty="0">
                <a:solidFill>
                  <a:sysClr val="windowText" lastClr="000000"/>
                </a:solidFill>
                <a:latin typeface="微软雅黑" pitchFamily="34" charset="-122"/>
                <a:ea typeface="微软雅黑" pitchFamily="34" charset="-122"/>
              </a:endParaRPr>
            </a:p>
          </p:txBody>
        </p:sp>
      </p:grpSp>
      <p:grpSp>
        <p:nvGrpSpPr>
          <p:cNvPr id="17" name="组合 16"/>
          <p:cNvGrpSpPr/>
          <p:nvPr/>
        </p:nvGrpSpPr>
        <p:grpSpPr>
          <a:xfrm>
            <a:off x="4592278" y="3232510"/>
            <a:ext cx="1239392" cy="1239392"/>
            <a:chOff x="4464548" y="3511181"/>
            <a:chExt cx="1303621" cy="1303621"/>
          </a:xfrm>
        </p:grpSpPr>
        <p:grpSp>
          <p:nvGrpSpPr>
            <p:cNvPr id="18" name="组合 17"/>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21" name="椭圆 20"/>
              <p:cNvSpPr/>
              <p:nvPr/>
            </p:nvSpPr>
            <p:spPr>
              <a:xfrm>
                <a:off x="404596" y="772896"/>
                <a:ext cx="3800908" cy="380090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19" name="TextBox 18"/>
            <p:cNvSpPr txBox="1"/>
            <p:nvPr/>
          </p:nvSpPr>
          <p:spPr>
            <a:xfrm>
              <a:off x="4617551" y="3825704"/>
              <a:ext cx="1003553" cy="420845"/>
            </a:xfrm>
            <a:prstGeom prst="rect">
              <a:avLst/>
            </a:prstGeom>
            <a:noFill/>
            <a:ln>
              <a:noFill/>
            </a:ln>
          </p:spPr>
          <p:txBody>
            <a:bodyPr wrap="none" rtlCol="0">
              <a:spAutoFit/>
            </a:bodyPr>
            <a:lstStyle/>
            <a:p>
              <a:pPr algn="ctr">
                <a:defRPr/>
              </a:pPr>
              <a:r>
                <a:rPr lang="zh-CN" altLang="en-US" sz="2000" kern="0">
                  <a:solidFill>
                    <a:sysClr val="windowText" lastClr="000000"/>
                  </a:solidFill>
                  <a:latin typeface="微软雅黑" pitchFamily="34" charset="-122"/>
                  <a:ea typeface="微软雅黑" pitchFamily="34" charset="-122"/>
                </a:rPr>
                <a:t>计划三</a:t>
              </a:r>
              <a:endParaRPr lang="zh-CN" altLang="en-US" sz="2000" kern="0" dirty="0">
                <a:solidFill>
                  <a:sysClr val="windowText" lastClr="000000"/>
                </a:solidFill>
                <a:latin typeface="微软雅黑" pitchFamily="34" charset="-122"/>
                <a:ea typeface="微软雅黑" pitchFamily="34" charset="-122"/>
              </a:endParaRPr>
            </a:p>
          </p:txBody>
        </p:sp>
      </p:grpSp>
      <p:grpSp>
        <p:nvGrpSpPr>
          <p:cNvPr id="22" name="组合 21"/>
          <p:cNvGrpSpPr/>
          <p:nvPr/>
        </p:nvGrpSpPr>
        <p:grpSpPr>
          <a:xfrm>
            <a:off x="6300193" y="1635646"/>
            <a:ext cx="1454948" cy="1454948"/>
            <a:chOff x="6075122" y="1932896"/>
            <a:chExt cx="1688526" cy="1688526"/>
          </a:xfrm>
        </p:grpSpPr>
        <p:grpSp>
          <p:nvGrpSpPr>
            <p:cNvPr id="23" name="组合 22"/>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26" name="椭圆 25"/>
              <p:cNvSpPr/>
              <p:nvPr/>
            </p:nvSpPr>
            <p:spPr>
              <a:xfrm>
                <a:off x="411027" y="779327"/>
                <a:ext cx="3788049" cy="3788049"/>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24" name="TextBox 23"/>
            <p:cNvSpPr txBox="1"/>
            <p:nvPr/>
          </p:nvSpPr>
          <p:spPr>
            <a:xfrm>
              <a:off x="6278283" y="2299775"/>
              <a:ext cx="1285875" cy="535781"/>
            </a:xfrm>
            <a:prstGeom prst="rect">
              <a:avLst/>
            </a:prstGeom>
            <a:noFill/>
            <a:ln>
              <a:noFill/>
            </a:ln>
          </p:spPr>
          <p:txBody>
            <a:bodyPr wrap="none" rtlCol="0">
              <a:spAutoFit/>
            </a:bodyPr>
            <a:lstStyle/>
            <a:p>
              <a:pPr algn="ctr">
                <a:defRPr/>
              </a:pPr>
              <a:r>
                <a:rPr lang="zh-CN" altLang="en-US" sz="2400" kern="0">
                  <a:solidFill>
                    <a:sysClr val="windowText" lastClr="000000"/>
                  </a:solidFill>
                  <a:latin typeface="微软雅黑" pitchFamily="34" charset="-122"/>
                  <a:ea typeface="微软雅黑" pitchFamily="34" charset="-122"/>
                </a:rPr>
                <a:t>计划四</a:t>
              </a:r>
              <a:endParaRPr lang="zh-CN" altLang="en-US" sz="2400" kern="0" dirty="0">
                <a:solidFill>
                  <a:sysClr val="windowText" lastClr="000000"/>
                </a:solidFill>
                <a:latin typeface="微软雅黑" pitchFamily="34" charset="-122"/>
                <a:ea typeface="微软雅黑" pitchFamily="34" charset="-122"/>
              </a:endParaRPr>
            </a:p>
          </p:txBody>
        </p:sp>
      </p:grpSp>
      <p:sp>
        <p:nvSpPr>
          <p:cNvPr id="27" name="TextBox 26"/>
          <p:cNvSpPr txBox="1"/>
          <p:nvPr/>
        </p:nvSpPr>
        <p:spPr>
          <a:xfrm>
            <a:off x="2230638" y="1923679"/>
            <a:ext cx="2448272" cy="752512"/>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28" name="TextBox 27"/>
          <p:cNvSpPr txBox="1"/>
          <p:nvPr/>
        </p:nvSpPr>
        <p:spPr>
          <a:xfrm>
            <a:off x="323528" y="2920773"/>
            <a:ext cx="2448272" cy="752512"/>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29" name="TextBox 28"/>
          <p:cNvSpPr txBox="1"/>
          <p:nvPr/>
        </p:nvSpPr>
        <p:spPr>
          <a:xfrm>
            <a:off x="6156177" y="3770954"/>
            <a:ext cx="2448272" cy="767515"/>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0" name="TextBox 29"/>
          <p:cNvSpPr txBox="1"/>
          <p:nvPr/>
        </p:nvSpPr>
        <p:spPr>
          <a:xfrm>
            <a:off x="5436097" y="915567"/>
            <a:ext cx="2448272" cy="752512"/>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grpSp>
        <p:nvGrpSpPr>
          <p:cNvPr id="31" name="组合 30"/>
          <p:cNvGrpSpPr/>
          <p:nvPr/>
        </p:nvGrpSpPr>
        <p:grpSpPr>
          <a:xfrm>
            <a:off x="2246288" y="4155927"/>
            <a:ext cx="447031" cy="447031"/>
            <a:chOff x="2246286" y="4230035"/>
            <a:chExt cx="525513" cy="525513"/>
          </a:xfrm>
          <a:solidFill>
            <a:srgbClr val="00B0F0"/>
          </a:solidFill>
        </p:grpSpPr>
        <p:sp>
          <p:nvSpPr>
            <p:cNvPr id="32" name="椭圆 31"/>
            <p:cNvSpPr/>
            <p:nvPr/>
          </p:nvSpPr>
          <p:spPr>
            <a:xfrm>
              <a:off x="2246286" y="4230035"/>
              <a:ext cx="525513" cy="525513"/>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lstStyle/>
            <a:p>
              <a:pPr algn="ctr">
                <a:defRPr/>
              </a:pPr>
              <a:endParaRPr lang="zh-CN" altLang="en-US" sz="1200" kern="0" dirty="0">
                <a:solidFill>
                  <a:sysClr val="window" lastClr="FFFFFF"/>
                </a:solidFill>
                <a:latin typeface="Calibri"/>
                <a:ea typeface="宋体"/>
              </a:endParaRPr>
            </a:p>
          </p:txBody>
        </p:sp>
        <p:sp>
          <p:nvSpPr>
            <p:cNvPr id="33" name="TextBox 32"/>
            <p:cNvSpPr txBox="1"/>
            <p:nvPr/>
          </p:nvSpPr>
          <p:spPr>
            <a:xfrm>
              <a:off x="2290214" y="4356307"/>
              <a:ext cx="433392" cy="325630"/>
            </a:xfrm>
            <a:prstGeom prst="rect">
              <a:avLst/>
            </a:prstGeom>
            <a:noFill/>
          </p:spPr>
          <p:txBody>
            <a:bodyPr wrap="square" lIns="0" tIns="0" rIns="0" bIns="0" rtlCol="0">
              <a:spAutoFit/>
            </a:bodyPr>
            <a:lstStyle/>
            <a:p>
              <a:pPr algn="ctr">
                <a:defRPr/>
              </a:pPr>
              <a:r>
                <a:rPr lang="en-US" altLang="zh-CN" b="1" kern="0" dirty="0">
                  <a:solidFill>
                    <a:sysClr val="window" lastClr="FFFFFF"/>
                  </a:solidFill>
                  <a:latin typeface="微软雅黑" pitchFamily="34" charset="-122"/>
                  <a:ea typeface="微软雅黑" pitchFamily="34" charset="-122"/>
                </a:rPr>
                <a:t>1</a:t>
              </a:r>
              <a:endParaRPr lang="zh-CN" altLang="en-US" b="1" kern="0" dirty="0">
                <a:solidFill>
                  <a:sysClr val="window" lastClr="FFFFFF"/>
                </a:solidFill>
                <a:latin typeface="微软雅黑" pitchFamily="34" charset="-122"/>
                <a:ea typeface="微软雅黑" pitchFamily="34" charset="-122"/>
              </a:endParaRPr>
            </a:p>
          </p:txBody>
        </p:sp>
      </p:grpSp>
      <p:grpSp>
        <p:nvGrpSpPr>
          <p:cNvPr id="34" name="组合 33"/>
          <p:cNvGrpSpPr/>
          <p:nvPr/>
        </p:nvGrpSpPr>
        <p:grpSpPr>
          <a:xfrm>
            <a:off x="5577236" y="3993955"/>
            <a:ext cx="447032" cy="447031"/>
            <a:chOff x="2246285" y="4230035"/>
            <a:chExt cx="525514" cy="525513"/>
          </a:xfrm>
          <a:solidFill>
            <a:srgbClr val="00B0F0"/>
          </a:solidFill>
        </p:grpSpPr>
        <p:sp>
          <p:nvSpPr>
            <p:cNvPr id="35" name="椭圆 34"/>
            <p:cNvSpPr/>
            <p:nvPr/>
          </p:nvSpPr>
          <p:spPr>
            <a:xfrm>
              <a:off x="2246286" y="4230035"/>
              <a:ext cx="525513" cy="525513"/>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lstStyle/>
            <a:p>
              <a:pPr algn="ctr">
                <a:defRPr/>
              </a:pPr>
              <a:endParaRPr lang="zh-CN" altLang="en-US" sz="1200" kern="0" dirty="0">
                <a:solidFill>
                  <a:sysClr val="window" lastClr="FFFFFF"/>
                </a:solidFill>
                <a:latin typeface="Calibri"/>
                <a:ea typeface="宋体"/>
              </a:endParaRPr>
            </a:p>
          </p:txBody>
        </p:sp>
        <p:sp>
          <p:nvSpPr>
            <p:cNvPr id="36" name="TextBox 35"/>
            <p:cNvSpPr txBox="1"/>
            <p:nvPr/>
          </p:nvSpPr>
          <p:spPr>
            <a:xfrm>
              <a:off x="2246285" y="4351468"/>
              <a:ext cx="525513" cy="289448"/>
            </a:xfrm>
            <a:prstGeom prst="rect">
              <a:avLst/>
            </a:prstGeom>
            <a:noFill/>
          </p:spPr>
          <p:txBody>
            <a:bodyPr wrap="square" lIns="0" tIns="0" rIns="0" bIns="0" rtlCol="0">
              <a:spAutoFit/>
            </a:bodyPr>
            <a:lstStyle/>
            <a:p>
              <a:pPr algn="ctr">
                <a:defRPr/>
              </a:pPr>
              <a:r>
                <a:rPr lang="en-US" altLang="zh-CN" sz="1600" b="1" kern="0" dirty="0">
                  <a:solidFill>
                    <a:sysClr val="window" lastClr="FFFFFF"/>
                  </a:solidFill>
                  <a:latin typeface="微软雅黑" pitchFamily="34" charset="-122"/>
                  <a:ea typeface="微软雅黑" pitchFamily="34" charset="-122"/>
                </a:rPr>
                <a:t>3</a:t>
              </a:r>
              <a:endParaRPr lang="zh-CN" altLang="en-US" sz="1600" b="1" kern="0" dirty="0">
                <a:solidFill>
                  <a:sysClr val="window" lastClr="FFFFFF"/>
                </a:solidFill>
                <a:latin typeface="微软雅黑" pitchFamily="34" charset="-122"/>
                <a:ea typeface="微软雅黑" pitchFamily="34" charset="-122"/>
              </a:endParaRPr>
            </a:p>
          </p:txBody>
        </p:sp>
      </p:grpSp>
      <p:grpSp>
        <p:nvGrpSpPr>
          <p:cNvPr id="37" name="组合 36"/>
          <p:cNvGrpSpPr/>
          <p:nvPr/>
        </p:nvGrpSpPr>
        <p:grpSpPr>
          <a:xfrm>
            <a:off x="3522600" y="3426321"/>
            <a:ext cx="447032" cy="447031"/>
            <a:chOff x="2246285" y="4230035"/>
            <a:chExt cx="525514" cy="525513"/>
          </a:xfrm>
          <a:solidFill>
            <a:srgbClr val="00B0F0"/>
          </a:solidFill>
        </p:grpSpPr>
        <p:sp>
          <p:nvSpPr>
            <p:cNvPr id="38" name="椭圆 37"/>
            <p:cNvSpPr/>
            <p:nvPr/>
          </p:nvSpPr>
          <p:spPr>
            <a:xfrm>
              <a:off x="2246286" y="4230035"/>
              <a:ext cx="525513" cy="525513"/>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lstStyle/>
            <a:p>
              <a:pPr algn="ctr">
                <a:defRPr/>
              </a:pPr>
              <a:endParaRPr lang="zh-CN" altLang="en-US" sz="1200" kern="0" dirty="0">
                <a:solidFill>
                  <a:sysClr val="window" lastClr="FFFFFF"/>
                </a:solidFill>
                <a:latin typeface="Calibri"/>
                <a:ea typeface="宋体"/>
              </a:endParaRPr>
            </a:p>
          </p:txBody>
        </p:sp>
        <p:sp>
          <p:nvSpPr>
            <p:cNvPr id="39" name="TextBox 38"/>
            <p:cNvSpPr txBox="1"/>
            <p:nvPr/>
          </p:nvSpPr>
          <p:spPr>
            <a:xfrm>
              <a:off x="2246285" y="4371106"/>
              <a:ext cx="525513" cy="289448"/>
            </a:xfrm>
            <a:prstGeom prst="rect">
              <a:avLst/>
            </a:prstGeom>
            <a:noFill/>
          </p:spPr>
          <p:txBody>
            <a:bodyPr wrap="square" lIns="0" tIns="0" rIns="0" bIns="0" rtlCol="0">
              <a:spAutoFit/>
            </a:bodyPr>
            <a:lstStyle/>
            <a:p>
              <a:pPr algn="ctr">
                <a:defRPr/>
              </a:pPr>
              <a:r>
                <a:rPr lang="en-US" altLang="zh-CN" sz="1600" b="1" kern="0" dirty="0">
                  <a:solidFill>
                    <a:sysClr val="window" lastClr="FFFFFF"/>
                  </a:solidFill>
                  <a:latin typeface="微软雅黑" pitchFamily="34" charset="-122"/>
                  <a:ea typeface="微软雅黑" pitchFamily="34" charset="-122"/>
                </a:rPr>
                <a:t>2</a:t>
              </a:r>
              <a:endParaRPr lang="zh-CN" altLang="en-US" sz="1600" b="1" kern="0" dirty="0">
                <a:solidFill>
                  <a:sysClr val="window" lastClr="FFFFFF"/>
                </a:solidFill>
                <a:latin typeface="微软雅黑" pitchFamily="34" charset="-122"/>
                <a:ea typeface="微软雅黑" pitchFamily="34" charset="-122"/>
              </a:endParaRPr>
            </a:p>
          </p:txBody>
        </p:sp>
      </p:grpSp>
      <p:grpSp>
        <p:nvGrpSpPr>
          <p:cNvPr id="40" name="组合 39"/>
          <p:cNvGrpSpPr/>
          <p:nvPr/>
        </p:nvGrpSpPr>
        <p:grpSpPr>
          <a:xfrm>
            <a:off x="7452321" y="2571751"/>
            <a:ext cx="447032" cy="447031"/>
            <a:chOff x="2246285" y="4230035"/>
            <a:chExt cx="525514" cy="525513"/>
          </a:xfrm>
          <a:solidFill>
            <a:srgbClr val="00B0F0"/>
          </a:solidFill>
        </p:grpSpPr>
        <p:sp>
          <p:nvSpPr>
            <p:cNvPr id="41" name="椭圆 40"/>
            <p:cNvSpPr/>
            <p:nvPr/>
          </p:nvSpPr>
          <p:spPr>
            <a:xfrm>
              <a:off x="2246286" y="4230035"/>
              <a:ext cx="525513" cy="525513"/>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lstStyle/>
            <a:p>
              <a:pPr algn="ctr">
                <a:defRPr/>
              </a:pPr>
              <a:endParaRPr lang="zh-CN" altLang="en-US" sz="1200" kern="0" dirty="0">
                <a:solidFill>
                  <a:sysClr val="window" lastClr="FFFFFF"/>
                </a:solidFill>
                <a:latin typeface="Calibri"/>
                <a:ea typeface="宋体"/>
              </a:endParaRPr>
            </a:p>
          </p:txBody>
        </p:sp>
        <p:sp>
          <p:nvSpPr>
            <p:cNvPr id="42" name="TextBox 41"/>
            <p:cNvSpPr txBox="1"/>
            <p:nvPr/>
          </p:nvSpPr>
          <p:spPr>
            <a:xfrm>
              <a:off x="2246285" y="4380064"/>
              <a:ext cx="525513" cy="289448"/>
            </a:xfrm>
            <a:prstGeom prst="rect">
              <a:avLst/>
            </a:prstGeom>
            <a:noFill/>
          </p:spPr>
          <p:txBody>
            <a:bodyPr wrap="square" lIns="0" tIns="0" rIns="0" bIns="0" rtlCol="0">
              <a:spAutoFit/>
            </a:bodyPr>
            <a:lstStyle/>
            <a:p>
              <a:pPr algn="ctr">
                <a:defRPr/>
              </a:pPr>
              <a:r>
                <a:rPr lang="en-US" altLang="zh-CN" sz="1600" b="1" kern="0" dirty="0">
                  <a:solidFill>
                    <a:sysClr val="window" lastClr="FFFFFF"/>
                  </a:solidFill>
                  <a:latin typeface="微软雅黑" pitchFamily="34" charset="-122"/>
                  <a:ea typeface="微软雅黑" pitchFamily="34" charset="-122"/>
                </a:rPr>
                <a:t>4</a:t>
              </a:r>
              <a:endParaRPr lang="zh-CN" altLang="en-US" sz="1600" b="1" kern="0" dirty="0">
                <a:solidFill>
                  <a:sysClr val="window" lastClr="FFFFFF"/>
                </a:solidFill>
                <a:latin typeface="微软雅黑" pitchFamily="34" charset="-122"/>
                <a:ea typeface="微软雅黑" pitchFamily="34" charset="-122"/>
              </a:endParaRPr>
            </a:p>
          </p:txBody>
        </p:sp>
      </p:grpSp>
      <p:sp>
        <p:nvSpPr>
          <p:cNvPr id="43" name="椭圆 42"/>
          <p:cNvSpPr/>
          <p:nvPr/>
        </p:nvSpPr>
        <p:spPr>
          <a:xfrm>
            <a:off x="4349205" y="3297700"/>
            <a:ext cx="137389" cy="13738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4" name="椭圆 43"/>
          <p:cNvSpPr/>
          <p:nvPr/>
        </p:nvSpPr>
        <p:spPr>
          <a:xfrm>
            <a:off x="4087078" y="3914843"/>
            <a:ext cx="274777" cy="27477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5" name="椭圆 44"/>
          <p:cNvSpPr/>
          <p:nvPr/>
        </p:nvSpPr>
        <p:spPr>
          <a:xfrm>
            <a:off x="4224466" y="4498009"/>
            <a:ext cx="137389" cy="13738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6" name="椭圆 45"/>
          <p:cNvSpPr/>
          <p:nvPr/>
        </p:nvSpPr>
        <p:spPr>
          <a:xfrm>
            <a:off x="2765465" y="4258315"/>
            <a:ext cx="274777" cy="27477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7" name="椭圆 46"/>
          <p:cNvSpPr/>
          <p:nvPr/>
        </p:nvSpPr>
        <p:spPr>
          <a:xfrm>
            <a:off x="3341788" y="3799200"/>
            <a:ext cx="137389" cy="13738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8" name="椭圆 47"/>
          <p:cNvSpPr/>
          <p:nvPr/>
        </p:nvSpPr>
        <p:spPr>
          <a:xfrm>
            <a:off x="5954878" y="3288932"/>
            <a:ext cx="274777" cy="27477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49" name="椭圆 48"/>
          <p:cNvSpPr/>
          <p:nvPr/>
        </p:nvSpPr>
        <p:spPr>
          <a:xfrm>
            <a:off x="7360071" y="3209595"/>
            <a:ext cx="167224" cy="167224"/>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50" name="椭圆 49"/>
          <p:cNvSpPr/>
          <p:nvPr/>
        </p:nvSpPr>
        <p:spPr>
          <a:xfrm>
            <a:off x="6562549" y="3113851"/>
            <a:ext cx="137389" cy="13738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51" name="椭圆 50"/>
          <p:cNvSpPr/>
          <p:nvPr/>
        </p:nvSpPr>
        <p:spPr>
          <a:xfrm>
            <a:off x="5161320" y="2765900"/>
            <a:ext cx="274777" cy="27477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52" name="椭圆 51"/>
          <p:cNvSpPr/>
          <p:nvPr/>
        </p:nvSpPr>
        <p:spPr>
          <a:xfrm>
            <a:off x="8028385" y="2307256"/>
            <a:ext cx="274777" cy="27477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53" name="椭圆 52"/>
          <p:cNvSpPr/>
          <p:nvPr/>
        </p:nvSpPr>
        <p:spPr>
          <a:xfrm>
            <a:off x="8053009" y="1993016"/>
            <a:ext cx="152400" cy="152400"/>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
        <p:nvSpPr>
          <p:cNvPr id="54" name="椭圆 53"/>
          <p:cNvSpPr/>
          <p:nvPr/>
        </p:nvSpPr>
        <p:spPr>
          <a:xfrm>
            <a:off x="966179" y="4299943"/>
            <a:ext cx="166157" cy="166157"/>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endParaRPr lang="zh-CN" altLang="en-US" kern="0">
              <a:solidFill>
                <a:sysClr val="window" lastClr="FFFFFF"/>
              </a:solidFill>
              <a:latin typeface="Calibri"/>
              <a:ea typeface="宋体"/>
            </a:endParaRPr>
          </a:p>
        </p:txBody>
      </p:sp>
    </p:spTree>
    <p:extLst>
      <p:ext uri="{BB962C8B-B14F-4D97-AF65-F5344CB8AC3E}">
        <p14:creationId xmlns:p14="http://schemas.microsoft.com/office/powerpoint/2010/main" val="404238246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 fill="hold"/>
                                        <p:tgtEl>
                                          <p:spTgt spid="7"/>
                                        </p:tgtEl>
                                        <p:attrNameLst>
                                          <p:attrName>ppt_w</p:attrName>
                                        </p:attrNameLst>
                                      </p:cBhvr>
                                      <p:tavLst>
                                        <p:tav tm="0">
                                          <p:val>
                                            <p:fltVal val="0"/>
                                          </p:val>
                                        </p:tav>
                                        <p:tav tm="100000">
                                          <p:val>
                                            <p:strVal val="#ppt_w"/>
                                          </p:val>
                                        </p:tav>
                                      </p:tavLst>
                                    </p:anim>
                                    <p:anim calcmode="lin" valueType="num">
                                      <p:cBhvr>
                                        <p:cTn id="12" dur="300" fill="hold"/>
                                        <p:tgtEl>
                                          <p:spTgt spid="7"/>
                                        </p:tgtEl>
                                        <p:attrNameLst>
                                          <p:attrName>ppt_h</p:attrName>
                                        </p:attrNameLst>
                                      </p:cBhvr>
                                      <p:tavLst>
                                        <p:tav tm="0">
                                          <p:val>
                                            <p:fltVal val="0"/>
                                          </p:val>
                                        </p:tav>
                                        <p:tav tm="100000">
                                          <p:val>
                                            <p:strVal val="#ppt_h"/>
                                          </p:val>
                                        </p:tav>
                                      </p:tavLst>
                                    </p:anim>
                                    <p:animEffect transition="in" filter="fade">
                                      <p:cBhvr>
                                        <p:cTn id="13" dur="300"/>
                                        <p:tgtEl>
                                          <p:spTgt spid="7"/>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300" fill="hold"/>
                                        <p:tgtEl>
                                          <p:spTgt spid="31"/>
                                        </p:tgtEl>
                                        <p:attrNameLst>
                                          <p:attrName>ppt_x</p:attrName>
                                        </p:attrNameLst>
                                      </p:cBhvr>
                                      <p:tavLst>
                                        <p:tav tm="0">
                                          <p:val>
                                            <p:strVal val="#ppt_x"/>
                                          </p:val>
                                        </p:tav>
                                        <p:tav tm="100000">
                                          <p:val>
                                            <p:strVal val="#ppt_x"/>
                                          </p:val>
                                        </p:tav>
                                      </p:tavLst>
                                    </p:anim>
                                    <p:anim calcmode="lin" valueType="num">
                                      <p:cBhvr additive="base">
                                        <p:cTn id="17" dur="300" fill="hold"/>
                                        <p:tgtEl>
                                          <p:spTgt spid="31"/>
                                        </p:tgtEl>
                                        <p:attrNameLst>
                                          <p:attrName>ppt_y</p:attrName>
                                        </p:attrNameLst>
                                      </p:cBhvr>
                                      <p:tavLst>
                                        <p:tav tm="0">
                                          <p:val>
                                            <p:strVal val="1+#ppt_h/2"/>
                                          </p:val>
                                        </p:tav>
                                        <p:tav tm="100000">
                                          <p:val>
                                            <p:strVal val="#ppt_y"/>
                                          </p:val>
                                        </p:tav>
                                      </p:tavLst>
                                    </p:anim>
                                  </p:childTnLst>
                                </p:cTn>
                              </p:par>
                            </p:childTnLst>
                          </p:cTn>
                        </p:par>
                        <p:par>
                          <p:cTn id="18" fill="hold">
                            <p:stCondLst>
                              <p:cond delay="8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300"/>
                                        <p:tgtEl>
                                          <p:spTgt spid="3"/>
                                        </p:tgtEl>
                                      </p:cBhvr>
                                    </p:animEffect>
                                  </p:childTnLst>
                                </p:cTn>
                              </p:par>
                            </p:childTnLst>
                          </p:cTn>
                        </p:par>
                        <p:par>
                          <p:cTn id="22" fill="hold">
                            <p:stCondLst>
                              <p:cond delay="11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300" fill="hold"/>
                                        <p:tgtEl>
                                          <p:spTgt spid="12"/>
                                        </p:tgtEl>
                                        <p:attrNameLst>
                                          <p:attrName>ppt_w</p:attrName>
                                        </p:attrNameLst>
                                      </p:cBhvr>
                                      <p:tavLst>
                                        <p:tav tm="0">
                                          <p:val>
                                            <p:fltVal val="0"/>
                                          </p:val>
                                        </p:tav>
                                        <p:tav tm="100000">
                                          <p:val>
                                            <p:strVal val="#ppt_w"/>
                                          </p:val>
                                        </p:tav>
                                      </p:tavLst>
                                    </p:anim>
                                    <p:anim calcmode="lin" valueType="num">
                                      <p:cBhvr>
                                        <p:cTn id="26" dur="300" fill="hold"/>
                                        <p:tgtEl>
                                          <p:spTgt spid="12"/>
                                        </p:tgtEl>
                                        <p:attrNameLst>
                                          <p:attrName>ppt_h</p:attrName>
                                        </p:attrNameLst>
                                      </p:cBhvr>
                                      <p:tavLst>
                                        <p:tav tm="0">
                                          <p:val>
                                            <p:fltVal val="0"/>
                                          </p:val>
                                        </p:tav>
                                        <p:tav tm="100000">
                                          <p:val>
                                            <p:strVal val="#ppt_h"/>
                                          </p:val>
                                        </p:tav>
                                      </p:tavLst>
                                    </p:anim>
                                    <p:animEffect transition="in" filter="fade">
                                      <p:cBhvr>
                                        <p:cTn id="27" dur="300"/>
                                        <p:tgtEl>
                                          <p:spTgt spid="12"/>
                                        </p:tgtEl>
                                      </p:cBhvr>
                                    </p:animEffect>
                                  </p:childTnLst>
                                </p:cTn>
                              </p:par>
                              <p:par>
                                <p:cTn id="28" presetID="2" presetClass="entr" presetSubtype="4"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300" fill="hold"/>
                                        <p:tgtEl>
                                          <p:spTgt spid="37"/>
                                        </p:tgtEl>
                                        <p:attrNameLst>
                                          <p:attrName>ppt_x</p:attrName>
                                        </p:attrNameLst>
                                      </p:cBhvr>
                                      <p:tavLst>
                                        <p:tav tm="0">
                                          <p:val>
                                            <p:strVal val="#ppt_x"/>
                                          </p:val>
                                        </p:tav>
                                        <p:tav tm="100000">
                                          <p:val>
                                            <p:strVal val="#ppt_x"/>
                                          </p:val>
                                        </p:tav>
                                      </p:tavLst>
                                    </p:anim>
                                    <p:anim calcmode="lin" valueType="num">
                                      <p:cBhvr additive="base">
                                        <p:cTn id="31" dur="3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400"/>
                            </p:stCondLst>
                            <p:childTnLst>
                              <p:par>
                                <p:cTn id="33" presetID="18" presetClass="entr" presetSubtype="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trips(downRight)">
                                      <p:cBhvr>
                                        <p:cTn id="35" dur="300"/>
                                        <p:tgtEl>
                                          <p:spTgt spid="5"/>
                                        </p:tgtEl>
                                      </p:cBhvr>
                                    </p:animEffect>
                                  </p:childTnLst>
                                </p:cTn>
                              </p:par>
                            </p:childTnLst>
                          </p:cTn>
                        </p:par>
                        <p:par>
                          <p:cTn id="36" fill="hold">
                            <p:stCondLst>
                              <p:cond delay="17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300" fill="hold"/>
                                        <p:tgtEl>
                                          <p:spTgt spid="17"/>
                                        </p:tgtEl>
                                        <p:attrNameLst>
                                          <p:attrName>ppt_w</p:attrName>
                                        </p:attrNameLst>
                                      </p:cBhvr>
                                      <p:tavLst>
                                        <p:tav tm="0">
                                          <p:val>
                                            <p:fltVal val="0"/>
                                          </p:val>
                                        </p:tav>
                                        <p:tav tm="100000">
                                          <p:val>
                                            <p:strVal val="#ppt_w"/>
                                          </p:val>
                                        </p:tav>
                                      </p:tavLst>
                                    </p:anim>
                                    <p:anim calcmode="lin" valueType="num">
                                      <p:cBhvr>
                                        <p:cTn id="40" dur="300" fill="hold"/>
                                        <p:tgtEl>
                                          <p:spTgt spid="17"/>
                                        </p:tgtEl>
                                        <p:attrNameLst>
                                          <p:attrName>ppt_h</p:attrName>
                                        </p:attrNameLst>
                                      </p:cBhvr>
                                      <p:tavLst>
                                        <p:tav tm="0">
                                          <p:val>
                                            <p:fltVal val="0"/>
                                          </p:val>
                                        </p:tav>
                                        <p:tav tm="100000">
                                          <p:val>
                                            <p:strVal val="#ppt_h"/>
                                          </p:val>
                                        </p:tav>
                                      </p:tavLst>
                                    </p:anim>
                                    <p:animEffect transition="in" filter="fade">
                                      <p:cBhvr>
                                        <p:cTn id="41" dur="300"/>
                                        <p:tgtEl>
                                          <p:spTgt spid="17"/>
                                        </p:tgtEl>
                                      </p:cBhvr>
                                    </p:animEffect>
                                  </p:childTnLst>
                                </p:cTn>
                              </p:par>
                              <p:par>
                                <p:cTn id="42" presetID="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300" fill="hold"/>
                                        <p:tgtEl>
                                          <p:spTgt spid="34"/>
                                        </p:tgtEl>
                                        <p:attrNameLst>
                                          <p:attrName>ppt_x</p:attrName>
                                        </p:attrNameLst>
                                      </p:cBhvr>
                                      <p:tavLst>
                                        <p:tav tm="0">
                                          <p:val>
                                            <p:strVal val="#ppt_x"/>
                                          </p:val>
                                        </p:tav>
                                        <p:tav tm="100000">
                                          <p:val>
                                            <p:strVal val="#ppt_x"/>
                                          </p:val>
                                        </p:tav>
                                      </p:tavLst>
                                    </p:anim>
                                    <p:anim calcmode="lin" valueType="num">
                                      <p:cBhvr additive="base">
                                        <p:cTn id="45" dur="300" fill="hold"/>
                                        <p:tgtEl>
                                          <p:spTgt spid="34"/>
                                        </p:tgtEl>
                                        <p:attrNameLst>
                                          <p:attrName>ppt_y</p:attrName>
                                        </p:attrNameLst>
                                      </p:cBhvr>
                                      <p:tavLst>
                                        <p:tav tm="0">
                                          <p:val>
                                            <p:strVal val="1+#ppt_h/2"/>
                                          </p:val>
                                        </p:tav>
                                        <p:tav tm="100000">
                                          <p:val>
                                            <p:strVal val="#ppt_y"/>
                                          </p:val>
                                        </p:tav>
                                      </p:tavLst>
                                    </p:anim>
                                  </p:childTnLst>
                                </p:cTn>
                              </p:par>
                            </p:childTnLst>
                          </p:cTn>
                        </p:par>
                        <p:par>
                          <p:cTn id="46" fill="hold">
                            <p:stCondLst>
                              <p:cond delay="2000"/>
                            </p:stCondLst>
                            <p:childTnLst>
                              <p:par>
                                <p:cTn id="47" presetID="18" presetClass="entr" presetSubtype="3"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strips(upRight)">
                                      <p:cBhvr>
                                        <p:cTn id="49" dur="300"/>
                                        <p:tgtEl>
                                          <p:spTgt spid="6"/>
                                        </p:tgtEl>
                                      </p:cBhvr>
                                    </p:animEffect>
                                  </p:childTnLst>
                                </p:cTn>
                              </p:par>
                            </p:childTnLst>
                          </p:cTn>
                        </p:par>
                        <p:par>
                          <p:cTn id="50" fill="hold">
                            <p:stCondLst>
                              <p:cond delay="2300"/>
                            </p:stCondLst>
                            <p:childTnLst>
                              <p:par>
                                <p:cTn id="51" presetID="53" presetClass="entr" presetSubtype="16"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300" fill="hold"/>
                                        <p:tgtEl>
                                          <p:spTgt spid="22"/>
                                        </p:tgtEl>
                                        <p:attrNameLst>
                                          <p:attrName>ppt_w</p:attrName>
                                        </p:attrNameLst>
                                      </p:cBhvr>
                                      <p:tavLst>
                                        <p:tav tm="0">
                                          <p:val>
                                            <p:fltVal val="0"/>
                                          </p:val>
                                        </p:tav>
                                        <p:tav tm="100000">
                                          <p:val>
                                            <p:strVal val="#ppt_w"/>
                                          </p:val>
                                        </p:tav>
                                      </p:tavLst>
                                    </p:anim>
                                    <p:anim calcmode="lin" valueType="num">
                                      <p:cBhvr>
                                        <p:cTn id="54" dur="300" fill="hold"/>
                                        <p:tgtEl>
                                          <p:spTgt spid="22"/>
                                        </p:tgtEl>
                                        <p:attrNameLst>
                                          <p:attrName>ppt_h</p:attrName>
                                        </p:attrNameLst>
                                      </p:cBhvr>
                                      <p:tavLst>
                                        <p:tav tm="0">
                                          <p:val>
                                            <p:fltVal val="0"/>
                                          </p:val>
                                        </p:tav>
                                        <p:tav tm="100000">
                                          <p:val>
                                            <p:strVal val="#ppt_h"/>
                                          </p:val>
                                        </p:tav>
                                      </p:tavLst>
                                    </p:anim>
                                    <p:animEffect transition="in" filter="fade">
                                      <p:cBhvr>
                                        <p:cTn id="55" dur="300"/>
                                        <p:tgtEl>
                                          <p:spTgt spid="22"/>
                                        </p:tgtEl>
                                      </p:cBhvr>
                                    </p:animEffect>
                                  </p:childTnLst>
                                </p:cTn>
                              </p:par>
                              <p:par>
                                <p:cTn id="56" presetID="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300" fill="hold"/>
                                        <p:tgtEl>
                                          <p:spTgt spid="40"/>
                                        </p:tgtEl>
                                        <p:attrNameLst>
                                          <p:attrName>ppt_x</p:attrName>
                                        </p:attrNameLst>
                                      </p:cBhvr>
                                      <p:tavLst>
                                        <p:tav tm="0">
                                          <p:val>
                                            <p:strVal val="#ppt_x"/>
                                          </p:val>
                                        </p:tav>
                                        <p:tav tm="100000">
                                          <p:val>
                                            <p:strVal val="#ppt_x"/>
                                          </p:val>
                                        </p:tav>
                                      </p:tavLst>
                                    </p:anim>
                                    <p:anim calcmode="lin" valueType="num">
                                      <p:cBhvr additive="base">
                                        <p:cTn id="59" dur="300" fill="hold"/>
                                        <p:tgtEl>
                                          <p:spTgt spid="40"/>
                                        </p:tgtEl>
                                        <p:attrNameLst>
                                          <p:attrName>ppt_y</p:attrName>
                                        </p:attrNameLst>
                                      </p:cBhvr>
                                      <p:tavLst>
                                        <p:tav tm="0">
                                          <p:val>
                                            <p:strVal val="1+#ppt_h/2"/>
                                          </p:val>
                                        </p:tav>
                                        <p:tav tm="100000">
                                          <p:val>
                                            <p:strVal val="#ppt_y"/>
                                          </p:val>
                                        </p:tav>
                                      </p:tavLst>
                                    </p:anim>
                                  </p:childTnLst>
                                </p:cTn>
                              </p:par>
                            </p:childTnLst>
                          </p:cTn>
                        </p:par>
                        <p:par>
                          <p:cTn id="60" fill="hold">
                            <p:stCondLst>
                              <p:cond delay="2600"/>
                            </p:stCondLst>
                            <p:childTnLst>
                              <p:par>
                                <p:cTn id="61" presetID="22" presetClass="entr" presetSubtype="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par>
                          <p:cTn id="64" fill="hold">
                            <p:stCondLst>
                              <p:cond delay="3100"/>
                            </p:stCondLst>
                            <p:childTnLst>
                              <p:par>
                                <p:cTn id="65" presetID="22" presetClass="entr" presetSubtype="1"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childTnLst>
                          </p:cTn>
                        </p:par>
                        <p:par>
                          <p:cTn id="68" fill="hold">
                            <p:stCondLst>
                              <p:cond delay="3600"/>
                            </p:stCondLst>
                            <p:childTnLst>
                              <p:par>
                                <p:cTn id="69" presetID="22" presetClass="entr" presetSubtype="1"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par>
                          <p:cTn id="72" fill="hold">
                            <p:stCondLst>
                              <p:cond delay="4100"/>
                            </p:stCondLst>
                            <p:childTnLst>
                              <p:par>
                                <p:cTn id="73" presetID="22" presetClass="entr" presetSubtype="1"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up)">
                                      <p:cBhvr>
                                        <p:cTn id="75" dur="500"/>
                                        <p:tgtEl>
                                          <p:spTgt spid="30"/>
                                        </p:tgtEl>
                                      </p:cBhvr>
                                    </p:animEffect>
                                  </p:childTnLst>
                                </p:cTn>
                              </p:par>
                            </p:childTnLst>
                          </p:cTn>
                        </p:par>
                        <p:par>
                          <p:cTn id="76" fill="hold">
                            <p:stCondLst>
                              <p:cond delay="4600"/>
                            </p:stCondLst>
                            <p:childTnLst>
                              <p:par>
                                <p:cTn id="77" presetID="2" presetClass="entr" presetSubtype="12"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700" fill="hold"/>
                                        <p:tgtEl>
                                          <p:spTgt spid="43"/>
                                        </p:tgtEl>
                                        <p:attrNameLst>
                                          <p:attrName>ppt_x</p:attrName>
                                        </p:attrNameLst>
                                      </p:cBhvr>
                                      <p:tavLst>
                                        <p:tav tm="0">
                                          <p:val>
                                            <p:strVal val="0-#ppt_w/2"/>
                                          </p:val>
                                        </p:tav>
                                        <p:tav tm="100000">
                                          <p:val>
                                            <p:strVal val="#ppt_x"/>
                                          </p:val>
                                        </p:tav>
                                      </p:tavLst>
                                    </p:anim>
                                    <p:anim calcmode="lin" valueType="num">
                                      <p:cBhvr additive="base">
                                        <p:cTn id="80" dur="7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12" fill="hold" grpId="0" nodeType="withEffect">
                                  <p:stCondLst>
                                    <p:cond delay="30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0-#ppt_w/2"/>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12" fill="hold" grpId="0" nodeType="withEffect">
                                  <p:stCondLst>
                                    <p:cond delay="30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600" fill="hold"/>
                                        <p:tgtEl>
                                          <p:spTgt spid="45"/>
                                        </p:tgtEl>
                                        <p:attrNameLst>
                                          <p:attrName>ppt_x</p:attrName>
                                        </p:attrNameLst>
                                      </p:cBhvr>
                                      <p:tavLst>
                                        <p:tav tm="0">
                                          <p:val>
                                            <p:strVal val="0-#ppt_w/2"/>
                                          </p:val>
                                        </p:tav>
                                        <p:tav tm="100000">
                                          <p:val>
                                            <p:strVal val="#ppt_x"/>
                                          </p:val>
                                        </p:tav>
                                      </p:tavLst>
                                    </p:anim>
                                    <p:anim calcmode="lin" valueType="num">
                                      <p:cBhvr additive="base">
                                        <p:cTn id="88" dur="6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12" fill="hold" grpId="0" nodeType="withEffect">
                                  <p:stCondLst>
                                    <p:cond delay="20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400" fill="hold"/>
                                        <p:tgtEl>
                                          <p:spTgt spid="46"/>
                                        </p:tgtEl>
                                        <p:attrNameLst>
                                          <p:attrName>ppt_x</p:attrName>
                                        </p:attrNameLst>
                                      </p:cBhvr>
                                      <p:tavLst>
                                        <p:tav tm="0">
                                          <p:val>
                                            <p:strVal val="0-#ppt_w/2"/>
                                          </p:val>
                                        </p:tav>
                                        <p:tav tm="100000">
                                          <p:val>
                                            <p:strVal val="#ppt_x"/>
                                          </p:val>
                                        </p:tav>
                                      </p:tavLst>
                                    </p:anim>
                                    <p:anim calcmode="lin" valueType="num">
                                      <p:cBhvr additive="base">
                                        <p:cTn id="92" dur="4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12"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0-#ppt_w/2"/>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12" fill="hold" grpId="0" nodeType="withEffect">
                                  <p:stCondLst>
                                    <p:cond delay="20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800" fill="hold"/>
                                        <p:tgtEl>
                                          <p:spTgt spid="48"/>
                                        </p:tgtEl>
                                        <p:attrNameLst>
                                          <p:attrName>ppt_x</p:attrName>
                                        </p:attrNameLst>
                                      </p:cBhvr>
                                      <p:tavLst>
                                        <p:tav tm="0">
                                          <p:val>
                                            <p:strVal val="0-#ppt_w/2"/>
                                          </p:val>
                                        </p:tav>
                                        <p:tav tm="100000">
                                          <p:val>
                                            <p:strVal val="#ppt_x"/>
                                          </p:val>
                                        </p:tav>
                                      </p:tavLst>
                                    </p:anim>
                                    <p:anim calcmode="lin" valueType="num">
                                      <p:cBhvr additive="base">
                                        <p:cTn id="100" dur="8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12"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0-#ppt_w/2"/>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12" fill="hold" grpId="0" nodeType="withEffect">
                                  <p:stCondLst>
                                    <p:cond delay="20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500" fill="hold"/>
                                        <p:tgtEl>
                                          <p:spTgt spid="50"/>
                                        </p:tgtEl>
                                        <p:attrNameLst>
                                          <p:attrName>ppt_x</p:attrName>
                                        </p:attrNameLst>
                                      </p:cBhvr>
                                      <p:tavLst>
                                        <p:tav tm="0">
                                          <p:val>
                                            <p:strVal val="0-#ppt_w/2"/>
                                          </p:val>
                                        </p:tav>
                                        <p:tav tm="100000">
                                          <p:val>
                                            <p:strVal val="#ppt_x"/>
                                          </p:val>
                                        </p:tav>
                                      </p:tavLst>
                                    </p:anim>
                                    <p:anim calcmode="lin" valueType="num">
                                      <p:cBhvr additive="base">
                                        <p:cTn id="108" dur="500" fill="hold"/>
                                        <p:tgtEl>
                                          <p:spTgt spid="50"/>
                                        </p:tgtEl>
                                        <p:attrNameLst>
                                          <p:attrName>ppt_y</p:attrName>
                                        </p:attrNameLst>
                                      </p:cBhvr>
                                      <p:tavLst>
                                        <p:tav tm="0">
                                          <p:val>
                                            <p:strVal val="1+#ppt_h/2"/>
                                          </p:val>
                                        </p:tav>
                                        <p:tav tm="100000">
                                          <p:val>
                                            <p:strVal val="#ppt_y"/>
                                          </p:val>
                                        </p:tav>
                                      </p:tavLst>
                                    </p:anim>
                                  </p:childTnLst>
                                </p:cTn>
                              </p:par>
                              <p:par>
                                <p:cTn id="109" presetID="2" presetClass="entr" presetSubtype="12"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600" fill="hold"/>
                                        <p:tgtEl>
                                          <p:spTgt spid="51"/>
                                        </p:tgtEl>
                                        <p:attrNameLst>
                                          <p:attrName>ppt_x</p:attrName>
                                        </p:attrNameLst>
                                      </p:cBhvr>
                                      <p:tavLst>
                                        <p:tav tm="0">
                                          <p:val>
                                            <p:strVal val="0-#ppt_w/2"/>
                                          </p:val>
                                        </p:tav>
                                        <p:tav tm="100000">
                                          <p:val>
                                            <p:strVal val="#ppt_x"/>
                                          </p:val>
                                        </p:tav>
                                      </p:tavLst>
                                    </p:anim>
                                    <p:anim calcmode="lin" valueType="num">
                                      <p:cBhvr additive="base">
                                        <p:cTn id="112" dur="600" fill="hold"/>
                                        <p:tgtEl>
                                          <p:spTgt spid="51"/>
                                        </p:tgtEl>
                                        <p:attrNameLst>
                                          <p:attrName>ppt_y</p:attrName>
                                        </p:attrNameLst>
                                      </p:cBhvr>
                                      <p:tavLst>
                                        <p:tav tm="0">
                                          <p:val>
                                            <p:strVal val="1+#ppt_h/2"/>
                                          </p:val>
                                        </p:tav>
                                        <p:tav tm="100000">
                                          <p:val>
                                            <p:strVal val="#ppt_y"/>
                                          </p:val>
                                        </p:tav>
                                      </p:tavLst>
                                    </p:anim>
                                  </p:childTnLst>
                                </p:cTn>
                              </p:par>
                              <p:par>
                                <p:cTn id="113" presetID="2" presetClass="entr" presetSubtype="12"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additive="base">
                                        <p:cTn id="115" dur="500" fill="hold"/>
                                        <p:tgtEl>
                                          <p:spTgt spid="52"/>
                                        </p:tgtEl>
                                        <p:attrNameLst>
                                          <p:attrName>ppt_x</p:attrName>
                                        </p:attrNameLst>
                                      </p:cBhvr>
                                      <p:tavLst>
                                        <p:tav tm="0">
                                          <p:val>
                                            <p:strVal val="0-#ppt_w/2"/>
                                          </p:val>
                                        </p:tav>
                                        <p:tav tm="100000">
                                          <p:val>
                                            <p:strVal val="#ppt_x"/>
                                          </p:val>
                                        </p:tav>
                                      </p:tavLst>
                                    </p:anim>
                                    <p:anim calcmode="lin" valueType="num">
                                      <p:cBhvr additive="base">
                                        <p:cTn id="116" dur="500" fill="hold"/>
                                        <p:tgtEl>
                                          <p:spTgt spid="52"/>
                                        </p:tgtEl>
                                        <p:attrNameLst>
                                          <p:attrName>ppt_y</p:attrName>
                                        </p:attrNameLst>
                                      </p:cBhvr>
                                      <p:tavLst>
                                        <p:tav tm="0">
                                          <p:val>
                                            <p:strVal val="1+#ppt_h/2"/>
                                          </p:val>
                                        </p:tav>
                                        <p:tav tm="100000">
                                          <p:val>
                                            <p:strVal val="#ppt_y"/>
                                          </p:val>
                                        </p:tav>
                                      </p:tavLst>
                                    </p:anim>
                                  </p:childTnLst>
                                </p:cTn>
                              </p:par>
                              <p:par>
                                <p:cTn id="117" presetID="2" presetClass="entr" presetSubtype="12" fill="hold" grpId="0" nodeType="withEffect">
                                  <p:stCondLst>
                                    <p:cond delay="30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400" fill="hold"/>
                                        <p:tgtEl>
                                          <p:spTgt spid="53"/>
                                        </p:tgtEl>
                                        <p:attrNameLst>
                                          <p:attrName>ppt_x</p:attrName>
                                        </p:attrNameLst>
                                      </p:cBhvr>
                                      <p:tavLst>
                                        <p:tav tm="0">
                                          <p:val>
                                            <p:strVal val="0-#ppt_w/2"/>
                                          </p:val>
                                        </p:tav>
                                        <p:tav tm="100000">
                                          <p:val>
                                            <p:strVal val="#ppt_x"/>
                                          </p:val>
                                        </p:tav>
                                      </p:tavLst>
                                    </p:anim>
                                    <p:anim calcmode="lin" valueType="num">
                                      <p:cBhvr additive="base">
                                        <p:cTn id="120" dur="4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12"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 calcmode="lin" valueType="num">
                                      <p:cBhvr additive="base">
                                        <p:cTn id="123" dur="500" fill="hold"/>
                                        <p:tgtEl>
                                          <p:spTgt spid="54"/>
                                        </p:tgtEl>
                                        <p:attrNameLst>
                                          <p:attrName>ppt_x</p:attrName>
                                        </p:attrNameLst>
                                      </p:cBhvr>
                                      <p:tavLst>
                                        <p:tav tm="0">
                                          <p:val>
                                            <p:strVal val="0-#ppt_w/2"/>
                                          </p:val>
                                        </p:tav>
                                        <p:tav tm="100000">
                                          <p:val>
                                            <p:strVal val="#ppt_x"/>
                                          </p:val>
                                        </p:tav>
                                      </p:tavLst>
                                    </p:anim>
                                    <p:anim calcmode="lin" valueType="num">
                                      <p:cBhvr additive="base">
                                        <p:cTn id="12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0" grpId="0"/>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Freeform 48"/>
          <p:cNvSpPr>
            <a:spLocks noEditPoints="1"/>
          </p:cNvSpPr>
          <p:nvPr/>
        </p:nvSpPr>
        <p:spPr bwMode="auto">
          <a:xfrm>
            <a:off x="4325686" y="1396781"/>
            <a:ext cx="505292" cy="549557"/>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C00000"/>
          </a:solidFill>
          <a:ln>
            <a:noFill/>
          </a:ln>
          <a:effectLst>
            <a:innerShdw blurRad="12700" dist="11430" dir="13500000">
              <a:prstClr val="black">
                <a:alpha val="50000"/>
              </a:prstClr>
            </a:innerShdw>
          </a:effectLst>
          <a:extLst/>
        </p:spPr>
        <p:txBody>
          <a:bodyPr vert="horz" wrap="square" lIns="68579" tIns="34289" rIns="68579" bIns="34289"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829464" y="1505744"/>
            <a:ext cx="1565101" cy="743851"/>
            <a:chOff x="3607851" y="1175808"/>
            <a:chExt cx="2086801" cy="991801"/>
          </a:xfrm>
        </p:grpSpPr>
        <p:sp>
          <p:nvSpPr>
            <p:cNvPr id="6" name="圆角矩形 5"/>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7" name="组合 6"/>
            <p:cNvGrpSpPr/>
            <p:nvPr/>
          </p:nvGrpSpPr>
          <p:grpSpPr>
            <a:xfrm>
              <a:off x="3620559" y="1175808"/>
              <a:ext cx="1923123" cy="976240"/>
              <a:chOff x="3515548" y="1928937"/>
              <a:chExt cx="1923123" cy="976240"/>
            </a:xfrm>
          </p:grpSpPr>
          <p:sp>
            <p:nvSpPr>
              <p:cNvPr id="8" name="文本框 71"/>
              <p:cNvSpPr txBox="1"/>
              <p:nvPr/>
            </p:nvSpPr>
            <p:spPr>
              <a:xfrm>
                <a:off x="3515548" y="1928937"/>
                <a:ext cx="1923123" cy="451405"/>
              </a:xfrm>
              <a:prstGeom prst="rect">
                <a:avLst/>
              </a:prstGeom>
              <a:noFill/>
            </p:spPr>
            <p:txBody>
              <a:bodyPr wrap="square" rtlCol="0">
                <a:spAutoFit/>
              </a:bodyPr>
              <a:lstStyle/>
              <a:p>
                <a:r>
                  <a:rPr lang="zh-CN" altLang="en-US" sz="1600" dirty="0">
                    <a:solidFill>
                      <a:srgbClr val="C00000"/>
                    </a:solidFill>
                    <a:latin typeface="微软雅黑" panose="020B0503020204020204" pitchFamily="34" charset="-122"/>
                    <a:ea typeface="微软雅黑" panose="020B0503020204020204" pitchFamily="34" charset="-122"/>
                  </a:rPr>
                  <a:t>在此添加标题</a:t>
                </a:r>
              </a:p>
            </p:txBody>
          </p:sp>
          <p:sp>
            <p:nvSpPr>
              <p:cNvPr id="9" name="文本框 72"/>
              <p:cNvSpPr txBox="1"/>
              <p:nvPr/>
            </p:nvSpPr>
            <p:spPr>
              <a:xfrm>
                <a:off x="3521469" y="2289624"/>
                <a:ext cx="1559318" cy="615553"/>
              </a:xfrm>
              <a:prstGeom prst="rect">
                <a:avLst/>
              </a:prstGeom>
              <a:noFill/>
            </p:spPr>
            <p:txBody>
              <a:bodyPr wrap="square" rtlCol="0">
                <a:spAutoFit/>
              </a:bodyPr>
              <a:lstStyle/>
              <a:p>
                <a:pPr algn="just"/>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10" name="组合 9"/>
          <p:cNvGrpSpPr/>
          <p:nvPr/>
        </p:nvGrpSpPr>
        <p:grpSpPr>
          <a:xfrm>
            <a:off x="6755090" y="3236906"/>
            <a:ext cx="1565101" cy="850131"/>
            <a:chOff x="6568385" y="1182687"/>
            <a:chExt cx="2086801" cy="1133507"/>
          </a:xfrm>
        </p:grpSpPr>
        <p:sp>
          <p:nvSpPr>
            <p:cNvPr id="11" name="圆角矩形 10"/>
            <p:cNvSpPr/>
            <p:nvPr/>
          </p:nvSpPr>
          <p:spPr>
            <a:xfrm>
              <a:off x="6568385"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706659" y="1211272"/>
              <a:ext cx="1923123" cy="1104922"/>
              <a:chOff x="3641114" y="1964401"/>
              <a:chExt cx="1923123" cy="1104922"/>
            </a:xfrm>
          </p:grpSpPr>
          <p:sp>
            <p:nvSpPr>
              <p:cNvPr id="13" name="文本框 83"/>
              <p:cNvSpPr txBox="1"/>
              <p:nvPr/>
            </p:nvSpPr>
            <p:spPr>
              <a:xfrm>
                <a:off x="3641114" y="1964401"/>
                <a:ext cx="1923123" cy="451405"/>
              </a:xfrm>
              <a:prstGeom prst="rect">
                <a:avLst/>
              </a:prstGeom>
              <a:noFill/>
            </p:spPr>
            <p:txBody>
              <a:bodyPr wrap="square" rtlCol="0">
                <a:spAutoFit/>
              </a:bodyPr>
              <a:lstStyle/>
              <a:p>
                <a:r>
                  <a:rPr lang="zh-CN" altLang="en-US" sz="1600" dirty="0">
                    <a:solidFill>
                      <a:srgbClr val="C00000"/>
                    </a:solidFill>
                    <a:latin typeface="微软雅黑" panose="020B0503020204020204" pitchFamily="34" charset="-122"/>
                    <a:ea typeface="微软雅黑" panose="020B0503020204020204" pitchFamily="34" charset="-122"/>
                  </a:rPr>
                  <a:t>在此添加标题</a:t>
                </a:r>
              </a:p>
            </p:txBody>
          </p:sp>
          <p:sp>
            <p:nvSpPr>
              <p:cNvPr id="14" name="文本框 84"/>
              <p:cNvSpPr txBox="1"/>
              <p:nvPr/>
            </p:nvSpPr>
            <p:spPr>
              <a:xfrm>
                <a:off x="3647034" y="2289623"/>
                <a:ext cx="1559316" cy="779700"/>
              </a:xfrm>
              <a:prstGeom prst="rect">
                <a:avLst/>
              </a:prstGeom>
              <a:noFill/>
            </p:spPr>
            <p:txBody>
              <a:bodyPr wrap="square" rtlCol="0">
                <a:spAutoFit/>
              </a:bodyPr>
              <a:lstStyle/>
              <a:p>
                <a:pPr algn="just"/>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829464" y="3236904"/>
            <a:ext cx="1565101" cy="738692"/>
            <a:chOff x="3607851" y="1182687"/>
            <a:chExt cx="2086801" cy="984922"/>
          </a:xfrm>
        </p:grpSpPr>
        <p:sp>
          <p:nvSpPr>
            <p:cNvPr id="16" name="圆角矩形 15"/>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7" name="组合 16"/>
            <p:cNvGrpSpPr/>
            <p:nvPr/>
          </p:nvGrpSpPr>
          <p:grpSpPr>
            <a:xfrm>
              <a:off x="3620559" y="1211274"/>
              <a:ext cx="1923123" cy="940774"/>
              <a:chOff x="3515548" y="1964403"/>
              <a:chExt cx="1923123" cy="940774"/>
            </a:xfrm>
          </p:grpSpPr>
          <p:sp>
            <p:nvSpPr>
              <p:cNvPr id="18" name="文本框 88"/>
              <p:cNvSpPr txBox="1"/>
              <p:nvPr/>
            </p:nvSpPr>
            <p:spPr>
              <a:xfrm>
                <a:off x="3515548" y="1964403"/>
                <a:ext cx="1923123" cy="451405"/>
              </a:xfrm>
              <a:prstGeom prst="rect">
                <a:avLst/>
              </a:prstGeom>
              <a:noFill/>
            </p:spPr>
            <p:txBody>
              <a:bodyPr wrap="square" rtlCol="0">
                <a:spAutoFit/>
              </a:bodyPr>
              <a:lstStyle/>
              <a:p>
                <a:r>
                  <a:rPr lang="zh-CN" altLang="en-US" sz="1600" dirty="0">
                    <a:solidFill>
                      <a:srgbClr val="C00000"/>
                    </a:solidFill>
                    <a:latin typeface="微软雅黑" panose="020B0503020204020204" pitchFamily="34" charset="-122"/>
                    <a:ea typeface="微软雅黑" panose="020B0503020204020204" pitchFamily="34" charset="-122"/>
                  </a:rPr>
                  <a:t>在此添加标题</a:t>
                </a:r>
              </a:p>
            </p:txBody>
          </p:sp>
          <p:sp>
            <p:nvSpPr>
              <p:cNvPr id="19" name="文本框 89"/>
              <p:cNvSpPr txBox="1"/>
              <p:nvPr/>
            </p:nvSpPr>
            <p:spPr>
              <a:xfrm>
                <a:off x="3521469" y="2289624"/>
                <a:ext cx="1559318" cy="615553"/>
              </a:xfrm>
              <a:prstGeom prst="rect">
                <a:avLst/>
              </a:prstGeom>
              <a:noFill/>
            </p:spPr>
            <p:txBody>
              <a:bodyPr wrap="square" rtlCol="0">
                <a:spAutoFit/>
              </a:bodyPr>
              <a:lstStyle/>
              <a:p>
                <a:pPr algn="just"/>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20" name="组合 19"/>
          <p:cNvGrpSpPr/>
          <p:nvPr/>
        </p:nvGrpSpPr>
        <p:grpSpPr>
          <a:xfrm>
            <a:off x="6755090" y="1505744"/>
            <a:ext cx="1565101" cy="743851"/>
            <a:chOff x="6568385" y="1175808"/>
            <a:chExt cx="2086801" cy="991801"/>
          </a:xfrm>
        </p:grpSpPr>
        <p:sp>
          <p:nvSpPr>
            <p:cNvPr id="21" name="圆角矩形 20"/>
            <p:cNvSpPr/>
            <p:nvPr/>
          </p:nvSpPr>
          <p:spPr>
            <a:xfrm>
              <a:off x="6568385"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2" name="组合 21"/>
            <p:cNvGrpSpPr/>
            <p:nvPr/>
          </p:nvGrpSpPr>
          <p:grpSpPr>
            <a:xfrm>
              <a:off x="6706659" y="1175808"/>
              <a:ext cx="1923123" cy="976240"/>
              <a:chOff x="3641114" y="1928937"/>
              <a:chExt cx="1923123" cy="976240"/>
            </a:xfrm>
          </p:grpSpPr>
          <p:sp>
            <p:nvSpPr>
              <p:cNvPr id="23" name="文本框 76"/>
              <p:cNvSpPr txBox="1"/>
              <p:nvPr/>
            </p:nvSpPr>
            <p:spPr>
              <a:xfrm>
                <a:off x="3641114" y="1928937"/>
                <a:ext cx="1923123" cy="451405"/>
              </a:xfrm>
              <a:prstGeom prst="rect">
                <a:avLst/>
              </a:prstGeom>
              <a:noFill/>
            </p:spPr>
            <p:txBody>
              <a:bodyPr wrap="square" rtlCol="0">
                <a:spAutoFit/>
              </a:bodyPr>
              <a:lstStyle/>
              <a:p>
                <a:r>
                  <a:rPr lang="zh-CN" altLang="en-US" sz="1600" dirty="0">
                    <a:solidFill>
                      <a:srgbClr val="C00000"/>
                    </a:solidFill>
                    <a:latin typeface="微软雅黑" panose="020B0503020204020204" pitchFamily="34" charset="-122"/>
                    <a:ea typeface="微软雅黑" panose="020B0503020204020204" pitchFamily="34" charset="-122"/>
                  </a:rPr>
                  <a:t>在此添加标题</a:t>
                </a:r>
              </a:p>
            </p:txBody>
          </p:sp>
          <p:sp>
            <p:nvSpPr>
              <p:cNvPr id="24" name="文本框 77"/>
              <p:cNvSpPr txBox="1"/>
              <p:nvPr/>
            </p:nvSpPr>
            <p:spPr>
              <a:xfrm>
                <a:off x="3647034" y="2289624"/>
                <a:ext cx="1559316" cy="615553"/>
              </a:xfrm>
              <a:prstGeom prst="rect">
                <a:avLst/>
              </a:prstGeom>
              <a:noFill/>
            </p:spPr>
            <p:txBody>
              <a:bodyPr wrap="square" rtlCol="0">
                <a:spAutoFit/>
              </a:bodyPr>
              <a:lstStyle/>
              <a:p>
                <a:pPr algn="just"/>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25" name="组合 24"/>
          <p:cNvGrpSpPr/>
          <p:nvPr/>
        </p:nvGrpSpPr>
        <p:grpSpPr>
          <a:xfrm>
            <a:off x="2583692" y="1828113"/>
            <a:ext cx="3976617" cy="1860509"/>
            <a:chOff x="2791188" y="1879600"/>
            <a:chExt cx="6623314" cy="3098800"/>
          </a:xfrm>
          <a:solidFill>
            <a:schemeClr val="bg1">
              <a:lumMod val="75000"/>
            </a:schemeClr>
          </a:solidFill>
        </p:grpSpPr>
        <p:sp>
          <p:nvSpPr>
            <p:cNvPr id="26" name="任意多边形 25"/>
            <p:cNvSpPr/>
            <p:nvPr/>
          </p:nvSpPr>
          <p:spPr>
            <a:xfrm flipH="1">
              <a:off x="7324759" y="1879600"/>
              <a:ext cx="2089743" cy="3098800"/>
            </a:xfrm>
            <a:custGeom>
              <a:avLst/>
              <a:gdLst>
                <a:gd name="connsiteX0" fmla="*/ 0 w 2089743"/>
                <a:gd name="connsiteY0" fmla="*/ 0 h 3098800"/>
                <a:gd name="connsiteX1" fmla="*/ 896251 w 2089743"/>
                <a:gd name="connsiteY1" fmla="*/ 0 h 3098800"/>
                <a:gd name="connsiteX2" fmla="*/ 1499804 w 2089743"/>
                <a:gd name="connsiteY2" fmla="*/ 603553 h 3098800"/>
                <a:gd name="connsiteX3" fmla="*/ 1499804 w 2089743"/>
                <a:gd name="connsiteY3" fmla="*/ 1424821 h 3098800"/>
                <a:gd name="connsiteX4" fmla="*/ 2089743 w 2089743"/>
                <a:gd name="connsiteY4" fmla="*/ 1424821 h 3098800"/>
                <a:gd name="connsiteX5" fmla="*/ 2089743 w 2089743"/>
                <a:gd name="connsiteY5" fmla="*/ 1667767 h 3098800"/>
                <a:gd name="connsiteX6" fmla="*/ 1499804 w 2089743"/>
                <a:gd name="connsiteY6" fmla="*/ 1667767 h 3098800"/>
                <a:gd name="connsiteX7" fmla="*/ 1499804 w 2089743"/>
                <a:gd name="connsiteY7" fmla="*/ 2495247 h 3098800"/>
                <a:gd name="connsiteX8" fmla="*/ 896251 w 2089743"/>
                <a:gd name="connsiteY8" fmla="*/ 3098800 h 3098800"/>
                <a:gd name="connsiteX9" fmla="*/ 0 w 2089743"/>
                <a:gd name="connsiteY9" fmla="*/ 3098800 h 3098800"/>
                <a:gd name="connsiteX10" fmla="*/ 0 w 2089743"/>
                <a:gd name="connsiteY10" fmla="*/ 2897517 h 3098800"/>
                <a:gd name="connsiteX11" fmla="*/ 779876 w 2089743"/>
                <a:gd name="connsiteY11" fmla="*/ 2897517 h 3098800"/>
                <a:gd name="connsiteX12" fmla="*/ 1287900 w 2089743"/>
                <a:gd name="connsiteY12" fmla="*/ 2389493 h 3098800"/>
                <a:gd name="connsiteX13" fmla="*/ 1287900 w 2089743"/>
                <a:gd name="connsiteY13" fmla="*/ 709307 h 3098800"/>
                <a:gd name="connsiteX14" fmla="*/ 779876 w 2089743"/>
                <a:gd name="connsiteY14" fmla="*/ 201283 h 3098800"/>
                <a:gd name="connsiteX15" fmla="*/ 0 w 2089743"/>
                <a:gd name="connsiteY15" fmla="*/ 201283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9743" h="3098800">
                  <a:moveTo>
                    <a:pt x="0" y="0"/>
                  </a:moveTo>
                  <a:lnTo>
                    <a:pt x="896251" y="0"/>
                  </a:lnTo>
                  <a:cubicBezTo>
                    <a:pt x="1229584" y="0"/>
                    <a:pt x="1499804" y="270220"/>
                    <a:pt x="1499804" y="603553"/>
                  </a:cubicBezTo>
                  <a:lnTo>
                    <a:pt x="1499804" y="1424821"/>
                  </a:lnTo>
                  <a:lnTo>
                    <a:pt x="2089743" y="1424821"/>
                  </a:lnTo>
                  <a:lnTo>
                    <a:pt x="2089743" y="1667767"/>
                  </a:lnTo>
                  <a:lnTo>
                    <a:pt x="1499804" y="1667767"/>
                  </a:lnTo>
                  <a:lnTo>
                    <a:pt x="1499804" y="2495247"/>
                  </a:lnTo>
                  <a:cubicBezTo>
                    <a:pt x="1499804" y="2828580"/>
                    <a:pt x="1229584" y="3098800"/>
                    <a:pt x="896251" y="3098800"/>
                  </a:cubicBezTo>
                  <a:lnTo>
                    <a:pt x="0" y="3098800"/>
                  </a:lnTo>
                  <a:lnTo>
                    <a:pt x="0" y="2897517"/>
                  </a:lnTo>
                  <a:lnTo>
                    <a:pt x="779876" y="2897517"/>
                  </a:lnTo>
                  <a:cubicBezTo>
                    <a:pt x="1060450" y="2897517"/>
                    <a:pt x="1287900" y="2670067"/>
                    <a:pt x="1287900" y="2389493"/>
                  </a:cubicBezTo>
                  <a:lnTo>
                    <a:pt x="1287900" y="709307"/>
                  </a:lnTo>
                  <a:cubicBezTo>
                    <a:pt x="1287900" y="428733"/>
                    <a:pt x="1060450" y="201283"/>
                    <a:pt x="779876" y="201283"/>
                  </a:cubicBezTo>
                  <a:lnTo>
                    <a:pt x="0" y="2012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2791188" y="1879600"/>
              <a:ext cx="2089743" cy="3098800"/>
            </a:xfrm>
            <a:custGeom>
              <a:avLst/>
              <a:gdLst>
                <a:gd name="connsiteX0" fmla="*/ 0 w 2089743"/>
                <a:gd name="connsiteY0" fmla="*/ 0 h 3098800"/>
                <a:gd name="connsiteX1" fmla="*/ 896251 w 2089743"/>
                <a:gd name="connsiteY1" fmla="*/ 0 h 3098800"/>
                <a:gd name="connsiteX2" fmla="*/ 1499804 w 2089743"/>
                <a:gd name="connsiteY2" fmla="*/ 603553 h 3098800"/>
                <a:gd name="connsiteX3" fmla="*/ 1499804 w 2089743"/>
                <a:gd name="connsiteY3" fmla="*/ 1424821 h 3098800"/>
                <a:gd name="connsiteX4" fmla="*/ 2089743 w 2089743"/>
                <a:gd name="connsiteY4" fmla="*/ 1424821 h 3098800"/>
                <a:gd name="connsiteX5" fmla="*/ 2089743 w 2089743"/>
                <a:gd name="connsiteY5" fmla="*/ 1667767 h 3098800"/>
                <a:gd name="connsiteX6" fmla="*/ 1499804 w 2089743"/>
                <a:gd name="connsiteY6" fmla="*/ 1667767 h 3098800"/>
                <a:gd name="connsiteX7" fmla="*/ 1499804 w 2089743"/>
                <a:gd name="connsiteY7" fmla="*/ 2495247 h 3098800"/>
                <a:gd name="connsiteX8" fmla="*/ 896251 w 2089743"/>
                <a:gd name="connsiteY8" fmla="*/ 3098800 h 3098800"/>
                <a:gd name="connsiteX9" fmla="*/ 0 w 2089743"/>
                <a:gd name="connsiteY9" fmla="*/ 3098800 h 3098800"/>
                <a:gd name="connsiteX10" fmla="*/ 0 w 2089743"/>
                <a:gd name="connsiteY10" fmla="*/ 2897517 h 3098800"/>
                <a:gd name="connsiteX11" fmla="*/ 779876 w 2089743"/>
                <a:gd name="connsiteY11" fmla="*/ 2897517 h 3098800"/>
                <a:gd name="connsiteX12" fmla="*/ 1287900 w 2089743"/>
                <a:gd name="connsiteY12" fmla="*/ 2389493 h 3098800"/>
                <a:gd name="connsiteX13" fmla="*/ 1287900 w 2089743"/>
                <a:gd name="connsiteY13" fmla="*/ 709307 h 3098800"/>
                <a:gd name="connsiteX14" fmla="*/ 779876 w 2089743"/>
                <a:gd name="connsiteY14" fmla="*/ 201283 h 3098800"/>
                <a:gd name="connsiteX15" fmla="*/ 0 w 2089743"/>
                <a:gd name="connsiteY15" fmla="*/ 201283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9743" h="3098800">
                  <a:moveTo>
                    <a:pt x="0" y="0"/>
                  </a:moveTo>
                  <a:lnTo>
                    <a:pt x="896251" y="0"/>
                  </a:lnTo>
                  <a:cubicBezTo>
                    <a:pt x="1229584" y="0"/>
                    <a:pt x="1499804" y="270220"/>
                    <a:pt x="1499804" y="603553"/>
                  </a:cubicBezTo>
                  <a:lnTo>
                    <a:pt x="1499804" y="1424821"/>
                  </a:lnTo>
                  <a:lnTo>
                    <a:pt x="2089743" y="1424821"/>
                  </a:lnTo>
                  <a:lnTo>
                    <a:pt x="2089743" y="1667767"/>
                  </a:lnTo>
                  <a:lnTo>
                    <a:pt x="1499804" y="1667767"/>
                  </a:lnTo>
                  <a:lnTo>
                    <a:pt x="1499804" y="2495247"/>
                  </a:lnTo>
                  <a:cubicBezTo>
                    <a:pt x="1499804" y="2828580"/>
                    <a:pt x="1229584" y="3098800"/>
                    <a:pt x="896251" y="3098800"/>
                  </a:cubicBezTo>
                  <a:lnTo>
                    <a:pt x="0" y="3098800"/>
                  </a:lnTo>
                  <a:lnTo>
                    <a:pt x="0" y="2897517"/>
                  </a:lnTo>
                  <a:lnTo>
                    <a:pt x="779876" y="2897517"/>
                  </a:lnTo>
                  <a:cubicBezTo>
                    <a:pt x="1060450" y="2897517"/>
                    <a:pt x="1287900" y="2670067"/>
                    <a:pt x="1287900" y="2389493"/>
                  </a:cubicBezTo>
                  <a:lnTo>
                    <a:pt x="1287900" y="709307"/>
                  </a:lnTo>
                  <a:cubicBezTo>
                    <a:pt x="1287900" y="428733"/>
                    <a:pt x="1060450" y="201283"/>
                    <a:pt x="779876" y="201283"/>
                  </a:cubicBezTo>
                  <a:lnTo>
                    <a:pt x="0" y="2012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3706623" y="1892990"/>
            <a:ext cx="1730756" cy="1730756"/>
            <a:chOff x="4942163" y="2314437"/>
            <a:chExt cx="2307674" cy="2307674"/>
          </a:xfrm>
        </p:grpSpPr>
        <p:grpSp>
          <p:nvGrpSpPr>
            <p:cNvPr id="29" name="组合 28"/>
            <p:cNvGrpSpPr/>
            <p:nvPr/>
          </p:nvGrpSpPr>
          <p:grpSpPr>
            <a:xfrm>
              <a:off x="4942163" y="2314437"/>
              <a:ext cx="2307674" cy="2307674"/>
              <a:chOff x="4942163" y="2314437"/>
              <a:chExt cx="2307674" cy="2307674"/>
            </a:xfrm>
          </p:grpSpPr>
          <p:sp>
            <p:nvSpPr>
              <p:cNvPr id="40" name="椭圆 39"/>
              <p:cNvSpPr/>
              <p:nvPr/>
            </p:nvSpPr>
            <p:spPr>
              <a:xfrm>
                <a:off x="4942163" y="2314437"/>
                <a:ext cx="2307674" cy="2307674"/>
              </a:xfrm>
              <a:prstGeom prst="ellipse">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3683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5121441" y="2493714"/>
                <a:ext cx="1949119" cy="1949119"/>
              </a:xfrm>
              <a:prstGeom prst="ellipse">
                <a:avLst/>
              </a:prstGeom>
              <a:gradFill>
                <a:gsLst>
                  <a:gs pos="0">
                    <a:schemeClr val="bg1"/>
                  </a:gs>
                  <a:gs pos="100000">
                    <a:schemeClr val="bg1">
                      <a:lumMod val="75000"/>
                    </a:schemeClr>
                  </a:gs>
                </a:gsLst>
                <a:lin ang="2700000" scaled="1"/>
              </a:gradFill>
              <a:ln>
                <a:noFill/>
              </a:ln>
              <a:effectLst>
                <a:outerShdw blurRad="3048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Group 35"/>
            <p:cNvGrpSpPr>
              <a:grpSpLocks noChangeAspect="1"/>
            </p:cNvGrpSpPr>
            <p:nvPr/>
          </p:nvGrpSpPr>
          <p:grpSpPr bwMode="auto">
            <a:xfrm>
              <a:off x="5224341" y="2507866"/>
              <a:ext cx="1792121" cy="1737814"/>
              <a:chOff x="3477" y="1809"/>
              <a:chExt cx="726" cy="704"/>
            </a:xfrm>
            <a:solidFill>
              <a:schemeClr val="bg1">
                <a:lumMod val="65000"/>
                <a:alpha val="50000"/>
              </a:schemeClr>
            </a:solidFill>
          </p:grpSpPr>
          <p:sp>
            <p:nvSpPr>
              <p:cNvPr id="31" name="Freeform 36"/>
              <p:cNvSpPr>
                <a:spLocks/>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37"/>
              <p:cNvSpPr>
                <a:spLocks/>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8"/>
              <p:cNvSpPr>
                <a:spLocks/>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39"/>
              <p:cNvSpPr>
                <a:spLocks/>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40"/>
              <p:cNvSpPr>
                <a:spLocks/>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44"/>
              <p:cNvSpPr>
                <a:spLocks/>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2" name="组合 41"/>
          <p:cNvGrpSpPr/>
          <p:nvPr/>
        </p:nvGrpSpPr>
        <p:grpSpPr>
          <a:xfrm>
            <a:off x="2306472" y="1420725"/>
            <a:ext cx="949655" cy="1397177"/>
            <a:chOff x="3075297" y="1684749"/>
            <a:chExt cx="1266206" cy="1862902"/>
          </a:xfrm>
        </p:grpSpPr>
        <p:grpSp>
          <p:nvGrpSpPr>
            <p:cNvPr id="43" name="组合 42"/>
            <p:cNvGrpSpPr/>
            <p:nvPr/>
          </p:nvGrpSpPr>
          <p:grpSpPr>
            <a:xfrm>
              <a:off x="3075297" y="1684749"/>
              <a:ext cx="1266206" cy="1862902"/>
              <a:chOff x="2993266" y="1723328"/>
              <a:chExt cx="1411736" cy="2077014"/>
            </a:xfrm>
          </p:grpSpPr>
          <p:sp>
            <p:nvSpPr>
              <p:cNvPr id="47" name="圆角矩形 46"/>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145018" y="1958461"/>
              <a:ext cx="710892" cy="635674"/>
              <a:chOff x="3145018" y="1958461"/>
              <a:chExt cx="710892" cy="635674"/>
            </a:xfrm>
          </p:grpSpPr>
          <p:sp>
            <p:nvSpPr>
              <p:cNvPr id="45" name="文本框 69"/>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01</a:t>
                </a:r>
                <a:endParaRPr lang="zh-CN" altLang="en-US" sz="2100" dirty="0">
                  <a:solidFill>
                    <a:srgbClr val="C00000"/>
                  </a:solidFill>
                  <a:latin typeface="Impact" panose="020B0806030902050204" pitchFamily="34" charset="0"/>
                </a:endParaRPr>
              </a:p>
            </p:txBody>
          </p:sp>
          <p:sp>
            <p:nvSpPr>
              <p:cNvPr id="46" name="文本框 90"/>
              <p:cNvSpPr txBox="1"/>
              <p:nvPr/>
            </p:nvSpPr>
            <p:spPr>
              <a:xfrm>
                <a:off x="3150659" y="2306877"/>
                <a:ext cx="705251" cy="287258"/>
              </a:xfrm>
              <a:prstGeom prst="rect">
                <a:avLst/>
              </a:prstGeom>
              <a:noFill/>
            </p:spPr>
            <p:txBody>
              <a:bodyPr wrap="square" rtlCol="0">
                <a:spAutoFit/>
              </a:bodyPr>
              <a:lstStyle/>
              <a:p>
                <a:r>
                  <a:rPr lang="en-US" altLang="zh-CN" sz="800" dirty="0">
                    <a:solidFill>
                      <a:schemeClr val="bg1">
                        <a:lumMod val="65000"/>
                      </a:schemeClr>
                    </a:solidFill>
                    <a:latin typeface="Impact" panose="020B0806030902050204" pitchFamily="34" charset="0"/>
                  </a:rPr>
                  <a:t>OPTION</a:t>
                </a:r>
                <a:endParaRPr lang="zh-CN" altLang="en-US" sz="800" dirty="0">
                  <a:solidFill>
                    <a:schemeClr val="bg1">
                      <a:lumMod val="65000"/>
                    </a:schemeClr>
                  </a:solidFill>
                  <a:latin typeface="Impact" panose="020B0806030902050204" pitchFamily="34" charset="0"/>
                </a:endParaRPr>
              </a:p>
            </p:txBody>
          </p:sp>
        </p:grpSp>
      </p:grpSp>
      <p:grpSp>
        <p:nvGrpSpPr>
          <p:cNvPr id="51" name="组合 50"/>
          <p:cNvGrpSpPr/>
          <p:nvPr/>
        </p:nvGrpSpPr>
        <p:grpSpPr>
          <a:xfrm>
            <a:off x="6211724" y="1420725"/>
            <a:ext cx="949655" cy="1397177"/>
            <a:chOff x="8282297" y="1684749"/>
            <a:chExt cx="1266206" cy="1862902"/>
          </a:xfrm>
        </p:grpSpPr>
        <p:grpSp>
          <p:nvGrpSpPr>
            <p:cNvPr id="52" name="组合 51"/>
            <p:cNvGrpSpPr/>
            <p:nvPr/>
          </p:nvGrpSpPr>
          <p:grpSpPr>
            <a:xfrm>
              <a:off x="8282297" y="1684749"/>
              <a:ext cx="1266206" cy="1862902"/>
              <a:chOff x="2993266" y="1723328"/>
              <a:chExt cx="1411736" cy="2077014"/>
            </a:xfrm>
          </p:grpSpPr>
          <p:sp>
            <p:nvSpPr>
              <p:cNvPr id="56" name="圆角矩形 55"/>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椭圆 56"/>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椭圆 58"/>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344684" y="1958461"/>
              <a:ext cx="685800" cy="635674"/>
              <a:chOff x="3145018" y="1958461"/>
              <a:chExt cx="685800" cy="635674"/>
            </a:xfrm>
          </p:grpSpPr>
          <p:sp>
            <p:nvSpPr>
              <p:cNvPr id="54" name="文本框 97"/>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02</a:t>
                </a:r>
                <a:endParaRPr lang="zh-CN" altLang="en-US" sz="2100" dirty="0">
                  <a:solidFill>
                    <a:srgbClr val="C00000"/>
                  </a:solidFill>
                  <a:latin typeface="Impact" panose="020B0806030902050204" pitchFamily="34" charset="0"/>
                </a:endParaRPr>
              </a:p>
            </p:txBody>
          </p:sp>
          <p:sp>
            <p:nvSpPr>
              <p:cNvPr id="55" name="文本框 98"/>
              <p:cNvSpPr txBox="1"/>
              <p:nvPr/>
            </p:nvSpPr>
            <p:spPr>
              <a:xfrm>
                <a:off x="3145018" y="2306877"/>
                <a:ext cx="659880" cy="287258"/>
              </a:xfrm>
              <a:prstGeom prst="rect">
                <a:avLst/>
              </a:prstGeom>
              <a:noFill/>
            </p:spPr>
            <p:txBody>
              <a:bodyPr wrap="square" rtlCol="0">
                <a:spAutoFit/>
              </a:bodyPr>
              <a:lstStyle/>
              <a:p>
                <a:r>
                  <a:rPr lang="en-US" altLang="zh-CN" sz="800" dirty="0">
                    <a:solidFill>
                      <a:schemeClr val="bg1">
                        <a:lumMod val="65000"/>
                      </a:schemeClr>
                    </a:solidFill>
                    <a:latin typeface="Impact" panose="020B0806030902050204" pitchFamily="34" charset="0"/>
                  </a:rPr>
                  <a:t>OPTION</a:t>
                </a:r>
                <a:endParaRPr lang="zh-CN" altLang="en-US" sz="800" dirty="0">
                  <a:solidFill>
                    <a:schemeClr val="bg1">
                      <a:lumMod val="65000"/>
                    </a:schemeClr>
                  </a:solidFill>
                  <a:latin typeface="Impact" panose="020B0806030902050204" pitchFamily="34" charset="0"/>
                </a:endParaRPr>
              </a:p>
            </p:txBody>
          </p:sp>
        </p:grpSp>
      </p:grpSp>
      <p:sp>
        <p:nvSpPr>
          <p:cNvPr id="60" name="文本框 46"/>
          <p:cNvSpPr txBox="1"/>
          <p:nvPr/>
        </p:nvSpPr>
        <p:spPr>
          <a:xfrm>
            <a:off x="3918256" y="2484310"/>
            <a:ext cx="1295546" cy="484748"/>
          </a:xfrm>
          <a:prstGeom prst="rect">
            <a:avLst/>
          </a:prstGeom>
          <a:noFill/>
        </p:spPr>
        <p:txBody>
          <a:bodyPr wrap="square" lIns="68579" tIns="34289" rIns="68579" bIns="34289" rtlCol="0">
            <a:spAutoFit/>
          </a:bodyPr>
          <a:lstStyle/>
          <a:p>
            <a:pPr algn="ctr"/>
            <a:r>
              <a:rPr lang="zh-CN" altLang="en-US" dirty="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rPr>
              <a:t>添加文本</a:t>
            </a:r>
            <a:r>
              <a:rPr lang="en-US" altLang="zh-CN" sz="900" dirty="0">
                <a:solidFill>
                  <a:schemeClr val="tx1">
                    <a:lumMod val="50000"/>
                    <a:lumOff val="50000"/>
                  </a:schemeClr>
                </a:solidFill>
              </a:rPr>
              <a:t>Work Experience</a:t>
            </a:r>
            <a:endParaRPr lang="zh-CN" altLang="en-US" sz="900" dirty="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endParaRPr>
          </a:p>
        </p:txBody>
      </p:sp>
      <p:grpSp>
        <p:nvGrpSpPr>
          <p:cNvPr id="61" name="组合 60"/>
          <p:cNvGrpSpPr/>
          <p:nvPr/>
        </p:nvGrpSpPr>
        <p:grpSpPr>
          <a:xfrm>
            <a:off x="2306472" y="3154275"/>
            <a:ext cx="949655" cy="1397177"/>
            <a:chOff x="3075297" y="3996149"/>
            <a:chExt cx="1266206" cy="1862902"/>
          </a:xfrm>
        </p:grpSpPr>
        <p:grpSp>
          <p:nvGrpSpPr>
            <p:cNvPr id="62" name="组合 61"/>
            <p:cNvGrpSpPr/>
            <p:nvPr/>
          </p:nvGrpSpPr>
          <p:grpSpPr>
            <a:xfrm>
              <a:off x="3075297" y="3996149"/>
              <a:ext cx="1266206" cy="1862902"/>
              <a:chOff x="2993266" y="1723328"/>
              <a:chExt cx="1411736" cy="2077014"/>
            </a:xfrm>
          </p:grpSpPr>
          <p:sp>
            <p:nvSpPr>
              <p:cNvPr id="66" name="圆角矩形 65"/>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68"/>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p:cNvGrpSpPr/>
            <p:nvPr/>
          </p:nvGrpSpPr>
          <p:grpSpPr>
            <a:xfrm>
              <a:off x="3145018" y="4265255"/>
              <a:ext cx="685800" cy="635674"/>
              <a:chOff x="3145018" y="1958461"/>
              <a:chExt cx="685800" cy="635674"/>
            </a:xfrm>
          </p:grpSpPr>
          <p:sp>
            <p:nvSpPr>
              <p:cNvPr id="64" name="文本框 94"/>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03</a:t>
                </a:r>
                <a:endParaRPr lang="zh-CN" altLang="en-US" sz="2100" dirty="0">
                  <a:solidFill>
                    <a:srgbClr val="C00000"/>
                  </a:solidFill>
                  <a:latin typeface="Impact" panose="020B0806030902050204" pitchFamily="34" charset="0"/>
                </a:endParaRPr>
              </a:p>
            </p:txBody>
          </p:sp>
          <p:sp>
            <p:nvSpPr>
              <p:cNvPr id="65" name="文本框 95"/>
              <p:cNvSpPr txBox="1"/>
              <p:nvPr/>
            </p:nvSpPr>
            <p:spPr>
              <a:xfrm>
                <a:off x="3150659" y="2306877"/>
                <a:ext cx="654239" cy="287258"/>
              </a:xfrm>
              <a:prstGeom prst="rect">
                <a:avLst/>
              </a:prstGeom>
              <a:noFill/>
            </p:spPr>
            <p:txBody>
              <a:bodyPr wrap="square" rtlCol="0">
                <a:spAutoFit/>
              </a:bodyPr>
              <a:lstStyle/>
              <a:p>
                <a:r>
                  <a:rPr lang="en-US" altLang="zh-CN" sz="800" dirty="0">
                    <a:solidFill>
                      <a:schemeClr val="bg1">
                        <a:lumMod val="65000"/>
                      </a:schemeClr>
                    </a:solidFill>
                    <a:latin typeface="Impact" panose="020B0806030902050204" pitchFamily="34" charset="0"/>
                  </a:rPr>
                  <a:t>OPTION</a:t>
                </a:r>
                <a:endParaRPr lang="zh-CN" altLang="en-US" sz="800" dirty="0">
                  <a:solidFill>
                    <a:schemeClr val="bg1">
                      <a:lumMod val="65000"/>
                    </a:schemeClr>
                  </a:solidFill>
                  <a:latin typeface="Impact" panose="020B0806030902050204" pitchFamily="34" charset="0"/>
                </a:endParaRPr>
              </a:p>
            </p:txBody>
          </p:sp>
        </p:grpSp>
      </p:grpSp>
      <p:grpSp>
        <p:nvGrpSpPr>
          <p:cNvPr id="70" name="组合 69"/>
          <p:cNvGrpSpPr/>
          <p:nvPr/>
        </p:nvGrpSpPr>
        <p:grpSpPr>
          <a:xfrm>
            <a:off x="6211724" y="3154275"/>
            <a:ext cx="949655" cy="1397177"/>
            <a:chOff x="8282297" y="3996149"/>
            <a:chExt cx="1266206" cy="1862902"/>
          </a:xfrm>
        </p:grpSpPr>
        <p:grpSp>
          <p:nvGrpSpPr>
            <p:cNvPr id="71" name="组合 70"/>
            <p:cNvGrpSpPr/>
            <p:nvPr/>
          </p:nvGrpSpPr>
          <p:grpSpPr>
            <a:xfrm>
              <a:off x="8282297" y="3996149"/>
              <a:ext cx="1266206" cy="1862902"/>
              <a:chOff x="2993266" y="1723328"/>
              <a:chExt cx="1411736" cy="2077014"/>
            </a:xfrm>
          </p:grpSpPr>
          <p:sp>
            <p:nvSpPr>
              <p:cNvPr id="75" name="圆角矩形 74"/>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椭圆 75"/>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椭圆 77"/>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8344684" y="4265255"/>
              <a:ext cx="685800" cy="635674"/>
              <a:chOff x="3145018" y="1958461"/>
              <a:chExt cx="685800" cy="635674"/>
            </a:xfrm>
          </p:grpSpPr>
          <p:sp>
            <p:nvSpPr>
              <p:cNvPr id="73" name="文本框 100"/>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04</a:t>
                </a:r>
                <a:endParaRPr lang="zh-CN" altLang="en-US" sz="2100" dirty="0">
                  <a:solidFill>
                    <a:srgbClr val="C00000"/>
                  </a:solidFill>
                  <a:latin typeface="Impact" panose="020B0806030902050204" pitchFamily="34" charset="0"/>
                </a:endParaRPr>
              </a:p>
            </p:txBody>
          </p:sp>
          <p:sp>
            <p:nvSpPr>
              <p:cNvPr id="74" name="文本框 101"/>
              <p:cNvSpPr txBox="1"/>
              <p:nvPr/>
            </p:nvSpPr>
            <p:spPr>
              <a:xfrm>
                <a:off x="3165895" y="2306877"/>
                <a:ext cx="639003" cy="287258"/>
              </a:xfrm>
              <a:prstGeom prst="rect">
                <a:avLst/>
              </a:prstGeom>
              <a:noFill/>
            </p:spPr>
            <p:txBody>
              <a:bodyPr wrap="square" rtlCol="0">
                <a:spAutoFit/>
              </a:bodyPr>
              <a:lstStyle/>
              <a:p>
                <a:r>
                  <a:rPr lang="en-US" altLang="zh-CN" sz="800" dirty="0">
                    <a:solidFill>
                      <a:schemeClr val="bg1">
                        <a:lumMod val="65000"/>
                      </a:schemeClr>
                    </a:solidFill>
                    <a:latin typeface="Impact" panose="020B0806030902050204" pitchFamily="34" charset="0"/>
                  </a:rPr>
                  <a:t>OPTION</a:t>
                </a:r>
                <a:endParaRPr lang="zh-CN" altLang="en-US" sz="800" dirty="0">
                  <a:solidFill>
                    <a:schemeClr val="bg1">
                      <a:lumMod val="65000"/>
                    </a:schemeClr>
                  </a:solidFill>
                  <a:latin typeface="Impact" panose="020B0806030902050204" pitchFamily="34" charset="0"/>
                </a:endParaRPr>
              </a:p>
            </p:txBody>
          </p:sp>
        </p:grpSp>
      </p:grpSp>
    </p:spTree>
    <p:extLst>
      <p:ext uri="{BB962C8B-B14F-4D97-AF65-F5344CB8AC3E}">
        <p14:creationId xmlns:p14="http://schemas.microsoft.com/office/powerpoint/2010/main" val="4080998379"/>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 fill="hold"/>
                                            <p:tgtEl>
                                              <p:spTgt spid="28"/>
                                            </p:tgtEl>
                                            <p:attrNameLst>
                                              <p:attrName>ppt_w</p:attrName>
                                            </p:attrNameLst>
                                          </p:cBhvr>
                                          <p:tavLst>
                                            <p:tav tm="0">
                                              <p:val>
                                                <p:fltVal val="0"/>
                                              </p:val>
                                            </p:tav>
                                            <p:tav tm="100000">
                                              <p:val>
                                                <p:strVal val="#ppt_w"/>
                                              </p:val>
                                            </p:tav>
                                          </p:tavLst>
                                        </p:anim>
                                        <p:anim calcmode="lin" valueType="num">
                                          <p:cBhvr>
                                            <p:cTn id="12" dur="100" fill="hold"/>
                                            <p:tgtEl>
                                              <p:spTgt spid="28"/>
                                            </p:tgtEl>
                                            <p:attrNameLst>
                                              <p:attrName>ppt_h</p:attrName>
                                            </p:attrNameLst>
                                          </p:cBhvr>
                                          <p:tavLst>
                                            <p:tav tm="0">
                                              <p:val>
                                                <p:fltVal val="0"/>
                                              </p:val>
                                            </p:tav>
                                            <p:tav tm="100000">
                                              <p:val>
                                                <p:strVal val="#ppt_h"/>
                                              </p:val>
                                            </p:tav>
                                          </p:tavLst>
                                        </p:anim>
                                        <p:animEffect transition="in" filter="fade">
                                          <p:cBhvr>
                                            <p:cTn id="13" dur="100"/>
                                            <p:tgtEl>
                                              <p:spTgt spid="28"/>
                                            </p:tgtEl>
                                          </p:cBhvr>
                                        </p:animEffect>
                                      </p:childTnLst>
                                    </p:cTn>
                                  </p:par>
                                  <p:par>
                                    <p:cTn id="14" presetID="6" presetClass="emph" presetSubtype="0" fill="hold" nodeType="withEffect">
                                      <p:stCondLst>
                                        <p:cond delay="100"/>
                                      </p:stCondLst>
                                      <p:childTnLst>
                                        <p:animScale>
                                          <p:cBhvr>
                                            <p:cTn id="15" dur="100" fill="hold"/>
                                            <p:tgtEl>
                                              <p:spTgt spid="28"/>
                                            </p:tgtEl>
                                          </p:cBhvr>
                                          <p:by x="110000" y="110000"/>
                                        </p:animScale>
                                      </p:childTnLst>
                                    </p:cTn>
                                  </p:par>
                                  <p:par>
                                    <p:cTn id="16" presetID="6" presetClass="emph" presetSubtype="0" fill="hold" nodeType="withEffect">
                                      <p:stCondLst>
                                        <p:cond delay="200"/>
                                      </p:stCondLst>
                                      <p:childTnLst>
                                        <p:animScale>
                                          <p:cBhvr>
                                            <p:cTn id="17" dur="200" fill="hold"/>
                                            <p:tgtEl>
                                              <p:spTgt spid="28"/>
                                            </p:tgtEl>
                                          </p:cBhvr>
                                          <p:by x="90000" y="90000"/>
                                        </p:animScale>
                                      </p:childTnLst>
                                    </p:cTn>
                                  </p:par>
                                  <p:par>
                                    <p:cTn id="18" presetID="6" presetClass="emph" presetSubtype="0" fill="hold" nodeType="withEffect">
                                      <p:stCondLst>
                                        <p:cond delay="400"/>
                                      </p:stCondLst>
                                      <p:childTnLst>
                                        <p:animScale>
                                          <p:cBhvr>
                                            <p:cTn id="19" dur="100" fill="hold"/>
                                            <p:tgtEl>
                                              <p:spTgt spid="28"/>
                                            </p:tgtEl>
                                          </p:cBhvr>
                                          <p:by x="105000" y="105000"/>
                                        </p:animScale>
                                      </p:childTnLst>
                                    </p:cTn>
                                  </p:par>
                                  <p:par>
                                    <p:cTn id="20" presetID="6" presetClass="emph" presetSubtype="0" fill="hold" nodeType="withEffect">
                                      <p:stCondLst>
                                        <p:cond delay="500"/>
                                      </p:stCondLst>
                                      <p:childTnLst>
                                        <p:animScale>
                                          <p:cBhvr>
                                            <p:cTn id="21" dur="200" fill="hold"/>
                                            <p:tgtEl>
                                              <p:spTgt spid="28"/>
                                            </p:tgtEl>
                                          </p:cBhvr>
                                          <p:by x="95000" y="95000"/>
                                        </p:animScale>
                                      </p:childTnLst>
                                    </p:cTn>
                                  </p:par>
                                </p:childTnLst>
                              </p:cTn>
                            </p:par>
                            <p:par>
                              <p:cTn id="22" fill="hold">
                                <p:stCondLst>
                                  <p:cond delay="12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700"/>
                                </p:stCondLst>
                                <p:childTnLst>
                                  <p:par>
                                    <p:cTn id="29" presetID="14" presetClass="entr" presetSubtype="1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2200"/>
                                </p:stCondLst>
                                <p:childTnLst>
                                  <p:par>
                                    <p:cTn id="33" presetID="16" presetClass="entr" presetSubtype="37"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outVertical)">
                                          <p:cBhvr>
                                            <p:cTn id="35" dur="1000"/>
                                            <p:tgtEl>
                                              <p:spTgt spid="25"/>
                                            </p:tgtEl>
                                          </p:cBhvr>
                                        </p:animEffect>
                                      </p:childTnLst>
                                    </p:cTn>
                                  </p:par>
                                </p:childTnLst>
                              </p:cTn>
                            </p:par>
                            <p:par>
                              <p:cTn id="36" fill="hold">
                                <p:stCondLst>
                                  <p:cond delay="3200"/>
                                </p:stCondLst>
                                <p:childTnLst>
                                  <p:par>
                                    <p:cTn id="37" presetID="2" presetClass="entr" presetSubtype="8" accel="40000" fill="hold" nodeType="afterEffect" p14:presetBounceEnd="40000">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14:bounceEnd="40000">
                                          <p:cBhvr additive="base">
                                            <p:cTn id="39" dur="1500" fill="hold"/>
                                            <p:tgtEl>
                                              <p:spTgt spid="42"/>
                                            </p:tgtEl>
                                            <p:attrNameLst>
                                              <p:attrName>ppt_x</p:attrName>
                                            </p:attrNameLst>
                                          </p:cBhvr>
                                          <p:tavLst>
                                            <p:tav tm="0">
                                              <p:val>
                                                <p:strVal val="0-#ppt_w/2"/>
                                              </p:val>
                                            </p:tav>
                                            <p:tav tm="100000">
                                              <p:val>
                                                <p:strVal val="#ppt_x"/>
                                              </p:val>
                                            </p:tav>
                                          </p:tavLst>
                                        </p:anim>
                                        <p:anim calcmode="lin" valueType="num" p14:bounceEnd="40000">
                                          <p:cBhvr additive="base">
                                            <p:cTn id="40" dur="1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2" accel="40000" fill="hold" nodeType="withEffect" p14:presetBounceEnd="40000">
                                      <p:stCondLst>
                                        <p:cond delay="500"/>
                                      </p:stCondLst>
                                      <p:childTnLst>
                                        <p:set>
                                          <p:cBhvr>
                                            <p:cTn id="42" dur="1" fill="hold">
                                              <p:stCondLst>
                                                <p:cond delay="0"/>
                                              </p:stCondLst>
                                            </p:cTn>
                                            <p:tgtEl>
                                              <p:spTgt spid="51"/>
                                            </p:tgtEl>
                                            <p:attrNameLst>
                                              <p:attrName>style.visibility</p:attrName>
                                            </p:attrNameLst>
                                          </p:cBhvr>
                                          <p:to>
                                            <p:strVal val="visible"/>
                                          </p:to>
                                        </p:set>
                                        <p:anim calcmode="lin" valueType="num" p14:bounceEnd="40000">
                                          <p:cBhvr additive="base">
                                            <p:cTn id="43" dur="1500" fill="hold"/>
                                            <p:tgtEl>
                                              <p:spTgt spid="51"/>
                                            </p:tgtEl>
                                            <p:attrNameLst>
                                              <p:attrName>ppt_x</p:attrName>
                                            </p:attrNameLst>
                                          </p:cBhvr>
                                          <p:tavLst>
                                            <p:tav tm="0">
                                              <p:val>
                                                <p:strVal val="1+#ppt_w/2"/>
                                              </p:val>
                                            </p:tav>
                                            <p:tav tm="100000">
                                              <p:val>
                                                <p:strVal val="#ppt_x"/>
                                              </p:val>
                                            </p:tav>
                                          </p:tavLst>
                                        </p:anim>
                                        <p:anim calcmode="lin" valueType="num" p14:bounceEnd="40000">
                                          <p:cBhvr additive="base">
                                            <p:cTn id="44" dur="1500" fill="hold"/>
                                            <p:tgtEl>
                                              <p:spTgt spid="51"/>
                                            </p:tgtEl>
                                            <p:attrNameLst>
                                              <p:attrName>ppt_y</p:attrName>
                                            </p:attrNameLst>
                                          </p:cBhvr>
                                          <p:tavLst>
                                            <p:tav tm="0">
                                              <p:val>
                                                <p:strVal val="#ppt_y"/>
                                              </p:val>
                                            </p:tav>
                                            <p:tav tm="100000">
                                              <p:val>
                                                <p:strVal val="#ppt_y"/>
                                              </p:val>
                                            </p:tav>
                                          </p:tavLst>
                                        </p:anim>
                                      </p:childTnLst>
                                    </p:cTn>
                                  </p:par>
                                  <p:par>
                                    <p:cTn id="45" presetID="2" presetClass="entr" presetSubtype="8" accel="40000" fill="hold" nodeType="withEffect" p14:presetBounceEnd="40000">
                                      <p:stCondLst>
                                        <p:cond delay="500"/>
                                      </p:stCondLst>
                                      <p:childTnLst>
                                        <p:set>
                                          <p:cBhvr>
                                            <p:cTn id="46" dur="1" fill="hold">
                                              <p:stCondLst>
                                                <p:cond delay="0"/>
                                              </p:stCondLst>
                                            </p:cTn>
                                            <p:tgtEl>
                                              <p:spTgt spid="61"/>
                                            </p:tgtEl>
                                            <p:attrNameLst>
                                              <p:attrName>style.visibility</p:attrName>
                                            </p:attrNameLst>
                                          </p:cBhvr>
                                          <p:to>
                                            <p:strVal val="visible"/>
                                          </p:to>
                                        </p:set>
                                        <p:anim calcmode="lin" valueType="num" p14:bounceEnd="40000">
                                          <p:cBhvr additive="base">
                                            <p:cTn id="47" dur="1500" fill="hold"/>
                                            <p:tgtEl>
                                              <p:spTgt spid="61"/>
                                            </p:tgtEl>
                                            <p:attrNameLst>
                                              <p:attrName>ppt_x</p:attrName>
                                            </p:attrNameLst>
                                          </p:cBhvr>
                                          <p:tavLst>
                                            <p:tav tm="0">
                                              <p:val>
                                                <p:strVal val="0-#ppt_w/2"/>
                                              </p:val>
                                            </p:tav>
                                            <p:tav tm="100000">
                                              <p:val>
                                                <p:strVal val="#ppt_x"/>
                                              </p:val>
                                            </p:tav>
                                          </p:tavLst>
                                        </p:anim>
                                        <p:anim calcmode="lin" valueType="num" p14:bounceEnd="40000">
                                          <p:cBhvr additive="base">
                                            <p:cTn id="48" dur="1500" fill="hold"/>
                                            <p:tgtEl>
                                              <p:spTgt spid="61"/>
                                            </p:tgtEl>
                                            <p:attrNameLst>
                                              <p:attrName>ppt_y</p:attrName>
                                            </p:attrNameLst>
                                          </p:cBhvr>
                                          <p:tavLst>
                                            <p:tav tm="0">
                                              <p:val>
                                                <p:strVal val="#ppt_y"/>
                                              </p:val>
                                            </p:tav>
                                            <p:tav tm="100000">
                                              <p:val>
                                                <p:strVal val="#ppt_y"/>
                                              </p:val>
                                            </p:tav>
                                          </p:tavLst>
                                        </p:anim>
                                      </p:childTnLst>
                                    </p:cTn>
                                  </p:par>
                                  <p:par>
                                    <p:cTn id="49" presetID="2" presetClass="entr" presetSubtype="2" accel="40000" fill="hold" nodeType="withEffect" p14:presetBounceEnd="40000">
                                      <p:stCondLst>
                                        <p:cond delay="1000"/>
                                      </p:stCondLst>
                                      <p:childTnLst>
                                        <p:set>
                                          <p:cBhvr>
                                            <p:cTn id="50" dur="1" fill="hold">
                                              <p:stCondLst>
                                                <p:cond delay="0"/>
                                              </p:stCondLst>
                                            </p:cTn>
                                            <p:tgtEl>
                                              <p:spTgt spid="70"/>
                                            </p:tgtEl>
                                            <p:attrNameLst>
                                              <p:attrName>style.visibility</p:attrName>
                                            </p:attrNameLst>
                                          </p:cBhvr>
                                          <p:to>
                                            <p:strVal val="visible"/>
                                          </p:to>
                                        </p:set>
                                        <p:anim calcmode="lin" valueType="num" p14:bounceEnd="40000">
                                          <p:cBhvr additive="base">
                                            <p:cTn id="51" dur="1500" fill="hold"/>
                                            <p:tgtEl>
                                              <p:spTgt spid="70"/>
                                            </p:tgtEl>
                                            <p:attrNameLst>
                                              <p:attrName>ppt_x</p:attrName>
                                            </p:attrNameLst>
                                          </p:cBhvr>
                                          <p:tavLst>
                                            <p:tav tm="0">
                                              <p:val>
                                                <p:strVal val="1+#ppt_w/2"/>
                                              </p:val>
                                            </p:tav>
                                            <p:tav tm="100000">
                                              <p:val>
                                                <p:strVal val="#ppt_x"/>
                                              </p:val>
                                            </p:tav>
                                          </p:tavLst>
                                        </p:anim>
                                        <p:anim calcmode="lin" valueType="num" p14:bounceEnd="40000">
                                          <p:cBhvr additive="base">
                                            <p:cTn id="52" dur="1500" fill="hold"/>
                                            <p:tgtEl>
                                              <p:spTgt spid="70"/>
                                            </p:tgtEl>
                                            <p:attrNameLst>
                                              <p:attrName>ppt_y</p:attrName>
                                            </p:attrNameLst>
                                          </p:cBhvr>
                                          <p:tavLst>
                                            <p:tav tm="0">
                                              <p:val>
                                                <p:strVal val="#ppt_y"/>
                                              </p:val>
                                            </p:tav>
                                            <p:tav tm="100000">
                                              <p:val>
                                                <p:strVal val="#ppt_y"/>
                                              </p:val>
                                            </p:tav>
                                          </p:tavLst>
                                        </p:anim>
                                      </p:childTnLst>
                                    </p:cTn>
                                  </p:par>
                                </p:childTnLst>
                              </p:cTn>
                            </p:par>
                            <p:par>
                              <p:cTn id="53" fill="hold">
                                <p:stCondLst>
                                  <p:cond delay="5700"/>
                                </p:stCondLst>
                                <p:childTnLst>
                                  <p:par>
                                    <p:cTn id="54" presetID="53" presetClass="entr" presetSubtype="16"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par>
                                    <p:cTn id="59" presetID="53" presetClass="entr" presetSubtype="16" fill="hold" nodeType="withEffect">
                                      <p:stCondLst>
                                        <p:cond delay="25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16"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nodeType="withEffect">
                                      <p:stCondLst>
                                        <p:cond delay="75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 fill="hold"/>
                                            <p:tgtEl>
                                              <p:spTgt spid="28"/>
                                            </p:tgtEl>
                                            <p:attrNameLst>
                                              <p:attrName>ppt_w</p:attrName>
                                            </p:attrNameLst>
                                          </p:cBhvr>
                                          <p:tavLst>
                                            <p:tav tm="0">
                                              <p:val>
                                                <p:fltVal val="0"/>
                                              </p:val>
                                            </p:tav>
                                            <p:tav tm="100000">
                                              <p:val>
                                                <p:strVal val="#ppt_w"/>
                                              </p:val>
                                            </p:tav>
                                          </p:tavLst>
                                        </p:anim>
                                        <p:anim calcmode="lin" valueType="num">
                                          <p:cBhvr>
                                            <p:cTn id="12" dur="100" fill="hold"/>
                                            <p:tgtEl>
                                              <p:spTgt spid="28"/>
                                            </p:tgtEl>
                                            <p:attrNameLst>
                                              <p:attrName>ppt_h</p:attrName>
                                            </p:attrNameLst>
                                          </p:cBhvr>
                                          <p:tavLst>
                                            <p:tav tm="0">
                                              <p:val>
                                                <p:fltVal val="0"/>
                                              </p:val>
                                            </p:tav>
                                            <p:tav tm="100000">
                                              <p:val>
                                                <p:strVal val="#ppt_h"/>
                                              </p:val>
                                            </p:tav>
                                          </p:tavLst>
                                        </p:anim>
                                        <p:animEffect transition="in" filter="fade">
                                          <p:cBhvr>
                                            <p:cTn id="13" dur="100"/>
                                            <p:tgtEl>
                                              <p:spTgt spid="28"/>
                                            </p:tgtEl>
                                          </p:cBhvr>
                                        </p:animEffect>
                                      </p:childTnLst>
                                    </p:cTn>
                                  </p:par>
                                  <p:par>
                                    <p:cTn id="14" presetID="6" presetClass="emph" presetSubtype="0" fill="hold" nodeType="withEffect">
                                      <p:stCondLst>
                                        <p:cond delay="100"/>
                                      </p:stCondLst>
                                      <p:childTnLst>
                                        <p:animScale>
                                          <p:cBhvr>
                                            <p:cTn id="15" dur="100" fill="hold"/>
                                            <p:tgtEl>
                                              <p:spTgt spid="28"/>
                                            </p:tgtEl>
                                          </p:cBhvr>
                                          <p:by x="110000" y="110000"/>
                                        </p:animScale>
                                      </p:childTnLst>
                                    </p:cTn>
                                  </p:par>
                                  <p:par>
                                    <p:cTn id="16" presetID="6" presetClass="emph" presetSubtype="0" fill="hold" nodeType="withEffect">
                                      <p:stCondLst>
                                        <p:cond delay="200"/>
                                      </p:stCondLst>
                                      <p:childTnLst>
                                        <p:animScale>
                                          <p:cBhvr>
                                            <p:cTn id="17" dur="200" fill="hold"/>
                                            <p:tgtEl>
                                              <p:spTgt spid="28"/>
                                            </p:tgtEl>
                                          </p:cBhvr>
                                          <p:by x="90000" y="90000"/>
                                        </p:animScale>
                                      </p:childTnLst>
                                    </p:cTn>
                                  </p:par>
                                  <p:par>
                                    <p:cTn id="18" presetID="6" presetClass="emph" presetSubtype="0" fill="hold" nodeType="withEffect">
                                      <p:stCondLst>
                                        <p:cond delay="400"/>
                                      </p:stCondLst>
                                      <p:childTnLst>
                                        <p:animScale>
                                          <p:cBhvr>
                                            <p:cTn id="19" dur="100" fill="hold"/>
                                            <p:tgtEl>
                                              <p:spTgt spid="28"/>
                                            </p:tgtEl>
                                          </p:cBhvr>
                                          <p:by x="105000" y="105000"/>
                                        </p:animScale>
                                      </p:childTnLst>
                                    </p:cTn>
                                  </p:par>
                                  <p:par>
                                    <p:cTn id="20" presetID="6" presetClass="emph" presetSubtype="0" fill="hold" nodeType="withEffect">
                                      <p:stCondLst>
                                        <p:cond delay="500"/>
                                      </p:stCondLst>
                                      <p:childTnLst>
                                        <p:animScale>
                                          <p:cBhvr>
                                            <p:cTn id="21" dur="200" fill="hold"/>
                                            <p:tgtEl>
                                              <p:spTgt spid="28"/>
                                            </p:tgtEl>
                                          </p:cBhvr>
                                          <p:by x="95000" y="95000"/>
                                        </p:animScale>
                                      </p:childTnLst>
                                    </p:cTn>
                                  </p:par>
                                </p:childTnLst>
                              </p:cTn>
                            </p:par>
                            <p:par>
                              <p:cTn id="22" fill="hold">
                                <p:stCondLst>
                                  <p:cond delay="12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700"/>
                                </p:stCondLst>
                                <p:childTnLst>
                                  <p:par>
                                    <p:cTn id="29" presetID="14" presetClass="entr" presetSubtype="1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2200"/>
                                </p:stCondLst>
                                <p:childTnLst>
                                  <p:par>
                                    <p:cTn id="33" presetID="16" presetClass="entr" presetSubtype="37"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outVertical)">
                                          <p:cBhvr>
                                            <p:cTn id="35" dur="1000"/>
                                            <p:tgtEl>
                                              <p:spTgt spid="25"/>
                                            </p:tgtEl>
                                          </p:cBhvr>
                                        </p:animEffect>
                                      </p:childTnLst>
                                    </p:cTn>
                                  </p:par>
                                </p:childTnLst>
                              </p:cTn>
                            </p:par>
                            <p:par>
                              <p:cTn id="36" fill="hold">
                                <p:stCondLst>
                                  <p:cond delay="3200"/>
                                </p:stCondLst>
                                <p:childTnLst>
                                  <p:par>
                                    <p:cTn id="37" presetID="2" presetClass="entr" presetSubtype="8" accel="4000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1500" fill="hold"/>
                                            <p:tgtEl>
                                              <p:spTgt spid="42"/>
                                            </p:tgtEl>
                                            <p:attrNameLst>
                                              <p:attrName>ppt_x</p:attrName>
                                            </p:attrNameLst>
                                          </p:cBhvr>
                                          <p:tavLst>
                                            <p:tav tm="0">
                                              <p:val>
                                                <p:strVal val="0-#ppt_w/2"/>
                                              </p:val>
                                            </p:tav>
                                            <p:tav tm="100000">
                                              <p:val>
                                                <p:strVal val="#ppt_x"/>
                                              </p:val>
                                            </p:tav>
                                          </p:tavLst>
                                        </p:anim>
                                        <p:anim calcmode="lin" valueType="num">
                                          <p:cBhvr additive="base">
                                            <p:cTn id="40" dur="1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2" accel="40000" fill="hold" nodeType="withEffect">
                                      <p:stCondLst>
                                        <p:cond delay="50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1500" fill="hold"/>
                                            <p:tgtEl>
                                              <p:spTgt spid="51"/>
                                            </p:tgtEl>
                                            <p:attrNameLst>
                                              <p:attrName>ppt_x</p:attrName>
                                            </p:attrNameLst>
                                          </p:cBhvr>
                                          <p:tavLst>
                                            <p:tav tm="0">
                                              <p:val>
                                                <p:strVal val="1+#ppt_w/2"/>
                                              </p:val>
                                            </p:tav>
                                            <p:tav tm="100000">
                                              <p:val>
                                                <p:strVal val="#ppt_x"/>
                                              </p:val>
                                            </p:tav>
                                          </p:tavLst>
                                        </p:anim>
                                        <p:anim calcmode="lin" valueType="num">
                                          <p:cBhvr additive="base">
                                            <p:cTn id="44" dur="1500" fill="hold"/>
                                            <p:tgtEl>
                                              <p:spTgt spid="51"/>
                                            </p:tgtEl>
                                            <p:attrNameLst>
                                              <p:attrName>ppt_y</p:attrName>
                                            </p:attrNameLst>
                                          </p:cBhvr>
                                          <p:tavLst>
                                            <p:tav tm="0">
                                              <p:val>
                                                <p:strVal val="#ppt_y"/>
                                              </p:val>
                                            </p:tav>
                                            <p:tav tm="100000">
                                              <p:val>
                                                <p:strVal val="#ppt_y"/>
                                              </p:val>
                                            </p:tav>
                                          </p:tavLst>
                                        </p:anim>
                                      </p:childTnLst>
                                    </p:cTn>
                                  </p:par>
                                  <p:par>
                                    <p:cTn id="45" presetID="2" presetClass="entr" presetSubtype="8" accel="40000" fill="hold" nodeType="withEffect">
                                      <p:stCondLst>
                                        <p:cond delay="50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1500" fill="hold"/>
                                            <p:tgtEl>
                                              <p:spTgt spid="61"/>
                                            </p:tgtEl>
                                            <p:attrNameLst>
                                              <p:attrName>ppt_x</p:attrName>
                                            </p:attrNameLst>
                                          </p:cBhvr>
                                          <p:tavLst>
                                            <p:tav tm="0">
                                              <p:val>
                                                <p:strVal val="0-#ppt_w/2"/>
                                              </p:val>
                                            </p:tav>
                                            <p:tav tm="100000">
                                              <p:val>
                                                <p:strVal val="#ppt_x"/>
                                              </p:val>
                                            </p:tav>
                                          </p:tavLst>
                                        </p:anim>
                                        <p:anim calcmode="lin" valueType="num">
                                          <p:cBhvr additive="base">
                                            <p:cTn id="48" dur="1500" fill="hold"/>
                                            <p:tgtEl>
                                              <p:spTgt spid="61"/>
                                            </p:tgtEl>
                                            <p:attrNameLst>
                                              <p:attrName>ppt_y</p:attrName>
                                            </p:attrNameLst>
                                          </p:cBhvr>
                                          <p:tavLst>
                                            <p:tav tm="0">
                                              <p:val>
                                                <p:strVal val="#ppt_y"/>
                                              </p:val>
                                            </p:tav>
                                            <p:tav tm="100000">
                                              <p:val>
                                                <p:strVal val="#ppt_y"/>
                                              </p:val>
                                            </p:tav>
                                          </p:tavLst>
                                        </p:anim>
                                      </p:childTnLst>
                                    </p:cTn>
                                  </p:par>
                                  <p:par>
                                    <p:cTn id="49" presetID="2" presetClass="entr" presetSubtype="2" accel="40000" fill="hold" nodeType="withEffect">
                                      <p:stCondLst>
                                        <p:cond delay="100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1500" fill="hold"/>
                                            <p:tgtEl>
                                              <p:spTgt spid="70"/>
                                            </p:tgtEl>
                                            <p:attrNameLst>
                                              <p:attrName>ppt_x</p:attrName>
                                            </p:attrNameLst>
                                          </p:cBhvr>
                                          <p:tavLst>
                                            <p:tav tm="0">
                                              <p:val>
                                                <p:strVal val="1+#ppt_w/2"/>
                                              </p:val>
                                            </p:tav>
                                            <p:tav tm="100000">
                                              <p:val>
                                                <p:strVal val="#ppt_x"/>
                                              </p:val>
                                            </p:tav>
                                          </p:tavLst>
                                        </p:anim>
                                        <p:anim calcmode="lin" valueType="num">
                                          <p:cBhvr additive="base">
                                            <p:cTn id="52" dur="1500" fill="hold"/>
                                            <p:tgtEl>
                                              <p:spTgt spid="70"/>
                                            </p:tgtEl>
                                            <p:attrNameLst>
                                              <p:attrName>ppt_y</p:attrName>
                                            </p:attrNameLst>
                                          </p:cBhvr>
                                          <p:tavLst>
                                            <p:tav tm="0">
                                              <p:val>
                                                <p:strVal val="#ppt_y"/>
                                              </p:val>
                                            </p:tav>
                                            <p:tav tm="100000">
                                              <p:val>
                                                <p:strVal val="#ppt_y"/>
                                              </p:val>
                                            </p:tav>
                                          </p:tavLst>
                                        </p:anim>
                                      </p:childTnLst>
                                    </p:cTn>
                                  </p:par>
                                </p:childTnLst>
                              </p:cTn>
                            </p:par>
                            <p:par>
                              <p:cTn id="53" fill="hold">
                                <p:stCondLst>
                                  <p:cond delay="5700"/>
                                </p:stCondLst>
                                <p:childTnLst>
                                  <p:par>
                                    <p:cTn id="54" presetID="53" presetClass="entr" presetSubtype="16"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par>
                                    <p:cTn id="59" presetID="53" presetClass="entr" presetSubtype="16" fill="hold" nodeType="withEffect">
                                      <p:stCondLst>
                                        <p:cond delay="25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16"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nodeType="withEffect">
                                      <p:stCondLst>
                                        <p:cond delay="75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5"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8"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9" name="组合 8"/>
          <p:cNvGrpSpPr/>
          <p:nvPr/>
        </p:nvGrpSpPr>
        <p:grpSpPr>
          <a:xfrm>
            <a:off x="1266938" y="1347361"/>
            <a:ext cx="1669828" cy="819528"/>
            <a:chOff x="6084168" y="1274556"/>
            <a:chExt cx="1669538" cy="796423"/>
          </a:xfrm>
        </p:grpSpPr>
        <p:sp>
          <p:nvSpPr>
            <p:cNvPr id="10" name="TextBox 9"/>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1" name="TextBox 10"/>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2" name="组合 11"/>
          <p:cNvGrpSpPr/>
          <p:nvPr/>
        </p:nvGrpSpPr>
        <p:grpSpPr>
          <a:xfrm>
            <a:off x="3015321" y="3732749"/>
            <a:ext cx="1669828" cy="819528"/>
            <a:chOff x="6084168" y="1274556"/>
            <a:chExt cx="1669538" cy="796423"/>
          </a:xfrm>
        </p:grpSpPr>
        <p:sp>
          <p:nvSpPr>
            <p:cNvPr id="13" name="TextBox 12"/>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4" name="TextBox 13"/>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5" name="组合 14"/>
          <p:cNvGrpSpPr/>
          <p:nvPr/>
        </p:nvGrpSpPr>
        <p:grpSpPr>
          <a:xfrm>
            <a:off x="4699476" y="1347361"/>
            <a:ext cx="1669828" cy="819528"/>
            <a:chOff x="6084168" y="1274556"/>
            <a:chExt cx="1669538" cy="796423"/>
          </a:xfrm>
        </p:grpSpPr>
        <p:sp>
          <p:nvSpPr>
            <p:cNvPr id="16" name="TextBox 15"/>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7" name="TextBox 16"/>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8" name="组合 17"/>
          <p:cNvGrpSpPr/>
          <p:nvPr/>
        </p:nvGrpSpPr>
        <p:grpSpPr>
          <a:xfrm>
            <a:off x="6513185" y="3732750"/>
            <a:ext cx="1669828" cy="819528"/>
            <a:chOff x="6084168" y="1274556"/>
            <a:chExt cx="1669538" cy="796422"/>
          </a:xfrm>
        </p:grpSpPr>
        <p:sp>
          <p:nvSpPr>
            <p:cNvPr id="19" name="TextBox 18"/>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20" name="TextBox 1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21" name="组合 20"/>
          <p:cNvGrpSpPr/>
          <p:nvPr/>
        </p:nvGrpSpPr>
        <p:grpSpPr>
          <a:xfrm>
            <a:off x="1516672" y="2248189"/>
            <a:ext cx="1206806" cy="1206613"/>
            <a:chOff x="2201071" y="3406041"/>
            <a:chExt cx="1805286" cy="1805938"/>
          </a:xfrm>
        </p:grpSpPr>
        <p:grpSp>
          <p:nvGrpSpPr>
            <p:cNvPr id="22" name="组合 21"/>
            <p:cNvGrpSpPr/>
            <p:nvPr/>
          </p:nvGrpSpPr>
          <p:grpSpPr>
            <a:xfrm>
              <a:off x="2201071" y="3406041"/>
              <a:ext cx="1805286" cy="1805938"/>
              <a:chOff x="4345444" y="2542859"/>
              <a:chExt cx="1810550" cy="1811205"/>
            </a:xfrm>
          </p:grpSpPr>
          <p:grpSp>
            <p:nvGrpSpPr>
              <p:cNvPr id="24" name="组合 2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6" name="同心圆 2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p:cNvSpPr/>
              <p:nvPr/>
            </p:nvSpPr>
            <p:spPr>
              <a:xfrm>
                <a:off x="4565570" y="2763062"/>
                <a:ext cx="1370298" cy="137079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22"/>
            <p:cNvSpPr txBox="1"/>
            <p:nvPr/>
          </p:nvSpPr>
          <p:spPr>
            <a:xfrm>
              <a:off x="2694008" y="3876616"/>
              <a:ext cx="1023615" cy="967364"/>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8" name="组合 27"/>
          <p:cNvGrpSpPr/>
          <p:nvPr/>
        </p:nvGrpSpPr>
        <p:grpSpPr>
          <a:xfrm>
            <a:off x="4980217" y="2248189"/>
            <a:ext cx="1206806" cy="1206613"/>
            <a:chOff x="7382260" y="3406041"/>
            <a:chExt cx="1805286" cy="1805938"/>
          </a:xfrm>
        </p:grpSpPr>
        <p:grpSp>
          <p:nvGrpSpPr>
            <p:cNvPr id="29" name="组合 28"/>
            <p:cNvGrpSpPr/>
            <p:nvPr/>
          </p:nvGrpSpPr>
          <p:grpSpPr>
            <a:xfrm>
              <a:off x="7382260" y="3406041"/>
              <a:ext cx="1805286" cy="1805938"/>
              <a:chOff x="4345444" y="2542859"/>
              <a:chExt cx="1810550" cy="1811205"/>
            </a:xfrm>
          </p:grpSpPr>
          <p:grpSp>
            <p:nvGrpSpPr>
              <p:cNvPr id="31" name="组合 3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3" name="同心圆 3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椭圆 31"/>
              <p:cNvSpPr/>
              <p:nvPr/>
            </p:nvSpPr>
            <p:spPr>
              <a:xfrm>
                <a:off x="4565570" y="2763062"/>
                <a:ext cx="1370298" cy="137079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7875197" y="3876616"/>
              <a:ext cx="1023615" cy="967364"/>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5" name="组合 34"/>
          <p:cNvGrpSpPr/>
          <p:nvPr/>
        </p:nvGrpSpPr>
        <p:grpSpPr>
          <a:xfrm>
            <a:off x="3261430" y="2248189"/>
            <a:ext cx="1206806" cy="1206613"/>
            <a:chOff x="4811090" y="3406041"/>
            <a:chExt cx="1805286" cy="1805938"/>
          </a:xfrm>
        </p:grpSpPr>
        <p:grpSp>
          <p:nvGrpSpPr>
            <p:cNvPr id="36" name="组合 35"/>
            <p:cNvGrpSpPr/>
            <p:nvPr/>
          </p:nvGrpSpPr>
          <p:grpSpPr>
            <a:xfrm>
              <a:off x="4811090" y="3406041"/>
              <a:ext cx="1805286" cy="1805938"/>
              <a:chOff x="4345444" y="2542859"/>
              <a:chExt cx="1810550" cy="1811205"/>
            </a:xfrm>
          </p:grpSpPr>
          <p:grpSp>
            <p:nvGrpSpPr>
              <p:cNvPr id="38" name="组合 3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0" name="同心圆 3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椭圆 38"/>
              <p:cNvSpPr/>
              <p:nvPr/>
            </p:nvSpPr>
            <p:spPr>
              <a:xfrm>
                <a:off x="4565570" y="2763062"/>
                <a:ext cx="1370298" cy="137079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TextBox 36"/>
            <p:cNvSpPr txBox="1"/>
            <p:nvPr/>
          </p:nvSpPr>
          <p:spPr>
            <a:xfrm>
              <a:off x="5304027" y="3876616"/>
              <a:ext cx="1023615" cy="967364"/>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2" name="组合 41"/>
          <p:cNvGrpSpPr/>
          <p:nvPr/>
        </p:nvGrpSpPr>
        <p:grpSpPr>
          <a:xfrm>
            <a:off x="6706590" y="2248189"/>
            <a:ext cx="1206806" cy="1206613"/>
            <a:chOff x="9964778" y="3406041"/>
            <a:chExt cx="1805286" cy="1805938"/>
          </a:xfrm>
        </p:grpSpPr>
        <p:grpSp>
          <p:nvGrpSpPr>
            <p:cNvPr id="43" name="组合 42"/>
            <p:cNvGrpSpPr/>
            <p:nvPr/>
          </p:nvGrpSpPr>
          <p:grpSpPr>
            <a:xfrm>
              <a:off x="9964778" y="3406041"/>
              <a:ext cx="1805286" cy="1805938"/>
              <a:chOff x="4345444" y="2542859"/>
              <a:chExt cx="1810550" cy="1811205"/>
            </a:xfrm>
          </p:grpSpPr>
          <p:grpSp>
            <p:nvGrpSpPr>
              <p:cNvPr id="45" name="组合 4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椭圆 45"/>
              <p:cNvSpPr/>
              <p:nvPr/>
            </p:nvSpPr>
            <p:spPr>
              <a:xfrm>
                <a:off x="4565570" y="2763062"/>
                <a:ext cx="1370298" cy="137079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p:nvSpPr>
          <p:spPr>
            <a:xfrm>
              <a:off x="10457715" y="3876616"/>
              <a:ext cx="1023615" cy="967364"/>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Tree>
    <p:extLst>
      <p:ext uri="{BB962C8B-B14F-4D97-AF65-F5344CB8AC3E}">
        <p14:creationId xmlns:p14="http://schemas.microsoft.com/office/powerpoint/2010/main" val="3353236696"/>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 presetClass="entr" presetSubtype="12" accel="58000" fill="hold" nodeType="afterEffect" p14:presetBounceEnd="58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8000">
                                          <p:cBhvr additive="base">
                                            <p:cTn id="15" dur="2000" fill="hold"/>
                                            <p:tgtEl>
                                              <p:spTgt spid="21"/>
                                            </p:tgtEl>
                                            <p:attrNameLst>
                                              <p:attrName>ppt_x</p:attrName>
                                            </p:attrNameLst>
                                          </p:cBhvr>
                                          <p:tavLst>
                                            <p:tav tm="0">
                                              <p:val>
                                                <p:strVal val="0-#ppt_w/2"/>
                                              </p:val>
                                            </p:tav>
                                            <p:tav tm="100000">
                                              <p:val>
                                                <p:strVal val="#ppt_x"/>
                                              </p:val>
                                            </p:tav>
                                          </p:tavLst>
                                        </p:anim>
                                        <p:anim calcmode="lin" valueType="num" p14:bounceEnd="58000">
                                          <p:cBhvr additive="base">
                                            <p:cTn id="16" dur="2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3" accel="58000" fill="hold" nodeType="withEffect" p14:presetBounceEnd="58000">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14:bounceEnd="58000">
                                          <p:cBhvr additive="base">
                                            <p:cTn id="19" dur="20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20" dur="200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12" accel="58000" fill="hold" nodeType="withEffect" p14:presetBounceEnd="58000">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14:bounceEnd="58000">
                                          <p:cBhvr additive="base">
                                            <p:cTn id="23" dur="2000" fill="hold"/>
                                            <p:tgtEl>
                                              <p:spTgt spid="28"/>
                                            </p:tgtEl>
                                            <p:attrNameLst>
                                              <p:attrName>ppt_x</p:attrName>
                                            </p:attrNameLst>
                                          </p:cBhvr>
                                          <p:tavLst>
                                            <p:tav tm="0">
                                              <p:val>
                                                <p:strVal val="0-#ppt_w/2"/>
                                              </p:val>
                                            </p:tav>
                                            <p:tav tm="100000">
                                              <p:val>
                                                <p:strVal val="#ppt_x"/>
                                              </p:val>
                                            </p:tav>
                                          </p:tavLst>
                                        </p:anim>
                                        <p:anim calcmode="lin" valueType="num" p14:bounceEnd="58000">
                                          <p:cBhvr additive="base">
                                            <p:cTn id="24" dur="2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3" accel="58000" fill="hold" nodeType="withEffect" p14:presetBounceEnd="58000">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14:bounceEnd="58000">
                                          <p:cBhvr additive="base">
                                            <p:cTn id="27" dur="2000" fill="hold"/>
                                            <p:tgtEl>
                                              <p:spTgt spid="42"/>
                                            </p:tgtEl>
                                            <p:attrNameLst>
                                              <p:attrName>ppt_x</p:attrName>
                                            </p:attrNameLst>
                                          </p:cBhvr>
                                          <p:tavLst>
                                            <p:tav tm="0">
                                              <p:val>
                                                <p:strVal val="1+#ppt_w/2"/>
                                              </p:val>
                                            </p:tav>
                                            <p:tav tm="100000">
                                              <p:val>
                                                <p:strVal val="#ppt_x"/>
                                              </p:val>
                                            </p:tav>
                                          </p:tavLst>
                                        </p:anim>
                                        <p:anim calcmode="lin" valueType="num" p14:bounceEnd="58000">
                                          <p:cBhvr additive="base">
                                            <p:cTn id="28" dur="2000" fill="hold"/>
                                            <p:tgtEl>
                                              <p:spTgt spid="42"/>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 presetClass="entr" presetSubtype="12" accel="5800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2000" fill="hold"/>
                                            <p:tgtEl>
                                              <p:spTgt spid="21"/>
                                            </p:tgtEl>
                                            <p:attrNameLst>
                                              <p:attrName>ppt_x</p:attrName>
                                            </p:attrNameLst>
                                          </p:cBhvr>
                                          <p:tavLst>
                                            <p:tav tm="0">
                                              <p:val>
                                                <p:strVal val="0-#ppt_w/2"/>
                                              </p:val>
                                            </p:tav>
                                            <p:tav tm="100000">
                                              <p:val>
                                                <p:strVal val="#ppt_x"/>
                                              </p:val>
                                            </p:tav>
                                          </p:tavLst>
                                        </p:anim>
                                        <p:anim calcmode="lin" valueType="num">
                                          <p:cBhvr additive="base">
                                            <p:cTn id="16" dur="2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3" accel="5800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2000" fill="hold"/>
                                            <p:tgtEl>
                                              <p:spTgt spid="35"/>
                                            </p:tgtEl>
                                            <p:attrNameLst>
                                              <p:attrName>ppt_x</p:attrName>
                                            </p:attrNameLst>
                                          </p:cBhvr>
                                          <p:tavLst>
                                            <p:tav tm="0">
                                              <p:val>
                                                <p:strVal val="1+#ppt_w/2"/>
                                              </p:val>
                                            </p:tav>
                                            <p:tav tm="100000">
                                              <p:val>
                                                <p:strVal val="#ppt_x"/>
                                              </p:val>
                                            </p:tav>
                                          </p:tavLst>
                                        </p:anim>
                                        <p:anim calcmode="lin" valueType="num">
                                          <p:cBhvr additive="base">
                                            <p:cTn id="20" dur="200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12" accel="5800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2000" fill="hold"/>
                                            <p:tgtEl>
                                              <p:spTgt spid="28"/>
                                            </p:tgtEl>
                                            <p:attrNameLst>
                                              <p:attrName>ppt_x</p:attrName>
                                            </p:attrNameLst>
                                          </p:cBhvr>
                                          <p:tavLst>
                                            <p:tav tm="0">
                                              <p:val>
                                                <p:strVal val="0-#ppt_w/2"/>
                                              </p:val>
                                            </p:tav>
                                            <p:tav tm="100000">
                                              <p:val>
                                                <p:strVal val="#ppt_x"/>
                                              </p:val>
                                            </p:tav>
                                          </p:tavLst>
                                        </p:anim>
                                        <p:anim calcmode="lin" valueType="num">
                                          <p:cBhvr additive="base">
                                            <p:cTn id="24" dur="2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3" accel="58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000" fill="hold"/>
                                            <p:tgtEl>
                                              <p:spTgt spid="42"/>
                                            </p:tgtEl>
                                            <p:attrNameLst>
                                              <p:attrName>ppt_x</p:attrName>
                                            </p:attrNameLst>
                                          </p:cBhvr>
                                          <p:tavLst>
                                            <p:tav tm="0">
                                              <p:val>
                                                <p:strVal val="1+#ppt_w/2"/>
                                              </p:val>
                                            </p:tav>
                                            <p:tav tm="100000">
                                              <p:val>
                                                <p:strVal val="#ppt_x"/>
                                              </p:val>
                                            </p:tav>
                                          </p:tavLst>
                                        </p:anim>
                                        <p:anim calcmode="lin" valueType="num">
                                          <p:cBhvr additive="base">
                                            <p:cTn id="28" dur="2000" fill="hold"/>
                                            <p:tgtEl>
                                              <p:spTgt spid="42"/>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3203294" y="1624339"/>
            <a:ext cx="2855128" cy="2397650"/>
            <a:chOff x="3203293" y="1406987"/>
            <a:chExt cx="2855128" cy="2397650"/>
          </a:xfrm>
        </p:grpSpPr>
        <p:pic>
          <p:nvPicPr>
            <p:cNvPr id="5" name="图片 4"/>
            <p:cNvPicPr>
              <a:picLocks noChangeAspect="1"/>
            </p:cNvPicPr>
            <p:nvPr/>
          </p:nvPicPr>
          <p:blipFill>
            <a:blip r:embed="rId3"/>
            <a:stretch>
              <a:fillRect/>
            </a:stretch>
          </p:blipFill>
          <p:spPr>
            <a:xfrm rot="21382685">
              <a:off x="4689601" y="2682885"/>
              <a:ext cx="1353429" cy="1120237"/>
            </a:xfrm>
            <a:prstGeom prst="rect">
              <a:avLst/>
            </a:prstGeom>
          </p:spPr>
        </p:pic>
        <p:pic>
          <p:nvPicPr>
            <p:cNvPr id="6" name="图片 5"/>
            <p:cNvPicPr>
              <a:picLocks noChangeAspect="1"/>
            </p:cNvPicPr>
            <p:nvPr/>
          </p:nvPicPr>
          <p:blipFill>
            <a:blip r:embed="rId4"/>
            <a:stretch>
              <a:fillRect/>
            </a:stretch>
          </p:blipFill>
          <p:spPr>
            <a:xfrm rot="21363014">
              <a:off x="3239226" y="2602097"/>
              <a:ext cx="1293989" cy="1202540"/>
            </a:xfrm>
            <a:prstGeom prst="rect">
              <a:avLst/>
            </a:prstGeom>
          </p:spPr>
        </p:pic>
        <p:pic>
          <p:nvPicPr>
            <p:cNvPr id="7" name="图片 6"/>
            <p:cNvPicPr>
              <a:picLocks noChangeAspect="1"/>
            </p:cNvPicPr>
            <p:nvPr/>
          </p:nvPicPr>
          <p:blipFill>
            <a:blip r:embed="rId5"/>
            <a:stretch>
              <a:fillRect/>
            </a:stretch>
          </p:blipFill>
          <p:spPr>
            <a:xfrm rot="21424356">
              <a:off x="4741571" y="1406987"/>
              <a:ext cx="1316850" cy="1175106"/>
            </a:xfrm>
            <a:prstGeom prst="rect">
              <a:avLst/>
            </a:prstGeom>
          </p:spPr>
        </p:pic>
        <p:pic>
          <p:nvPicPr>
            <p:cNvPr id="8" name="图片 7"/>
            <p:cNvPicPr>
              <a:picLocks noChangeAspect="1"/>
            </p:cNvPicPr>
            <p:nvPr/>
          </p:nvPicPr>
          <p:blipFill>
            <a:blip r:embed="rId6"/>
            <a:stretch>
              <a:fillRect/>
            </a:stretch>
          </p:blipFill>
          <p:spPr>
            <a:xfrm>
              <a:off x="3203293" y="1414897"/>
              <a:ext cx="1339712" cy="1138527"/>
            </a:xfrm>
            <a:prstGeom prst="rect">
              <a:avLst/>
            </a:prstGeom>
          </p:spPr>
        </p:pic>
      </p:grpSp>
      <p:grpSp>
        <p:nvGrpSpPr>
          <p:cNvPr id="9" name="组合 8"/>
          <p:cNvGrpSpPr/>
          <p:nvPr/>
        </p:nvGrpSpPr>
        <p:grpSpPr>
          <a:xfrm>
            <a:off x="2042438" y="3693071"/>
            <a:ext cx="2021563" cy="860674"/>
            <a:chOff x="2042437" y="3475718"/>
            <a:chExt cx="2021563" cy="860674"/>
          </a:xfrm>
        </p:grpSpPr>
        <p:sp>
          <p:nvSpPr>
            <p:cNvPr id="10" name="文本框 16"/>
            <p:cNvSpPr txBox="1"/>
            <p:nvPr/>
          </p:nvSpPr>
          <p:spPr>
            <a:xfrm>
              <a:off x="2042931" y="3475718"/>
              <a:ext cx="2021069" cy="253916"/>
            </a:xfrm>
            <a:prstGeom prst="rect">
              <a:avLst/>
            </a:prstGeom>
            <a:noFill/>
          </p:spPr>
          <p:txBody>
            <a:bodyPr wrap="square" lIns="68580" tIns="34290" rIns="68580" bIns="34290" rtlCol="0">
              <a:spAutoFit/>
            </a:bodyPr>
            <a:lstStyle/>
            <a:p>
              <a:r>
                <a:rPr lang="zh-CN" altLang="en-US" sz="1200" b="1" dirty="0">
                  <a:solidFill>
                    <a:srgbClr val="C00000"/>
                  </a:solidFill>
                  <a:latin typeface="微软雅黑"/>
                  <a:ea typeface="微软雅黑"/>
                  <a:cs typeface="Arial Unicode MS" panose="020B0604020202020204" pitchFamily="34" charset="-122"/>
                </a:rPr>
                <a:t>请在此输入段落名称</a:t>
              </a:r>
            </a:p>
          </p:txBody>
        </p:sp>
        <p:sp>
          <p:nvSpPr>
            <p:cNvPr id="11" name="矩形 10"/>
            <p:cNvSpPr/>
            <p:nvPr/>
          </p:nvSpPr>
          <p:spPr>
            <a:xfrm>
              <a:off x="2042437" y="3657745"/>
              <a:ext cx="1535294" cy="678647"/>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微软雅黑"/>
                  <a:ea typeface="微软雅黑"/>
                </a:rPr>
                <a:t>请在此处添加本节说明文字请在此处添加本节说明文字</a:t>
              </a:r>
            </a:p>
          </p:txBody>
        </p:sp>
      </p:grpSp>
      <p:grpSp>
        <p:nvGrpSpPr>
          <p:cNvPr id="12" name="组合 11"/>
          <p:cNvGrpSpPr/>
          <p:nvPr/>
        </p:nvGrpSpPr>
        <p:grpSpPr>
          <a:xfrm>
            <a:off x="2044679" y="1521288"/>
            <a:ext cx="2021563" cy="860674"/>
            <a:chOff x="2044678" y="1303936"/>
            <a:chExt cx="2021563" cy="860674"/>
          </a:xfrm>
        </p:grpSpPr>
        <p:sp>
          <p:nvSpPr>
            <p:cNvPr id="13" name="文本框 18"/>
            <p:cNvSpPr txBox="1"/>
            <p:nvPr/>
          </p:nvSpPr>
          <p:spPr>
            <a:xfrm>
              <a:off x="2045172" y="1303936"/>
              <a:ext cx="2021069" cy="253916"/>
            </a:xfrm>
            <a:prstGeom prst="rect">
              <a:avLst/>
            </a:prstGeom>
            <a:noFill/>
          </p:spPr>
          <p:txBody>
            <a:bodyPr wrap="square" lIns="68580" tIns="34290" rIns="68580" bIns="34290" rtlCol="0">
              <a:spAutoFit/>
            </a:bodyPr>
            <a:lstStyle/>
            <a:p>
              <a:r>
                <a:rPr lang="zh-CN" altLang="en-US" sz="1200" b="1" dirty="0">
                  <a:solidFill>
                    <a:srgbClr val="C00000"/>
                  </a:solidFill>
                  <a:latin typeface="微软雅黑"/>
                  <a:ea typeface="微软雅黑"/>
                  <a:cs typeface="Arial Unicode MS" panose="020B0604020202020204" pitchFamily="34" charset="-122"/>
                </a:rPr>
                <a:t>请在此输入段落名称</a:t>
              </a:r>
            </a:p>
          </p:txBody>
        </p:sp>
        <p:sp>
          <p:nvSpPr>
            <p:cNvPr id="14" name="矩形 13"/>
            <p:cNvSpPr/>
            <p:nvPr/>
          </p:nvSpPr>
          <p:spPr>
            <a:xfrm>
              <a:off x="2044678" y="1485963"/>
              <a:ext cx="1535294" cy="678647"/>
            </a:xfrm>
            <a:prstGeom prst="rect">
              <a:avLst/>
            </a:prstGeom>
          </p:spPr>
          <p:txBody>
            <a:bodyPr wrap="square" lIns="68580" tIns="34290" rIns="68580" bIns="34290">
              <a:spAutoFit/>
            </a:bodyPr>
            <a:lstStyle/>
            <a:p>
              <a:pPr lvl="0">
                <a:lnSpc>
                  <a:spcPct val="120000"/>
                </a:lnSpc>
              </a:pPr>
              <a:r>
                <a:rPr lang="zh-CN" altLang="en-US" sz="1100" dirty="0">
                  <a:solidFill>
                    <a:schemeClr val="tx1">
                      <a:lumMod val="65000"/>
                      <a:lumOff val="35000"/>
                    </a:schemeClr>
                  </a:solidFill>
                  <a:latin typeface="微软雅黑"/>
                  <a:ea typeface="微软雅黑"/>
                </a:rPr>
                <a:t>请在此处添加本节说明文字请在此处添加本节说明文字</a:t>
              </a:r>
            </a:p>
          </p:txBody>
        </p:sp>
      </p:grpSp>
      <p:grpSp>
        <p:nvGrpSpPr>
          <p:cNvPr id="15" name="组合 14"/>
          <p:cNvGrpSpPr/>
          <p:nvPr/>
        </p:nvGrpSpPr>
        <p:grpSpPr>
          <a:xfrm>
            <a:off x="5502765" y="1276934"/>
            <a:ext cx="2021564" cy="860673"/>
            <a:chOff x="5502764" y="1059582"/>
            <a:chExt cx="2021564" cy="860673"/>
          </a:xfrm>
        </p:grpSpPr>
        <p:sp>
          <p:nvSpPr>
            <p:cNvPr id="16" name="文本框 20"/>
            <p:cNvSpPr txBox="1"/>
            <p:nvPr/>
          </p:nvSpPr>
          <p:spPr>
            <a:xfrm>
              <a:off x="5503259" y="1059582"/>
              <a:ext cx="2021069" cy="253916"/>
            </a:xfrm>
            <a:prstGeom prst="rect">
              <a:avLst/>
            </a:prstGeom>
            <a:noFill/>
          </p:spPr>
          <p:txBody>
            <a:bodyPr wrap="square" lIns="68580" tIns="34290" rIns="68580" bIns="34290" rtlCol="0">
              <a:spAutoFit/>
            </a:bodyPr>
            <a:lstStyle/>
            <a:p>
              <a:r>
                <a:rPr lang="zh-CN" altLang="en-US" sz="1200" b="1" dirty="0">
                  <a:solidFill>
                    <a:srgbClr val="C00000"/>
                  </a:solidFill>
                  <a:latin typeface="微软雅黑"/>
                  <a:ea typeface="微软雅黑"/>
                  <a:cs typeface="Arial Unicode MS" panose="020B0604020202020204" pitchFamily="34" charset="-122"/>
                </a:rPr>
                <a:t>请在此输入段落名称</a:t>
              </a:r>
            </a:p>
          </p:txBody>
        </p:sp>
        <p:sp>
          <p:nvSpPr>
            <p:cNvPr id="17" name="矩形 16"/>
            <p:cNvSpPr/>
            <p:nvPr/>
          </p:nvSpPr>
          <p:spPr>
            <a:xfrm>
              <a:off x="5502764" y="1241608"/>
              <a:ext cx="1486946" cy="678647"/>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微软雅黑"/>
                  <a:ea typeface="微软雅黑"/>
                </a:rPr>
                <a:t>请在此处添加本节说明文字请在此处添加本节说明文字</a:t>
              </a:r>
            </a:p>
          </p:txBody>
        </p:sp>
      </p:grpSp>
      <p:grpSp>
        <p:nvGrpSpPr>
          <p:cNvPr id="18" name="组合 17"/>
          <p:cNvGrpSpPr/>
          <p:nvPr/>
        </p:nvGrpSpPr>
        <p:grpSpPr>
          <a:xfrm>
            <a:off x="5406316" y="3693071"/>
            <a:ext cx="2021564" cy="860674"/>
            <a:chOff x="5406316" y="3475718"/>
            <a:chExt cx="2021564" cy="860674"/>
          </a:xfrm>
        </p:grpSpPr>
        <p:sp>
          <p:nvSpPr>
            <p:cNvPr id="19" name="文本框 22"/>
            <p:cNvSpPr txBox="1"/>
            <p:nvPr/>
          </p:nvSpPr>
          <p:spPr>
            <a:xfrm>
              <a:off x="5406811" y="3475718"/>
              <a:ext cx="2021069" cy="253916"/>
            </a:xfrm>
            <a:prstGeom prst="rect">
              <a:avLst/>
            </a:prstGeom>
            <a:noFill/>
          </p:spPr>
          <p:txBody>
            <a:bodyPr wrap="square" lIns="68580" tIns="34290" rIns="68580" bIns="34290" rtlCol="0">
              <a:spAutoFit/>
            </a:bodyPr>
            <a:lstStyle/>
            <a:p>
              <a:r>
                <a:rPr lang="zh-CN" altLang="en-US" sz="1200" b="1" dirty="0">
                  <a:solidFill>
                    <a:srgbClr val="C00000"/>
                  </a:solidFill>
                  <a:latin typeface="微软雅黑"/>
                  <a:ea typeface="微软雅黑"/>
                  <a:cs typeface="Arial Unicode MS" panose="020B0604020202020204" pitchFamily="34" charset="-122"/>
                </a:rPr>
                <a:t>请在此输入段落名称</a:t>
              </a:r>
            </a:p>
          </p:txBody>
        </p:sp>
        <p:sp>
          <p:nvSpPr>
            <p:cNvPr id="20" name="矩形 19"/>
            <p:cNvSpPr/>
            <p:nvPr/>
          </p:nvSpPr>
          <p:spPr>
            <a:xfrm>
              <a:off x="5406316" y="3657745"/>
              <a:ext cx="1486946" cy="678647"/>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微软雅黑"/>
                  <a:ea typeface="微软雅黑"/>
                </a:rPr>
                <a:t>请在此处添加本节说明文字请在此处添加本节说明文字</a:t>
              </a:r>
            </a:p>
          </p:txBody>
        </p:sp>
      </p:grpSp>
      <p:grpSp>
        <p:nvGrpSpPr>
          <p:cNvPr id="21" name="组合 20"/>
          <p:cNvGrpSpPr/>
          <p:nvPr/>
        </p:nvGrpSpPr>
        <p:grpSpPr>
          <a:xfrm>
            <a:off x="4023158" y="1157900"/>
            <a:ext cx="1175106" cy="1175106"/>
            <a:chOff x="4023158" y="940548"/>
            <a:chExt cx="1175106" cy="1175106"/>
          </a:xfrm>
        </p:grpSpPr>
        <p:pic>
          <p:nvPicPr>
            <p:cNvPr id="22" name="图片 21"/>
            <p:cNvPicPr>
              <a:picLocks noChangeAspect="1"/>
            </p:cNvPicPr>
            <p:nvPr/>
          </p:nvPicPr>
          <p:blipFill>
            <a:blip r:embed="rId7"/>
            <a:stretch>
              <a:fillRect/>
            </a:stretch>
          </p:blipFill>
          <p:spPr>
            <a:xfrm>
              <a:off x="4023158" y="940548"/>
              <a:ext cx="1175106" cy="1175106"/>
            </a:xfrm>
            <a:prstGeom prst="rect">
              <a:avLst/>
            </a:prstGeom>
          </p:spPr>
        </p:pic>
        <p:sp>
          <p:nvSpPr>
            <p:cNvPr id="23" name="文本框 12"/>
            <p:cNvSpPr txBox="1"/>
            <p:nvPr/>
          </p:nvSpPr>
          <p:spPr>
            <a:xfrm>
              <a:off x="4291365" y="1269548"/>
              <a:ext cx="595433" cy="438582"/>
            </a:xfrm>
            <a:prstGeom prst="rect">
              <a:avLst/>
            </a:prstGeom>
            <a:noFill/>
          </p:spPr>
          <p:txBody>
            <a:bodyPr wrap="square" lIns="68580" tIns="34290" rIns="68580" bIns="34290" rtlCol="0">
              <a:spAutoFit/>
            </a:bodyPr>
            <a:lstStyle/>
            <a:p>
              <a:pPr algn="ctr"/>
              <a:r>
                <a:rPr lang="en-US" altLang="zh-CN" sz="2400" dirty="0">
                  <a:solidFill>
                    <a:srgbClr val="C00000"/>
                  </a:solidFill>
                  <a:latin typeface="Impact" panose="020B0806030902050204" pitchFamily="34" charset="0"/>
                  <a:ea typeface="微软雅黑"/>
                </a:rPr>
                <a:t>02</a:t>
              </a:r>
              <a:endParaRPr lang="zh-CN" altLang="en-US" sz="2400" dirty="0">
                <a:solidFill>
                  <a:srgbClr val="C00000"/>
                </a:solidFill>
                <a:latin typeface="Impact" panose="020B0806030902050204" pitchFamily="34" charset="0"/>
                <a:ea typeface="微软雅黑"/>
              </a:endParaRPr>
            </a:p>
          </p:txBody>
        </p:sp>
      </p:grpSp>
      <p:grpSp>
        <p:nvGrpSpPr>
          <p:cNvPr id="24" name="组合 23"/>
          <p:cNvGrpSpPr/>
          <p:nvPr/>
        </p:nvGrpSpPr>
        <p:grpSpPr>
          <a:xfrm>
            <a:off x="5492250" y="2237161"/>
            <a:ext cx="1175106" cy="1175106"/>
            <a:chOff x="5492250" y="2019809"/>
            <a:chExt cx="1175106" cy="1175106"/>
          </a:xfrm>
        </p:grpSpPr>
        <p:pic>
          <p:nvPicPr>
            <p:cNvPr id="25" name="图片 24"/>
            <p:cNvPicPr>
              <a:picLocks noChangeAspect="1"/>
            </p:cNvPicPr>
            <p:nvPr/>
          </p:nvPicPr>
          <p:blipFill>
            <a:blip r:embed="rId7"/>
            <a:stretch>
              <a:fillRect/>
            </a:stretch>
          </p:blipFill>
          <p:spPr>
            <a:xfrm>
              <a:off x="5492250" y="2019809"/>
              <a:ext cx="1175106" cy="1175106"/>
            </a:xfrm>
            <a:prstGeom prst="rect">
              <a:avLst/>
            </a:prstGeom>
          </p:spPr>
        </p:pic>
        <p:sp>
          <p:nvSpPr>
            <p:cNvPr id="26" name="文本框 14"/>
            <p:cNvSpPr txBox="1"/>
            <p:nvPr/>
          </p:nvSpPr>
          <p:spPr>
            <a:xfrm>
              <a:off x="5753158" y="2355415"/>
              <a:ext cx="595433" cy="438582"/>
            </a:xfrm>
            <a:prstGeom prst="rect">
              <a:avLst/>
            </a:prstGeom>
            <a:noFill/>
          </p:spPr>
          <p:txBody>
            <a:bodyPr wrap="square" lIns="68580" tIns="34290" rIns="68580" bIns="34290" rtlCol="0">
              <a:spAutoFit/>
            </a:bodyPr>
            <a:lstStyle/>
            <a:p>
              <a:pPr algn="ctr"/>
              <a:r>
                <a:rPr lang="en-US" altLang="zh-CN" sz="2400" dirty="0">
                  <a:solidFill>
                    <a:srgbClr val="C00000"/>
                  </a:solidFill>
                  <a:latin typeface="Impact" panose="020B0806030902050204" pitchFamily="34" charset="0"/>
                  <a:ea typeface="微软雅黑"/>
                </a:rPr>
                <a:t>03</a:t>
              </a:r>
              <a:endParaRPr lang="zh-CN" altLang="en-US" sz="2400" dirty="0">
                <a:solidFill>
                  <a:srgbClr val="C00000"/>
                </a:solidFill>
                <a:latin typeface="Impact" panose="020B0806030902050204" pitchFamily="34" charset="0"/>
                <a:ea typeface="微软雅黑"/>
              </a:endParaRPr>
            </a:p>
          </p:txBody>
        </p:sp>
      </p:grpSp>
      <p:grpSp>
        <p:nvGrpSpPr>
          <p:cNvPr id="27" name="组合 26"/>
          <p:cNvGrpSpPr/>
          <p:nvPr/>
        </p:nvGrpSpPr>
        <p:grpSpPr>
          <a:xfrm>
            <a:off x="4023341" y="3368850"/>
            <a:ext cx="1175106" cy="1175106"/>
            <a:chOff x="4023341" y="3151498"/>
            <a:chExt cx="1175106" cy="1175106"/>
          </a:xfrm>
        </p:grpSpPr>
        <p:pic>
          <p:nvPicPr>
            <p:cNvPr id="28" name="图片 27"/>
            <p:cNvPicPr>
              <a:picLocks noChangeAspect="1"/>
            </p:cNvPicPr>
            <p:nvPr/>
          </p:nvPicPr>
          <p:blipFill>
            <a:blip r:embed="rId7"/>
            <a:stretch>
              <a:fillRect/>
            </a:stretch>
          </p:blipFill>
          <p:spPr>
            <a:xfrm>
              <a:off x="4023341" y="3151498"/>
              <a:ext cx="1175106" cy="1175106"/>
            </a:xfrm>
            <a:prstGeom prst="rect">
              <a:avLst/>
            </a:prstGeom>
          </p:spPr>
        </p:pic>
        <p:sp>
          <p:nvSpPr>
            <p:cNvPr id="29" name="文本框 15"/>
            <p:cNvSpPr txBox="1"/>
            <p:nvPr/>
          </p:nvSpPr>
          <p:spPr>
            <a:xfrm>
              <a:off x="4291365" y="3488182"/>
              <a:ext cx="595433" cy="438582"/>
            </a:xfrm>
            <a:prstGeom prst="rect">
              <a:avLst/>
            </a:prstGeom>
            <a:noFill/>
          </p:spPr>
          <p:txBody>
            <a:bodyPr wrap="square" lIns="68580" tIns="34290" rIns="68580" bIns="34290" rtlCol="0">
              <a:spAutoFit/>
            </a:bodyPr>
            <a:lstStyle/>
            <a:p>
              <a:pPr algn="ctr"/>
              <a:r>
                <a:rPr lang="en-US" altLang="zh-CN" sz="2400" dirty="0">
                  <a:solidFill>
                    <a:srgbClr val="C00000"/>
                  </a:solidFill>
                  <a:latin typeface="Impact" panose="020B0806030902050204" pitchFamily="34" charset="0"/>
                  <a:ea typeface="微软雅黑"/>
                </a:rPr>
                <a:t>04</a:t>
              </a:r>
              <a:endParaRPr lang="zh-CN" altLang="en-US" sz="2400" dirty="0">
                <a:solidFill>
                  <a:srgbClr val="C00000"/>
                </a:solidFill>
                <a:latin typeface="Impact" panose="020B0806030902050204" pitchFamily="34" charset="0"/>
                <a:ea typeface="微软雅黑"/>
              </a:endParaRPr>
            </a:p>
          </p:txBody>
        </p:sp>
      </p:grpSp>
      <p:grpSp>
        <p:nvGrpSpPr>
          <p:cNvPr id="30" name="组合 29"/>
          <p:cNvGrpSpPr/>
          <p:nvPr/>
        </p:nvGrpSpPr>
        <p:grpSpPr>
          <a:xfrm>
            <a:off x="2588073" y="2237161"/>
            <a:ext cx="1175106" cy="1175106"/>
            <a:chOff x="2588073" y="2019809"/>
            <a:chExt cx="1175106" cy="1175106"/>
          </a:xfrm>
        </p:grpSpPr>
        <p:pic>
          <p:nvPicPr>
            <p:cNvPr id="31" name="图片 30"/>
            <p:cNvPicPr>
              <a:picLocks noChangeAspect="1"/>
            </p:cNvPicPr>
            <p:nvPr/>
          </p:nvPicPr>
          <p:blipFill>
            <a:blip r:embed="rId7"/>
            <a:stretch>
              <a:fillRect/>
            </a:stretch>
          </p:blipFill>
          <p:spPr>
            <a:xfrm>
              <a:off x="2588073" y="2019809"/>
              <a:ext cx="1175106" cy="1175106"/>
            </a:xfrm>
            <a:prstGeom prst="rect">
              <a:avLst/>
            </a:prstGeom>
          </p:spPr>
        </p:pic>
        <p:sp>
          <p:nvSpPr>
            <p:cNvPr id="32" name="文本框 13"/>
            <p:cNvSpPr txBox="1"/>
            <p:nvPr/>
          </p:nvSpPr>
          <p:spPr>
            <a:xfrm>
              <a:off x="2836476" y="2366301"/>
              <a:ext cx="595433" cy="438582"/>
            </a:xfrm>
            <a:prstGeom prst="rect">
              <a:avLst/>
            </a:prstGeom>
            <a:noFill/>
          </p:spPr>
          <p:txBody>
            <a:bodyPr wrap="square" lIns="68580" tIns="34290" rIns="68580" bIns="34290" rtlCol="0">
              <a:spAutoFit/>
            </a:bodyPr>
            <a:lstStyle/>
            <a:p>
              <a:pPr algn="ctr"/>
              <a:r>
                <a:rPr lang="en-US" altLang="zh-CN" sz="2400" dirty="0">
                  <a:solidFill>
                    <a:srgbClr val="C00000"/>
                  </a:solidFill>
                  <a:latin typeface="Impact" panose="020B0806030902050204" pitchFamily="34" charset="0"/>
                  <a:ea typeface="微软雅黑"/>
                </a:rPr>
                <a:t>01</a:t>
              </a:r>
              <a:endParaRPr lang="zh-CN" altLang="en-US" sz="2400" dirty="0">
                <a:solidFill>
                  <a:srgbClr val="C00000"/>
                </a:solidFill>
                <a:latin typeface="Impact" panose="020B0806030902050204" pitchFamily="34" charset="0"/>
                <a:ea typeface="微软雅黑"/>
              </a:endParaRPr>
            </a:p>
          </p:txBody>
        </p:sp>
      </p:grpSp>
    </p:spTree>
    <p:extLst>
      <p:ext uri="{BB962C8B-B14F-4D97-AF65-F5344CB8AC3E}">
        <p14:creationId xmlns:p14="http://schemas.microsoft.com/office/powerpoint/2010/main" val="318753525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 calcmode="lin" valueType="num">
                                      <p:cBhvr>
                                        <p:cTn id="13" dur="500" fill="hold"/>
                                        <p:tgtEl>
                                          <p:spTgt spid="30"/>
                                        </p:tgtEl>
                                        <p:attrNameLst>
                                          <p:attrName>style.rotation</p:attrName>
                                        </p:attrNameLst>
                                      </p:cBhvr>
                                      <p:tavLst>
                                        <p:tav tm="0">
                                          <p:val>
                                            <p:fltVal val="360"/>
                                          </p:val>
                                        </p:tav>
                                        <p:tav tm="100000">
                                          <p:val>
                                            <p:fltVal val="0"/>
                                          </p:val>
                                        </p:tav>
                                      </p:tavLst>
                                    </p:anim>
                                    <p:animEffect transition="in" filter="fade">
                                      <p:cBhvr>
                                        <p:cTn id="14" dur="500"/>
                                        <p:tgtEl>
                                          <p:spTgt spid="30"/>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 calcmode="lin" valueType="num">
                                      <p:cBhvr>
                                        <p:cTn id="25" dur="500" fill="hold"/>
                                        <p:tgtEl>
                                          <p:spTgt spid="21"/>
                                        </p:tgtEl>
                                        <p:attrNameLst>
                                          <p:attrName>style.rotation</p:attrName>
                                        </p:attrNameLst>
                                      </p:cBhvr>
                                      <p:tavLst>
                                        <p:tav tm="0">
                                          <p:val>
                                            <p:fltVal val="360"/>
                                          </p:val>
                                        </p:tav>
                                        <p:tav tm="100000">
                                          <p:val>
                                            <p:fltVal val="0"/>
                                          </p:val>
                                        </p:tav>
                                      </p:tavLst>
                                    </p:anim>
                                    <p:animEffect transition="in" filter="fade">
                                      <p:cBhvr>
                                        <p:cTn id="26" dur="500"/>
                                        <p:tgtEl>
                                          <p:spTgt spid="21"/>
                                        </p:tgtEl>
                                      </p:cBhvr>
                                    </p:animEffect>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49" presetClass="entr" presetSubtype="0" decel="10000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 calcmode="lin" valueType="num">
                                      <p:cBhvr>
                                        <p:cTn id="37" dur="500" fill="hold"/>
                                        <p:tgtEl>
                                          <p:spTgt spid="24"/>
                                        </p:tgtEl>
                                        <p:attrNameLst>
                                          <p:attrName>style.rotation</p:attrName>
                                        </p:attrNameLst>
                                      </p:cBhvr>
                                      <p:tavLst>
                                        <p:tav tm="0">
                                          <p:val>
                                            <p:fltVal val="360"/>
                                          </p:val>
                                        </p:tav>
                                        <p:tav tm="100000">
                                          <p:val>
                                            <p:fltVal val="0"/>
                                          </p:val>
                                        </p:tav>
                                      </p:tavLst>
                                    </p:anim>
                                    <p:animEffect transition="in" filter="fade">
                                      <p:cBhvr>
                                        <p:cTn id="38" dur="500"/>
                                        <p:tgtEl>
                                          <p:spTgt spid="24"/>
                                        </p:tgtEl>
                                      </p:cBhvr>
                                    </p:animEffect>
                                  </p:childTnLst>
                                </p:cTn>
                              </p:par>
                            </p:childTnLst>
                          </p:cTn>
                        </p:par>
                        <p:par>
                          <p:cTn id="39" fill="hold">
                            <p:stCondLst>
                              <p:cond delay="3000"/>
                            </p:stCondLst>
                            <p:childTnLst>
                              <p:par>
                                <p:cTn id="40" presetID="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 calcmode="lin" valueType="num">
                                      <p:cBhvr>
                                        <p:cTn id="49" dur="500" fill="hold"/>
                                        <p:tgtEl>
                                          <p:spTgt spid="27"/>
                                        </p:tgtEl>
                                        <p:attrNameLst>
                                          <p:attrName>style.rotation</p:attrName>
                                        </p:attrNameLst>
                                      </p:cBhvr>
                                      <p:tavLst>
                                        <p:tav tm="0">
                                          <p:val>
                                            <p:fltVal val="360"/>
                                          </p:val>
                                        </p:tav>
                                        <p:tav tm="100000">
                                          <p:val>
                                            <p:fltVal val="0"/>
                                          </p:val>
                                        </p:tav>
                                      </p:tavLst>
                                    </p:anim>
                                    <p:animEffect transition="in" filter="fade">
                                      <p:cBhvr>
                                        <p:cTn id="50" dur="500"/>
                                        <p:tgtEl>
                                          <p:spTgt spid="27"/>
                                        </p:tgtEl>
                                      </p:cBhvr>
                                    </p:animEffect>
                                  </p:childTnLst>
                                </p:cTn>
                              </p:par>
                            </p:childTnLst>
                          </p:cTn>
                        </p:par>
                        <p:par>
                          <p:cTn id="51" fill="hold">
                            <p:stCondLst>
                              <p:cond delay="4000"/>
                            </p:stCondLst>
                            <p:childTnLst>
                              <p:par>
                                <p:cTn id="52" presetID="2" presetClass="entr" presetSubtype="4"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par>
                          <p:cTn id="56" fill="hold">
                            <p:stCondLst>
                              <p:cond delay="4500"/>
                            </p:stCondLst>
                            <p:childTnLst>
                              <p:par>
                                <p:cTn id="57" presetID="10"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t="54937"/>
          <a:stretch/>
        </p:blipFill>
        <p:spPr>
          <a:xfrm>
            <a:off x="1" y="0"/>
            <a:ext cx="9144000" cy="2966163"/>
          </a:xfrm>
          <a:prstGeom prst="rect">
            <a:avLst/>
          </a:prstGeom>
        </p:spPr>
      </p:pic>
      <p:sp>
        <p:nvSpPr>
          <p:cNvPr id="14" name="矩形 13"/>
          <p:cNvSpPr/>
          <p:nvPr/>
        </p:nvSpPr>
        <p:spPr>
          <a:xfrm flipH="1">
            <a:off x="0" y="2875416"/>
            <a:ext cx="9144000" cy="2268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209604" y="3127521"/>
            <a:ext cx="4314826" cy="1555499"/>
          </a:xfrm>
          <a:prstGeom prst="roundRect">
            <a:avLst>
              <a:gd name="adj" fmla="val 11292"/>
            </a:avLst>
          </a:prstGeom>
          <a:gradFill flip="none" rotWithShape="1">
            <a:gsLst>
              <a:gs pos="100000">
                <a:schemeClr val="bg1"/>
              </a:gs>
              <a:gs pos="0">
                <a:schemeClr val="bg1">
                  <a:lumMod val="85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p>
        </p:txBody>
      </p:sp>
      <p:sp>
        <p:nvSpPr>
          <p:cNvPr id="16" name="TextBox 71"/>
          <p:cNvSpPr txBox="1"/>
          <p:nvPr/>
        </p:nvSpPr>
        <p:spPr>
          <a:xfrm>
            <a:off x="268392" y="3561305"/>
            <a:ext cx="2031302" cy="646319"/>
          </a:xfrm>
          <a:prstGeom prst="rect">
            <a:avLst/>
          </a:prstGeom>
          <a:noFill/>
        </p:spPr>
        <p:txBody>
          <a:bodyPr wrap="none" lIns="91428" tIns="45714" rIns="91428" bIns="45714" rtlCol="0">
            <a:spAutoFit/>
          </a:bodyPr>
          <a:lstStyle/>
          <a:p>
            <a:pPr algn="r"/>
            <a:r>
              <a:rPr lang="zh-CN" altLang="en-US" sz="3600" b="1" dirty="0" smtClean="0">
                <a:solidFill>
                  <a:srgbClr val="C00000"/>
                </a:solidFill>
                <a:latin typeface="微软雅黑" pitchFamily="34" charset="-122"/>
                <a:ea typeface="微软雅黑" pitchFamily="34" charset="-122"/>
              </a:rPr>
              <a:t>第四部分</a:t>
            </a:r>
            <a:endParaRPr lang="zh-CN" altLang="en-US" sz="3600" b="1" dirty="0">
              <a:solidFill>
                <a:srgbClr val="C00000"/>
              </a:solidFill>
              <a:latin typeface="微软雅黑" pitchFamily="34" charset="-122"/>
              <a:ea typeface="微软雅黑" pitchFamily="34" charset="-122"/>
            </a:endParaRPr>
          </a:p>
        </p:txBody>
      </p:sp>
      <p:sp>
        <p:nvSpPr>
          <p:cNvPr id="17" name="矩形 16"/>
          <p:cNvSpPr/>
          <p:nvPr/>
        </p:nvSpPr>
        <p:spPr>
          <a:xfrm>
            <a:off x="2317115" y="3366819"/>
            <a:ext cx="1871291" cy="1076900"/>
          </a:xfrm>
          <a:prstGeom prst="rect">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3" rIns="68564" bIns="34283" rtlCol="0" anchor="ctr"/>
          <a:lstStyle/>
          <a:p>
            <a:pPr defTabSz="685634"/>
            <a:endParaRPr lang="zh-CN" altLang="en-US" sz="1400">
              <a:solidFill>
                <a:prstClr val="white"/>
              </a:solidFill>
            </a:endParaRPr>
          </a:p>
        </p:txBody>
      </p:sp>
      <p:sp>
        <p:nvSpPr>
          <p:cNvPr id="18" name="文本占位符 3"/>
          <p:cNvSpPr txBox="1">
            <a:spLocks/>
          </p:cNvSpPr>
          <p:nvPr/>
        </p:nvSpPr>
        <p:spPr>
          <a:xfrm>
            <a:off x="4788024" y="3180577"/>
            <a:ext cx="4187502" cy="432047"/>
          </a:xfrm>
          <a:prstGeom prst="rect">
            <a:avLst/>
          </a:prstGeom>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zh-CN" altLang="en-US" sz="3200">
                <a:solidFill>
                  <a:schemeClr val="bg1"/>
                </a:solidFill>
                <a:ea typeface="微软雅黑" pitchFamily="34" charset="-122"/>
              </a:rPr>
              <a:t>单击填写文本标题</a:t>
            </a:r>
            <a:endParaRPr lang="zh-CN" altLang="en-US" sz="3200" dirty="0">
              <a:solidFill>
                <a:schemeClr val="bg1"/>
              </a:solidFill>
              <a:ea typeface="微软雅黑" pitchFamily="34" charset="-122"/>
            </a:endParaRPr>
          </a:p>
        </p:txBody>
      </p:sp>
      <p:sp>
        <p:nvSpPr>
          <p:cNvPr id="19" name="文本占位符 5"/>
          <p:cNvSpPr txBox="1">
            <a:spLocks/>
          </p:cNvSpPr>
          <p:nvPr/>
        </p:nvSpPr>
        <p:spPr>
          <a:xfrm>
            <a:off x="4858916"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0" name="矩形 19"/>
          <p:cNvSpPr/>
          <p:nvPr/>
        </p:nvSpPr>
        <p:spPr>
          <a:xfrm>
            <a:off x="4806678" y="3733443"/>
            <a:ext cx="4150196" cy="45719"/>
          </a:xfrm>
          <a:prstGeom prst="rect">
            <a:avLst/>
          </a:prstGeom>
          <a:solidFill>
            <a:schemeClr val="bg1"/>
          </a:solidFill>
          <a:ln>
            <a:solidFill>
              <a:schemeClr val="bg1"/>
            </a:solidFill>
          </a:ln>
          <a:effectLst/>
        </p:spPr>
        <p:style>
          <a:lnRef idx="1">
            <a:schemeClr val="accent6"/>
          </a:lnRef>
          <a:fillRef idx="3">
            <a:schemeClr val="accent6"/>
          </a:fillRef>
          <a:effectRef idx="2">
            <a:schemeClr val="accent6"/>
          </a:effectRef>
          <a:fontRef idx="minor">
            <a:schemeClr val="lt1"/>
          </a:fontRef>
        </p:style>
        <p:txBody>
          <a:bodyPr lIns="91428" tIns="45714" rIns="91428" bIns="45714" rtlCol="0" anchor="ctr"/>
          <a:lstStyle/>
          <a:p>
            <a:pPr algn="ctr"/>
            <a:endParaRPr lang="en-US">
              <a:solidFill>
                <a:schemeClr val="bg1"/>
              </a:solidFill>
            </a:endParaRPr>
          </a:p>
        </p:txBody>
      </p:sp>
      <p:sp>
        <p:nvSpPr>
          <p:cNvPr id="21" name="文本占位符 5"/>
          <p:cNvSpPr txBox="1">
            <a:spLocks/>
          </p:cNvSpPr>
          <p:nvPr/>
        </p:nvSpPr>
        <p:spPr>
          <a:xfrm>
            <a:off x="5966471"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2" name="文本占位符 5"/>
          <p:cNvSpPr txBox="1">
            <a:spLocks/>
          </p:cNvSpPr>
          <p:nvPr/>
        </p:nvSpPr>
        <p:spPr>
          <a:xfrm>
            <a:off x="7074025"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3" name="文本占位符 5"/>
          <p:cNvSpPr txBox="1">
            <a:spLocks/>
          </p:cNvSpPr>
          <p:nvPr/>
        </p:nvSpPr>
        <p:spPr>
          <a:xfrm>
            <a:off x="4858916"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4" name="文本占位符 5"/>
          <p:cNvSpPr txBox="1">
            <a:spLocks/>
          </p:cNvSpPr>
          <p:nvPr/>
        </p:nvSpPr>
        <p:spPr>
          <a:xfrm>
            <a:off x="5962067"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5" name="文本占位符 5"/>
          <p:cNvSpPr txBox="1">
            <a:spLocks/>
          </p:cNvSpPr>
          <p:nvPr/>
        </p:nvSpPr>
        <p:spPr>
          <a:xfrm>
            <a:off x="7074025"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Tree>
    <p:extLst>
      <p:ext uri="{BB962C8B-B14F-4D97-AF65-F5344CB8AC3E}">
        <p14:creationId xmlns:p14="http://schemas.microsoft.com/office/powerpoint/2010/main" val="301325473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5" presetClass="entr" presetSubtype="0" fill="hold" grpId="0" nodeType="withEffect">
                                  <p:stCondLst>
                                    <p:cond delay="20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600" fill="hold"/>
                                        <p:tgtEl>
                                          <p:spTgt spid="16"/>
                                        </p:tgtEl>
                                        <p:attrNameLst>
                                          <p:attrName>ppt_w</p:attrName>
                                        </p:attrNameLst>
                                      </p:cBhvr>
                                      <p:tavLst>
                                        <p:tav tm="0">
                                          <p:val>
                                            <p:fltVal val="0"/>
                                          </p:val>
                                        </p:tav>
                                        <p:tav tm="100000">
                                          <p:val>
                                            <p:strVal val="#ppt_w"/>
                                          </p:val>
                                        </p:tav>
                                      </p:tavLst>
                                    </p:anim>
                                    <p:anim calcmode="lin" valueType="num">
                                      <p:cBhvr>
                                        <p:cTn id="12" dur="600" fill="hold"/>
                                        <p:tgtEl>
                                          <p:spTgt spid="16"/>
                                        </p:tgtEl>
                                        <p:attrNameLst>
                                          <p:attrName>ppt_h</p:attrName>
                                        </p:attrNameLst>
                                      </p:cBhvr>
                                      <p:tavLst>
                                        <p:tav tm="0">
                                          <p:val>
                                            <p:fltVal val="0"/>
                                          </p:val>
                                        </p:tav>
                                        <p:tav tm="100000">
                                          <p:val>
                                            <p:strVal val="#ppt_h"/>
                                          </p:val>
                                        </p:tav>
                                      </p:tavLst>
                                    </p:anim>
                                    <p:anim calcmode="lin" valueType="num">
                                      <p:cBhvr>
                                        <p:cTn id="13" dur="6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4" dur="6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98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p:stCondLst>
                              <p:cond delay="148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400"/>
                                        <p:tgtEl>
                                          <p:spTgt spid="18"/>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400"/>
                                        <p:tgtEl>
                                          <p:spTgt spid="20"/>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400"/>
                                        <p:tgtEl>
                                          <p:spTgt spid="19"/>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400"/>
                                        <p:tgtEl>
                                          <p:spTgt spid="21"/>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400"/>
                                        <p:tgtEl>
                                          <p:spTgt spid="22"/>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400"/>
                                        <p:tgtEl>
                                          <p:spTgt spid="23"/>
                                        </p:tgtEl>
                                      </p:cBhvr>
                                    </p:animEffect>
                                  </p:childTnLst>
                                </p:cTn>
                              </p:par>
                              <p:par>
                                <p:cTn id="38" presetID="22" presetClass="entr" presetSubtype="8" fill="hold" grpId="0" nodeType="withEffect">
                                  <p:stCondLst>
                                    <p:cond delay="30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400"/>
                                        <p:tgtEl>
                                          <p:spTgt spid="24"/>
                                        </p:tgtEl>
                                      </p:cBhvr>
                                    </p:animEffect>
                                  </p:childTnLst>
                                </p:cTn>
                              </p:par>
                              <p:par>
                                <p:cTn id="41" presetID="22" presetClass="entr" presetSubtype="8" fill="hold" grpId="0" nodeType="withEffect">
                                  <p:stCondLst>
                                    <p:cond delay="30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xibleLine"/>
          <p:cNvSpPr/>
          <p:nvPr/>
        </p:nvSpPr>
        <p:spPr>
          <a:xfrm>
            <a:off x="1465555" y="2343694"/>
            <a:ext cx="1071877" cy="607832"/>
          </a:xfrm>
          <a:custGeom>
            <a:avLst/>
            <a:gdLst/>
            <a:ahLst/>
            <a:cxnLst/>
            <a:rect l="0" t="0" r="0" b="0"/>
            <a:pathLst>
              <a:path w="934800" h="530100" fill="none">
                <a:moveTo>
                  <a:pt x="0" y="0"/>
                </a:moveTo>
                <a:cubicBezTo>
                  <a:pt x="0" y="-238545"/>
                  <a:pt x="514140" y="-530100"/>
                  <a:pt x="934800" y="-530100"/>
                </a:cubicBezTo>
              </a:path>
            </a:pathLst>
          </a:custGeom>
          <a:noFill/>
          <a:ln w="7600" cap="flat">
            <a:solidFill>
              <a:schemeClr val="bg1">
                <a:lumMod val="50000"/>
              </a:schemeClr>
            </a:solidFill>
            <a:prstDash val="dash"/>
            <a:bevel/>
          </a:ln>
        </p:spPr>
      </p:sp>
      <p:sp>
        <p:nvSpPr>
          <p:cNvPr id="6" name="FlexibleLine"/>
          <p:cNvSpPr/>
          <p:nvPr/>
        </p:nvSpPr>
        <p:spPr>
          <a:xfrm>
            <a:off x="1465555" y="2343694"/>
            <a:ext cx="1071877" cy="498902"/>
          </a:xfrm>
          <a:custGeom>
            <a:avLst/>
            <a:gdLst/>
            <a:ahLst/>
            <a:cxnLst/>
            <a:rect l="0" t="0" r="0" b="0"/>
            <a:pathLst>
              <a:path w="934800" h="435100" fill="none">
                <a:moveTo>
                  <a:pt x="0" y="0"/>
                </a:moveTo>
                <a:cubicBezTo>
                  <a:pt x="0" y="195795"/>
                  <a:pt x="514140" y="435100"/>
                  <a:pt x="934800" y="435100"/>
                </a:cubicBezTo>
              </a:path>
            </a:pathLst>
          </a:custGeom>
          <a:noFill/>
          <a:ln w="7600" cap="flat">
            <a:solidFill>
              <a:schemeClr val="bg1">
                <a:lumMod val="50000"/>
              </a:schemeClr>
            </a:solidFill>
            <a:prstDash val="dash"/>
            <a:bevel/>
          </a:ln>
        </p:spPr>
      </p:sp>
      <p:sp>
        <p:nvSpPr>
          <p:cNvPr id="7" name="FlexibleLine"/>
          <p:cNvSpPr/>
          <p:nvPr/>
        </p:nvSpPr>
        <p:spPr>
          <a:xfrm rot="1800000" flipH="1">
            <a:off x="-667297" y="1935122"/>
            <a:ext cx="1924089" cy="888874"/>
          </a:xfrm>
          <a:custGeom>
            <a:avLst/>
            <a:gdLst/>
            <a:ahLst/>
            <a:cxnLst/>
            <a:rect l="0" t="0" r="0" b="0"/>
            <a:pathLst>
              <a:path w="934800" h="775200" fill="none">
                <a:moveTo>
                  <a:pt x="0" y="0"/>
                </a:moveTo>
                <a:cubicBezTo>
                  <a:pt x="0" y="348840"/>
                  <a:pt x="-514140" y="775200"/>
                  <a:pt x="-934800" y="775200"/>
                </a:cubicBezTo>
              </a:path>
            </a:pathLst>
          </a:custGeom>
          <a:noFill/>
          <a:ln w="7600" cap="flat">
            <a:solidFill>
              <a:schemeClr val="bg1">
                <a:lumMod val="50000"/>
              </a:schemeClr>
            </a:solidFill>
            <a:prstDash val="dash"/>
            <a:bevel/>
          </a:ln>
        </p:spPr>
      </p:sp>
      <p:grpSp>
        <p:nvGrpSpPr>
          <p:cNvPr id="8" name="Group 8"/>
          <p:cNvGrpSpPr/>
          <p:nvPr/>
        </p:nvGrpSpPr>
        <p:grpSpPr>
          <a:xfrm>
            <a:off x="3740021" y="1735862"/>
            <a:ext cx="174290" cy="466223"/>
            <a:chOff x="9058971" y="3034893"/>
            <a:chExt cx="232386" cy="621631"/>
          </a:xfrm>
        </p:grpSpPr>
        <p:sp>
          <p:nvSpPr>
            <p:cNvPr id="9" name="FlexibleLine"/>
            <p:cNvSpPr/>
            <p:nvPr/>
          </p:nvSpPr>
          <p:spPr>
            <a:xfrm>
              <a:off x="9058971" y="3034893"/>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0" name="FlexibleLine"/>
            <p:cNvSpPr/>
            <p:nvPr/>
          </p:nvSpPr>
          <p:spPr>
            <a:xfrm>
              <a:off x="9058971" y="3034893"/>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1" name="FlexibleLine"/>
            <p:cNvSpPr/>
            <p:nvPr/>
          </p:nvSpPr>
          <p:spPr>
            <a:xfrm>
              <a:off x="9058971" y="3034893"/>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grpSp>
        <p:nvGrpSpPr>
          <p:cNvPr id="12" name="Group 9"/>
          <p:cNvGrpSpPr/>
          <p:nvPr/>
        </p:nvGrpSpPr>
        <p:grpSpPr>
          <a:xfrm>
            <a:off x="3783593" y="2842598"/>
            <a:ext cx="174290" cy="466223"/>
            <a:chOff x="9117067" y="4510540"/>
            <a:chExt cx="232386" cy="621631"/>
          </a:xfrm>
        </p:grpSpPr>
        <p:sp>
          <p:nvSpPr>
            <p:cNvPr id="13"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4"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5"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16" name="Freeform 246"/>
          <p:cNvSpPr/>
          <p:nvPr/>
        </p:nvSpPr>
        <p:spPr>
          <a:xfrm>
            <a:off x="3914310" y="1269639"/>
            <a:ext cx="854016" cy="252719"/>
          </a:xfrm>
          <a:custGeom>
            <a:avLst/>
            <a:gdLst/>
            <a:ahLst/>
            <a:cxnLst/>
            <a:rect l="0" t="0" r="0" b="0"/>
            <a:pathLst>
              <a:path w="744800" h="220400" fill="none">
                <a:moveTo>
                  <a:pt x="0" y="220400"/>
                </a:moveTo>
                <a:lnTo>
                  <a:pt x="7448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17" name="Text 4673"/>
          <p:cNvSpPr txBox="1"/>
          <p:nvPr/>
        </p:nvSpPr>
        <p:spPr>
          <a:xfrm>
            <a:off x="3995938" y="1295782"/>
            <a:ext cx="67748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18" name="Freeform 244"/>
          <p:cNvSpPr/>
          <p:nvPr/>
        </p:nvSpPr>
        <p:spPr>
          <a:xfrm>
            <a:off x="3914315" y="1609503"/>
            <a:ext cx="1385597" cy="252719"/>
          </a:xfrm>
          <a:custGeom>
            <a:avLst/>
            <a:gdLst/>
            <a:ahLst/>
            <a:cxnLst/>
            <a:rect l="0" t="0" r="0" b="0"/>
            <a:pathLst>
              <a:path w="1208400" h="220400" fill="none">
                <a:moveTo>
                  <a:pt x="0" y="220400"/>
                </a:moveTo>
                <a:lnTo>
                  <a:pt x="12084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19" name="Text 4674"/>
          <p:cNvSpPr txBox="1"/>
          <p:nvPr/>
        </p:nvSpPr>
        <p:spPr>
          <a:xfrm>
            <a:off x="3995936" y="1635646"/>
            <a:ext cx="1087549"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20" name="Freeform 242"/>
          <p:cNvSpPr/>
          <p:nvPr/>
        </p:nvSpPr>
        <p:spPr>
          <a:xfrm>
            <a:off x="3914314" y="1949366"/>
            <a:ext cx="1272309" cy="252719"/>
          </a:xfrm>
          <a:custGeom>
            <a:avLst/>
            <a:gdLst/>
            <a:ahLst/>
            <a:cxnLst/>
            <a:rect l="0" t="0" r="0" b="0"/>
            <a:pathLst>
              <a:path w="1109600" h="220400" fill="none">
                <a:moveTo>
                  <a:pt x="0" y="220400"/>
                </a:moveTo>
                <a:lnTo>
                  <a:pt x="11096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21" name="Text 4675"/>
          <p:cNvSpPr txBox="1"/>
          <p:nvPr/>
        </p:nvSpPr>
        <p:spPr>
          <a:xfrm>
            <a:off x="3995938" y="1975507"/>
            <a:ext cx="967357"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22" name="Freeform 240"/>
          <p:cNvSpPr/>
          <p:nvPr/>
        </p:nvSpPr>
        <p:spPr>
          <a:xfrm>
            <a:off x="3957887" y="2376374"/>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23" name="Text 4676"/>
          <p:cNvSpPr txBox="1"/>
          <p:nvPr/>
        </p:nvSpPr>
        <p:spPr>
          <a:xfrm>
            <a:off x="4039511" y="2402515"/>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24" name="Freeform 238"/>
          <p:cNvSpPr/>
          <p:nvPr/>
        </p:nvSpPr>
        <p:spPr>
          <a:xfrm>
            <a:off x="3957883" y="2716238"/>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25" name="Text 4677"/>
          <p:cNvSpPr txBox="1"/>
          <p:nvPr/>
        </p:nvSpPr>
        <p:spPr>
          <a:xfrm>
            <a:off x="4039508" y="2742379"/>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26" name="Freeform 236"/>
          <p:cNvSpPr/>
          <p:nvPr/>
        </p:nvSpPr>
        <p:spPr>
          <a:xfrm>
            <a:off x="3957883" y="3056101"/>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27" name="Text 4678"/>
          <p:cNvSpPr txBox="1"/>
          <p:nvPr/>
        </p:nvSpPr>
        <p:spPr>
          <a:xfrm>
            <a:off x="4039506" y="3082243"/>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28" name="组合 27"/>
          <p:cNvGrpSpPr/>
          <p:nvPr/>
        </p:nvGrpSpPr>
        <p:grpSpPr>
          <a:xfrm>
            <a:off x="1594752" y="3504325"/>
            <a:ext cx="1062320" cy="1011474"/>
            <a:chOff x="2226588" y="2112361"/>
            <a:chExt cx="997900" cy="950136"/>
          </a:xfrm>
        </p:grpSpPr>
        <p:grpSp>
          <p:nvGrpSpPr>
            <p:cNvPr id="29" name="组合 28"/>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30" name="TextBox 78"/>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chemeClr val="accent5"/>
                  </a:solidFill>
                  <a:latin typeface="微软雅黑" pitchFamily="34" charset="-122"/>
                  <a:ea typeface="微软雅黑" pitchFamily="34" charset="-122"/>
                </a:rPr>
                <a:t>创新</a:t>
              </a:r>
              <a:endParaRPr lang="en-US" altLang="zh-CN" b="1" dirty="0" smtClean="0">
                <a:solidFill>
                  <a:schemeClr val="accent5"/>
                </a:solidFill>
                <a:latin typeface="微软雅黑" pitchFamily="34" charset="-122"/>
                <a:ea typeface="微软雅黑" pitchFamily="34" charset="-122"/>
              </a:endParaRPr>
            </a:p>
            <a:p>
              <a:pPr algn="ctr"/>
              <a:r>
                <a:rPr lang="zh-CN" altLang="en-US" b="1" dirty="0" smtClean="0">
                  <a:solidFill>
                    <a:schemeClr val="accent5"/>
                  </a:solidFill>
                  <a:latin typeface="微软雅黑" pitchFamily="34" charset="-122"/>
                  <a:ea typeface="微软雅黑" pitchFamily="34" charset="-122"/>
                </a:rPr>
                <a:t>规划</a:t>
              </a:r>
              <a:endParaRPr lang="zh-CN" altLang="en-US" b="1" dirty="0">
                <a:solidFill>
                  <a:schemeClr val="accent5"/>
                </a:solidFill>
                <a:latin typeface="微软雅黑" pitchFamily="34" charset="-122"/>
                <a:ea typeface="微软雅黑" pitchFamily="34" charset="-122"/>
              </a:endParaRPr>
            </a:p>
          </p:txBody>
        </p:sp>
      </p:grpSp>
      <p:grpSp>
        <p:nvGrpSpPr>
          <p:cNvPr id="33" name="组合 32"/>
          <p:cNvGrpSpPr/>
          <p:nvPr/>
        </p:nvGrpSpPr>
        <p:grpSpPr>
          <a:xfrm>
            <a:off x="534376" y="1584800"/>
            <a:ext cx="1631493" cy="1631493"/>
            <a:chOff x="1403648" y="1115468"/>
            <a:chExt cx="1294414" cy="1294414"/>
          </a:xfrm>
        </p:grpSpPr>
        <p:sp>
          <p:nvSpPr>
            <p:cNvPr id="34" name="椭圆 33"/>
            <p:cNvSpPr/>
            <p:nvPr/>
          </p:nvSpPr>
          <p:spPr>
            <a:xfrm>
              <a:off x="1539485" y="1259632"/>
              <a:ext cx="1022740" cy="10227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7" name="同心圆 3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38" name="同心圆 37"/>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sp>
          <p:nvSpPr>
            <p:cNvPr id="36" name="TextBox 84"/>
            <p:cNvSpPr txBox="1"/>
            <p:nvPr/>
          </p:nvSpPr>
          <p:spPr>
            <a:xfrm>
              <a:off x="1680424" y="1418288"/>
              <a:ext cx="725958" cy="659307"/>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400" dirty="0" smtClean="0">
                  <a:solidFill>
                    <a:schemeClr val="bg1"/>
                  </a:solidFill>
                  <a:effectLst/>
                  <a:latin typeface="微软雅黑" panose="020B0503020204020204" pitchFamily="34" charset="-122"/>
                  <a:ea typeface="微软雅黑" panose="020B0503020204020204" pitchFamily="34" charset="-122"/>
                </a:rPr>
                <a:t>市场策略</a:t>
              </a:r>
              <a:endParaRPr lang="zh-CN" altLang="en-US" sz="2400" dirty="0">
                <a:solidFill>
                  <a:schemeClr val="bg1"/>
                </a:solidFill>
                <a:effectLst/>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2654163" y="1229870"/>
            <a:ext cx="951862" cy="906303"/>
            <a:chOff x="2226588" y="2112361"/>
            <a:chExt cx="997900" cy="950136"/>
          </a:xfrm>
        </p:grpSpPr>
        <p:grpSp>
          <p:nvGrpSpPr>
            <p:cNvPr id="40" name="组合 39"/>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43" name="椭圆 4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41" name="TextBox 94"/>
            <p:cNvSpPr txBox="1"/>
            <p:nvPr/>
          </p:nvSpPr>
          <p:spPr>
            <a:xfrm>
              <a:off x="2226588" y="2324683"/>
              <a:ext cx="997900" cy="580792"/>
            </a:xfrm>
            <a:prstGeom prst="rect">
              <a:avLst/>
            </a:prstGeom>
            <a:noFill/>
          </p:spPr>
          <p:txBody>
            <a:bodyPr wrap="square" lIns="0" tIns="0" rIns="0" bIns="0" rtlCol="0">
              <a:spAutoFit/>
            </a:bodyPr>
            <a:lstStyle/>
            <a:p>
              <a:pPr algn="ctr"/>
              <a:r>
                <a:rPr lang="zh-CN" altLang="en-US" b="1" dirty="0" smtClean="0">
                  <a:solidFill>
                    <a:schemeClr val="accent2"/>
                  </a:solidFill>
                  <a:latin typeface="微软雅黑" pitchFamily="34" charset="-122"/>
                  <a:ea typeface="微软雅黑" pitchFamily="34" charset="-122"/>
                </a:rPr>
                <a:t>销售</a:t>
              </a:r>
              <a:endParaRPr lang="en-US" altLang="zh-CN" b="1" dirty="0" smtClean="0">
                <a:solidFill>
                  <a:schemeClr val="accent2"/>
                </a:solidFill>
                <a:latin typeface="微软雅黑" pitchFamily="34" charset="-122"/>
                <a:ea typeface="微软雅黑" pitchFamily="34" charset="-122"/>
              </a:endParaRPr>
            </a:p>
            <a:p>
              <a:pPr algn="ctr"/>
              <a:r>
                <a:rPr lang="zh-CN" altLang="en-US" b="1" dirty="0" smtClean="0">
                  <a:solidFill>
                    <a:schemeClr val="accent2"/>
                  </a:solidFill>
                  <a:latin typeface="微软雅黑" pitchFamily="34" charset="-122"/>
                  <a:ea typeface="微软雅黑" pitchFamily="34" charset="-122"/>
                </a:rPr>
                <a:t>方向</a:t>
              </a:r>
              <a:endParaRPr lang="zh-CN" altLang="en-US" b="1" dirty="0">
                <a:solidFill>
                  <a:schemeClr val="accent2"/>
                </a:solidFill>
                <a:latin typeface="微软雅黑" pitchFamily="34" charset="-122"/>
                <a:ea typeface="微软雅黑" pitchFamily="34" charset="-122"/>
              </a:endParaRPr>
            </a:p>
          </p:txBody>
        </p:sp>
      </p:grpSp>
      <p:grpSp>
        <p:nvGrpSpPr>
          <p:cNvPr id="44" name="组合 43"/>
          <p:cNvGrpSpPr/>
          <p:nvPr/>
        </p:nvGrpSpPr>
        <p:grpSpPr>
          <a:xfrm>
            <a:off x="2429690" y="2426480"/>
            <a:ext cx="1062320" cy="1011474"/>
            <a:chOff x="2226588" y="2112361"/>
            <a:chExt cx="997900" cy="950136"/>
          </a:xfrm>
        </p:grpSpPr>
        <p:grpSp>
          <p:nvGrpSpPr>
            <p:cNvPr id="45" name="组合 44"/>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46" name="TextBox 110"/>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chemeClr val="accent4"/>
                  </a:solidFill>
                  <a:latin typeface="微软雅黑" pitchFamily="34" charset="-122"/>
                  <a:ea typeface="微软雅黑" pitchFamily="34" charset="-122"/>
                </a:rPr>
                <a:t>产品</a:t>
              </a:r>
              <a:endParaRPr lang="en-US" altLang="zh-CN" b="1" dirty="0" smtClean="0">
                <a:solidFill>
                  <a:schemeClr val="accent4"/>
                </a:solidFill>
                <a:latin typeface="微软雅黑" pitchFamily="34" charset="-122"/>
                <a:ea typeface="微软雅黑" pitchFamily="34" charset="-122"/>
              </a:endParaRPr>
            </a:p>
            <a:p>
              <a:pPr algn="ctr"/>
              <a:r>
                <a:rPr lang="zh-CN" altLang="en-US" b="1" dirty="0" smtClean="0">
                  <a:solidFill>
                    <a:schemeClr val="accent4"/>
                  </a:solidFill>
                  <a:latin typeface="微软雅黑" pitchFamily="34" charset="-122"/>
                  <a:ea typeface="微软雅黑" pitchFamily="34" charset="-122"/>
                </a:rPr>
                <a:t>计</a:t>
              </a:r>
              <a:r>
                <a:rPr lang="zh-CN" altLang="en-US" b="1" dirty="0">
                  <a:solidFill>
                    <a:schemeClr val="accent4"/>
                  </a:solidFill>
                  <a:latin typeface="微软雅黑" pitchFamily="34" charset="-122"/>
                  <a:ea typeface="微软雅黑" pitchFamily="34" charset="-122"/>
                </a:rPr>
                <a:t>划</a:t>
              </a:r>
            </a:p>
          </p:txBody>
        </p:sp>
      </p:grpSp>
      <p:grpSp>
        <p:nvGrpSpPr>
          <p:cNvPr id="49" name="Group 9"/>
          <p:cNvGrpSpPr/>
          <p:nvPr/>
        </p:nvGrpSpPr>
        <p:grpSpPr>
          <a:xfrm>
            <a:off x="2730792" y="4114567"/>
            <a:ext cx="174290" cy="466223"/>
            <a:chOff x="9117067" y="4510540"/>
            <a:chExt cx="232386" cy="621631"/>
          </a:xfrm>
        </p:grpSpPr>
        <p:sp>
          <p:nvSpPr>
            <p:cNvPr id="50"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51"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52"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53" name="Freeform 240"/>
          <p:cNvSpPr/>
          <p:nvPr/>
        </p:nvSpPr>
        <p:spPr>
          <a:xfrm>
            <a:off x="2905086" y="3648343"/>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chemeClr val="accent5"/>
            </a:solidFill>
            <a:bevel/>
            <a:tailEnd type="oval"/>
          </a:ln>
          <a:effectLst/>
        </p:spPr>
      </p:sp>
      <p:sp>
        <p:nvSpPr>
          <p:cNvPr id="54" name="Text 4676"/>
          <p:cNvSpPr txBox="1"/>
          <p:nvPr/>
        </p:nvSpPr>
        <p:spPr>
          <a:xfrm>
            <a:off x="2986710" y="3674485"/>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5" name="Freeform 238"/>
          <p:cNvSpPr/>
          <p:nvPr/>
        </p:nvSpPr>
        <p:spPr>
          <a:xfrm>
            <a:off x="2905082" y="3988207"/>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chemeClr val="accent5"/>
            </a:solidFill>
            <a:bevel/>
            <a:tailEnd type="oval"/>
          </a:ln>
          <a:effectLst/>
        </p:spPr>
      </p:sp>
      <p:sp>
        <p:nvSpPr>
          <p:cNvPr id="56" name="Text 4677"/>
          <p:cNvSpPr txBox="1"/>
          <p:nvPr/>
        </p:nvSpPr>
        <p:spPr>
          <a:xfrm>
            <a:off x="2986706" y="4014349"/>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7" name="Freeform 236"/>
          <p:cNvSpPr/>
          <p:nvPr/>
        </p:nvSpPr>
        <p:spPr>
          <a:xfrm>
            <a:off x="2905082" y="4328070"/>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chemeClr val="accent5"/>
            </a:solidFill>
            <a:bevel/>
            <a:tailEnd type="oval"/>
          </a:ln>
          <a:effectLst/>
        </p:spPr>
      </p:sp>
      <p:sp>
        <p:nvSpPr>
          <p:cNvPr id="58" name="Text 4678"/>
          <p:cNvSpPr txBox="1"/>
          <p:nvPr/>
        </p:nvSpPr>
        <p:spPr>
          <a:xfrm>
            <a:off x="2986705" y="4354213"/>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9" name="ZoneTexte 17"/>
          <p:cNvSpPr txBox="1"/>
          <p:nvPr/>
        </p:nvSpPr>
        <p:spPr>
          <a:xfrm>
            <a:off x="3230079" y="685345"/>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6228184" y="1224107"/>
            <a:ext cx="2962172" cy="3969021"/>
            <a:chOff x="6228184" y="1224107"/>
            <a:chExt cx="2962172" cy="3969021"/>
          </a:xfrm>
        </p:grpSpPr>
        <p:grpSp>
          <p:nvGrpSpPr>
            <p:cNvPr id="61" name="Group 1"/>
            <p:cNvGrpSpPr/>
            <p:nvPr/>
          </p:nvGrpSpPr>
          <p:grpSpPr>
            <a:xfrm flipH="1">
              <a:off x="6228184" y="1224107"/>
              <a:ext cx="2962172" cy="3969021"/>
              <a:chOff x="-19499" y="2323926"/>
              <a:chExt cx="4882156" cy="4551069"/>
            </a:xfrm>
          </p:grpSpPr>
          <p:sp>
            <p:nvSpPr>
              <p:cNvPr id="63" name="Right Triangle 221"/>
              <p:cNvSpPr/>
              <p:nvPr/>
            </p:nvSpPr>
            <p:spPr>
              <a:xfrm>
                <a:off x="-19499" y="2323926"/>
                <a:ext cx="4525511" cy="4525511"/>
              </a:xfrm>
              <a:prstGeom prst="rtTriangle">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64" name="Right Triangle 219"/>
              <p:cNvSpPr/>
              <p:nvPr/>
            </p:nvSpPr>
            <p:spPr>
              <a:xfrm>
                <a:off x="1075053" y="3087391"/>
                <a:ext cx="3787604" cy="3787604"/>
              </a:xfrm>
              <a:prstGeom prst="r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grpSp>
        <p:pic>
          <p:nvPicPr>
            <p:cNvPr id="62" name="Picture 2"/>
            <p:cNvPicPr>
              <a:picLocks noChangeAspect="1" noChangeArrowheads="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rot="16200000">
              <a:off x="6078090" y="2068789"/>
              <a:ext cx="3683466" cy="2520630"/>
            </a:xfrm>
            <a:prstGeom prst="rtTriangle">
              <a:avLst/>
            </a:prstGeom>
            <a:noFill/>
            <a:extLst>
              <a:ext uri="{909E8E84-426E-40DD-AFC4-6F175D3DCCD1}">
                <a14:hiddenFill xmlns:a14="http://schemas.microsoft.com/office/drawing/2010/main">
                  <a:solidFill>
                    <a:srgbClr val="FFFFFF"/>
                  </a:solidFill>
                </a14:hiddenFill>
              </a:ext>
            </a:extLst>
          </p:spPr>
        </p:pic>
      </p:grpSp>
      <p:pic>
        <p:nvPicPr>
          <p:cNvPr id="4"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181" y="860659"/>
            <a:ext cx="2278203" cy="4447395"/>
          </a:xfrm>
          <a:prstGeom prst="rect">
            <a:avLst/>
          </a:prstGeom>
          <a:effectLst>
            <a:outerShdw blurRad="177800" dist="469900" dir="2700000" algn="tl" rotWithShape="0">
              <a:prstClr val="black">
                <a:alpha val="24000"/>
              </a:prstClr>
            </a:outerShdw>
          </a:effectLst>
        </p:spPr>
      </p:pic>
      <p:sp>
        <p:nvSpPr>
          <p:cNvPr id="65" name="矩形 64"/>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2467630619"/>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250"/>
                            </p:stCondLst>
                            <p:childTnLst>
                              <p:par>
                                <p:cTn id="35" presetID="22" presetClass="entr" presetSubtype="2"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53"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22" presetClass="entr" presetSubtype="8"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2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22" presetClass="entr" presetSubtype="8"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325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par>
                                <p:cTn id="69" presetID="22" presetClass="entr" presetSubtype="8"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22" presetClass="entr" presetSubtype="8"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par>
                          <p:cTn id="87" fill="hold">
                            <p:stCondLst>
                              <p:cond delay="3750"/>
                            </p:stCondLst>
                            <p:childTnLst>
                              <p:par>
                                <p:cTn id="88" presetID="22" presetClass="entr" presetSubtype="8" fill="hold" nodeType="after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left)">
                                      <p:cBhvr>
                                        <p:cTn id="90" dur="500"/>
                                        <p:tgtEl>
                                          <p:spTgt spid="49"/>
                                        </p:tgtEl>
                                      </p:cBhvr>
                                    </p:animEffect>
                                  </p:childTnLst>
                                </p:cTn>
                              </p:par>
                              <p:par>
                                <p:cTn id="91" presetID="22" presetClass="entr" presetSubtype="8" fill="hold"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par>
                                <p:cTn id="97" presetID="22" presetClass="entr" presetSubtype="8"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left)">
                                      <p:cBhvr>
                                        <p:cTn id="99" dur="500"/>
                                        <p:tgtEl>
                                          <p:spTgt spid="5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0"/>
                                        <p:tgtEl>
                                          <p:spTgt spid="56"/>
                                        </p:tgtEl>
                                      </p:cBhvr>
                                    </p:animEffect>
                                  </p:childTnLst>
                                </p:cTn>
                              </p:par>
                              <p:par>
                                <p:cTn id="103" presetID="22" presetClass="entr" presetSubtype="8"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wipe(left)">
                                      <p:cBhvr>
                                        <p:cTn id="105" dur="500"/>
                                        <p:tgtEl>
                                          <p:spTgt spid="5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childTnLst>
                          </p:cTn>
                        </p:par>
                        <p:par>
                          <p:cTn id="109" fill="hold">
                            <p:stCondLst>
                              <p:cond delay="4250"/>
                            </p:stCondLst>
                            <p:childTnLst>
                              <p:par>
                                <p:cTn id="110" presetID="42" presetClass="entr" presetSubtype="0" fill="hold" nodeType="after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750"/>
                                        <p:tgtEl>
                                          <p:spTgt spid="60"/>
                                        </p:tgtEl>
                                      </p:cBhvr>
                                    </p:animEffect>
                                    <p:anim calcmode="lin" valueType="num">
                                      <p:cBhvr>
                                        <p:cTn id="113" dur="750" fill="hold"/>
                                        <p:tgtEl>
                                          <p:spTgt spid="60"/>
                                        </p:tgtEl>
                                        <p:attrNameLst>
                                          <p:attrName>ppt_x</p:attrName>
                                        </p:attrNameLst>
                                      </p:cBhvr>
                                      <p:tavLst>
                                        <p:tav tm="0">
                                          <p:val>
                                            <p:strVal val="#ppt_x"/>
                                          </p:val>
                                        </p:tav>
                                        <p:tav tm="100000">
                                          <p:val>
                                            <p:strVal val="#ppt_x"/>
                                          </p:val>
                                        </p:tav>
                                      </p:tavLst>
                                    </p:anim>
                                    <p:anim calcmode="lin" valueType="num">
                                      <p:cBhvr>
                                        <p:cTn id="114" dur="750" fill="hold"/>
                                        <p:tgtEl>
                                          <p:spTgt spid="60"/>
                                        </p:tgtEl>
                                        <p:attrNameLst>
                                          <p:attrName>ppt_y</p:attrName>
                                        </p:attrNameLst>
                                      </p:cBhvr>
                                      <p:tavLst>
                                        <p:tav tm="0">
                                          <p:val>
                                            <p:strVal val="#ppt_y+.1"/>
                                          </p:val>
                                        </p:tav>
                                        <p:tav tm="100000">
                                          <p:val>
                                            <p:strVal val="#ppt_y"/>
                                          </p:val>
                                        </p:tav>
                                      </p:tavLst>
                                    </p:anim>
                                  </p:childTnLst>
                                </p:cTn>
                              </p:par>
                            </p:childTnLst>
                          </p:cTn>
                        </p:par>
                        <p:par>
                          <p:cTn id="115" fill="hold">
                            <p:stCondLst>
                              <p:cond delay="5000"/>
                            </p:stCondLst>
                            <p:childTnLst>
                              <p:par>
                                <p:cTn id="116" presetID="22" presetClass="entr" presetSubtype="8" fill="hold" grpId="0" nodeType="after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7" grpId="0"/>
      <p:bldP spid="54" grpId="0"/>
      <p:bldP spid="56" grpId="0"/>
      <p:bldP spid="58"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cxnSp>
        <p:nvCxnSpPr>
          <p:cNvPr id="3" name="直接连接符 2"/>
          <p:cNvCxnSpPr/>
          <p:nvPr/>
        </p:nvCxnSpPr>
        <p:spPr>
          <a:xfrm flipH="1" flipV="1">
            <a:off x="2969045" y="1857280"/>
            <a:ext cx="3628920" cy="1695603"/>
          </a:xfrm>
          <a:prstGeom prst="line">
            <a:avLst/>
          </a:prstGeom>
          <a:noFill/>
          <a:ln w="76200" cap="flat" cmpd="sng" algn="ctr">
            <a:solidFill>
              <a:srgbClr val="C00000"/>
            </a:solidFill>
            <a:prstDash val="solid"/>
          </a:ln>
          <a:effectLst/>
        </p:spPr>
      </p:cxnSp>
      <p:cxnSp>
        <p:nvCxnSpPr>
          <p:cNvPr id="5" name="直接连接符 4"/>
          <p:cNvCxnSpPr/>
          <p:nvPr/>
        </p:nvCxnSpPr>
        <p:spPr>
          <a:xfrm flipV="1">
            <a:off x="2184980" y="1415757"/>
            <a:ext cx="4562601" cy="2165042"/>
          </a:xfrm>
          <a:prstGeom prst="line">
            <a:avLst/>
          </a:prstGeom>
          <a:noFill/>
          <a:ln w="76200" cap="flat" cmpd="sng" algn="ctr">
            <a:solidFill>
              <a:srgbClr val="C00000"/>
            </a:solidFill>
            <a:prstDash val="solid"/>
          </a:ln>
          <a:effectLst/>
        </p:spPr>
      </p:cxnSp>
      <p:grpSp>
        <p:nvGrpSpPr>
          <p:cNvPr id="6" name="组合 5"/>
          <p:cNvGrpSpPr/>
          <p:nvPr/>
        </p:nvGrpSpPr>
        <p:grpSpPr>
          <a:xfrm>
            <a:off x="1820981" y="1359142"/>
            <a:ext cx="1414632" cy="636545"/>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9" name="组合 8"/>
          <p:cNvGrpSpPr/>
          <p:nvPr/>
        </p:nvGrpSpPr>
        <p:grpSpPr>
          <a:xfrm>
            <a:off x="1444736" y="3296278"/>
            <a:ext cx="1414632" cy="636545"/>
            <a:chOff x="1591195" y="3531392"/>
            <a:chExt cx="1721136" cy="774463"/>
          </a:xfrm>
          <a:effectLst>
            <a:outerShdw blurRad="444500" dist="254000" dir="8100000" algn="tr" rotWithShape="0">
              <a:prstClr val="black">
                <a:alpha val="50000"/>
              </a:prstClr>
            </a:outerShdw>
          </a:effectLst>
        </p:grpSpPr>
        <p:sp>
          <p:nvSpPr>
            <p:cNvPr id="1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sp>
          <p:nvSpPr>
            <p:cNvPr id="1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12" name="组合 11"/>
          <p:cNvGrpSpPr/>
          <p:nvPr/>
        </p:nvGrpSpPr>
        <p:grpSpPr>
          <a:xfrm>
            <a:off x="6641453" y="1097484"/>
            <a:ext cx="1414632" cy="636545"/>
            <a:chOff x="1591195" y="3531392"/>
            <a:chExt cx="1721136" cy="774463"/>
          </a:xfrm>
          <a:effectLst>
            <a:outerShdw blurRad="444500" dist="254000" dir="8100000" algn="tr" rotWithShape="0">
              <a:prstClr val="black">
                <a:alpha val="50000"/>
              </a:prstClr>
            </a:outerShdw>
          </a:effectLst>
        </p:grpSpPr>
        <p:sp>
          <p:nvSpPr>
            <p:cNvPr id="13"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sp>
          <p:nvSpPr>
            <p:cNvPr id="14"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15" name="组合 14"/>
          <p:cNvGrpSpPr/>
          <p:nvPr/>
        </p:nvGrpSpPr>
        <p:grpSpPr>
          <a:xfrm>
            <a:off x="5853297" y="3313414"/>
            <a:ext cx="1414632" cy="636545"/>
            <a:chOff x="1591195" y="3531392"/>
            <a:chExt cx="1721136" cy="774463"/>
          </a:xfrm>
          <a:effectLst>
            <a:outerShdw blurRad="444500" dist="254000" dir="8100000" algn="tr" rotWithShape="0">
              <a:prstClr val="black">
                <a:alpha val="50000"/>
              </a:prstClr>
            </a:outerShdw>
          </a:effectLst>
        </p:grpSpPr>
        <p:sp>
          <p:nvSpPr>
            <p:cNvPr id="1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sp>
          <p:nvSpPr>
            <p:cNvPr id="1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18" name="TextBox 17"/>
          <p:cNvSpPr txBox="1"/>
          <p:nvPr/>
        </p:nvSpPr>
        <p:spPr>
          <a:xfrm>
            <a:off x="1891670" y="1358542"/>
            <a:ext cx="569387" cy="246221"/>
          </a:xfrm>
          <a:prstGeom prst="rect">
            <a:avLst/>
          </a:prstGeom>
          <a:noFill/>
        </p:spPr>
        <p:txBody>
          <a:bodyPr wrap="none" lIns="91438" tIns="45719" rIns="91438" bIns="45719" rtlCol="0">
            <a:spAutoFit/>
          </a:bodyPr>
          <a:lstStyle/>
          <a:p>
            <a:pPr>
              <a:defRPr/>
            </a:pPr>
            <a:r>
              <a:rPr lang="zh-CN" altLang="en-US" sz="1000" kern="0" dirty="0">
                <a:solidFill>
                  <a:sysClr val="windowText" lastClr="000000">
                    <a:lumMod val="65000"/>
                    <a:lumOff val="35000"/>
                  </a:sysClr>
                </a:solidFill>
                <a:latin typeface="微软雅黑" pitchFamily="34" charset="-122"/>
                <a:ea typeface="微软雅黑" pitchFamily="34" charset="-122"/>
              </a:rPr>
              <a:t>评估一</a:t>
            </a:r>
            <a:endParaRPr lang="en-US" altLang="zh-CN" sz="1000" kern="0" dirty="0">
              <a:solidFill>
                <a:sysClr val="windowText" lastClr="000000">
                  <a:lumMod val="65000"/>
                  <a:lumOff val="35000"/>
                </a:sysClr>
              </a:solidFill>
              <a:latin typeface="微软雅黑" pitchFamily="34" charset="-122"/>
              <a:ea typeface="微软雅黑" pitchFamily="34" charset="-122"/>
            </a:endParaRPr>
          </a:p>
        </p:txBody>
      </p:sp>
      <p:sp>
        <p:nvSpPr>
          <p:cNvPr id="19" name="TextBox 18"/>
          <p:cNvSpPr txBox="1"/>
          <p:nvPr/>
        </p:nvSpPr>
        <p:spPr>
          <a:xfrm>
            <a:off x="5981487" y="3338813"/>
            <a:ext cx="569387" cy="246221"/>
          </a:xfrm>
          <a:prstGeom prst="rect">
            <a:avLst/>
          </a:prstGeom>
          <a:noFill/>
        </p:spPr>
        <p:txBody>
          <a:bodyPr wrap="none" lIns="91438" tIns="45719" rIns="91438" bIns="45719" rtlCol="0">
            <a:spAutoFit/>
          </a:bodyPr>
          <a:lstStyle/>
          <a:p>
            <a:pPr>
              <a:defRPr/>
            </a:pPr>
            <a:r>
              <a:rPr lang="zh-CN" altLang="en-US" sz="1000" kern="0" dirty="0">
                <a:solidFill>
                  <a:sysClr val="windowText" lastClr="000000">
                    <a:lumMod val="65000"/>
                    <a:lumOff val="35000"/>
                  </a:sysClr>
                </a:solidFill>
                <a:latin typeface="微软雅黑" pitchFamily="34" charset="-122"/>
                <a:ea typeface="微软雅黑" pitchFamily="34" charset="-122"/>
              </a:rPr>
              <a:t>评估三</a:t>
            </a:r>
            <a:endParaRPr lang="en-US" altLang="zh-CN" sz="1000" kern="0" dirty="0">
              <a:solidFill>
                <a:sysClr val="windowText" lastClr="000000">
                  <a:lumMod val="65000"/>
                  <a:lumOff val="35000"/>
                </a:sysClr>
              </a:solidFill>
              <a:latin typeface="微软雅黑" pitchFamily="34" charset="-122"/>
              <a:ea typeface="微软雅黑" pitchFamily="34" charset="-122"/>
            </a:endParaRPr>
          </a:p>
        </p:txBody>
      </p:sp>
      <p:sp>
        <p:nvSpPr>
          <p:cNvPr id="20" name="TextBox 19"/>
          <p:cNvSpPr txBox="1"/>
          <p:nvPr/>
        </p:nvSpPr>
        <p:spPr>
          <a:xfrm>
            <a:off x="6747581" y="1111436"/>
            <a:ext cx="569387" cy="246221"/>
          </a:xfrm>
          <a:prstGeom prst="rect">
            <a:avLst/>
          </a:prstGeom>
          <a:noFill/>
        </p:spPr>
        <p:txBody>
          <a:bodyPr wrap="none" lIns="91438" tIns="45719" rIns="91438" bIns="45719" rtlCol="0">
            <a:spAutoFit/>
          </a:bodyPr>
          <a:lstStyle/>
          <a:p>
            <a:pPr>
              <a:defRPr/>
            </a:pPr>
            <a:r>
              <a:rPr lang="zh-CN" altLang="en-US" sz="1000" kern="0" dirty="0">
                <a:solidFill>
                  <a:sysClr val="windowText" lastClr="000000">
                    <a:lumMod val="65000"/>
                    <a:lumOff val="35000"/>
                  </a:sysClr>
                </a:solidFill>
                <a:latin typeface="微软雅黑" pitchFamily="34" charset="-122"/>
                <a:ea typeface="微软雅黑" pitchFamily="34" charset="-122"/>
              </a:rPr>
              <a:t>评估四</a:t>
            </a:r>
            <a:endParaRPr lang="en-US" altLang="zh-CN" sz="1000" kern="0" dirty="0">
              <a:solidFill>
                <a:sysClr val="windowText" lastClr="000000">
                  <a:lumMod val="65000"/>
                  <a:lumOff val="35000"/>
                </a:sysClr>
              </a:solidFill>
              <a:latin typeface="微软雅黑" pitchFamily="34" charset="-122"/>
              <a:ea typeface="微软雅黑" pitchFamily="34" charset="-122"/>
            </a:endParaRPr>
          </a:p>
        </p:txBody>
      </p:sp>
      <p:sp>
        <p:nvSpPr>
          <p:cNvPr id="21" name="TextBox 20"/>
          <p:cNvSpPr txBox="1"/>
          <p:nvPr/>
        </p:nvSpPr>
        <p:spPr>
          <a:xfrm>
            <a:off x="1555736" y="3321677"/>
            <a:ext cx="569387" cy="246221"/>
          </a:xfrm>
          <a:prstGeom prst="rect">
            <a:avLst/>
          </a:prstGeom>
          <a:noFill/>
        </p:spPr>
        <p:txBody>
          <a:bodyPr wrap="none" lIns="91438" tIns="45719" rIns="91438" bIns="45719" rtlCol="0">
            <a:spAutoFit/>
          </a:bodyPr>
          <a:lstStyle/>
          <a:p>
            <a:pPr>
              <a:defRPr/>
            </a:pPr>
            <a:r>
              <a:rPr lang="zh-CN" altLang="en-US" sz="1000" kern="0" dirty="0">
                <a:solidFill>
                  <a:sysClr val="windowText" lastClr="000000">
                    <a:lumMod val="65000"/>
                    <a:lumOff val="35000"/>
                  </a:sysClr>
                </a:solidFill>
                <a:latin typeface="微软雅黑" pitchFamily="34" charset="-122"/>
                <a:ea typeface="微软雅黑" pitchFamily="34" charset="-122"/>
              </a:rPr>
              <a:t>评估二</a:t>
            </a:r>
            <a:endParaRPr lang="en-US" altLang="zh-CN" sz="1000" kern="0" dirty="0">
              <a:solidFill>
                <a:sysClr val="windowText" lastClr="000000">
                  <a:lumMod val="65000"/>
                  <a:lumOff val="35000"/>
                </a:sysClr>
              </a:solidFill>
              <a:latin typeface="微软雅黑" pitchFamily="34" charset="-122"/>
              <a:ea typeface="微软雅黑" pitchFamily="34" charset="-122"/>
            </a:endParaRPr>
          </a:p>
        </p:txBody>
      </p:sp>
      <p:sp>
        <p:nvSpPr>
          <p:cNvPr id="22" name="TextBox 21"/>
          <p:cNvSpPr txBox="1"/>
          <p:nvPr/>
        </p:nvSpPr>
        <p:spPr>
          <a:xfrm>
            <a:off x="1835696" y="1635647"/>
            <a:ext cx="1338828" cy="323165"/>
          </a:xfrm>
          <a:prstGeom prst="rect">
            <a:avLst/>
          </a:prstGeom>
          <a:noFill/>
        </p:spPr>
        <p:txBody>
          <a:bodyPr wrap="none" lIns="91438" tIns="45719" rIns="91438" bIns="45719" rtlCol="0">
            <a:spAutoFit/>
          </a:bodyPr>
          <a:lstStyle/>
          <a:p>
            <a:r>
              <a:rPr lang="zh-CN" altLang="en-US" sz="1500" dirty="0">
                <a:latin typeface="微软雅黑" pitchFamily="34" charset="-122"/>
                <a:ea typeface="微软雅黑" pitchFamily="34" charset="-122"/>
              </a:rPr>
              <a:t>点击输入标题</a:t>
            </a:r>
          </a:p>
        </p:txBody>
      </p:sp>
      <p:sp>
        <p:nvSpPr>
          <p:cNvPr id="23" name="TextBox 22"/>
          <p:cNvSpPr txBox="1"/>
          <p:nvPr/>
        </p:nvSpPr>
        <p:spPr>
          <a:xfrm>
            <a:off x="6660232" y="1373226"/>
            <a:ext cx="1338828" cy="323165"/>
          </a:xfrm>
          <a:prstGeom prst="rect">
            <a:avLst/>
          </a:prstGeom>
          <a:noFill/>
        </p:spPr>
        <p:txBody>
          <a:bodyPr wrap="none" lIns="91438" tIns="45719" rIns="91438" bIns="45719" rtlCol="0">
            <a:spAutoFit/>
          </a:bodyPr>
          <a:lstStyle/>
          <a:p>
            <a:r>
              <a:rPr lang="zh-CN" altLang="en-US" sz="1500" dirty="0">
                <a:latin typeface="微软雅黑" pitchFamily="34" charset="-122"/>
                <a:ea typeface="微软雅黑" pitchFamily="34" charset="-122"/>
              </a:rPr>
              <a:t>点击输入标题</a:t>
            </a:r>
          </a:p>
        </p:txBody>
      </p:sp>
      <p:sp>
        <p:nvSpPr>
          <p:cNvPr id="24" name="TextBox 23"/>
          <p:cNvSpPr txBox="1"/>
          <p:nvPr/>
        </p:nvSpPr>
        <p:spPr>
          <a:xfrm>
            <a:off x="1475656" y="3555504"/>
            <a:ext cx="1338828" cy="323165"/>
          </a:xfrm>
          <a:prstGeom prst="rect">
            <a:avLst/>
          </a:prstGeom>
          <a:noFill/>
        </p:spPr>
        <p:txBody>
          <a:bodyPr wrap="none" lIns="91438" tIns="45719" rIns="91438" bIns="45719" rtlCol="0">
            <a:spAutoFit/>
          </a:bodyPr>
          <a:lstStyle/>
          <a:p>
            <a:r>
              <a:rPr lang="zh-CN" altLang="en-US" sz="1500" dirty="0">
                <a:latin typeface="微软雅黑" pitchFamily="34" charset="-122"/>
                <a:ea typeface="微软雅黑" pitchFamily="34" charset="-122"/>
              </a:rPr>
              <a:t>点击输入标题</a:t>
            </a:r>
          </a:p>
        </p:txBody>
      </p:sp>
      <p:sp>
        <p:nvSpPr>
          <p:cNvPr id="25" name="TextBox 24"/>
          <p:cNvSpPr txBox="1"/>
          <p:nvPr/>
        </p:nvSpPr>
        <p:spPr>
          <a:xfrm>
            <a:off x="5868144" y="3586554"/>
            <a:ext cx="1338828" cy="323165"/>
          </a:xfrm>
          <a:prstGeom prst="rect">
            <a:avLst/>
          </a:prstGeom>
          <a:noFill/>
        </p:spPr>
        <p:txBody>
          <a:bodyPr wrap="none" lIns="91438" tIns="45719" rIns="91438" bIns="45719" rtlCol="0">
            <a:spAutoFit/>
          </a:bodyPr>
          <a:lstStyle/>
          <a:p>
            <a:r>
              <a:rPr lang="zh-CN" altLang="en-US" sz="1500" dirty="0">
                <a:latin typeface="微软雅黑" pitchFamily="34" charset="-122"/>
                <a:ea typeface="微软雅黑" pitchFamily="34" charset="-122"/>
              </a:rPr>
              <a:t>点击输入标题</a:t>
            </a:r>
          </a:p>
        </p:txBody>
      </p:sp>
      <p:grpSp>
        <p:nvGrpSpPr>
          <p:cNvPr id="26" name="组合 25"/>
          <p:cNvGrpSpPr/>
          <p:nvPr/>
        </p:nvGrpSpPr>
        <p:grpSpPr>
          <a:xfrm>
            <a:off x="3746634" y="1810031"/>
            <a:ext cx="1382075" cy="1382075"/>
            <a:chOff x="3746633" y="1810030"/>
            <a:chExt cx="1382075" cy="1382075"/>
          </a:xfrm>
        </p:grpSpPr>
        <p:grpSp>
          <p:nvGrpSpPr>
            <p:cNvPr id="27" name="组合 26"/>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30" name="椭圆 29"/>
              <p:cNvSpPr/>
              <p:nvPr/>
            </p:nvSpPr>
            <p:spPr>
              <a:xfrm>
                <a:off x="392112" y="760412"/>
                <a:ext cx="3825877" cy="3825877"/>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sp>
          <p:nvSpPr>
            <p:cNvPr id="28" name="TextBox 27"/>
            <p:cNvSpPr txBox="1"/>
            <p:nvPr/>
          </p:nvSpPr>
          <p:spPr>
            <a:xfrm>
              <a:off x="3978122" y="2397335"/>
              <a:ext cx="926418" cy="246221"/>
            </a:xfrm>
            <a:prstGeom prst="rect">
              <a:avLst/>
            </a:prstGeom>
            <a:noFill/>
          </p:spPr>
          <p:txBody>
            <a:bodyPr wrap="square" lIns="0" tIns="0" rIns="0" bIns="0" rtlCol="0">
              <a:spAutoFit/>
            </a:bodyPr>
            <a:lstStyle/>
            <a:p>
              <a:pPr algn="ctr">
                <a:defRPr/>
              </a:pPr>
              <a:r>
                <a:rPr lang="zh-CN" altLang="en-US" sz="1600" b="1" kern="0">
                  <a:solidFill>
                    <a:srgbClr val="00B0F0"/>
                  </a:solidFill>
                  <a:latin typeface="微软雅黑" pitchFamily="34" charset="-122"/>
                  <a:ea typeface="微软雅黑" pitchFamily="34" charset="-122"/>
                </a:rPr>
                <a:t>产品功能</a:t>
              </a:r>
              <a:endParaRPr lang="zh-CN" altLang="en-US" sz="1600" b="1" kern="0" dirty="0">
                <a:solidFill>
                  <a:srgbClr val="00B0F0"/>
                </a:solidFill>
                <a:latin typeface="微软雅黑" pitchFamily="34" charset="-122"/>
                <a:ea typeface="微软雅黑" pitchFamily="34" charset="-122"/>
              </a:endParaRPr>
            </a:p>
          </p:txBody>
        </p:sp>
      </p:grpSp>
      <p:sp>
        <p:nvSpPr>
          <p:cNvPr id="31" name="TextBox 30"/>
          <p:cNvSpPr txBox="1"/>
          <p:nvPr/>
        </p:nvSpPr>
        <p:spPr>
          <a:xfrm>
            <a:off x="592782" y="2186778"/>
            <a:ext cx="2448272" cy="767515"/>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2" name="TextBox 31"/>
          <p:cNvSpPr txBox="1"/>
          <p:nvPr/>
        </p:nvSpPr>
        <p:spPr>
          <a:xfrm>
            <a:off x="745182" y="4011911"/>
            <a:ext cx="2448272" cy="752512"/>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3" name="TextBox 32"/>
          <p:cNvSpPr txBox="1"/>
          <p:nvPr/>
        </p:nvSpPr>
        <p:spPr>
          <a:xfrm>
            <a:off x="5849365" y="4058985"/>
            <a:ext cx="2448272" cy="767515"/>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4" name="TextBox 33"/>
          <p:cNvSpPr txBox="1"/>
          <p:nvPr/>
        </p:nvSpPr>
        <p:spPr>
          <a:xfrm>
            <a:off x="6012160" y="1972989"/>
            <a:ext cx="2448272" cy="752512"/>
          </a:xfrm>
          <a:prstGeom prst="rect">
            <a:avLst/>
          </a:prstGeom>
          <a:noFill/>
        </p:spPr>
        <p:txBody>
          <a:bodyPr wrap="square" lIns="91438" tIns="45719" rIns="91438" bIns="45719"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5" name="椭圆 34"/>
          <p:cNvSpPr/>
          <p:nvPr/>
        </p:nvSpPr>
        <p:spPr>
          <a:xfrm>
            <a:off x="2883768" y="1304104"/>
            <a:ext cx="373310" cy="373310"/>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r>
              <a:rPr lang="en-US" altLang="zh-CN" kern="0" dirty="0">
                <a:solidFill>
                  <a:sysClr val="window" lastClr="FFFFFF"/>
                </a:solidFill>
                <a:latin typeface="Calibri"/>
                <a:ea typeface="宋体"/>
              </a:rPr>
              <a:t>1</a:t>
            </a:r>
            <a:endParaRPr lang="zh-CN" altLang="en-US" kern="0" dirty="0">
              <a:solidFill>
                <a:sysClr val="window" lastClr="FFFFFF"/>
              </a:solidFill>
              <a:latin typeface="Calibri"/>
              <a:ea typeface="宋体"/>
            </a:endParaRPr>
          </a:p>
        </p:txBody>
      </p:sp>
      <p:sp>
        <p:nvSpPr>
          <p:cNvPr id="36" name="椭圆 35"/>
          <p:cNvSpPr/>
          <p:nvPr/>
        </p:nvSpPr>
        <p:spPr>
          <a:xfrm>
            <a:off x="2523727" y="3207487"/>
            <a:ext cx="373310" cy="373310"/>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r>
              <a:rPr lang="en-US" altLang="zh-CN" kern="0" dirty="0">
                <a:solidFill>
                  <a:sysClr val="window" lastClr="FFFFFF"/>
                </a:solidFill>
                <a:latin typeface="Calibri"/>
                <a:ea typeface="宋体"/>
              </a:rPr>
              <a:t>2</a:t>
            </a:r>
            <a:endParaRPr lang="zh-CN" altLang="en-US" kern="0" dirty="0">
              <a:solidFill>
                <a:sysClr val="window" lastClr="FFFFFF"/>
              </a:solidFill>
              <a:latin typeface="Calibri"/>
              <a:ea typeface="宋体"/>
            </a:endParaRPr>
          </a:p>
        </p:txBody>
      </p:sp>
      <p:sp>
        <p:nvSpPr>
          <p:cNvPr id="37" name="椭圆 36"/>
          <p:cNvSpPr/>
          <p:nvPr/>
        </p:nvSpPr>
        <p:spPr>
          <a:xfrm>
            <a:off x="6911329" y="3275268"/>
            <a:ext cx="373310" cy="373310"/>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r>
              <a:rPr lang="en-US" altLang="zh-CN" kern="0" dirty="0">
                <a:solidFill>
                  <a:sysClr val="window" lastClr="FFFFFF"/>
                </a:solidFill>
                <a:latin typeface="Calibri"/>
                <a:ea typeface="宋体"/>
              </a:rPr>
              <a:t>3</a:t>
            </a:r>
            <a:endParaRPr lang="zh-CN" altLang="en-US" kern="0" dirty="0">
              <a:solidFill>
                <a:sysClr val="window" lastClr="FFFFFF"/>
              </a:solidFill>
              <a:latin typeface="Calibri"/>
              <a:ea typeface="宋体"/>
            </a:endParaRPr>
          </a:p>
        </p:txBody>
      </p:sp>
      <p:sp>
        <p:nvSpPr>
          <p:cNvPr id="38" name="椭圆 37"/>
          <p:cNvSpPr/>
          <p:nvPr/>
        </p:nvSpPr>
        <p:spPr>
          <a:xfrm>
            <a:off x="7725153" y="1059583"/>
            <a:ext cx="373310" cy="373310"/>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lIns="91438" tIns="45719" rIns="91438" bIns="45719" rtlCol="0" anchor="ctr"/>
          <a:lstStyle/>
          <a:p>
            <a:pPr algn="ctr">
              <a:defRPr/>
            </a:pPr>
            <a:r>
              <a:rPr lang="en-US" altLang="zh-CN" kern="0" dirty="0">
                <a:solidFill>
                  <a:sysClr val="window" lastClr="FFFFFF"/>
                </a:solidFill>
                <a:latin typeface="Calibri"/>
                <a:ea typeface="宋体"/>
              </a:rPr>
              <a:t>4</a:t>
            </a:r>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2493741401"/>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par>
                                <p:cTn id="18" presetID="53" presetClass="entr" presetSubtype="16" fill="hold" nodeType="withEffect">
                                  <p:stCondLst>
                                    <p:cond delay="3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nodeType="withEffect">
                                  <p:stCondLst>
                                    <p:cond delay="3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300"/>
                            </p:stCondLst>
                            <p:childTnLst>
                              <p:par>
                                <p:cTn id="29" presetID="1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par>
                          <p:cTn id="45" fill="hold">
                            <p:stCondLst>
                              <p:cond delay="2800"/>
                            </p:stCondLst>
                            <p:childTnLst>
                              <p:par>
                                <p:cTn id="46" presetID="16" presetClass="entr" presetSubtype="37"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outVertical)">
                                      <p:cBhvr>
                                        <p:cTn id="48" dur="500"/>
                                        <p:tgtEl>
                                          <p:spTgt spid="5"/>
                                        </p:tgtEl>
                                      </p:cBhvr>
                                    </p:animEffect>
                                  </p:childTnLst>
                                </p:cTn>
                              </p:par>
                              <p:par>
                                <p:cTn id="49" presetID="53" presetClass="entr" presetSubtype="16" fill="hold" nodeType="withEffect">
                                  <p:stCondLst>
                                    <p:cond delay="30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53" presetClass="entr" presetSubtype="16" fill="hold" nodeType="withEffect">
                                  <p:stCondLst>
                                    <p:cond delay="3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par>
                          <p:cTn id="59" fill="hold">
                            <p:stCondLst>
                              <p:cond delay="3600"/>
                            </p:stCondLst>
                            <p:childTnLst>
                              <p:par>
                                <p:cTn id="60" presetID="12" presetClass="entr" presetSubtype="4"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p:tgtEl>
                                          <p:spTgt spid="24"/>
                                        </p:tgtEl>
                                        <p:attrNameLst>
                                          <p:attrName>ppt_y</p:attrName>
                                        </p:attrNameLst>
                                      </p:cBhvr>
                                      <p:tavLst>
                                        <p:tav tm="0">
                                          <p:val>
                                            <p:strVal val="#ppt_y+#ppt_h*1.125000"/>
                                          </p:val>
                                        </p:tav>
                                        <p:tav tm="100000">
                                          <p:val>
                                            <p:strVal val="#ppt_y"/>
                                          </p:val>
                                        </p:tav>
                                      </p:tavLst>
                                    </p:anim>
                                    <p:animEffect transition="in" filter="wipe(up)">
                                      <p:cBhvr>
                                        <p:cTn id="63" dur="500"/>
                                        <p:tgtEl>
                                          <p:spTgt spid="24"/>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p:tgtEl>
                                          <p:spTgt spid="21"/>
                                        </p:tgtEl>
                                        <p:attrNameLst>
                                          <p:attrName>ppt_y</p:attrName>
                                        </p:attrNameLst>
                                      </p:cBhvr>
                                      <p:tavLst>
                                        <p:tav tm="0">
                                          <p:val>
                                            <p:strVal val="#ppt_y+#ppt_h*1.125000"/>
                                          </p:val>
                                        </p:tav>
                                        <p:tav tm="100000">
                                          <p:val>
                                            <p:strVal val="#ppt_y"/>
                                          </p:val>
                                        </p:tav>
                                      </p:tavLst>
                                    </p:anim>
                                    <p:animEffect transition="in" filter="wipe(up)">
                                      <p:cBhvr>
                                        <p:cTn id="67" dur="500"/>
                                        <p:tgtEl>
                                          <p:spTgt spid="21"/>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p:tgtEl>
                                          <p:spTgt spid="20"/>
                                        </p:tgtEl>
                                        <p:attrNameLst>
                                          <p:attrName>ppt_y</p:attrName>
                                        </p:attrNameLst>
                                      </p:cBhvr>
                                      <p:tavLst>
                                        <p:tav tm="0">
                                          <p:val>
                                            <p:strVal val="#ppt_y+#ppt_h*1.125000"/>
                                          </p:val>
                                        </p:tav>
                                        <p:tav tm="100000">
                                          <p:val>
                                            <p:strVal val="#ppt_y"/>
                                          </p:val>
                                        </p:tav>
                                      </p:tavLst>
                                    </p:anim>
                                    <p:animEffect transition="in" filter="wipe(up)">
                                      <p:cBhvr>
                                        <p:cTn id="71" dur="500"/>
                                        <p:tgtEl>
                                          <p:spTgt spid="20"/>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p:tgtEl>
                                          <p:spTgt spid="23"/>
                                        </p:tgtEl>
                                        <p:attrNameLst>
                                          <p:attrName>ppt_y</p:attrName>
                                        </p:attrNameLst>
                                      </p:cBhvr>
                                      <p:tavLst>
                                        <p:tav tm="0">
                                          <p:val>
                                            <p:strVal val="#ppt_y+#ppt_h*1.125000"/>
                                          </p:val>
                                        </p:tav>
                                        <p:tav tm="100000">
                                          <p:val>
                                            <p:strVal val="#ppt_y"/>
                                          </p:val>
                                        </p:tav>
                                      </p:tavLst>
                                    </p:anim>
                                    <p:animEffect transition="in" filter="wipe(up)">
                                      <p:cBhvr>
                                        <p:cTn id="75" dur="500"/>
                                        <p:tgtEl>
                                          <p:spTgt spid="23"/>
                                        </p:tgtEl>
                                      </p:cBhvr>
                                    </p:animEffect>
                                  </p:childTnLst>
                                </p:cTn>
                              </p:par>
                            </p:childTnLst>
                          </p:cTn>
                        </p:par>
                        <p:par>
                          <p:cTn id="76" fill="hold">
                            <p:stCondLst>
                              <p:cond delay="4100"/>
                            </p:stCondLst>
                            <p:childTnLst>
                              <p:par>
                                <p:cTn id="77" presetID="53" presetClass="entr" presetSubtype="16"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p:cTn id="84" dur="500" fill="hold"/>
                                        <p:tgtEl>
                                          <p:spTgt spid="36"/>
                                        </p:tgtEl>
                                        <p:attrNameLst>
                                          <p:attrName>ppt_w</p:attrName>
                                        </p:attrNameLst>
                                      </p:cBhvr>
                                      <p:tavLst>
                                        <p:tav tm="0">
                                          <p:val>
                                            <p:fltVal val="0"/>
                                          </p:val>
                                        </p:tav>
                                        <p:tav tm="100000">
                                          <p:val>
                                            <p:strVal val="#ppt_w"/>
                                          </p:val>
                                        </p:tav>
                                      </p:tavLst>
                                    </p:anim>
                                    <p:anim calcmode="lin" valueType="num">
                                      <p:cBhvr>
                                        <p:cTn id="85" dur="500" fill="hold"/>
                                        <p:tgtEl>
                                          <p:spTgt spid="36"/>
                                        </p:tgtEl>
                                        <p:attrNameLst>
                                          <p:attrName>ppt_h</p:attrName>
                                        </p:attrNameLst>
                                      </p:cBhvr>
                                      <p:tavLst>
                                        <p:tav tm="0">
                                          <p:val>
                                            <p:fltVal val="0"/>
                                          </p:val>
                                        </p:tav>
                                        <p:tav tm="100000">
                                          <p:val>
                                            <p:strVal val="#ppt_h"/>
                                          </p:val>
                                        </p:tav>
                                      </p:tavLst>
                                    </p:anim>
                                    <p:animEffect transition="in" filter="fade">
                                      <p:cBhvr>
                                        <p:cTn id="86" dur="500"/>
                                        <p:tgtEl>
                                          <p:spTgt spid="36"/>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p:cTn id="89" dur="500" fill="hold"/>
                                        <p:tgtEl>
                                          <p:spTgt spid="37"/>
                                        </p:tgtEl>
                                        <p:attrNameLst>
                                          <p:attrName>ppt_w</p:attrName>
                                        </p:attrNameLst>
                                      </p:cBhvr>
                                      <p:tavLst>
                                        <p:tav tm="0">
                                          <p:val>
                                            <p:fltVal val="0"/>
                                          </p:val>
                                        </p:tav>
                                        <p:tav tm="100000">
                                          <p:val>
                                            <p:strVal val="#ppt_w"/>
                                          </p:val>
                                        </p:tav>
                                      </p:tavLst>
                                    </p:anim>
                                    <p:anim calcmode="lin" valueType="num">
                                      <p:cBhvr>
                                        <p:cTn id="90" dur="500" fill="hold"/>
                                        <p:tgtEl>
                                          <p:spTgt spid="37"/>
                                        </p:tgtEl>
                                        <p:attrNameLst>
                                          <p:attrName>ppt_h</p:attrName>
                                        </p:attrNameLst>
                                      </p:cBhvr>
                                      <p:tavLst>
                                        <p:tav tm="0">
                                          <p:val>
                                            <p:fltVal val="0"/>
                                          </p:val>
                                        </p:tav>
                                        <p:tav tm="100000">
                                          <p:val>
                                            <p:strVal val="#ppt_h"/>
                                          </p:val>
                                        </p:tav>
                                      </p:tavLst>
                                    </p:anim>
                                    <p:animEffect transition="in" filter="fade">
                                      <p:cBhvr>
                                        <p:cTn id="91" dur="500"/>
                                        <p:tgtEl>
                                          <p:spTgt spid="37"/>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animEffect transition="in" filter="fade">
                                      <p:cBhvr>
                                        <p:cTn id="96" dur="500"/>
                                        <p:tgtEl>
                                          <p:spTgt spid="38"/>
                                        </p:tgtEl>
                                      </p:cBhvr>
                                    </p:animEffect>
                                  </p:childTnLst>
                                </p:cTn>
                              </p:par>
                            </p:childTnLst>
                          </p:cTn>
                        </p:par>
                        <p:par>
                          <p:cTn id="97" fill="hold">
                            <p:stCondLst>
                              <p:cond delay="4600"/>
                            </p:stCondLst>
                            <p:childTnLst>
                              <p:par>
                                <p:cTn id="98" presetID="22" presetClass="entr" presetSubtype="1" fill="hold" grpId="0"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wipe(up)">
                                      <p:cBhvr>
                                        <p:cTn id="100" dur="500"/>
                                        <p:tgtEl>
                                          <p:spTgt spid="31"/>
                                        </p:tgtEl>
                                      </p:cBhvr>
                                    </p:animEffect>
                                  </p:childTnLst>
                                </p:cTn>
                              </p:par>
                            </p:childTnLst>
                          </p:cTn>
                        </p:par>
                        <p:par>
                          <p:cTn id="101" fill="hold">
                            <p:stCondLst>
                              <p:cond delay="5100"/>
                            </p:stCondLst>
                            <p:childTnLst>
                              <p:par>
                                <p:cTn id="102" presetID="22" presetClass="entr" presetSubtype="1"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up)">
                                      <p:cBhvr>
                                        <p:cTn id="104" dur="500"/>
                                        <p:tgtEl>
                                          <p:spTgt spid="32"/>
                                        </p:tgtEl>
                                      </p:cBhvr>
                                    </p:animEffect>
                                  </p:childTnLst>
                                </p:cTn>
                              </p:par>
                            </p:childTnLst>
                          </p:cTn>
                        </p:par>
                        <p:par>
                          <p:cTn id="105" fill="hold">
                            <p:stCondLst>
                              <p:cond delay="5600"/>
                            </p:stCondLst>
                            <p:childTnLst>
                              <p:par>
                                <p:cTn id="106" presetID="22" presetClass="entr" presetSubtype="1"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wipe(up)">
                                      <p:cBhvr>
                                        <p:cTn id="108" dur="500"/>
                                        <p:tgtEl>
                                          <p:spTgt spid="33"/>
                                        </p:tgtEl>
                                      </p:cBhvr>
                                    </p:animEffect>
                                  </p:childTnLst>
                                </p:cTn>
                              </p:par>
                            </p:childTnLst>
                          </p:cTn>
                        </p:par>
                        <p:par>
                          <p:cTn id="109" fill="hold">
                            <p:stCondLst>
                              <p:cond delay="6100"/>
                            </p:stCondLst>
                            <p:childTnLst>
                              <p:par>
                                <p:cTn id="110" presetID="22" presetClass="entr" presetSubtype="1"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wipe(up)">
                                      <p:cBhvr>
                                        <p:cTn id="1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22" grpId="0"/>
      <p:bldP spid="23" grpId="0"/>
      <p:bldP spid="24" grpId="0"/>
      <p:bldP spid="25" grpId="0"/>
      <p:bldP spid="31" grpId="0"/>
      <p:bldP spid="32" grpId="0"/>
      <p:bldP spid="33" grpId="0"/>
      <p:bldP spid="34" grpId="0"/>
      <p:bldP spid="35"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125" name="Rectangle 166"/>
          <p:cNvSpPr/>
          <p:nvPr/>
        </p:nvSpPr>
        <p:spPr>
          <a:xfrm>
            <a:off x="89395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126" name="Rectangle 171"/>
          <p:cNvSpPr/>
          <p:nvPr/>
        </p:nvSpPr>
        <p:spPr>
          <a:xfrm>
            <a:off x="3366016"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127" name="Rectangle 175"/>
          <p:cNvSpPr/>
          <p:nvPr/>
        </p:nvSpPr>
        <p:spPr>
          <a:xfrm>
            <a:off x="585744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128" name="TextBox 35"/>
          <p:cNvSpPr txBox="1"/>
          <p:nvPr/>
        </p:nvSpPr>
        <p:spPr>
          <a:xfrm>
            <a:off x="1724398"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sz="1100" b="1" dirty="0">
              <a:solidFill>
                <a:schemeClr val="accent2"/>
              </a:solidFill>
              <a:latin typeface="微软雅黑" panose="020B0503020204020204" pitchFamily="34" charset="-122"/>
              <a:ea typeface="微软雅黑" panose="020B0503020204020204" pitchFamily="34" charset="-122"/>
            </a:endParaRPr>
          </a:p>
        </p:txBody>
      </p:sp>
      <p:sp>
        <p:nvSpPr>
          <p:cNvPr id="129" name="TextBox 36"/>
          <p:cNvSpPr txBox="1"/>
          <p:nvPr/>
        </p:nvSpPr>
        <p:spPr>
          <a:xfrm>
            <a:off x="108306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30" name="Straight Connector 214"/>
          <p:cNvCxnSpPr/>
          <p:nvPr/>
        </p:nvCxnSpPr>
        <p:spPr>
          <a:xfrm>
            <a:off x="187942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1" name="TextBox 38"/>
          <p:cNvSpPr txBox="1"/>
          <p:nvPr/>
        </p:nvSpPr>
        <p:spPr>
          <a:xfrm>
            <a:off x="4220777"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132" name="TextBox 39"/>
          <p:cNvSpPr txBox="1"/>
          <p:nvPr/>
        </p:nvSpPr>
        <p:spPr>
          <a:xfrm>
            <a:off x="357944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33" name="Straight Connector 217"/>
          <p:cNvCxnSpPr/>
          <p:nvPr/>
        </p:nvCxnSpPr>
        <p:spPr>
          <a:xfrm>
            <a:off x="437580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4" name="TextBox 41"/>
          <p:cNvSpPr txBox="1"/>
          <p:nvPr/>
        </p:nvSpPr>
        <p:spPr>
          <a:xfrm>
            <a:off x="6670462"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135" name="TextBox 42"/>
          <p:cNvSpPr txBox="1"/>
          <p:nvPr/>
        </p:nvSpPr>
        <p:spPr>
          <a:xfrm>
            <a:off x="6029135"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36" name="Straight Connector 220"/>
          <p:cNvCxnSpPr/>
          <p:nvPr/>
        </p:nvCxnSpPr>
        <p:spPr>
          <a:xfrm>
            <a:off x="6825493"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37" name="图片占位符 6"/>
          <p:cNvPicPr>
            <a:picLocks noChangeAspect="1"/>
          </p:cNvPicPr>
          <p:nvPr/>
        </p:nvPicPr>
        <p:blipFill rotWithShape="1">
          <a:blip r:embed="rId3">
            <a:extLst>
              <a:ext uri="{28A0092B-C50C-407E-A947-70E740481C1C}">
                <a14:useLocalDpi xmlns:a14="http://schemas.microsoft.com/office/drawing/2010/main" val="0"/>
              </a:ext>
            </a:extLst>
          </a:blip>
          <a:srcRect l="35286" r="17926" b="1542"/>
          <a:stretch/>
        </p:blipFill>
        <p:spPr>
          <a:xfrm>
            <a:off x="893953" y="1226820"/>
            <a:ext cx="2405269" cy="2353538"/>
          </a:xfrm>
          <a:prstGeom prst="rect">
            <a:avLst/>
          </a:prstGeom>
        </p:spPr>
      </p:pic>
      <p:pic>
        <p:nvPicPr>
          <p:cNvPr id="138" name="图片占位符 7"/>
          <p:cNvPicPr>
            <a:picLocks noChangeAspect="1"/>
          </p:cNvPicPr>
          <p:nvPr/>
        </p:nvPicPr>
        <p:blipFill rotWithShape="1">
          <a:blip r:embed="rId4" cstate="print">
            <a:extLst>
              <a:ext uri="{28A0092B-C50C-407E-A947-70E740481C1C}">
                <a14:useLocalDpi xmlns:a14="http://schemas.microsoft.com/office/drawing/2010/main" val="0"/>
              </a:ext>
            </a:extLst>
          </a:blip>
          <a:srcRect l="34547" t="796" r="-1" b="2517"/>
          <a:stretch/>
        </p:blipFill>
        <p:spPr>
          <a:xfrm>
            <a:off x="3366018" y="1226819"/>
            <a:ext cx="2404912" cy="2353539"/>
          </a:xfrm>
          <a:prstGeom prst="rect">
            <a:avLst/>
          </a:prstGeom>
        </p:spPr>
      </p:pic>
      <p:pic>
        <p:nvPicPr>
          <p:cNvPr id="139" name="图片占位符 8"/>
          <p:cNvPicPr>
            <a:picLocks noChangeAspect="1"/>
          </p:cNvPicPr>
          <p:nvPr/>
        </p:nvPicPr>
        <p:blipFill>
          <a:blip r:embed="rId5" cstate="print">
            <a:extLst>
              <a:ext uri="{28A0092B-C50C-407E-A947-70E740481C1C}">
                <a14:useLocalDpi xmlns:a14="http://schemas.microsoft.com/office/drawing/2010/main" val="0"/>
              </a:ext>
            </a:extLst>
          </a:blip>
          <a:srcRect t="685" b="685"/>
          <a:stretch>
            <a:fillRect/>
          </a:stretch>
        </p:blipFill>
        <p:spPr>
          <a:xfrm>
            <a:off x="5857443" y="1226820"/>
            <a:ext cx="2405063" cy="2353866"/>
          </a:xfrm>
          <a:prstGeom prst="rect">
            <a:avLst/>
          </a:prstGeom>
        </p:spPr>
      </p:pic>
    </p:spTree>
    <p:extLst>
      <p:ext uri="{BB962C8B-B14F-4D97-AF65-F5344CB8AC3E}">
        <p14:creationId xmlns:p14="http://schemas.microsoft.com/office/powerpoint/2010/main" val="340464156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10"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500"/>
                                        <p:tgtEl>
                                          <p:spTgt spid="138"/>
                                        </p:tgtEl>
                                      </p:cBhvr>
                                    </p:animEffect>
                                  </p:childTnLst>
                                </p:cTn>
                              </p:par>
                              <p:par>
                                <p:cTn id="16" presetID="10"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par>
                                <p:cTn id="27" presetID="10" presetClass="entr" presetSubtype="0" fill="hold" nodeType="with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fade">
                                      <p:cBhvr>
                                        <p:cTn id="29" dur="500"/>
                                        <p:tgtEl>
                                          <p:spTgt spid="1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500"/>
                                        <p:tgtEl>
                                          <p:spTgt spid="129"/>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500"/>
                                        <p:tgtEl>
                                          <p:spTgt spid="1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500"/>
                                        <p:tgtEl>
                                          <p:spTgt spid="131"/>
                                        </p:tgtEl>
                                      </p:cBhvr>
                                    </p:animEffect>
                                  </p:childTnLst>
                                </p:cTn>
                              </p:par>
                              <p:par>
                                <p:cTn id="41" presetID="10" presetClass="entr" presetSubtype="0" fill="hold"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Effect transition="in" filter="fade">
                                      <p:cBhvr>
                                        <p:cTn id="46" dur="500"/>
                                        <p:tgtEl>
                                          <p:spTgt spid="132"/>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fade">
                                      <p:cBhvr>
                                        <p:cTn id="50" dur="500"/>
                                        <p:tgtEl>
                                          <p:spTgt spid="127"/>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34"/>
                                        </p:tgtEl>
                                        <p:attrNameLst>
                                          <p:attrName>style.visibility</p:attrName>
                                        </p:attrNameLst>
                                      </p:cBhvr>
                                      <p:to>
                                        <p:strVal val="visible"/>
                                      </p:to>
                                    </p:set>
                                    <p:animEffect transition="in" filter="fade">
                                      <p:cBhvr>
                                        <p:cTn id="54" dur="500"/>
                                        <p:tgtEl>
                                          <p:spTgt spid="134"/>
                                        </p:tgtEl>
                                      </p:cBhvr>
                                    </p:animEffect>
                                  </p:childTnLst>
                                </p:cTn>
                              </p:par>
                              <p:par>
                                <p:cTn id="55" presetID="10" presetClass="entr" presetSubtype="0" fill="hold" nodeType="withEffect">
                                  <p:stCondLst>
                                    <p:cond delay="0"/>
                                  </p:stCondLst>
                                  <p:childTnLst>
                                    <p:set>
                                      <p:cBhvr>
                                        <p:cTn id="56" dur="1" fill="hold">
                                          <p:stCondLst>
                                            <p:cond delay="0"/>
                                          </p:stCondLst>
                                        </p:cTn>
                                        <p:tgtEl>
                                          <p:spTgt spid="136"/>
                                        </p:tgtEl>
                                        <p:attrNameLst>
                                          <p:attrName>style.visibility</p:attrName>
                                        </p:attrNameLst>
                                      </p:cBhvr>
                                      <p:to>
                                        <p:strVal val="visible"/>
                                      </p:to>
                                    </p:set>
                                    <p:animEffect transition="in" filter="fade">
                                      <p:cBhvr>
                                        <p:cTn id="57" dur="500"/>
                                        <p:tgtEl>
                                          <p:spTgt spid="1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5"/>
                                        </p:tgtEl>
                                        <p:attrNameLst>
                                          <p:attrName>style.visibility</p:attrName>
                                        </p:attrNameLst>
                                      </p:cBhvr>
                                      <p:to>
                                        <p:strVal val="visible"/>
                                      </p:to>
                                    </p:set>
                                    <p:animEffect transition="in" filter="fade">
                                      <p:cBhvr>
                                        <p:cTn id="60"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5" grpId="0" animBg="1"/>
      <p:bldP spid="126" grpId="0" animBg="1"/>
      <p:bldP spid="127" grpId="0" animBg="1"/>
      <p:bldP spid="128" grpId="0"/>
      <p:bldP spid="129" grpId="0"/>
      <p:bldP spid="131" grpId="0"/>
      <p:bldP spid="132" grpId="0"/>
      <p:bldP spid="134" grpId="0"/>
      <p:bldP spid="1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3265340" y="2582197"/>
            <a:ext cx="2105129" cy="2570468"/>
            <a:chOff x="4408748" y="2851198"/>
            <a:chExt cx="2806473" cy="3428085"/>
          </a:xfrm>
          <a:solidFill>
            <a:srgbClr val="A6A6A6"/>
          </a:solidFill>
        </p:grpSpPr>
        <p:sp>
          <p:nvSpPr>
            <p:cNvPr id="5" name="矩形 4"/>
            <p:cNvSpPr/>
            <p:nvPr/>
          </p:nvSpPr>
          <p:spPr>
            <a:xfrm>
              <a:off x="5654903" y="2851198"/>
              <a:ext cx="308446" cy="34280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rot="3628266">
              <a:off x="6344896" y="3307680"/>
              <a:ext cx="2403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rot="3222577">
              <a:off x="6279379" y="4508173"/>
              <a:ext cx="117002"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rot="18144688" flipH="1">
              <a:off x="5094796" y="2855932"/>
              <a:ext cx="152149"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rot="17368525" flipH="1">
              <a:off x="5067148" y="4124428"/>
              <a:ext cx="1834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3533384" y="1043824"/>
            <a:ext cx="1686239" cy="1685630"/>
            <a:chOff x="4710563" y="795050"/>
            <a:chExt cx="2248026" cy="2248026"/>
          </a:xfrm>
        </p:grpSpPr>
        <p:grpSp>
          <p:nvGrpSpPr>
            <p:cNvPr id="11" name="组合 10"/>
            <p:cNvGrpSpPr/>
            <p:nvPr/>
          </p:nvGrpSpPr>
          <p:grpSpPr>
            <a:xfrm>
              <a:off x="4710563" y="795050"/>
              <a:ext cx="2248026" cy="2248026"/>
              <a:chOff x="1200760" y="3842074"/>
              <a:chExt cx="1784148" cy="1784148"/>
            </a:xfrm>
          </p:grpSpPr>
          <p:sp>
            <p:nvSpPr>
              <p:cNvPr id="13" name="椭圆 12"/>
              <p:cNvSpPr/>
              <p:nvPr/>
            </p:nvSpPr>
            <p:spPr>
              <a:xfrm>
                <a:off x="1200760" y="3842074"/>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1475770" y="4117085"/>
                <a:ext cx="1234127" cy="1234127"/>
              </a:xfrm>
              <a:prstGeom prst="ellipse">
                <a:avLst/>
              </a:prstGeom>
              <a:gradFill>
                <a:gsLst>
                  <a:gs pos="50000">
                    <a:srgbClr val="DFDFDF"/>
                  </a:gs>
                  <a:gs pos="0">
                    <a:schemeClr val="bg1">
                      <a:lumMod val="75000"/>
                    </a:schemeClr>
                  </a:gs>
                  <a:gs pos="100000">
                    <a:schemeClr val="bg1"/>
                  </a:gs>
                </a:gsLst>
                <a:lin ang="18900000" scaled="1"/>
              </a:gra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Freeform 987"/>
            <p:cNvSpPr>
              <a:spLocks noEditPoints="1"/>
            </p:cNvSpPr>
            <p:nvPr/>
          </p:nvSpPr>
          <p:spPr bwMode="auto">
            <a:xfrm>
              <a:off x="5564060" y="1377589"/>
              <a:ext cx="540619" cy="869615"/>
            </a:xfrm>
            <a:custGeom>
              <a:avLst/>
              <a:gdLst>
                <a:gd name="T0" fmla="*/ 133 w 205"/>
                <a:gd name="T1" fmla="*/ 170 h 331"/>
                <a:gd name="T2" fmla="*/ 148 w 205"/>
                <a:gd name="T3" fmla="*/ 126 h 331"/>
                <a:gd name="T4" fmla="*/ 148 w 205"/>
                <a:gd name="T5" fmla="*/ 110 h 331"/>
                <a:gd name="T6" fmla="*/ 48 w 205"/>
                <a:gd name="T7" fmla="*/ 118 h 331"/>
                <a:gd name="T8" fmla="*/ 71 w 205"/>
                <a:gd name="T9" fmla="*/ 126 h 331"/>
                <a:gd name="T10" fmla="*/ 39 w 205"/>
                <a:gd name="T11" fmla="*/ 224 h 331"/>
                <a:gd name="T12" fmla="*/ 44 w 205"/>
                <a:gd name="T13" fmla="*/ 331 h 331"/>
                <a:gd name="T14" fmla="*/ 205 w 205"/>
                <a:gd name="T15" fmla="*/ 298 h 331"/>
                <a:gd name="T16" fmla="*/ 161 w 205"/>
                <a:gd name="T17" fmla="*/ 315 h 331"/>
                <a:gd name="T18" fmla="*/ 16 w 205"/>
                <a:gd name="T19" fmla="*/ 298 h 331"/>
                <a:gd name="T20" fmla="*/ 87 w 205"/>
                <a:gd name="T21" fmla="*/ 170 h 331"/>
                <a:gd name="T22" fmla="*/ 117 w 205"/>
                <a:gd name="T23" fmla="*/ 126 h 331"/>
                <a:gd name="T24" fmla="*/ 153 w 205"/>
                <a:gd name="T25" fmla="*/ 234 h 331"/>
                <a:gd name="T26" fmla="*/ 161 w 205"/>
                <a:gd name="T27" fmla="*/ 315 h 331"/>
                <a:gd name="T28" fmla="*/ 121 w 205"/>
                <a:gd name="T29" fmla="*/ 262 h 331"/>
                <a:gd name="T30" fmla="*/ 101 w 205"/>
                <a:gd name="T31" fmla="*/ 258 h 331"/>
                <a:gd name="T32" fmla="*/ 63 w 205"/>
                <a:gd name="T33" fmla="*/ 263 h 331"/>
                <a:gd name="T34" fmla="*/ 48 w 205"/>
                <a:gd name="T35" fmla="*/ 259 h 331"/>
                <a:gd name="T36" fmla="*/ 24 w 205"/>
                <a:gd name="T37" fmla="*/ 298 h 331"/>
                <a:gd name="T38" fmla="*/ 161 w 205"/>
                <a:gd name="T39" fmla="*/ 307 h 331"/>
                <a:gd name="T40" fmla="*/ 167 w 205"/>
                <a:gd name="T41" fmla="*/ 266 h 331"/>
                <a:gd name="T42" fmla="*/ 165 w 205"/>
                <a:gd name="T43" fmla="*/ 264 h 331"/>
                <a:gd name="T44" fmla="*/ 144 w 205"/>
                <a:gd name="T45" fmla="*/ 248 h 331"/>
                <a:gd name="T46" fmla="*/ 124 w 205"/>
                <a:gd name="T47" fmla="*/ 23 h 331"/>
                <a:gd name="T48" fmla="*/ 124 w 205"/>
                <a:gd name="T49" fmla="*/ 0 h 331"/>
                <a:gd name="T50" fmla="*/ 124 w 205"/>
                <a:gd name="T51" fmla="*/ 23 h 331"/>
                <a:gd name="T52" fmla="*/ 91 w 205"/>
                <a:gd name="T53" fmla="*/ 49 h 331"/>
                <a:gd name="T54" fmla="*/ 74 w 205"/>
                <a:gd name="T55" fmla="*/ 32 h 331"/>
                <a:gd name="T56" fmla="*/ 58 w 205"/>
                <a:gd name="T57" fmla="*/ 49 h 331"/>
                <a:gd name="T58" fmla="*/ 68 w 205"/>
                <a:gd name="T59" fmla="*/ 43 h 331"/>
                <a:gd name="T60" fmla="*/ 80 w 205"/>
                <a:gd name="T61" fmla="*/ 43 h 331"/>
                <a:gd name="T62" fmla="*/ 74 w 205"/>
                <a:gd name="T63" fmla="*/ 57 h 331"/>
                <a:gd name="T64" fmla="*/ 68 w 205"/>
                <a:gd name="T65" fmla="*/ 43 h 331"/>
                <a:gd name="T66" fmla="*/ 92 w 205"/>
                <a:gd name="T67" fmla="*/ 102 h 331"/>
                <a:gd name="T68" fmla="*/ 98 w 205"/>
                <a:gd name="T69" fmla="*/ 82 h 331"/>
                <a:gd name="T70" fmla="*/ 129 w 205"/>
                <a:gd name="T71" fmla="*/ 82 h 331"/>
                <a:gd name="T72" fmla="*/ 134 w 205"/>
                <a:gd name="T73" fmla="*/ 102 h 331"/>
                <a:gd name="T74" fmla="*/ 143 w 205"/>
                <a:gd name="T75" fmla="*/ 97 h 331"/>
                <a:gd name="T76" fmla="*/ 113 w 205"/>
                <a:gd name="T77" fmla="*/ 68 h 331"/>
                <a:gd name="T78" fmla="*/ 84 w 205"/>
                <a:gd name="T79" fmla="*/ 9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31">
                  <a:moveTo>
                    <a:pt x="165" y="224"/>
                  </a:moveTo>
                  <a:cubicBezTo>
                    <a:pt x="150" y="204"/>
                    <a:pt x="133" y="184"/>
                    <a:pt x="133" y="170"/>
                  </a:cubicBezTo>
                  <a:cubicBezTo>
                    <a:pt x="133" y="126"/>
                    <a:pt x="133" y="126"/>
                    <a:pt x="133" y="126"/>
                  </a:cubicBezTo>
                  <a:cubicBezTo>
                    <a:pt x="148" y="126"/>
                    <a:pt x="148" y="126"/>
                    <a:pt x="148" y="126"/>
                  </a:cubicBezTo>
                  <a:cubicBezTo>
                    <a:pt x="153" y="126"/>
                    <a:pt x="156" y="122"/>
                    <a:pt x="156" y="118"/>
                  </a:cubicBezTo>
                  <a:cubicBezTo>
                    <a:pt x="156" y="113"/>
                    <a:pt x="153" y="110"/>
                    <a:pt x="148" y="110"/>
                  </a:cubicBezTo>
                  <a:cubicBezTo>
                    <a:pt x="56" y="110"/>
                    <a:pt x="56" y="110"/>
                    <a:pt x="56" y="110"/>
                  </a:cubicBezTo>
                  <a:cubicBezTo>
                    <a:pt x="52" y="110"/>
                    <a:pt x="48" y="113"/>
                    <a:pt x="48" y="118"/>
                  </a:cubicBezTo>
                  <a:cubicBezTo>
                    <a:pt x="48" y="122"/>
                    <a:pt x="52" y="126"/>
                    <a:pt x="56" y="126"/>
                  </a:cubicBezTo>
                  <a:cubicBezTo>
                    <a:pt x="71" y="126"/>
                    <a:pt x="71" y="126"/>
                    <a:pt x="71" y="126"/>
                  </a:cubicBezTo>
                  <a:cubicBezTo>
                    <a:pt x="71" y="170"/>
                    <a:pt x="71" y="170"/>
                    <a:pt x="71" y="170"/>
                  </a:cubicBezTo>
                  <a:cubicBezTo>
                    <a:pt x="71" y="184"/>
                    <a:pt x="55" y="204"/>
                    <a:pt x="39" y="224"/>
                  </a:cubicBezTo>
                  <a:cubicBezTo>
                    <a:pt x="20" y="249"/>
                    <a:pt x="0" y="274"/>
                    <a:pt x="0" y="298"/>
                  </a:cubicBezTo>
                  <a:cubicBezTo>
                    <a:pt x="0" y="318"/>
                    <a:pt x="16" y="331"/>
                    <a:pt x="44" y="331"/>
                  </a:cubicBezTo>
                  <a:cubicBezTo>
                    <a:pt x="161" y="331"/>
                    <a:pt x="161" y="331"/>
                    <a:pt x="161" y="331"/>
                  </a:cubicBezTo>
                  <a:cubicBezTo>
                    <a:pt x="188" y="331"/>
                    <a:pt x="205" y="318"/>
                    <a:pt x="205" y="298"/>
                  </a:cubicBezTo>
                  <a:cubicBezTo>
                    <a:pt x="205" y="274"/>
                    <a:pt x="185" y="249"/>
                    <a:pt x="165" y="224"/>
                  </a:cubicBezTo>
                  <a:close/>
                  <a:moveTo>
                    <a:pt x="161" y="315"/>
                  </a:moveTo>
                  <a:cubicBezTo>
                    <a:pt x="44" y="315"/>
                    <a:pt x="44" y="315"/>
                    <a:pt x="44" y="315"/>
                  </a:cubicBezTo>
                  <a:cubicBezTo>
                    <a:pt x="33" y="315"/>
                    <a:pt x="16" y="313"/>
                    <a:pt x="16" y="298"/>
                  </a:cubicBezTo>
                  <a:cubicBezTo>
                    <a:pt x="16" y="280"/>
                    <a:pt x="34" y="257"/>
                    <a:pt x="52" y="234"/>
                  </a:cubicBezTo>
                  <a:cubicBezTo>
                    <a:pt x="70" y="211"/>
                    <a:pt x="87" y="189"/>
                    <a:pt x="87" y="170"/>
                  </a:cubicBezTo>
                  <a:cubicBezTo>
                    <a:pt x="87" y="126"/>
                    <a:pt x="87" y="126"/>
                    <a:pt x="87" y="126"/>
                  </a:cubicBezTo>
                  <a:cubicBezTo>
                    <a:pt x="117" y="126"/>
                    <a:pt x="117" y="126"/>
                    <a:pt x="117" y="126"/>
                  </a:cubicBezTo>
                  <a:cubicBezTo>
                    <a:pt x="117" y="170"/>
                    <a:pt x="117" y="170"/>
                    <a:pt x="117" y="170"/>
                  </a:cubicBezTo>
                  <a:cubicBezTo>
                    <a:pt x="117" y="189"/>
                    <a:pt x="135" y="211"/>
                    <a:pt x="153" y="234"/>
                  </a:cubicBezTo>
                  <a:cubicBezTo>
                    <a:pt x="171" y="257"/>
                    <a:pt x="189" y="280"/>
                    <a:pt x="189" y="298"/>
                  </a:cubicBezTo>
                  <a:cubicBezTo>
                    <a:pt x="189" y="313"/>
                    <a:pt x="171" y="315"/>
                    <a:pt x="161" y="315"/>
                  </a:cubicBezTo>
                  <a:close/>
                  <a:moveTo>
                    <a:pt x="122" y="263"/>
                  </a:moveTo>
                  <a:cubicBezTo>
                    <a:pt x="122" y="263"/>
                    <a:pt x="121" y="263"/>
                    <a:pt x="121" y="262"/>
                  </a:cubicBezTo>
                  <a:cubicBezTo>
                    <a:pt x="118" y="258"/>
                    <a:pt x="114" y="256"/>
                    <a:pt x="109" y="256"/>
                  </a:cubicBezTo>
                  <a:cubicBezTo>
                    <a:pt x="106" y="256"/>
                    <a:pt x="103" y="257"/>
                    <a:pt x="101" y="258"/>
                  </a:cubicBezTo>
                  <a:cubicBezTo>
                    <a:pt x="99" y="250"/>
                    <a:pt x="91" y="244"/>
                    <a:pt x="82" y="244"/>
                  </a:cubicBezTo>
                  <a:cubicBezTo>
                    <a:pt x="72" y="244"/>
                    <a:pt x="63" y="252"/>
                    <a:pt x="63" y="263"/>
                  </a:cubicBezTo>
                  <a:cubicBezTo>
                    <a:pt x="63" y="264"/>
                    <a:pt x="63" y="264"/>
                    <a:pt x="63" y="265"/>
                  </a:cubicBezTo>
                  <a:cubicBezTo>
                    <a:pt x="59" y="261"/>
                    <a:pt x="54" y="259"/>
                    <a:pt x="48" y="259"/>
                  </a:cubicBezTo>
                  <a:cubicBezTo>
                    <a:pt x="46" y="259"/>
                    <a:pt x="44" y="260"/>
                    <a:pt x="42" y="260"/>
                  </a:cubicBezTo>
                  <a:cubicBezTo>
                    <a:pt x="32" y="274"/>
                    <a:pt x="24" y="288"/>
                    <a:pt x="24" y="298"/>
                  </a:cubicBezTo>
                  <a:cubicBezTo>
                    <a:pt x="24" y="306"/>
                    <a:pt x="34" y="307"/>
                    <a:pt x="44" y="307"/>
                  </a:cubicBezTo>
                  <a:cubicBezTo>
                    <a:pt x="161" y="307"/>
                    <a:pt x="161" y="307"/>
                    <a:pt x="161" y="307"/>
                  </a:cubicBezTo>
                  <a:cubicBezTo>
                    <a:pt x="170" y="307"/>
                    <a:pt x="181" y="306"/>
                    <a:pt x="181" y="298"/>
                  </a:cubicBezTo>
                  <a:cubicBezTo>
                    <a:pt x="181" y="289"/>
                    <a:pt x="175" y="278"/>
                    <a:pt x="167" y="266"/>
                  </a:cubicBezTo>
                  <a:cubicBezTo>
                    <a:pt x="167" y="266"/>
                    <a:pt x="166" y="266"/>
                    <a:pt x="166" y="266"/>
                  </a:cubicBezTo>
                  <a:cubicBezTo>
                    <a:pt x="166" y="265"/>
                    <a:pt x="166" y="265"/>
                    <a:pt x="165" y="264"/>
                  </a:cubicBezTo>
                  <a:cubicBezTo>
                    <a:pt x="163" y="260"/>
                    <a:pt x="160" y="256"/>
                    <a:pt x="156" y="252"/>
                  </a:cubicBezTo>
                  <a:cubicBezTo>
                    <a:pt x="153" y="249"/>
                    <a:pt x="148" y="248"/>
                    <a:pt x="144" y="248"/>
                  </a:cubicBezTo>
                  <a:cubicBezTo>
                    <a:pt x="134" y="248"/>
                    <a:pt x="125" y="254"/>
                    <a:pt x="122" y="263"/>
                  </a:cubicBezTo>
                  <a:close/>
                  <a:moveTo>
                    <a:pt x="124" y="23"/>
                  </a:moveTo>
                  <a:cubicBezTo>
                    <a:pt x="130" y="23"/>
                    <a:pt x="135" y="18"/>
                    <a:pt x="135" y="11"/>
                  </a:cubicBezTo>
                  <a:cubicBezTo>
                    <a:pt x="135" y="5"/>
                    <a:pt x="130" y="0"/>
                    <a:pt x="124" y="0"/>
                  </a:cubicBezTo>
                  <a:cubicBezTo>
                    <a:pt x="118" y="0"/>
                    <a:pt x="112" y="5"/>
                    <a:pt x="112" y="11"/>
                  </a:cubicBezTo>
                  <a:cubicBezTo>
                    <a:pt x="112" y="18"/>
                    <a:pt x="118" y="23"/>
                    <a:pt x="124" y="23"/>
                  </a:cubicBezTo>
                  <a:close/>
                  <a:moveTo>
                    <a:pt x="74" y="65"/>
                  </a:moveTo>
                  <a:cubicBezTo>
                    <a:pt x="83" y="65"/>
                    <a:pt x="91" y="58"/>
                    <a:pt x="91" y="49"/>
                  </a:cubicBezTo>
                  <a:cubicBezTo>
                    <a:pt x="91" y="45"/>
                    <a:pt x="89" y="40"/>
                    <a:pt x="86" y="37"/>
                  </a:cubicBezTo>
                  <a:cubicBezTo>
                    <a:pt x="83" y="34"/>
                    <a:pt x="79" y="32"/>
                    <a:pt x="74" y="32"/>
                  </a:cubicBezTo>
                  <a:cubicBezTo>
                    <a:pt x="70" y="32"/>
                    <a:pt x="66" y="34"/>
                    <a:pt x="62" y="37"/>
                  </a:cubicBezTo>
                  <a:cubicBezTo>
                    <a:pt x="59" y="40"/>
                    <a:pt x="58" y="45"/>
                    <a:pt x="58" y="49"/>
                  </a:cubicBezTo>
                  <a:cubicBezTo>
                    <a:pt x="58" y="58"/>
                    <a:pt x="65" y="65"/>
                    <a:pt x="74" y="65"/>
                  </a:cubicBezTo>
                  <a:close/>
                  <a:moveTo>
                    <a:pt x="68" y="43"/>
                  </a:moveTo>
                  <a:cubicBezTo>
                    <a:pt x="70" y="41"/>
                    <a:pt x="72" y="40"/>
                    <a:pt x="74" y="40"/>
                  </a:cubicBezTo>
                  <a:cubicBezTo>
                    <a:pt x="76" y="40"/>
                    <a:pt x="79" y="41"/>
                    <a:pt x="80" y="43"/>
                  </a:cubicBezTo>
                  <a:cubicBezTo>
                    <a:pt x="82" y="45"/>
                    <a:pt x="83" y="47"/>
                    <a:pt x="83" y="49"/>
                  </a:cubicBezTo>
                  <a:cubicBezTo>
                    <a:pt x="83" y="54"/>
                    <a:pt x="79" y="57"/>
                    <a:pt x="74" y="57"/>
                  </a:cubicBezTo>
                  <a:cubicBezTo>
                    <a:pt x="69" y="57"/>
                    <a:pt x="66" y="54"/>
                    <a:pt x="66" y="49"/>
                  </a:cubicBezTo>
                  <a:cubicBezTo>
                    <a:pt x="66" y="47"/>
                    <a:pt x="66" y="45"/>
                    <a:pt x="68" y="43"/>
                  </a:cubicBezTo>
                  <a:close/>
                  <a:moveTo>
                    <a:pt x="84" y="102"/>
                  </a:moveTo>
                  <a:cubicBezTo>
                    <a:pt x="92" y="102"/>
                    <a:pt x="92" y="102"/>
                    <a:pt x="92" y="102"/>
                  </a:cubicBezTo>
                  <a:cubicBezTo>
                    <a:pt x="92" y="100"/>
                    <a:pt x="92" y="99"/>
                    <a:pt x="92" y="97"/>
                  </a:cubicBezTo>
                  <a:cubicBezTo>
                    <a:pt x="92" y="92"/>
                    <a:pt x="94" y="86"/>
                    <a:pt x="98" y="82"/>
                  </a:cubicBezTo>
                  <a:cubicBezTo>
                    <a:pt x="102" y="78"/>
                    <a:pt x="108" y="76"/>
                    <a:pt x="113" y="76"/>
                  </a:cubicBezTo>
                  <a:cubicBezTo>
                    <a:pt x="119" y="76"/>
                    <a:pt x="124" y="78"/>
                    <a:pt x="129" y="82"/>
                  </a:cubicBezTo>
                  <a:cubicBezTo>
                    <a:pt x="133" y="86"/>
                    <a:pt x="135" y="92"/>
                    <a:pt x="135" y="97"/>
                  </a:cubicBezTo>
                  <a:cubicBezTo>
                    <a:pt x="135" y="99"/>
                    <a:pt x="135" y="100"/>
                    <a:pt x="134" y="102"/>
                  </a:cubicBezTo>
                  <a:cubicBezTo>
                    <a:pt x="142" y="102"/>
                    <a:pt x="142" y="102"/>
                    <a:pt x="142" y="102"/>
                  </a:cubicBezTo>
                  <a:cubicBezTo>
                    <a:pt x="143" y="100"/>
                    <a:pt x="143" y="99"/>
                    <a:pt x="143" y="97"/>
                  </a:cubicBezTo>
                  <a:cubicBezTo>
                    <a:pt x="143" y="89"/>
                    <a:pt x="140" y="82"/>
                    <a:pt x="134" y="76"/>
                  </a:cubicBezTo>
                  <a:cubicBezTo>
                    <a:pt x="129" y="71"/>
                    <a:pt x="121" y="68"/>
                    <a:pt x="113" y="68"/>
                  </a:cubicBezTo>
                  <a:cubicBezTo>
                    <a:pt x="105" y="68"/>
                    <a:pt x="98" y="71"/>
                    <a:pt x="92" y="76"/>
                  </a:cubicBezTo>
                  <a:cubicBezTo>
                    <a:pt x="87" y="82"/>
                    <a:pt x="84" y="89"/>
                    <a:pt x="84" y="97"/>
                  </a:cubicBezTo>
                  <a:cubicBezTo>
                    <a:pt x="84" y="99"/>
                    <a:pt x="84" y="100"/>
                    <a:pt x="84" y="102"/>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5" name="组合 14"/>
          <p:cNvGrpSpPr/>
          <p:nvPr/>
        </p:nvGrpSpPr>
        <p:grpSpPr>
          <a:xfrm>
            <a:off x="5054034" y="2216896"/>
            <a:ext cx="1457974" cy="1457447"/>
            <a:chOff x="6737835" y="2359506"/>
            <a:chExt cx="1943712" cy="1943712"/>
          </a:xfrm>
        </p:grpSpPr>
        <p:grpSp>
          <p:nvGrpSpPr>
            <p:cNvPr id="16" name="组合 15"/>
            <p:cNvGrpSpPr/>
            <p:nvPr/>
          </p:nvGrpSpPr>
          <p:grpSpPr>
            <a:xfrm>
              <a:off x="6737835" y="2359506"/>
              <a:ext cx="1943712" cy="1943712"/>
              <a:chOff x="1200760" y="3842075"/>
              <a:chExt cx="1784148" cy="1784148"/>
            </a:xfrm>
          </p:grpSpPr>
          <p:sp>
            <p:nvSpPr>
              <p:cNvPr id="18" name="椭圆 17"/>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1475770" y="4117085"/>
                <a:ext cx="1234127" cy="1234127"/>
              </a:xfrm>
              <a:prstGeom prst="ellipse">
                <a:avLst/>
              </a:prstGeom>
              <a:gradFill>
                <a:gsLst>
                  <a:gs pos="50000">
                    <a:srgbClr val="DFDFDF"/>
                  </a:gs>
                  <a:gs pos="0">
                    <a:schemeClr val="bg1">
                      <a:lumMod val="75000"/>
                    </a:schemeClr>
                  </a:gs>
                  <a:gs pos="100000">
                    <a:schemeClr val="bg1"/>
                  </a:gs>
                </a:gsLst>
                <a:lin ang="18900000" scaled="1"/>
              </a:gra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Freeform 975"/>
            <p:cNvSpPr>
              <a:spLocks noEditPoints="1"/>
            </p:cNvSpPr>
            <p:nvPr/>
          </p:nvSpPr>
          <p:spPr bwMode="auto">
            <a:xfrm>
              <a:off x="7454671" y="2997168"/>
              <a:ext cx="514323" cy="635166"/>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0" name="组合 19"/>
          <p:cNvGrpSpPr/>
          <p:nvPr/>
        </p:nvGrpSpPr>
        <p:grpSpPr>
          <a:xfrm>
            <a:off x="2335964" y="3278451"/>
            <a:ext cx="1301495" cy="1301024"/>
            <a:chOff x="3114213" y="3775241"/>
            <a:chExt cx="1735100" cy="1735100"/>
          </a:xfrm>
        </p:grpSpPr>
        <p:grpSp>
          <p:nvGrpSpPr>
            <p:cNvPr id="21" name="组合 20"/>
            <p:cNvGrpSpPr/>
            <p:nvPr/>
          </p:nvGrpSpPr>
          <p:grpSpPr>
            <a:xfrm>
              <a:off x="3114213" y="3775241"/>
              <a:ext cx="1735100" cy="1735100"/>
              <a:chOff x="1200760" y="3842075"/>
              <a:chExt cx="1784148" cy="1784148"/>
            </a:xfrm>
          </p:grpSpPr>
          <p:sp>
            <p:nvSpPr>
              <p:cNvPr id="23" name="椭圆 22"/>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1475770" y="4117085"/>
                <a:ext cx="1234127" cy="1234127"/>
              </a:xfrm>
              <a:prstGeom prst="ellipse">
                <a:avLst/>
              </a:prstGeom>
              <a:gradFill>
                <a:gsLst>
                  <a:gs pos="50000">
                    <a:srgbClr val="DFDFDF"/>
                  </a:gs>
                  <a:gs pos="0">
                    <a:schemeClr val="bg1">
                      <a:lumMod val="75000"/>
                    </a:schemeClr>
                  </a:gs>
                  <a:gs pos="100000">
                    <a:schemeClr val="bg1"/>
                  </a:gs>
                </a:gsLst>
                <a:lin ang="18900000" scaled="1"/>
              </a:gra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Freeform 979"/>
            <p:cNvSpPr>
              <a:spLocks noEditPoints="1"/>
            </p:cNvSpPr>
            <p:nvPr/>
          </p:nvSpPr>
          <p:spPr bwMode="auto">
            <a:xfrm>
              <a:off x="3652134" y="4331642"/>
              <a:ext cx="707159" cy="632376"/>
            </a:xfrm>
            <a:custGeom>
              <a:avLst/>
              <a:gdLst>
                <a:gd name="T0" fmla="*/ 242 w 364"/>
                <a:gd name="T1" fmla="*/ 177 h 326"/>
                <a:gd name="T2" fmla="*/ 202 w 364"/>
                <a:gd name="T3" fmla="*/ 142 h 326"/>
                <a:gd name="T4" fmla="*/ 188 w 364"/>
                <a:gd name="T5" fmla="*/ 100 h 326"/>
                <a:gd name="T6" fmla="*/ 135 w 364"/>
                <a:gd name="T7" fmla="*/ 104 h 326"/>
                <a:gd name="T8" fmla="*/ 95 w 364"/>
                <a:gd name="T9" fmla="*/ 84 h 326"/>
                <a:gd name="T10" fmla="*/ 60 w 364"/>
                <a:gd name="T11" fmla="*/ 124 h 326"/>
                <a:gd name="T12" fmla="*/ 18 w 364"/>
                <a:gd name="T13" fmla="*/ 138 h 326"/>
                <a:gd name="T14" fmla="*/ 22 w 364"/>
                <a:gd name="T15" fmla="*/ 191 h 326"/>
                <a:gd name="T16" fmla="*/ 2 w 364"/>
                <a:gd name="T17" fmla="*/ 231 h 326"/>
                <a:gd name="T18" fmla="*/ 42 w 364"/>
                <a:gd name="T19" fmla="*/ 266 h 326"/>
                <a:gd name="T20" fmla="*/ 56 w 364"/>
                <a:gd name="T21" fmla="*/ 308 h 326"/>
                <a:gd name="T22" fmla="*/ 109 w 364"/>
                <a:gd name="T23" fmla="*/ 304 h 326"/>
                <a:gd name="T24" fmla="*/ 149 w 364"/>
                <a:gd name="T25" fmla="*/ 324 h 326"/>
                <a:gd name="T26" fmla="*/ 184 w 364"/>
                <a:gd name="T27" fmla="*/ 283 h 326"/>
                <a:gd name="T28" fmla="*/ 226 w 364"/>
                <a:gd name="T29" fmla="*/ 270 h 326"/>
                <a:gd name="T30" fmla="*/ 222 w 364"/>
                <a:gd name="T31" fmla="*/ 216 h 326"/>
                <a:gd name="T32" fmla="*/ 127 w 364"/>
                <a:gd name="T33" fmla="*/ 280 h 326"/>
                <a:gd name="T34" fmla="*/ 117 w 364"/>
                <a:gd name="T35" fmla="*/ 127 h 326"/>
                <a:gd name="T36" fmla="*/ 127 w 364"/>
                <a:gd name="T37" fmla="*/ 280 h 326"/>
                <a:gd name="T38" fmla="*/ 364 w 364"/>
                <a:gd name="T39" fmla="*/ 90 h 326"/>
                <a:gd name="T40" fmla="*/ 348 w 364"/>
                <a:gd name="T41" fmla="*/ 66 h 326"/>
                <a:gd name="T42" fmla="*/ 345 w 364"/>
                <a:gd name="T43" fmla="*/ 29 h 326"/>
                <a:gd name="T44" fmla="*/ 316 w 364"/>
                <a:gd name="T45" fmla="*/ 24 h 326"/>
                <a:gd name="T46" fmla="*/ 289 w 364"/>
                <a:gd name="T47" fmla="*/ 0 h 326"/>
                <a:gd name="T48" fmla="*/ 264 w 364"/>
                <a:gd name="T49" fmla="*/ 16 h 326"/>
                <a:gd name="T50" fmla="*/ 228 w 364"/>
                <a:gd name="T51" fmla="*/ 19 h 326"/>
                <a:gd name="T52" fmla="*/ 222 w 364"/>
                <a:gd name="T53" fmla="*/ 48 h 326"/>
                <a:gd name="T54" fmla="*/ 198 w 364"/>
                <a:gd name="T55" fmla="*/ 75 h 326"/>
                <a:gd name="T56" fmla="*/ 215 w 364"/>
                <a:gd name="T57" fmla="*/ 100 h 326"/>
                <a:gd name="T58" fmla="*/ 217 w 364"/>
                <a:gd name="T59" fmla="*/ 136 h 326"/>
                <a:gd name="T60" fmla="*/ 247 w 364"/>
                <a:gd name="T61" fmla="*/ 142 h 326"/>
                <a:gd name="T62" fmla="*/ 274 w 364"/>
                <a:gd name="T63" fmla="*/ 166 h 326"/>
                <a:gd name="T64" fmla="*/ 299 w 364"/>
                <a:gd name="T65" fmla="*/ 149 h 326"/>
                <a:gd name="T66" fmla="*/ 335 w 364"/>
                <a:gd name="T67" fmla="*/ 147 h 326"/>
                <a:gd name="T68" fmla="*/ 340 w 364"/>
                <a:gd name="T69" fmla="*/ 117 h 326"/>
                <a:gd name="T70" fmla="*/ 285 w 364"/>
                <a:gd name="T71" fmla="*/ 135 h 326"/>
                <a:gd name="T72" fmla="*/ 278 w 364"/>
                <a:gd name="T73" fmla="*/ 31 h 326"/>
                <a:gd name="T74" fmla="*/ 285 w 364"/>
                <a:gd name="T75" fmla="*/ 1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26">
                  <a:moveTo>
                    <a:pt x="244" y="215"/>
                  </a:moveTo>
                  <a:cubicBezTo>
                    <a:pt x="242" y="177"/>
                    <a:pt x="242" y="177"/>
                    <a:pt x="242" y="177"/>
                  </a:cubicBezTo>
                  <a:cubicBezTo>
                    <a:pt x="219" y="179"/>
                    <a:pt x="219" y="179"/>
                    <a:pt x="219" y="179"/>
                  </a:cubicBezTo>
                  <a:cubicBezTo>
                    <a:pt x="216" y="165"/>
                    <a:pt x="210" y="153"/>
                    <a:pt x="202" y="142"/>
                  </a:cubicBezTo>
                  <a:cubicBezTo>
                    <a:pt x="216" y="125"/>
                    <a:pt x="216" y="125"/>
                    <a:pt x="216" y="125"/>
                  </a:cubicBezTo>
                  <a:cubicBezTo>
                    <a:pt x="188" y="100"/>
                    <a:pt x="188" y="100"/>
                    <a:pt x="188" y="100"/>
                  </a:cubicBezTo>
                  <a:cubicBezTo>
                    <a:pt x="173" y="117"/>
                    <a:pt x="173" y="117"/>
                    <a:pt x="173" y="117"/>
                  </a:cubicBezTo>
                  <a:cubicBezTo>
                    <a:pt x="161" y="110"/>
                    <a:pt x="148" y="106"/>
                    <a:pt x="135" y="104"/>
                  </a:cubicBezTo>
                  <a:cubicBezTo>
                    <a:pt x="133" y="81"/>
                    <a:pt x="133" y="81"/>
                    <a:pt x="133" y="81"/>
                  </a:cubicBezTo>
                  <a:cubicBezTo>
                    <a:pt x="95" y="84"/>
                    <a:pt x="95" y="84"/>
                    <a:pt x="95" y="84"/>
                  </a:cubicBezTo>
                  <a:cubicBezTo>
                    <a:pt x="97" y="106"/>
                    <a:pt x="97" y="106"/>
                    <a:pt x="97" y="106"/>
                  </a:cubicBezTo>
                  <a:cubicBezTo>
                    <a:pt x="83" y="110"/>
                    <a:pt x="71" y="116"/>
                    <a:pt x="60" y="124"/>
                  </a:cubicBezTo>
                  <a:cubicBezTo>
                    <a:pt x="43" y="109"/>
                    <a:pt x="43" y="109"/>
                    <a:pt x="43" y="109"/>
                  </a:cubicBezTo>
                  <a:cubicBezTo>
                    <a:pt x="18" y="138"/>
                    <a:pt x="18" y="138"/>
                    <a:pt x="18" y="138"/>
                  </a:cubicBezTo>
                  <a:cubicBezTo>
                    <a:pt x="35" y="153"/>
                    <a:pt x="35" y="153"/>
                    <a:pt x="35" y="153"/>
                  </a:cubicBezTo>
                  <a:cubicBezTo>
                    <a:pt x="28" y="164"/>
                    <a:pt x="24" y="177"/>
                    <a:pt x="22" y="191"/>
                  </a:cubicBezTo>
                  <a:cubicBezTo>
                    <a:pt x="0" y="193"/>
                    <a:pt x="0" y="193"/>
                    <a:pt x="0" y="193"/>
                  </a:cubicBezTo>
                  <a:cubicBezTo>
                    <a:pt x="2" y="231"/>
                    <a:pt x="2" y="231"/>
                    <a:pt x="2" y="231"/>
                  </a:cubicBezTo>
                  <a:cubicBezTo>
                    <a:pt x="25" y="229"/>
                    <a:pt x="25" y="229"/>
                    <a:pt x="25" y="229"/>
                  </a:cubicBezTo>
                  <a:cubicBezTo>
                    <a:pt x="28" y="243"/>
                    <a:pt x="34" y="255"/>
                    <a:pt x="42" y="266"/>
                  </a:cubicBezTo>
                  <a:cubicBezTo>
                    <a:pt x="28" y="282"/>
                    <a:pt x="28" y="282"/>
                    <a:pt x="28" y="282"/>
                  </a:cubicBezTo>
                  <a:cubicBezTo>
                    <a:pt x="56" y="308"/>
                    <a:pt x="56" y="308"/>
                    <a:pt x="56" y="308"/>
                  </a:cubicBezTo>
                  <a:cubicBezTo>
                    <a:pt x="71" y="291"/>
                    <a:pt x="71" y="291"/>
                    <a:pt x="71" y="291"/>
                  </a:cubicBezTo>
                  <a:cubicBezTo>
                    <a:pt x="83" y="297"/>
                    <a:pt x="96" y="302"/>
                    <a:pt x="109" y="304"/>
                  </a:cubicBezTo>
                  <a:cubicBezTo>
                    <a:pt x="111" y="326"/>
                    <a:pt x="111" y="326"/>
                    <a:pt x="111" y="326"/>
                  </a:cubicBezTo>
                  <a:cubicBezTo>
                    <a:pt x="149" y="324"/>
                    <a:pt x="149" y="324"/>
                    <a:pt x="149" y="324"/>
                  </a:cubicBezTo>
                  <a:cubicBezTo>
                    <a:pt x="147" y="301"/>
                    <a:pt x="147" y="301"/>
                    <a:pt x="147" y="301"/>
                  </a:cubicBezTo>
                  <a:cubicBezTo>
                    <a:pt x="161" y="298"/>
                    <a:pt x="173" y="292"/>
                    <a:pt x="184" y="283"/>
                  </a:cubicBezTo>
                  <a:cubicBezTo>
                    <a:pt x="201" y="298"/>
                    <a:pt x="201" y="298"/>
                    <a:pt x="201" y="298"/>
                  </a:cubicBezTo>
                  <a:cubicBezTo>
                    <a:pt x="226" y="270"/>
                    <a:pt x="226" y="270"/>
                    <a:pt x="226" y="270"/>
                  </a:cubicBezTo>
                  <a:cubicBezTo>
                    <a:pt x="209" y="255"/>
                    <a:pt x="209" y="255"/>
                    <a:pt x="209" y="255"/>
                  </a:cubicBezTo>
                  <a:cubicBezTo>
                    <a:pt x="216" y="243"/>
                    <a:pt x="220" y="230"/>
                    <a:pt x="222" y="216"/>
                  </a:cubicBezTo>
                  <a:lnTo>
                    <a:pt x="244" y="215"/>
                  </a:lnTo>
                  <a:close/>
                  <a:moveTo>
                    <a:pt x="127" y="280"/>
                  </a:moveTo>
                  <a:cubicBezTo>
                    <a:pt x="85" y="283"/>
                    <a:pt x="48" y="251"/>
                    <a:pt x="45" y="209"/>
                  </a:cubicBezTo>
                  <a:cubicBezTo>
                    <a:pt x="43" y="167"/>
                    <a:pt x="75" y="130"/>
                    <a:pt x="117" y="127"/>
                  </a:cubicBezTo>
                  <a:cubicBezTo>
                    <a:pt x="159" y="124"/>
                    <a:pt x="196" y="157"/>
                    <a:pt x="199" y="199"/>
                  </a:cubicBezTo>
                  <a:cubicBezTo>
                    <a:pt x="201" y="241"/>
                    <a:pt x="169" y="278"/>
                    <a:pt x="127" y="280"/>
                  </a:cubicBezTo>
                  <a:close/>
                  <a:moveTo>
                    <a:pt x="349" y="91"/>
                  </a:moveTo>
                  <a:cubicBezTo>
                    <a:pt x="364" y="90"/>
                    <a:pt x="364" y="90"/>
                    <a:pt x="364" y="90"/>
                  </a:cubicBezTo>
                  <a:cubicBezTo>
                    <a:pt x="363" y="65"/>
                    <a:pt x="363" y="65"/>
                    <a:pt x="363" y="65"/>
                  </a:cubicBezTo>
                  <a:cubicBezTo>
                    <a:pt x="348" y="66"/>
                    <a:pt x="348" y="66"/>
                    <a:pt x="348" y="66"/>
                  </a:cubicBezTo>
                  <a:cubicBezTo>
                    <a:pt x="345" y="56"/>
                    <a:pt x="341" y="48"/>
                    <a:pt x="335" y="41"/>
                  </a:cubicBezTo>
                  <a:cubicBezTo>
                    <a:pt x="345" y="29"/>
                    <a:pt x="345" y="29"/>
                    <a:pt x="345" y="29"/>
                  </a:cubicBezTo>
                  <a:cubicBezTo>
                    <a:pt x="326" y="12"/>
                    <a:pt x="326" y="12"/>
                    <a:pt x="326" y="12"/>
                  </a:cubicBezTo>
                  <a:cubicBezTo>
                    <a:pt x="316" y="24"/>
                    <a:pt x="316" y="24"/>
                    <a:pt x="316" y="24"/>
                  </a:cubicBezTo>
                  <a:cubicBezTo>
                    <a:pt x="308" y="19"/>
                    <a:pt x="299" y="16"/>
                    <a:pt x="290" y="15"/>
                  </a:cubicBezTo>
                  <a:cubicBezTo>
                    <a:pt x="289" y="0"/>
                    <a:pt x="289" y="0"/>
                    <a:pt x="289" y="0"/>
                  </a:cubicBezTo>
                  <a:cubicBezTo>
                    <a:pt x="263" y="1"/>
                    <a:pt x="263" y="1"/>
                    <a:pt x="263" y="1"/>
                  </a:cubicBezTo>
                  <a:cubicBezTo>
                    <a:pt x="264" y="16"/>
                    <a:pt x="264" y="16"/>
                    <a:pt x="264" y="16"/>
                  </a:cubicBezTo>
                  <a:cubicBezTo>
                    <a:pt x="255" y="19"/>
                    <a:pt x="247" y="23"/>
                    <a:pt x="239" y="29"/>
                  </a:cubicBezTo>
                  <a:cubicBezTo>
                    <a:pt x="228" y="19"/>
                    <a:pt x="228" y="19"/>
                    <a:pt x="228" y="19"/>
                  </a:cubicBezTo>
                  <a:cubicBezTo>
                    <a:pt x="211" y="38"/>
                    <a:pt x="211" y="38"/>
                    <a:pt x="211" y="38"/>
                  </a:cubicBezTo>
                  <a:cubicBezTo>
                    <a:pt x="222" y="48"/>
                    <a:pt x="222" y="48"/>
                    <a:pt x="222" y="48"/>
                  </a:cubicBezTo>
                  <a:cubicBezTo>
                    <a:pt x="218" y="56"/>
                    <a:pt x="215" y="65"/>
                    <a:pt x="213" y="74"/>
                  </a:cubicBezTo>
                  <a:cubicBezTo>
                    <a:pt x="198" y="75"/>
                    <a:pt x="198" y="75"/>
                    <a:pt x="198" y="75"/>
                  </a:cubicBezTo>
                  <a:cubicBezTo>
                    <a:pt x="200" y="101"/>
                    <a:pt x="200" y="101"/>
                    <a:pt x="200" y="101"/>
                  </a:cubicBezTo>
                  <a:cubicBezTo>
                    <a:pt x="215" y="100"/>
                    <a:pt x="215" y="100"/>
                    <a:pt x="215" y="100"/>
                  </a:cubicBezTo>
                  <a:cubicBezTo>
                    <a:pt x="218" y="109"/>
                    <a:pt x="222" y="117"/>
                    <a:pt x="227" y="125"/>
                  </a:cubicBezTo>
                  <a:cubicBezTo>
                    <a:pt x="217" y="136"/>
                    <a:pt x="217" y="136"/>
                    <a:pt x="217" y="136"/>
                  </a:cubicBezTo>
                  <a:cubicBezTo>
                    <a:pt x="237" y="153"/>
                    <a:pt x="237" y="153"/>
                    <a:pt x="237" y="153"/>
                  </a:cubicBezTo>
                  <a:cubicBezTo>
                    <a:pt x="247" y="142"/>
                    <a:pt x="247" y="142"/>
                    <a:pt x="247" y="142"/>
                  </a:cubicBezTo>
                  <a:cubicBezTo>
                    <a:pt x="255" y="146"/>
                    <a:pt x="263" y="149"/>
                    <a:pt x="273" y="151"/>
                  </a:cubicBezTo>
                  <a:cubicBezTo>
                    <a:pt x="274" y="166"/>
                    <a:pt x="274" y="166"/>
                    <a:pt x="274" y="166"/>
                  </a:cubicBezTo>
                  <a:cubicBezTo>
                    <a:pt x="300" y="164"/>
                    <a:pt x="300" y="164"/>
                    <a:pt x="300" y="164"/>
                  </a:cubicBezTo>
                  <a:cubicBezTo>
                    <a:pt x="299" y="149"/>
                    <a:pt x="299" y="149"/>
                    <a:pt x="299" y="149"/>
                  </a:cubicBezTo>
                  <a:cubicBezTo>
                    <a:pt x="308" y="147"/>
                    <a:pt x="316" y="142"/>
                    <a:pt x="323" y="137"/>
                  </a:cubicBezTo>
                  <a:cubicBezTo>
                    <a:pt x="335" y="147"/>
                    <a:pt x="335" y="147"/>
                    <a:pt x="335" y="147"/>
                  </a:cubicBezTo>
                  <a:cubicBezTo>
                    <a:pt x="352" y="127"/>
                    <a:pt x="352" y="127"/>
                    <a:pt x="352" y="127"/>
                  </a:cubicBezTo>
                  <a:cubicBezTo>
                    <a:pt x="340" y="117"/>
                    <a:pt x="340" y="117"/>
                    <a:pt x="340" y="117"/>
                  </a:cubicBezTo>
                  <a:cubicBezTo>
                    <a:pt x="345" y="110"/>
                    <a:pt x="348" y="101"/>
                    <a:pt x="349" y="91"/>
                  </a:cubicBezTo>
                  <a:close/>
                  <a:moveTo>
                    <a:pt x="285" y="135"/>
                  </a:moveTo>
                  <a:cubicBezTo>
                    <a:pt x="256" y="137"/>
                    <a:pt x="231" y="115"/>
                    <a:pt x="229" y="86"/>
                  </a:cubicBezTo>
                  <a:cubicBezTo>
                    <a:pt x="227" y="57"/>
                    <a:pt x="249" y="32"/>
                    <a:pt x="278" y="31"/>
                  </a:cubicBezTo>
                  <a:cubicBezTo>
                    <a:pt x="307" y="29"/>
                    <a:pt x="332" y="51"/>
                    <a:pt x="333" y="79"/>
                  </a:cubicBezTo>
                  <a:cubicBezTo>
                    <a:pt x="335" y="108"/>
                    <a:pt x="313" y="133"/>
                    <a:pt x="285" y="135"/>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5" name="组合 24"/>
          <p:cNvGrpSpPr/>
          <p:nvPr/>
        </p:nvGrpSpPr>
        <p:grpSpPr>
          <a:xfrm>
            <a:off x="2447237" y="2026263"/>
            <a:ext cx="1145447" cy="1145033"/>
            <a:chOff x="3262555" y="2105270"/>
            <a:chExt cx="1527064" cy="1527064"/>
          </a:xfrm>
        </p:grpSpPr>
        <p:grpSp>
          <p:nvGrpSpPr>
            <p:cNvPr id="26" name="组合 25"/>
            <p:cNvGrpSpPr/>
            <p:nvPr/>
          </p:nvGrpSpPr>
          <p:grpSpPr>
            <a:xfrm>
              <a:off x="3262555" y="2105270"/>
              <a:ext cx="1527064" cy="1527064"/>
              <a:chOff x="1200760" y="3842075"/>
              <a:chExt cx="1784148" cy="1784148"/>
            </a:xfrm>
          </p:grpSpPr>
          <p:sp>
            <p:nvSpPr>
              <p:cNvPr id="28" name="椭圆 27"/>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1475770" y="4117085"/>
                <a:ext cx="1234127" cy="1234127"/>
              </a:xfrm>
              <a:prstGeom prst="ellipse">
                <a:avLst/>
              </a:prstGeom>
              <a:gradFill>
                <a:gsLst>
                  <a:gs pos="50000">
                    <a:srgbClr val="DFDFDF"/>
                  </a:gs>
                  <a:gs pos="0">
                    <a:schemeClr val="bg1">
                      <a:lumMod val="75000"/>
                    </a:schemeClr>
                  </a:gs>
                  <a:gs pos="100000">
                    <a:schemeClr val="bg1"/>
                  </a:gs>
                </a:gsLst>
                <a:lin ang="18900000" scaled="1"/>
              </a:gra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 name="Freeform 983"/>
            <p:cNvSpPr>
              <a:spLocks noEditPoints="1"/>
            </p:cNvSpPr>
            <p:nvPr/>
          </p:nvSpPr>
          <p:spPr bwMode="auto">
            <a:xfrm>
              <a:off x="3706500" y="2533067"/>
              <a:ext cx="654309" cy="671330"/>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0" name="组合 29"/>
          <p:cNvGrpSpPr/>
          <p:nvPr/>
        </p:nvGrpSpPr>
        <p:grpSpPr>
          <a:xfrm>
            <a:off x="4825112" y="3722628"/>
            <a:ext cx="917585" cy="917254"/>
            <a:chOff x="6432642" y="4367614"/>
            <a:chExt cx="1223288" cy="1223288"/>
          </a:xfrm>
        </p:grpSpPr>
        <p:grpSp>
          <p:nvGrpSpPr>
            <p:cNvPr id="31" name="组合 30"/>
            <p:cNvGrpSpPr/>
            <p:nvPr/>
          </p:nvGrpSpPr>
          <p:grpSpPr>
            <a:xfrm>
              <a:off x="6432642" y="4367614"/>
              <a:ext cx="1223288" cy="1223288"/>
              <a:chOff x="1200760" y="3842075"/>
              <a:chExt cx="1784148" cy="1784148"/>
            </a:xfrm>
          </p:grpSpPr>
          <p:sp>
            <p:nvSpPr>
              <p:cNvPr id="35" name="椭圆 34"/>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1475770" y="4117085"/>
                <a:ext cx="1234127" cy="1234127"/>
              </a:xfrm>
              <a:prstGeom prst="ellipse">
                <a:avLst/>
              </a:prstGeom>
              <a:gradFill>
                <a:gsLst>
                  <a:gs pos="50000">
                    <a:srgbClr val="DFDFDF"/>
                  </a:gs>
                  <a:gs pos="0">
                    <a:schemeClr val="bg1">
                      <a:lumMod val="75000"/>
                    </a:schemeClr>
                  </a:gs>
                  <a:gs pos="100000">
                    <a:schemeClr val="bg1"/>
                  </a:gs>
                </a:gsLst>
                <a:lin ang="18900000" scaled="1"/>
              </a:gra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Group 17"/>
            <p:cNvGrpSpPr>
              <a:grpSpLocks noChangeAspect="1"/>
            </p:cNvGrpSpPr>
            <p:nvPr/>
          </p:nvGrpSpPr>
          <p:grpSpPr bwMode="auto">
            <a:xfrm>
              <a:off x="6852573" y="4726587"/>
              <a:ext cx="457188" cy="490764"/>
              <a:chOff x="231" y="1205"/>
              <a:chExt cx="640" cy="687"/>
            </a:xfrm>
            <a:solidFill>
              <a:schemeClr val="bg1"/>
            </a:solidFill>
            <a:effectLst>
              <a:outerShdw blurRad="50800" dist="38100" dir="2700000" algn="tl" rotWithShape="0">
                <a:prstClr val="black">
                  <a:alpha val="40000"/>
                </a:prstClr>
              </a:outerShdw>
            </a:effectLst>
          </p:grpSpPr>
          <p:sp>
            <p:nvSpPr>
              <p:cNvPr id="3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37" name="文本框 161"/>
          <p:cNvSpPr txBox="1"/>
          <p:nvPr/>
        </p:nvSpPr>
        <p:spPr>
          <a:xfrm>
            <a:off x="5437496" y="1332070"/>
            <a:ext cx="1403053"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38" name="文本框 163"/>
          <p:cNvSpPr txBox="1"/>
          <p:nvPr/>
        </p:nvSpPr>
        <p:spPr>
          <a:xfrm>
            <a:off x="6708390" y="2616626"/>
            <a:ext cx="1403053"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39" name="文本框 166"/>
          <p:cNvSpPr txBox="1"/>
          <p:nvPr/>
        </p:nvSpPr>
        <p:spPr>
          <a:xfrm>
            <a:off x="5936983" y="3846259"/>
            <a:ext cx="1403053"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40" name="文本框 168"/>
          <p:cNvSpPr txBox="1"/>
          <p:nvPr/>
        </p:nvSpPr>
        <p:spPr>
          <a:xfrm>
            <a:off x="902893" y="2216728"/>
            <a:ext cx="1403053"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41" name="文本框 170"/>
          <p:cNvSpPr txBox="1"/>
          <p:nvPr/>
        </p:nvSpPr>
        <p:spPr>
          <a:xfrm>
            <a:off x="845736" y="3602705"/>
            <a:ext cx="1403053" cy="300013"/>
          </a:xfrm>
          <a:prstGeom prst="rect">
            <a:avLst/>
          </a:prstGeom>
          <a:noFill/>
        </p:spPr>
        <p:txBody>
          <a:bodyPr wrap="square" lIns="68579" tIns="34289" rIns="68579" bIns="34289" rtlCol="0">
            <a:spAutoFit/>
          </a:bodyPr>
          <a:lstStyle/>
          <a:p>
            <a:r>
              <a:rPr lang="zh-CN" altLang="en-US" sz="1500" dirty="0">
                <a:solidFill>
                  <a:srgbClr val="C00000"/>
                </a:solidFill>
                <a:latin typeface="微软雅黑" panose="020B0503020204020204" pitchFamily="34" charset="-122"/>
                <a:ea typeface="微软雅黑" panose="020B0503020204020204" pitchFamily="34" charset="-122"/>
              </a:rPr>
              <a:t>在此添加标题</a:t>
            </a:r>
          </a:p>
        </p:txBody>
      </p:sp>
      <p:sp>
        <p:nvSpPr>
          <p:cNvPr id="42" name="文本框 113"/>
          <p:cNvSpPr txBox="1"/>
          <p:nvPr/>
        </p:nvSpPr>
        <p:spPr>
          <a:xfrm>
            <a:off x="916624" y="2493002"/>
            <a:ext cx="1295660" cy="640559"/>
          </a:xfrm>
          <a:prstGeom prst="rect">
            <a:avLst/>
          </a:prstGeom>
          <a:noFill/>
        </p:spPr>
        <p:txBody>
          <a:bodyPr wrap="square" lIns="68579" tIns="34289" rIns="68579" bIns="34289"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p>
        </p:txBody>
      </p:sp>
      <p:sp>
        <p:nvSpPr>
          <p:cNvPr id="43" name="文本框 113"/>
          <p:cNvSpPr txBox="1"/>
          <p:nvPr/>
        </p:nvSpPr>
        <p:spPr>
          <a:xfrm>
            <a:off x="888046" y="3894297"/>
            <a:ext cx="1295660" cy="640559"/>
          </a:xfrm>
          <a:prstGeom prst="rect">
            <a:avLst/>
          </a:prstGeom>
          <a:noFill/>
        </p:spPr>
        <p:txBody>
          <a:bodyPr wrap="square" lIns="68579" tIns="34289" rIns="68579" bIns="34289"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p>
        </p:txBody>
      </p:sp>
      <p:sp>
        <p:nvSpPr>
          <p:cNvPr id="44" name="文本框 113"/>
          <p:cNvSpPr txBox="1"/>
          <p:nvPr/>
        </p:nvSpPr>
        <p:spPr>
          <a:xfrm>
            <a:off x="6733174" y="2881620"/>
            <a:ext cx="1295660" cy="640559"/>
          </a:xfrm>
          <a:prstGeom prst="rect">
            <a:avLst/>
          </a:prstGeom>
          <a:noFill/>
        </p:spPr>
        <p:txBody>
          <a:bodyPr wrap="square" lIns="68579" tIns="34289" rIns="68579" bIns="34289"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p>
        </p:txBody>
      </p:sp>
      <p:sp>
        <p:nvSpPr>
          <p:cNvPr id="45" name="文本框 113"/>
          <p:cNvSpPr txBox="1"/>
          <p:nvPr/>
        </p:nvSpPr>
        <p:spPr>
          <a:xfrm>
            <a:off x="5976991" y="4158731"/>
            <a:ext cx="1295660" cy="640559"/>
          </a:xfrm>
          <a:prstGeom prst="rect">
            <a:avLst/>
          </a:prstGeom>
          <a:noFill/>
        </p:spPr>
        <p:txBody>
          <a:bodyPr wrap="square" lIns="68579" tIns="34289" rIns="68579" bIns="34289"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p>
        </p:txBody>
      </p:sp>
      <p:sp>
        <p:nvSpPr>
          <p:cNvPr id="46" name="文本框 113"/>
          <p:cNvSpPr txBox="1"/>
          <p:nvPr/>
        </p:nvSpPr>
        <p:spPr>
          <a:xfrm>
            <a:off x="5436208" y="1561601"/>
            <a:ext cx="1295660" cy="640559"/>
          </a:xfrm>
          <a:prstGeom prst="rect">
            <a:avLst/>
          </a:prstGeom>
          <a:noFill/>
        </p:spPr>
        <p:txBody>
          <a:bodyPr wrap="square" lIns="68579" tIns="34289" rIns="68579" bIns="34289"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p>
        </p:txBody>
      </p:sp>
    </p:spTree>
    <p:extLst>
      <p:ext uri="{BB962C8B-B14F-4D97-AF65-F5344CB8AC3E}">
        <p14:creationId xmlns:p14="http://schemas.microsoft.com/office/powerpoint/2010/main" val="1225602141"/>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 fill="hold"/>
                                        <p:tgtEl>
                                          <p:spTgt spid="10"/>
                                        </p:tgtEl>
                                        <p:attrNameLst>
                                          <p:attrName>ppt_w</p:attrName>
                                        </p:attrNameLst>
                                      </p:cBhvr>
                                      <p:tavLst>
                                        <p:tav tm="0">
                                          <p:val>
                                            <p:fltVal val="0"/>
                                          </p:val>
                                        </p:tav>
                                        <p:tav tm="100000">
                                          <p:val>
                                            <p:strVal val="#ppt_w"/>
                                          </p:val>
                                        </p:tav>
                                      </p:tavLst>
                                    </p:anim>
                                    <p:anim calcmode="lin" valueType="num">
                                      <p:cBhvr>
                                        <p:cTn id="16" dur="100" fill="hold"/>
                                        <p:tgtEl>
                                          <p:spTgt spid="10"/>
                                        </p:tgtEl>
                                        <p:attrNameLst>
                                          <p:attrName>ppt_h</p:attrName>
                                        </p:attrNameLst>
                                      </p:cBhvr>
                                      <p:tavLst>
                                        <p:tav tm="0">
                                          <p:val>
                                            <p:fltVal val="0"/>
                                          </p:val>
                                        </p:tav>
                                        <p:tav tm="100000">
                                          <p:val>
                                            <p:strVal val="#ppt_h"/>
                                          </p:val>
                                        </p:tav>
                                      </p:tavLst>
                                    </p:anim>
                                    <p:animEffect transition="in" filter="fade">
                                      <p:cBhvr>
                                        <p:cTn id="17" dur="100"/>
                                        <p:tgtEl>
                                          <p:spTgt spid="10"/>
                                        </p:tgtEl>
                                      </p:cBhvr>
                                    </p:animEffect>
                                  </p:childTnLst>
                                </p:cTn>
                              </p:par>
                              <p:par>
                                <p:cTn id="18" presetID="6" presetClass="emph" presetSubtype="0" fill="hold" nodeType="withEffect">
                                  <p:stCondLst>
                                    <p:cond delay="100"/>
                                  </p:stCondLst>
                                  <p:childTnLst>
                                    <p:animScale>
                                      <p:cBhvr>
                                        <p:cTn id="19" dur="100" fill="hold"/>
                                        <p:tgtEl>
                                          <p:spTgt spid="10"/>
                                        </p:tgtEl>
                                      </p:cBhvr>
                                      <p:by x="110000" y="110000"/>
                                    </p:animScale>
                                  </p:childTnLst>
                                </p:cTn>
                              </p:par>
                              <p:par>
                                <p:cTn id="20" presetID="6" presetClass="emph" presetSubtype="0" fill="hold" nodeType="withEffect">
                                  <p:stCondLst>
                                    <p:cond delay="200"/>
                                  </p:stCondLst>
                                  <p:childTnLst>
                                    <p:animScale>
                                      <p:cBhvr>
                                        <p:cTn id="21" dur="200" fill="hold"/>
                                        <p:tgtEl>
                                          <p:spTgt spid="10"/>
                                        </p:tgtEl>
                                      </p:cBhvr>
                                      <p:by x="90000" y="90000"/>
                                    </p:animScale>
                                  </p:childTnLst>
                                </p:cTn>
                              </p:par>
                              <p:par>
                                <p:cTn id="22" presetID="6" presetClass="emph" presetSubtype="0" fill="hold" nodeType="withEffect">
                                  <p:stCondLst>
                                    <p:cond delay="400"/>
                                  </p:stCondLst>
                                  <p:childTnLst>
                                    <p:animScale>
                                      <p:cBhvr>
                                        <p:cTn id="23" dur="100" fill="hold"/>
                                        <p:tgtEl>
                                          <p:spTgt spid="10"/>
                                        </p:tgtEl>
                                      </p:cBhvr>
                                      <p:by x="105000" y="105000"/>
                                    </p:animScale>
                                  </p:childTnLst>
                                </p:cTn>
                              </p:par>
                              <p:par>
                                <p:cTn id="24" presetID="6" presetClass="emph" presetSubtype="0" fill="hold" nodeType="withEffect">
                                  <p:stCondLst>
                                    <p:cond delay="500"/>
                                  </p:stCondLst>
                                  <p:childTnLst>
                                    <p:animScale>
                                      <p:cBhvr>
                                        <p:cTn id="25" dur="200" fill="hold"/>
                                        <p:tgtEl>
                                          <p:spTgt spid="10"/>
                                        </p:tgtEl>
                                      </p:cBhvr>
                                      <p:by x="95000" y="95000"/>
                                    </p:animScale>
                                  </p:childTnLst>
                                </p:cTn>
                              </p:par>
                            </p:childTnLst>
                          </p:cTn>
                        </p:par>
                        <p:par>
                          <p:cTn id="26" fill="hold">
                            <p:stCondLst>
                              <p:cond delay="1700"/>
                            </p:stCondLst>
                            <p:childTnLst>
                              <p:par>
                                <p:cTn id="27" presetID="53" presetClass="entr" presetSubtype="16"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100" fill="hold"/>
                                        <p:tgtEl>
                                          <p:spTgt spid="25"/>
                                        </p:tgtEl>
                                        <p:attrNameLst>
                                          <p:attrName>ppt_w</p:attrName>
                                        </p:attrNameLst>
                                      </p:cBhvr>
                                      <p:tavLst>
                                        <p:tav tm="0">
                                          <p:val>
                                            <p:fltVal val="0"/>
                                          </p:val>
                                        </p:tav>
                                        <p:tav tm="100000">
                                          <p:val>
                                            <p:strVal val="#ppt_w"/>
                                          </p:val>
                                        </p:tav>
                                      </p:tavLst>
                                    </p:anim>
                                    <p:anim calcmode="lin" valueType="num">
                                      <p:cBhvr>
                                        <p:cTn id="30" dur="100" fill="hold"/>
                                        <p:tgtEl>
                                          <p:spTgt spid="25"/>
                                        </p:tgtEl>
                                        <p:attrNameLst>
                                          <p:attrName>ppt_h</p:attrName>
                                        </p:attrNameLst>
                                      </p:cBhvr>
                                      <p:tavLst>
                                        <p:tav tm="0">
                                          <p:val>
                                            <p:fltVal val="0"/>
                                          </p:val>
                                        </p:tav>
                                        <p:tav tm="100000">
                                          <p:val>
                                            <p:strVal val="#ppt_h"/>
                                          </p:val>
                                        </p:tav>
                                      </p:tavLst>
                                    </p:anim>
                                    <p:animEffect transition="in" filter="fade">
                                      <p:cBhvr>
                                        <p:cTn id="31" dur="100"/>
                                        <p:tgtEl>
                                          <p:spTgt spid="25"/>
                                        </p:tgtEl>
                                      </p:cBhvr>
                                    </p:animEffect>
                                  </p:childTnLst>
                                </p:cTn>
                              </p:par>
                              <p:par>
                                <p:cTn id="32" presetID="6" presetClass="emph" presetSubtype="0" fill="hold" nodeType="withEffect">
                                  <p:stCondLst>
                                    <p:cond delay="100"/>
                                  </p:stCondLst>
                                  <p:childTnLst>
                                    <p:animScale>
                                      <p:cBhvr>
                                        <p:cTn id="33" dur="100" fill="hold"/>
                                        <p:tgtEl>
                                          <p:spTgt spid="25"/>
                                        </p:tgtEl>
                                      </p:cBhvr>
                                      <p:by x="110000" y="110000"/>
                                    </p:animScale>
                                  </p:childTnLst>
                                </p:cTn>
                              </p:par>
                              <p:par>
                                <p:cTn id="34" presetID="6" presetClass="emph" presetSubtype="0" fill="hold" nodeType="withEffect">
                                  <p:stCondLst>
                                    <p:cond delay="200"/>
                                  </p:stCondLst>
                                  <p:childTnLst>
                                    <p:animScale>
                                      <p:cBhvr>
                                        <p:cTn id="35" dur="200" fill="hold"/>
                                        <p:tgtEl>
                                          <p:spTgt spid="25"/>
                                        </p:tgtEl>
                                      </p:cBhvr>
                                      <p:by x="90000" y="90000"/>
                                    </p:animScale>
                                  </p:childTnLst>
                                </p:cTn>
                              </p:par>
                              <p:par>
                                <p:cTn id="36" presetID="6" presetClass="emph" presetSubtype="0" fill="hold" nodeType="withEffect">
                                  <p:stCondLst>
                                    <p:cond delay="400"/>
                                  </p:stCondLst>
                                  <p:childTnLst>
                                    <p:animScale>
                                      <p:cBhvr>
                                        <p:cTn id="37" dur="100" fill="hold"/>
                                        <p:tgtEl>
                                          <p:spTgt spid="25"/>
                                        </p:tgtEl>
                                      </p:cBhvr>
                                      <p:by x="105000" y="105000"/>
                                    </p:animScale>
                                  </p:childTnLst>
                                </p:cTn>
                              </p:par>
                              <p:par>
                                <p:cTn id="38" presetID="6" presetClass="emph" presetSubtype="0" fill="hold" nodeType="withEffect">
                                  <p:stCondLst>
                                    <p:cond delay="500"/>
                                  </p:stCondLst>
                                  <p:childTnLst>
                                    <p:animScale>
                                      <p:cBhvr>
                                        <p:cTn id="39" dur="200" fill="hold"/>
                                        <p:tgtEl>
                                          <p:spTgt spid="25"/>
                                        </p:tgtEl>
                                      </p:cBhvr>
                                      <p:by x="95000" y="95000"/>
                                    </p:animScale>
                                  </p:childTnLst>
                                </p:cTn>
                              </p:par>
                            </p:childTnLst>
                          </p:cTn>
                        </p:par>
                        <p:par>
                          <p:cTn id="40" fill="hold">
                            <p:stCondLst>
                              <p:cond delay="24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 fill="hold"/>
                                        <p:tgtEl>
                                          <p:spTgt spid="15"/>
                                        </p:tgtEl>
                                        <p:attrNameLst>
                                          <p:attrName>ppt_w</p:attrName>
                                        </p:attrNameLst>
                                      </p:cBhvr>
                                      <p:tavLst>
                                        <p:tav tm="0">
                                          <p:val>
                                            <p:fltVal val="0"/>
                                          </p:val>
                                        </p:tav>
                                        <p:tav tm="100000">
                                          <p:val>
                                            <p:strVal val="#ppt_w"/>
                                          </p:val>
                                        </p:tav>
                                      </p:tavLst>
                                    </p:anim>
                                    <p:anim calcmode="lin" valueType="num">
                                      <p:cBhvr>
                                        <p:cTn id="44" dur="100" fill="hold"/>
                                        <p:tgtEl>
                                          <p:spTgt spid="15"/>
                                        </p:tgtEl>
                                        <p:attrNameLst>
                                          <p:attrName>ppt_h</p:attrName>
                                        </p:attrNameLst>
                                      </p:cBhvr>
                                      <p:tavLst>
                                        <p:tav tm="0">
                                          <p:val>
                                            <p:fltVal val="0"/>
                                          </p:val>
                                        </p:tav>
                                        <p:tav tm="100000">
                                          <p:val>
                                            <p:strVal val="#ppt_h"/>
                                          </p:val>
                                        </p:tav>
                                      </p:tavLst>
                                    </p:anim>
                                    <p:animEffect transition="in" filter="fade">
                                      <p:cBhvr>
                                        <p:cTn id="45" dur="100"/>
                                        <p:tgtEl>
                                          <p:spTgt spid="15"/>
                                        </p:tgtEl>
                                      </p:cBhvr>
                                    </p:animEffect>
                                  </p:childTnLst>
                                </p:cTn>
                              </p:par>
                              <p:par>
                                <p:cTn id="46" presetID="6" presetClass="emph" presetSubtype="0" fill="hold" nodeType="withEffect">
                                  <p:stCondLst>
                                    <p:cond delay="100"/>
                                  </p:stCondLst>
                                  <p:childTnLst>
                                    <p:animScale>
                                      <p:cBhvr>
                                        <p:cTn id="47" dur="100" fill="hold"/>
                                        <p:tgtEl>
                                          <p:spTgt spid="15"/>
                                        </p:tgtEl>
                                      </p:cBhvr>
                                      <p:by x="110000" y="110000"/>
                                    </p:animScale>
                                  </p:childTnLst>
                                </p:cTn>
                              </p:par>
                              <p:par>
                                <p:cTn id="48" presetID="6" presetClass="emph" presetSubtype="0" fill="hold" nodeType="withEffect">
                                  <p:stCondLst>
                                    <p:cond delay="200"/>
                                  </p:stCondLst>
                                  <p:childTnLst>
                                    <p:animScale>
                                      <p:cBhvr>
                                        <p:cTn id="49" dur="200" fill="hold"/>
                                        <p:tgtEl>
                                          <p:spTgt spid="15"/>
                                        </p:tgtEl>
                                      </p:cBhvr>
                                      <p:by x="90000" y="90000"/>
                                    </p:animScale>
                                  </p:childTnLst>
                                </p:cTn>
                              </p:par>
                              <p:par>
                                <p:cTn id="50" presetID="6" presetClass="emph" presetSubtype="0" fill="hold" nodeType="withEffect">
                                  <p:stCondLst>
                                    <p:cond delay="400"/>
                                  </p:stCondLst>
                                  <p:childTnLst>
                                    <p:animScale>
                                      <p:cBhvr>
                                        <p:cTn id="51" dur="100" fill="hold"/>
                                        <p:tgtEl>
                                          <p:spTgt spid="15"/>
                                        </p:tgtEl>
                                      </p:cBhvr>
                                      <p:by x="105000" y="105000"/>
                                    </p:animScale>
                                  </p:childTnLst>
                                </p:cTn>
                              </p:par>
                              <p:par>
                                <p:cTn id="52" presetID="6" presetClass="emph" presetSubtype="0" fill="hold" nodeType="withEffect">
                                  <p:stCondLst>
                                    <p:cond delay="500"/>
                                  </p:stCondLst>
                                  <p:childTnLst>
                                    <p:animScale>
                                      <p:cBhvr>
                                        <p:cTn id="53" dur="200" fill="hold"/>
                                        <p:tgtEl>
                                          <p:spTgt spid="15"/>
                                        </p:tgtEl>
                                      </p:cBhvr>
                                      <p:by x="95000" y="95000"/>
                                    </p:animScale>
                                  </p:childTnLst>
                                </p:cTn>
                              </p:par>
                            </p:childTnLst>
                          </p:cTn>
                        </p:par>
                        <p:par>
                          <p:cTn id="54" fill="hold">
                            <p:stCondLst>
                              <p:cond delay="3100"/>
                            </p:stCondLst>
                            <p:childTnLst>
                              <p:par>
                                <p:cTn id="55" presetID="53" presetClass="entr" presetSubtype="16"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 fill="hold"/>
                                        <p:tgtEl>
                                          <p:spTgt spid="20"/>
                                        </p:tgtEl>
                                        <p:attrNameLst>
                                          <p:attrName>ppt_w</p:attrName>
                                        </p:attrNameLst>
                                      </p:cBhvr>
                                      <p:tavLst>
                                        <p:tav tm="0">
                                          <p:val>
                                            <p:fltVal val="0"/>
                                          </p:val>
                                        </p:tav>
                                        <p:tav tm="100000">
                                          <p:val>
                                            <p:strVal val="#ppt_w"/>
                                          </p:val>
                                        </p:tav>
                                      </p:tavLst>
                                    </p:anim>
                                    <p:anim calcmode="lin" valueType="num">
                                      <p:cBhvr>
                                        <p:cTn id="58" dur="100" fill="hold"/>
                                        <p:tgtEl>
                                          <p:spTgt spid="20"/>
                                        </p:tgtEl>
                                        <p:attrNameLst>
                                          <p:attrName>ppt_h</p:attrName>
                                        </p:attrNameLst>
                                      </p:cBhvr>
                                      <p:tavLst>
                                        <p:tav tm="0">
                                          <p:val>
                                            <p:fltVal val="0"/>
                                          </p:val>
                                        </p:tav>
                                        <p:tav tm="100000">
                                          <p:val>
                                            <p:strVal val="#ppt_h"/>
                                          </p:val>
                                        </p:tav>
                                      </p:tavLst>
                                    </p:anim>
                                    <p:animEffect transition="in" filter="fade">
                                      <p:cBhvr>
                                        <p:cTn id="59" dur="100"/>
                                        <p:tgtEl>
                                          <p:spTgt spid="20"/>
                                        </p:tgtEl>
                                      </p:cBhvr>
                                    </p:animEffect>
                                  </p:childTnLst>
                                </p:cTn>
                              </p:par>
                              <p:par>
                                <p:cTn id="60" presetID="6" presetClass="emph" presetSubtype="0" fill="hold" nodeType="withEffect">
                                  <p:stCondLst>
                                    <p:cond delay="100"/>
                                  </p:stCondLst>
                                  <p:childTnLst>
                                    <p:animScale>
                                      <p:cBhvr>
                                        <p:cTn id="61" dur="100" fill="hold"/>
                                        <p:tgtEl>
                                          <p:spTgt spid="20"/>
                                        </p:tgtEl>
                                      </p:cBhvr>
                                      <p:by x="110000" y="110000"/>
                                    </p:animScale>
                                  </p:childTnLst>
                                </p:cTn>
                              </p:par>
                              <p:par>
                                <p:cTn id="62" presetID="6" presetClass="emph" presetSubtype="0" fill="hold" nodeType="withEffect">
                                  <p:stCondLst>
                                    <p:cond delay="200"/>
                                  </p:stCondLst>
                                  <p:childTnLst>
                                    <p:animScale>
                                      <p:cBhvr>
                                        <p:cTn id="63" dur="200" fill="hold"/>
                                        <p:tgtEl>
                                          <p:spTgt spid="20"/>
                                        </p:tgtEl>
                                      </p:cBhvr>
                                      <p:by x="90000" y="90000"/>
                                    </p:animScale>
                                  </p:childTnLst>
                                </p:cTn>
                              </p:par>
                              <p:par>
                                <p:cTn id="64" presetID="6" presetClass="emph" presetSubtype="0" fill="hold" nodeType="withEffect">
                                  <p:stCondLst>
                                    <p:cond delay="400"/>
                                  </p:stCondLst>
                                  <p:childTnLst>
                                    <p:animScale>
                                      <p:cBhvr>
                                        <p:cTn id="65" dur="100" fill="hold"/>
                                        <p:tgtEl>
                                          <p:spTgt spid="20"/>
                                        </p:tgtEl>
                                      </p:cBhvr>
                                      <p:by x="105000" y="105000"/>
                                    </p:animScale>
                                  </p:childTnLst>
                                </p:cTn>
                              </p:par>
                              <p:par>
                                <p:cTn id="66" presetID="6" presetClass="emph" presetSubtype="0" fill="hold" nodeType="withEffect">
                                  <p:stCondLst>
                                    <p:cond delay="500"/>
                                  </p:stCondLst>
                                  <p:childTnLst>
                                    <p:animScale>
                                      <p:cBhvr>
                                        <p:cTn id="67" dur="200" fill="hold"/>
                                        <p:tgtEl>
                                          <p:spTgt spid="20"/>
                                        </p:tgtEl>
                                      </p:cBhvr>
                                      <p:by x="95000" y="95000"/>
                                    </p:animScale>
                                  </p:childTnLst>
                                </p:cTn>
                              </p:par>
                            </p:childTnLst>
                          </p:cTn>
                        </p:par>
                        <p:par>
                          <p:cTn id="68" fill="hold">
                            <p:stCondLst>
                              <p:cond delay="3800"/>
                            </p:stCondLst>
                            <p:childTnLst>
                              <p:par>
                                <p:cTn id="69" presetID="53" presetClass="entr" presetSubtype="16"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 fill="hold"/>
                                        <p:tgtEl>
                                          <p:spTgt spid="30"/>
                                        </p:tgtEl>
                                        <p:attrNameLst>
                                          <p:attrName>ppt_w</p:attrName>
                                        </p:attrNameLst>
                                      </p:cBhvr>
                                      <p:tavLst>
                                        <p:tav tm="0">
                                          <p:val>
                                            <p:fltVal val="0"/>
                                          </p:val>
                                        </p:tav>
                                        <p:tav tm="100000">
                                          <p:val>
                                            <p:strVal val="#ppt_w"/>
                                          </p:val>
                                        </p:tav>
                                      </p:tavLst>
                                    </p:anim>
                                    <p:anim calcmode="lin" valueType="num">
                                      <p:cBhvr>
                                        <p:cTn id="72" dur="100" fill="hold"/>
                                        <p:tgtEl>
                                          <p:spTgt spid="30"/>
                                        </p:tgtEl>
                                        <p:attrNameLst>
                                          <p:attrName>ppt_h</p:attrName>
                                        </p:attrNameLst>
                                      </p:cBhvr>
                                      <p:tavLst>
                                        <p:tav tm="0">
                                          <p:val>
                                            <p:fltVal val="0"/>
                                          </p:val>
                                        </p:tav>
                                        <p:tav tm="100000">
                                          <p:val>
                                            <p:strVal val="#ppt_h"/>
                                          </p:val>
                                        </p:tav>
                                      </p:tavLst>
                                    </p:anim>
                                    <p:animEffect transition="in" filter="fade">
                                      <p:cBhvr>
                                        <p:cTn id="73" dur="100"/>
                                        <p:tgtEl>
                                          <p:spTgt spid="30"/>
                                        </p:tgtEl>
                                      </p:cBhvr>
                                    </p:animEffect>
                                  </p:childTnLst>
                                </p:cTn>
                              </p:par>
                              <p:par>
                                <p:cTn id="74" presetID="6" presetClass="emph" presetSubtype="0" fill="hold" nodeType="withEffect">
                                  <p:stCondLst>
                                    <p:cond delay="100"/>
                                  </p:stCondLst>
                                  <p:childTnLst>
                                    <p:animScale>
                                      <p:cBhvr>
                                        <p:cTn id="75" dur="100" fill="hold"/>
                                        <p:tgtEl>
                                          <p:spTgt spid="30"/>
                                        </p:tgtEl>
                                      </p:cBhvr>
                                      <p:by x="110000" y="110000"/>
                                    </p:animScale>
                                  </p:childTnLst>
                                </p:cTn>
                              </p:par>
                              <p:par>
                                <p:cTn id="76" presetID="6" presetClass="emph" presetSubtype="0" fill="hold" nodeType="withEffect">
                                  <p:stCondLst>
                                    <p:cond delay="200"/>
                                  </p:stCondLst>
                                  <p:childTnLst>
                                    <p:animScale>
                                      <p:cBhvr>
                                        <p:cTn id="77" dur="200" fill="hold"/>
                                        <p:tgtEl>
                                          <p:spTgt spid="30"/>
                                        </p:tgtEl>
                                      </p:cBhvr>
                                      <p:by x="90000" y="90000"/>
                                    </p:animScale>
                                  </p:childTnLst>
                                </p:cTn>
                              </p:par>
                              <p:par>
                                <p:cTn id="78" presetID="6" presetClass="emph" presetSubtype="0" fill="hold" nodeType="withEffect">
                                  <p:stCondLst>
                                    <p:cond delay="400"/>
                                  </p:stCondLst>
                                  <p:childTnLst>
                                    <p:animScale>
                                      <p:cBhvr>
                                        <p:cTn id="79" dur="100" fill="hold"/>
                                        <p:tgtEl>
                                          <p:spTgt spid="30"/>
                                        </p:tgtEl>
                                      </p:cBhvr>
                                      <p:by x="105000" y="105000"/>
                                    </p:animScale>
                                  </p:childTnLst>
                                </p:cTn>
                              </p:par>
                              <p:par>
                                <p:cTn id="80" presetID="6" presetClass="emph" presetSubtype="0" fill="hold" nodeType="withEffect">
                                  <p:stCondLst>
                                    <p:cond delay="500"/>
                                  </p:stCondLst>
                                  <p:childTnLst>
                                    <p:animScale>
                                      <p:cBhvr>
                                        <p:cTn id="81" dur="200" fill="hold"/>
                                        <p:tgtEl>
                                          <p:spTgt spid="30"/>
                                        </p:tgtEl>
                                      </p:cBhvr>
                                      <p:by x="95000" y="95000"/>
                                    </p:animScale>
                                  </p:childTnLst>
                                </p:cTn>
                              </p:par>
                            </p:childTnLst>
                          </p:cTn>
                        </p:par>
                        <p:par>
                          <p:cTn id="82" fill="hold">
                            <p:stCondLst>
                              <p:cond delay="4500"/>
                            </p:stCondLst>
                            <p:childTnLst>
                              <p:par>
                                <p:cTn id="83" presetID="22" presetClass="entr" presetSubtype="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right)">
                                      <p:cBhvr>
                                        <p:cTn id="85" dur="500"/>
                                        <p:tgtEl>
                                          <p:spTgt spid="40"/>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right)">
                                      <p:cBhvr>
                                        <p:cTn id="88" dur="500"/>
                                        <p:tgtEl>
                                          <p:spTgt spid="41"/>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right)">
                                      <p:cBhvr>
                                        <p:cTn id="91" dur="500"/>
                                        <p:tgtEl>
                                          <p:spTgt spid="42"/>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right)">
                                      <p:cBhvr>
                                        <p:cTn id="94" dur="500"/>
                                        <p:tgtEl>
                                          <p:spTgt spid="4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left)">
                                      <p:cBhvr>
                                        <p:cTn id="97" dur="500"/>
                                        <p:tgtEl>
                                          <p:spTgt spid="3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wipe(left)">
                                      <p:cBhvr>
                                        <p:cTn id="100" dur="500"/>
                                        <p:tgtEl>
                                          <p:spTgt spid="4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left)">
                                      <p:cBhvr>
                                        <p:cTn id="106" dur="500"/>
                                        <p:tgtEl>
                                          <p:spTgt spid="44"/>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left)">
                                      <p:cBhvr>
                                        <p:cTn id="109" dur="500"/>
                                        <p:tgtEl>
                                          <p:spTgt spid="3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left)">
                                      <p:cBhvr>
                                        <p:cTn id="1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38" grpId="0"/>
      <p:bldP spid="39" grpId="0"/>
      <p:bldP spid="40" grpId="0"/>
      <p:bldP spid="41" grpId="0"/>
      <p:bldP spid="42" grpId="0"/>
      <p:bldP spid="43" grpId="0"/>
      <p:bldP spid="44" grpId="0"/>
      <p:bldP spid="45"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914"/>
          <a:stretch/>
        </p:blipFill>
        <p:spPr>
          <a:xfrm>
            <a:off x="2335448" y="1863997"/>
            <a:ext cx="1777879" cy="1230136"/>
          </a:xfrm>
          <a:prstGeom prst="rect">
            <a:avLst/>
          </a:prstGeom>
        </p:spPr>
      </p:pic>
      <p:pic>
        <p:nvPicPr>
          <p:cNvPr id="27" name="Picture 2" descr="F:\360云盘\02-个人资料\！PPT图片及版面资源\06-PPT精选插图\02-商务\188141-1205221426079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002"/>
          <a:stretch/>
        </p:blipFill>
        <p:spPr bwMode="auto">
          <a:xfrm>
            <a:off x="4211960" y="3164422"/>
            <a:ext cx="1732496" cy="12075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4075" y="3184334"/>
            <a:ext cx="1751556" cy="11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组合 28"/>
          <p:cNvGrpSpPr/>
          <p:nvPr/>
        </p:nvGrpSpPr>
        <p:grpSpPr>
          <a:xfrm>
            <a:off x="4211960" y="1863997"/>
            <a:ext cx="1732496" cy="1222040"/>
            <a:chOff x="3946913" y="1827911"/>
            <a:chExt cx="1958168" cy="1283142"/>
          </a:xfrm>
        </p:grpSpPr>
        <p:sp>
          <p:nvSpPr>
            <p:cNvPr id="30" name="矩形 29"/>
            <p:cNvSpPr/>
            <p:nvPr/>
          </p:nvSpPr>
          <p:spPr>
            <a:xfrm>
              <a:off x="3946913" y="1827911"/>
              <a:ext cx="1958168" cy="1283142"/>
            </a:xfrm>
            <a:prstGeom prst="rect">
              <a:avLst/>
            </a:prstGeom>
            <a:solidFill>
              <a:schemeClr val="accent5"/>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717">
                <a:defRPr/>
              </a:pPr>
              <a:endParaRPr lang="zh-CN" altLang="en-US" sz="1300">
                <a:solidFill>
                  <a:sysClr val="window" lastClr="FFFFFF"/>
                </a:solidFill>
                <a:latin typeface="微软雅黑" panose="020B0503020204020204" pitchFamily="34" charset="-122"/>
                <a:ea typeface="微软雅黑" panose="020B0503020204020204" pitchFamily="34" charset="-122"/>
              </a:endParaRPr>
            </a:p>
          </p:txBody>
        </p:sp>
        <p:sp>
          <p:nvSpPr>
            <p:cNvPr id="31" name="TextBox 17"/>
            <p:cNvSpPr txBox="1">
              <a:spLocks noChangeArrowheads="1"/>
            </p:cNvSpPr>
            <p:nvPr/>
          </p:nvSpPr>
          <p:spPr bwMode="auto">
            <a:xfrm flipH="1">
              <a:off x="4238882" y="2259958"/>
              <a:ext cx="1661334" cy="420116"/>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3717">
                <a:defRPr/>
              </a:pPr>
              <a:r>
                <a:rPr lang="zh-CN" altLang="en-US" sz="2000" b="1" kern="0" dirty="0">
                  <a:solidFill>
                    <a:sysClr val="window" lastClr="FFFFFF">
                      <a:lumMod val="95000"/>
                    </a:sysClr>
                  </a:solidFill>
                  <a:latin typeface="微软雅黑" panose="020B0503020204020204" pitchFamily="34" charset="-122"/>
                  <a:ea typeface="微软雅黑" panose="020B0503020204020204" pitchFamily="34" charset="-122"/>
                </a:rPr>
                <a:t>填加文字</a:t>
              </a:r>
              <a:endParaRPr lang="en-US" altLang="zh-CN" sz="2000" b="1" kern="0" dirty="0">
                <a:solidFill>
                  <a:sysClr val="window" lastClr="FFFFFF">
                    <a:lumMod val="95000"/>
                  </a:sysClr>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494076" y="1863997"/>
            <a:ext cx="1751556" cy="1222040"/>
            <a:chOff x="0" y="2095862"/>
            <a:chExt cx="1979711" cy="1283142"/>
          </a:xfrm>
        </p:grpSpPr>
        <p:sp>
          <p:nvSpPr>
            <p:cNvPr id="33" name="矩形 32"/>
            <p:cNvSpPr/>
            <p:nvPr/>
          </p:nvSpPr>
          <p:spPr>
            <a:xfrm>
              <a:off x="0" y="2095862"/>
              <a:ext cx="1979711" cy="12831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TextBox 18"/>
            <p:cNvSpPr txBox="1">
              <a:spLocks noChangeArrowheads="1"/>
            </p:cNvSpPr>
            <p:nvPr/>
          </p:nvSpPr>
          <p:spPr bwMode="auto">
            <a:xfrm flipH="1">
              <a:off x="295563" y="2527909"/>
              <a:ext cx="1612743" cy="420116"/>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kern="0" dirty="0">
                  <a:solidFill>
                    <a:sysClr val="window" lastClr="FFFFFF">
                      <a:lumMod val="95000"/>
                    </a:sysClr>
                  </a:solidFill>
                  <a:latin typeface="微软雅黑" panose="020B0503020204020204" pitchFamily="34" charset="-122"/>
                  <a:ea typeface="微软雅黑" panose="020B0503020204020204" pitchFamily="34" charset="-122"/>
                </a:rPr>
                <a:t>填加文字</a:t>
              </a:r>
              <a:endParaRPr lang="en-US" altLang="zh-CN" sz="2000" b="1" kern="0" dirty="0">
                <a:solidFill>
                  <a:sysClr val="window" lastClr="FFFFFF">
                    <a:lumMod val="95000"/>
                  </a:sys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2335448" y="3164423"/>
            <a:ext cx="1777879" cy="1207528"/>
            <a:chOff x="2072433" y="511758"/>
            <a:chExt cx="2009463" cy="1267904"/>
          </a:xfrm>
        </p:grpSpPr>
        <p:sp>
          <p:nvSpPr>
            <p:cNvPr id="36" name="矩形 35"/>
            <p:cNvSpPr/>
            <p:nvPr/>
          </p:nvSpPr>
          <p:spPr>
            <a:xfrm>
              <a:off x="2072433" y="511758"/>
              <a:ext cx="2009463" cy="1267904"/>
            </a:xfrm>
            <a:prstGeom prst="rect">
              <a:avLst/>
            </a:prstGeom>
            <a:solidFill>
              <a:schemeClr val="accent3"/>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717">
                <a:defRPr/>
              </a:pPr>
              <a:endParaRPr lang="zh-CN" altLang="en-US" sz="1300">
                <a:solidFill>
                  <a:sysClr val="window" lastClr="FFFFFF"/>
                </a:solidFill>
                <a:latin typeface="微软雅黑" panose="020B0503020204020204" pitchFamily="34" charset="-122"/>
                <a:ea typeface="微软雅黑" panose="020B0503020204020204" pitchFamily="34" charset="-122"/>
              </a:endParaRPr>
            </a:p>
          </p:txBody>
        </p:sp>
        <p:sp>
          <p:nvSpPr>
            <p:cNvPr id="37" name="TextBox 18"/>
            <p:cNvSpPr txBox="1">
              <a:spLocks noChangeArrowheads="1"/>
            </p:cNvSpPr>
            <p:nvPr/>
          </p:nvSpPr>
          <p:spPr bwMode="auto">
            <a:xfrm flipH="1">
              <a:off x="2402848" y="941132"/>
              <a:ext cx="1464978" cy="420115"/>
            </a:xfrm>
            <a:prstGeom prst="rect">
              <a:avLst/>
            </a:prstGeom>
            <a:noFill/>
            <a:ln>
              <a:noFill/>
            </a:ln>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kern="0" dirty="0">
                  <a:solidFill>
                    <a:sysClr val="window" lastClr="FFFFFF">
                      <a:lumMod val="95000"/>
                    </a:sysClr>
                  </a:solidFill>
                  <a:latin typeface="微软雅黑" panose="020B0503020204020204" pitchFamily="34" charset="-122"/>
                  <a:ea typeface="微软雅黑" panose="020B0503020204020204" pitchFamily="34" charset="-122"/>
                </a:rPr>
                <a:t>填加文字</a:t>
              </a:r>
              <a:endParaRPr lang="en-US" altLang="zh-CN" sz="2000" b="1" kern="0" dirty="0">
                <a:solidFill>
                  <a:sysClr val="window" lastClr="FFFFFF">
                    <a:lumMod val="95000"/>
                  </a:sysClr>
                </a:solidFill>
                <a:latin typeface="微软雅黑" panose="020B0503020204020204" pitchFamily="34" charset="-122"/>
                <a:ea typeface="微软雅黑" panose="020B0503020204020204" pitchFamily="34" charset="-122"/>
              </a:endParaRPr>
            </a:p>
          </p:txBody>
        </p:sp>
      </p:grpSp>
      <p:sp>
        <p:nvSpPr>
          <p:cNvPr id="38" name="TextBox 39"/>
          <p:cNvSpPr txBox="1"/>
          <p:nvPr/>
        </p:nvSpPr>
        <p:spPr>
          <a:xfrm>
            <a:off x="440595" y="1131591"/>
            <a:ext cx="5643573" cy="595047"/>
          </a:xfrm>
          <a:prstGeom prst="rect">
            <a:avLst/>
          </a:prstGeom>
          <a:noFill/>
        </p:spPr>
        <p:txBody>
          <a:bodyPr wrap="square" lIns="86371" tIns="43186" rIns="86371" bIns="43186" rtlCol="0">
            <a:spAutoFit/>
          </a:bodyPr>
          <a:lstStyle/>
          <a:p>
            <a:pPr>
              <a:lnSpc>
                <a:spcPct val="150000"/>
              </a:lnSpc>
            </a:pP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单击</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此处添加文本单击此处添加文本 单击此处添加文本单击此处添加文本单击此处添加</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文本单击</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文本单击</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此处添加文本单击此处添加</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9" name="图片 38" descr="Vista-desktop-12.png"/>
          <p:cNvPicPr>
            <a:picLocks noChangeAspect="1"/>
          </p:cNvPicPr>
          <p:nvPr/>
        </p:nvPicPr>
        <p:blipFill rotWithShape="1">
          <a:blip r:embed="rId6" cstate="print"/>
          <a:srcRect r="22062"/>
          <a:stretch/>
        </p:blipFill>
        <p:spPr>
          <a:xfrm>
            <a:off x="6084168" y="987574"/>
            <a:ext cx="3059832" cy="3925957"/>
          </a:xfrm>
          <a:prstGeom prst="rect">
            <a:avLst/>
          </a:prstGeom>
        </p:spPr>
      </p:pic>
      <p:sp>
        <p:nvSpPr>
          <p:cNvPr id="40" name="矩形 39"/>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288474038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750"/>
                                        <p:tgtEl>
                                          <p:spTgt spid="38"/>
                                        </p:tgtEl>
                                      </p:cBhvr>
                                    </p:animEffect>
                                  </p:childTnLst>
                                </p:cTn>
                              </p:par>
                            </p:childTnLst>
                          </p:cTn>
                        </p:par>
                        <p:par>
                          <p:cTn id="8" fill="hold">
                            <p:stCondLst>
                              <p:cond delay="750"/>
                            </p:stCondLst>
                            <p:childTnLst>
                              <p:par>
                                <p:cTn id="9" presetID="23" presetClass="entr" presetSubtype="52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 calcmode="lin" valueType="num">
                                      <p:cBhvr>
                                        <p:cTn id="13" dur="500" fill="hold"/>
                                        <p:tgtEl>
                                          <p:spTgt spid="32"/>
                                        </p:tgtEl>
                                        <p:attrNameLst>
                                          <p:attrName>ppt_x</p:attrName>
                                        </p:attrNameLst>
                                      </p:cBhvr>
                                      <p:tavLst>
                                        <p:tav tm="0">
                                          <p:val>
                                            <p:fltVal val="0.5"/>
                                          </p:val>
                                        </p:tav>
                                        <p:tav tm="100000">
                                          <p:val>
                                            <p:strVal val="#ppt_x"/>
                                          </p:val>
                                        </p:tav>
                                      </p:tavLst>
                                    </p:anim>
                                    <p:anim calcmode="lin" valueType="num">
                                      <p:cBhvr>
                                        <p:cTn id="14" dur="500" fill="hold"/>
                                        <p:tgtEl>
                                          <p:spTgt spid="32"/>
                                        </p:tgtEl>
                                        <p:attrNameLst>
                                          <p:attrName>ppt_y</p:attrName>
                                        </p:attrNameLst>
                                      </p:cBhvr>
                                      <p:tavLst>
                                        <p:tav tm="0">
                                          <p:val>
                                            <p:fltVal val="0.5"/>
                                          </p:val>
                                        </p:tav>
                                        <p:tav tm="100000">
                                          <p:val>
                                            <p:strVal val="#ppt_y"/>
                                          </p:val>
                                        </p:tav>
                                      </p:tavLst>
                                    </p:anim>
                                  </p:childTnLst>
                                </p:cTn>
                              </p:par>
                              <p:par>
                                <p:cTn id="15" presetID="23" presetClass="entr" presetSubtype="528" fill="hold" nodeType="withEffect">
                                  <p:stCondLst>
                                    <p:cond delay="25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 calcmode="lin" valueType="num">
                                      <p:cBhvr>
                                        <p:cTn id="19" dur="500" fill="hold"/>
                                        <p:tgtEl>
                                          <p:spTgt spid="28"/>
                                        </p:tgtEl>
                                        <p:attrNameLst>
                                          <p:attrName>ppt_x</p:attrName>
                                        </p:attrNameLst>
                                      </p:cBhvr>
                                      <p:tavLst>
                                        <p:tav tm="0">
                                          <p:val>
                                            <p:fltVal val="0.5"/>
                                          </p:val>
                                        </p:tav>
                                        <p:tav tm="100000">
                                          <p:val>
                                            <p:strVal val="#ppt_x"/>
                                          </p:val>
                                        </p:tav>
                                      </p:tavLst>
                                    </p:anim>
                                    <p:anim calcmode="lin" valueType="num">
                                      <p:cBhvr>
                                        <p:cTn id="20" dur="500" fill="hold"/>
                                        <p:tgtEl>
                                          <p:spTgt spid="28"/>
                                        </p:tgtEl>
                                        <p:attrNameLst>
                                          <p:attrName>ppt_y</p:attrName>
                                        </p:attrNameLst>
                                      </p:cBhvr>
                                      <p:tavLst>
                                        <p:tav tm="0">
                                          <p:val>
                                            <p:fltVal val="0.5"/>
                                          </p:val>
                                        </p:tav>
                                        <p:tav tm="100000">
                                          <p:val>
                                            <p:strVal val="#ppt_y"/>
                                          </p:val>
                                        </p:tav>
                                      </p:tavLst>
                                    </p:anim>
                                  </p:childTnLst>
                                </p:cTn>
                              </p:par>
                              <p:par>
                                <p:cTn id="21" presetID="23" presetClass="entr" presetSubtype="528" fill="hold"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 calcmode="lin" valueType="num">
                                      <p:cBhvr>
                                        <p:cTn id="25" dur="500" fill="hold"/>
                                        <p:tgtEl>
                                          <p:spTgt spid="26"/>
                                        </p:tgtEl>
                                        <p:attrNameLst>
                                          <p:attrName>ppt_x</p:attrName>
                                        </p:attrNameLst>
                                      </p:cBhvr>
                                      <p:tavLst>
                                        <p:tav tm="0">
                                          <p:val>
                                            <p:fltVal val="0.5"/>
                                          </p:val>
                                        </p:tav>
                                        <p:tav tm="100000">
                                          <p:val>
                                            <p:strVal val="#ppt_x"/>
                                          </p:val>
                                        </p:tav>
                                      </p:tavLst>
                                    </p:anim>
                                    <p:anim calcmode="lin" valueType="num">
                                      <p:cBhvr>
                                        <p:cTn id="26" dur="500" fill="hold"/>
                                        <p:tgtEl>
                                          <p:spTgt spid="26"/>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 calcmode="lin" valueType="num">
                                      <p:cBhvr>
                                        <p:cTn id="31" dur="500" fill="hold"/>
                                        <p:tgtEl>
                                          <p:spTgt spid="35"/>
                                        </p:tgtEl>
                                        <p:attrNameLst>
                                          <p:attrName>ppt_x</p:attrName>
                                        </p:attrNameLst>
                                      </p:cBhvr>
                                      <p:tavLst>
                                        <p:tav tm="0">
                                          <p:val>
                                            <p:fltVal val="0.5"/>
                                          </p:val>
                                        </p:tav>
                                        <p:tav tm="100000">
                                          <p:val>
                                            <p:strVal val="#ppt_x"/>
                                          </p:val>
                                        </p:tav>
                                      </p:tavLst>
                                    </p:anim>
                                    <p:anim calcmode="lin" valueType="num">
                                      <p:cBhvr>
                                        <p:cTn id="32" dur="500" fill="hold"/>
                                        <p:tgtEl>
                                          <p:spTgt spid="3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100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 calcmode="lin" valueType="num">
                                      <p:cBhvr>
                                        <p:cTn id="37" dur="500" fill="hold"/>
                                        <p:tgtEl>
                                          <p:spTgt spid="29"/>
                                        </p:tgtEl>
                                        <p:attrNameLst>
                                          <p:attrName>ppt_x</p:attrName>
                                        </p:attrNameLst>
                                      </p:cBhvr>
                                      <p:tavLst>
                                        <p:tav tm="0">
                                          <p:val>
                                            <p:fltVal val="0.5"/>
                                          </p:val>
                                        </p:tav>
                                        <p:tav tm="100000">
                                          <p:val>
                                            <p:strVal val="#ppt_x"/>
                                          </p:val>
                                        </p:tav>
                                      </p:tavLst>
                                    </p:anim>
                                    <p:anim calcmode="lin" valueType="num">
                                      <p:cBhvr>
                                        <p:cTn id="38" dur="500" fill="hold"/>
                                        <p:tgtEl>
                                          <p:spTgt spid="29"/>
                                        </p:tgtEl>
                                        <p:attrNameLst>
                                          <p:attrName>ppt_y</p:attrName>
                                        </p:attrNameLst>
                                      </p:cBhvr>
                                      <p:tavLst>
                                        <p:tav tm="0">
                                          <p:val>
                                            <p:fltVal val="0.5"/>
                                          </p:val>
                                        </p:tav>
                                        <p:tav tm="100000">
                                          <p:val>
                                            <p:strVal val="#ppt_y"/>
                                          </p:val>
                                        </p:tav>
                                      </p:tavLst>
                                    </p:anim>
                                  </p:childTnLst>
                                </p:cTn>
                              </p:par>
                              <p:par>
                                <p:cTn id="39" presetID="23" presetClass="entr" presetSubtype="528" fill="hold" nodeType="withEffect">
                                  <p:stCondLst>
                                    <p:cond delay="125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 calcmode="lin" valueType="num">
                                      <p:cBhvr>
                                        <p:cTn id="43" dur="500" fill="hold"/>
                                        <p:tgtEl>
                                          <p:spTgt spid="27"/>
                                        </p:tgtEl>
                                        <p:attrNameLst>
                                          <p:attrName>ppt_x</p:attrName>
                                        </p:attrNameLst>
                                      </p:cBhvr>
                                      <p:tavLst>
                                        <p:tav tm="0">
                                          <p:val>
                                            <p:fltVal val="0.5"/>
                                          </p:val>
                                        </p:tav>
                                        <p:tav tm="100000">
                                          <p:val>
                                            <p:strVal val="#ppt_x"/>
                                          </p:val>
                                        </p:tav>
                                      </p:tavLst>
                                    </p:anim>
                                    <p:anim calcmode="lin" valueType="num">
                                      <p:cBhvr>
                                        <p:cTn id="44" dur="500" fill="hold"/>
                                        <p:tgtEl>
                                          <p:spTgt spid="27"/>
                                        </p:tgtEl>
                                        <p:attrNameLst>
                                          <p:attrName>ppt_y</p:attrName>
                                        </p:attrNameLst>
                                      </p:cBhvr>
                                      <p:tavLst>
                                        <p:tav tm="0">
                                          <p:val>
                                            <p:fltVal val="0.5"/>
                                          </p:val>
                                        </p:tav>
                                        <p:tav tm="100000">
                                          <p:val>
                                            <p:strVal val="#ppt_y"/>
                                          </p:val>
                                        </p:tav>
                                      </p:tavLst>
                                    </p:anim>
                                  </p:childTnLst>
                                </p:cTn>
                              </p:par>
                            </p:childTnLst>
                          </p:cTn>
                        </p:par>
                        <p:par>
                          <p:cTn id="45" fill="hold">
                            <p:stCondLst>
                              <p:cond delay="2500"/>
                            </p:stCondLst>
                            <p:childTnLst>
                              <p:par>
                                <p:cTn id="46" presetID="42"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 name="流程图: 手动输入 71"/>
          <p:cNvSpPr/>
          <p:nvPr/>
        </p:nvSpPr>
        <p:spPr>
          <a:xfrm rot="16200000" flipV="1">
            <a:off x="-548290" y="537966"/>
            <a:ext cx="5181800" cy="40852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07 h 8307"/>
              <a:gd name="connsiteX1" fmla="*/ 9972 w 10000"/>
              <a:gd name="connsiteY1" fmla="*/ 0 h 8307"/>
              <a:gd name="connsiteX2" fmla="*/ 10000 w 10000"/>
              <a:gd name="connsiteY2" fmla="*/ 8307 h 8307"/>
              <a:gd name="connsiteX3" fmla="*/ 0 w 10000"/>
              <a:gd name="connsiteY3" fmla="*/ 8307 h 8307"/>
              <a:gd name="connsiteX4" fmla="*/ 0 w 10000"/>
              <a:gd name="connsiteY4" fmla="*/ 307 h 8307"/>
              <a:gd name="connsiteX0" fmla="*/ 0 w 10000"/>
              <a:gd name="connsiteY0" fmla="*/ 74 h 9704"/>
              <a:gd name="connsiteX1" fmla="*/ 9832 w 10000"/>
              <a:gd name="connsiteY1" fmla="*/ 0 h 9704"/>
              <a:gd name="connsiteX2" fmla="*/ 10000 w 10000"/>
              <a:gd name="connsiteY2" fmla="*/ 9704 h 9704"/>
              <a:gd name="connsiteX3" fmla="*/ 0 w 10000"/>
              <a:gd name="connsiteY3" fmla="*/ 9704 h 9704"/>
              <a:gd name="connsiteX4" fmla="*/ 0 w 10000"/>
              <a:gd name="connsiteY4" fmla="*/ 74 h 9704"/>
              <a:gd name="connsiteX0" fmla="*/ 0 w 10000"/>
              <a:gd name="connsiteY0" fmla="*/ 76 h 10000"/>
              <a:gd name="connsiteX1" fmla="*/ 9972 w 10000"/>
              <a:gd name="connsiteY1" fmla="*/ 0 h 10000"/>
              <a:gd name="connsiteX2" fmla="*/ 10000 w 10000"/>
              <a:gd name="connsiteY2" fmla="*/ 10000 h 10000"/>
              <a:gd name="connsiteX3" fmla="*/ 0 w 10000"/>
              <a:gd name="connsiteY3" fmla="*/ 10000 h 10000"/>
              <a:gd name="connsiteX4" fmla="*/ 0 w 10000"/>
              <a:gd name="connsiteY4" fmla="*/ 7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76"/>
                </a:moveTo>
                <a:lnTo>
                  <a:pt x="9972" y="0"/>
                </a:lnTo>
                <a:cubicBezTo>
                  <a:pt x="9981" y="3435"/>
                  <a:pt x="9991" y="6565"/>
                  <a:pt x="10000" y="10000"/>
                </a:cubicBezTo>
                <a:lnTo>
                  <a:pt x="0" y="10000"/>
                </a:lnTo>
                <a:lnTo>
                  <a:pt x="0" y="7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任意多边形 115"/>
          <p:cNvSpPr/>
          <p:nvPr/>
        </p:nvSpPr>
        <p:spPr>
          <a:xfrm>
            <a:off x="1942458" y="996544"/>
            <a:ext cx="1553708" cy="3107152"/>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solidFill>
                <a:srgbClr val="C00000"/>
              </a:solidFill>
            </a:endParaRPr>
          </a:p>
        </p:txBody>
      </p:sp>
      <p:grpSp>
        <p:nvGrpSpPr>
          <p:cNvPr id="186" name="组合 185"/>
          <p:cNvGrpSpPr/>
          <p:nvPr/>
        </p:nvGrpSpPr>
        <p:grpSpPr>
          <a:xfrm>
            <a:off x="1886198" y="742653"/>
            <a:ext cx="857404" cy="971444"/>
            <a:chOff x="1953260" y="1414909"/>
            <a:chExt cx="1143056" cy="1295559"/>
          </a:xfrm>
        </p:grpSpPr>
        <p:grpSp>
          <p:nvGrpSpPr>
            <p:cNvPr id="187" name="组合 186"/>
            <p:cNvGrpSpPr/>
            <p:nvPr/>
          </p:nvGrpSpPr>
          <p:grpSpPr>
            <a:xfrm>
              <a:off x="1982184" y="1414909"/>
              <a:ext cx="1114132" cy="1295559"/>
              <a:chOff x="3295850" y="2065379"/>
              <a:chExt cx="3592274" cy="4177307"/>
            </a:xfrm>
          </p:grpSpPr>
          <p:sp>
            <p:nvSpPr>
              <p:cNvPr id="189" name="圆角矩形 188"/>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90" name="Freeform 5"/>
              <p:cNvSpPr>
                <a:spLocks/>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191" name="圆角矩形 190"/>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92"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grpSp>
        <p:sp>
          <p:nvSpPr>
            <p:cNvPr id="188" name="文本框 88"/>
            <p:cNvSpPr txBox="1"/>
            <p:nvPr/>
          </p:nvSpPr>
          <p:spPr>
            <a:xfrm>
              <a:off x="1953260" y="1588201"/>
              <a:ext cx="876300" cy="554126"/>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01</a:t>
              </a:r>
              <a:endParaRPr lang="zh-CN" altLang="en-US" sz="2100" dirty="0">
                <a:solidFill>
                  <a:srgbClr val="C00000"/>
                </a:solidFill>
                <a:latin typeface="Impact" panose="020B0806030902050204" pitchFamily="34" charset="0"/>
              </a:endParaRPr>
            </a:p>
          </p:txBody>
        </p:sp>
      </p:grpSp>
      <p:grpSp>
        <p:nvGrpSpPr>
          <p:cNvPr id="193" name="组合 192"/>
          <p:cNvGrpSpPr/>
          <p:nvPr/>
        </p:nvGrpSpPr>
        <p:grpSpPr>
          <a:xfrm>
            <a:off x="1865314" y="3729450"/>
            <a:ext cx="857403" cy="971444"/>
            <a:chOff x="1925418" y="5398225"/>
            <a:chExt cx="1143055" cy="1295559"/>
          </a:xfrm>
        </p:grpSpPr>
        <p:grpSp>
          <p:nvGrpSpPr>
            <p:cNvPr id="194" name="组合 193"/>
            <p:cNvGrpSpPr/>
            <p:nvPr/>
          </p:nvGrpSpPr>
          <p:grpSpPr>
            <a:xfrm>
              <a:off x="1954341" y="5398225"/>
              <a:ext cx="1114132" cy="1295559"/>
              <a:chOff x="3295850" y="2065379"/>
              <a:chExt cx="3592274" cy="4177307"/>
            </a:xfrm>
          </p:grpSpPr>
          <p:sp>
            <p:nvSpPr>
              <p:cNvPr id="196" name="圆角矩形 195"/>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97"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198" name="圆角矩形 197"/>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99"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grpSp>
        <p:sp>
          <p:nvSpPr>
            <p:cNvPr id="195" name="文本框 89"/>
            <p:cNvSpPr txBox="1"/>
            <p:nvPr/>
          </p:nvSpPr>
          <p:spPr>
            <a:xfrm>
              <a:off x="1925418" y="5561329"/>
              <a:ext cx="876300" cy="554126"/>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05</a:t>
              </a:r>
              <a:endParaRPr lang="zh-CN" altLang="en-US" sz="2100" dirty="0">
                <a:solidFill>
                  <a:srgbClr val="C00000"/>
                </a:solidFill>
                <a:latin typeface="Impact" panose="020B0806030902050204" pitchFamily="34" charset="0"/>
              </a:endParaRPr>
            </a:p>
          </p:txBody>
        </p:sp>
      </p:grpSp>
      <p:grpSp>
        <p:nvGrpSpPr>
          <p:cNvPr id="200" name="组合 199"/>
          <p:cNvGrpSpPr/>
          <p:nvPr/>
        </p:nvGrpSpPr>
        <p:grpSpPr>
          <a:xfrm>
            <a:off x="2763336" y="2987517"/>
            <a:ext cx="859981" cy="971444"/>
            <a:chOff x="3122624" y="4408754"/>
            <a:chExt cx="1146492" cy="1295559"/>
          </a:xfrm>
        </p:grpSpPr>
        <p:grpSp>
          <p:nvGrpSpPr>
            <p:cNvPr id="201" name="组合 200"/>
            <p:cNvGrpSpPr/>
            <p:nvPr/>
          </p:nvGrpSpPr>
          <p:grpSpPr>
            <a:xfrm>
              <a:off x="3154984" y="4408754"/>
              <a:ext cx="1114132" cy="1295559"/>
              <a:chOff x="3295850" y="2065379"/>
              <a:chExt cx="3592274" cy="4177307"/>
            </a:xfrm>
          </p:grpSpPr>
          <p:sp>
            <p:nvSpPr>
              <p:cNvPr id="203" name="圆角矩形 202"/>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04"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205" name="圆角矩形 204"/>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06"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grpSp>
        <p:sp>
          <p:nvSpPr>
            <p:cNvPr id="202" name="文本框 90"/>
            <p:cNvSpPr txBox="1"/>
            <p:nvPr/>
          </p:nvSpPr>
          <p:spPr>
            <a:xfrm>
              <a:off x="3122624" y="4575486"/>
              <a:ext cx="876301" cy="554126"/>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04</a:t>
              </a:r>
              <a:endParaRPr lang="zh-CN" altLang="en-US" sz="2100" dirty="0">
                <a:solidFill>
                  <a:srgbClr val="C00000"/>
                </a:solidFill>
                <a:latin typeface="Impact" panose="020B0806030902050204" pitchFamily="34" charset="0"/>
              </a:endParaRPr>
            </a:p>
          </p:txBody>
        </p:sp>
      </p:grpSp>
      <p:grpSp>
        <p:nvGrpSpPr>
          <p:cNvPr id="207" name="组合 206"/>
          <p:cNvGrpSpPr/>
          <p:nvPr/>
        </p:nvGrpSpPr>
        <p:grpSpPr>
          <a:xfrm>
            <a:off x="2763334" y="1485546"/>
            <a:ext cx="846068" cy="971444"/>
            <a:chOff x="3122624" y="2405662"/>
            <a:chExt cx="1127943" cy="1295559"/>
          </a:xfrm>
        </p:grpSpPr>
        <p:grpSp>
          <p:nvGrpSpPr>
            <p:cNvPr id="208" name="组合 207"/>
            <p:cNvGrpSpPr/>
            <p:nvPr/>
          </p:nvGrpSpPr>
          <p:grpSpPr>
            <a:xfrm>
              <a:off x="3136435" y="2405662"/>
              <a:ext cx="1114132" cy="1295559"/>
              <a:chOff x="3295850" y="2065379"/>
              <a:chExt cx="3592274" cy="4177307"/>
            </a:xfrm>
          </p:grpSpPr>
          <p:sp>
            <p:nvSpPr>
              <p:cNvPr id="210" name="圆角矩形 209"/>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11"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212" name="圆角矩形 211"/>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13"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grpSp>
        <p:sp>
          <p:nvSpPr>
            <p:cNvPr id="209" name="文本框 91"/>
            <p:cNvSpPr txBox="1"/>
            <p:nvPr/>
          </p:nvSpPr>
          <p:spPr>
            <a:xfrm>
              <a:off x="3122624" y="2571384"/>
              <a:ext cx="876300" cy="554126"/>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02</a:t>
              </a:r>
              <a:endParaRPr lang="zh-CN" altLang="en-US" sz="2100" dirty="0">
                <a:solidFill>
                  <a:srgbClr val="C00000"/>
                </a:solidFill>
                <a:latin typeface="Impact" panose="020B0806030902050204" pitchFamily="34" charset="0"/>
              </a:endParaRPr>
            </a:p>
          </p:txBody>
        </p:sp>
      </p:grpSp>
      <p:grpSp>
        <p:nvGrpSpPr>
          <p:cNvPr id="214" name="组合 213"/>
          <p:cNvGrpSpPr/>
          <p:nvPr/>
        </p:nvGrpSpPr>
        <p:grpSpPr>
          <a:xfrm>
            <a:off x="3104851" y="2226189"/>
            <a:ext cx="853211" cy="971444"/>
            <a:chOff x="3577919" y="3393414"/>
            <a:chExt cx="1137467" cy="1295559"/>
          </a:xfrm>
        </p:grpSpPr>
        <p:grpSp>
          <p:nvGrpSpPr>
            <p:cNvPr id="215" name="组合 214"/>
            <p:cNvGrpSpPr/>
            <p:nvPr/>
          </p:nvGrpSpPr>
          <p:grpSpPr>
            <a:xfrm>
              <a:off x="3601254" y="3393414"/>
              <a:ext cx="1114132" cy="1295559"/>
              <a:chOff x="3295850" y="2065379"/>
              <a:chExt cx="3592274" cy="4177307"/>
            </a:xfrm>
          </p:grpSpPr>
          <p:sp>
            <p:nvSpPr>
              <p:cNvPr id="217" name="圆角矩形 216"/>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18"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219" name="圆角矩形 218"/>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20"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grpSp>
        <p:sp>
          <p:nvSpPr>
            <p:cNvPr id="216" name="文本框 92"/>
            <p:cNvSpPr txBox="1"/>
            <p:nvPr/>
          </p:nvSpPr>
          <p:spPr>
            <a:xfrm>
              <a:off x="3577919" y="3560637"/>
              <a:ext cx="876300" cy="554126"/>
            </a:xfrm>
            <a:prstGeom prst="rect">
              <a:avLst/>
            </a:prstGeom>
            <a:noFill/>
          </p:spPr>
          <p:txBody>
            <a:bodyPr wrap="square" rtlCol="0">
              <a:spAutoFit/>
            </a:bodyPr>
            <a:lstStyle/>
            <a:p>
              <a:pPr algn="ctr"/>
              <a:r>
                <a:rPr lang="en-US" altLang="zh-CN" sz="2100" dirty="0">
                  <a:solidFill>
                    <a:srgbClr val="C00000"/>
                  </a:solidFill>
                  <a:latin typeface="Impact" panose="020B0806030902050204" pitchFamily="34" charset="0"/>
                </a:rPr>
                <a:t>03</a:t>
              </a:r>
              <a:endParaRPr lang="zh-CN" altLang="en-US" sz="2100" dirty="0">
                <a:solidFill>
                  <a:srgbClr val="C00000"/>
                </a:solidFill>
                <a:latin typeface="Impact" panose="020B0806030902050204" pitchFamily="34" charset="0"/>
              </a:endParaRPr>
            </a:p>
          </p:txBody>
        </p:sp>
      </p:grpSp>
      <p:grpSp>
        <p:nvGrpSpPr>
          <p:cNvPr id="221" name="组合 220"/>
          <p:cNvGrpSpPr/>
          <p:nvPr/>
        </p:nvGrpSpPr>
        <p:grpSpPr>
          <a:xfrm>
            <a:off x="997058" y="1750765"/>
            <a:ext cx="1607038" cy="1569660"/>
            <a:chOff x="1082221" y="2759370"/>
            <a:chExt cx="2142438" cy="2093364"/>
          </a:xfrm>
        </p:grpSpPr>
        <p:sp>
          <p:nvSpPr>
            <p:cNvPr id="222" name="Freeform 5"/>
            <p:cNvSpPr>
              <a:spLocks/>
            </p:cNvSpPr>
            <p:nvPr/>
          </p:nvSpPr>
          <p:spPr bwMode="auto">
            <a:xfrm rot="10800000">
              <a:off x="1082221" y="2876021"/>
              <a:ext cx="2142438" cy="189880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rgbClr val="C00000"/>
                </a:solidFill>
              </a:endParaRPr>
            </a:p>
          </p:txBody>
        </p:sp>
        <p:sp>
          <p:nvSpPr>
            <p:cNvPr id="224" name="文本框 116"/>
            <p:cNvSpPr txBox="1"/>
            <p:nvPr/>
          </p:nvSpPr>
          <p:spPr>
            <a:xfrm>
              <a:off x="1292934" y="2759370"/>
              <a:ext cx="1795689" cy="2093364"/>
            </a:xfrm>
            <a:prstGeom prst="rect">
              <a:avLst/>
            </a:prstGeom>
            <a:noFill/>
          </p:spPr>
          <p:txBody>
            <a:bodyPr wrap="square" rtlCol="0">
              <a:spAutoFit/>
            </a:bodyPr>
            <a:lstStyle/>
            <a:p>
              <a:pPr algn="ctr"/>
              <a:r>
                <a:rPr lang="zh-CN" altLang="en-US" sz="4800" b="1">
                  <a:solidFill>
                    <a:srgbClr val="C00000"/>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rPr>
                <a:t>目录</a:t>
              </a:r>
              <a:endParaRPr lang="zh-CN" altLang="en-US" sz="4800" b="1" dirty="0">
                <a:solidFill>
                  <a:srgbClr val="C00000"/>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endParaRPr>
            </a:p>
          </p:txBody>
        </p:sp>
      </p:grpSp>
      <p:grpSp>
        <p:nvGrpSpPr>
          <p:cNvPr id="227" name="组合 226"/>
          <p:cNvGrpSpPr/>
          <p:nvPr/>
        </p:nvGrpSpPr>
        <p:grpSpPr>
          <a:xfrm>
            <a:off x="2047984" y="843559"/>
            <a:ext cx="5980400" cy="524361"/>
            <a:chOff x="2047984" y="843558"/>
            <a:chExt cx="5980400" cy="524361"/>
          </a:xfrm>
        </p:grpSpPr>
        <p:grpSp>
          <p:nvGrpSpPr>
            <p:cNvPr id="128" name="组合 127"/>
            <p:cNvGrpSpPr/>
            <p:nvPr/>
          </p:nvGrpSpPr>
          <p:grpSpPr>
            <a:xfrm>
              <a:off x="2047984" y="1055046"/>
              <a:ext cx="2785160" cy="82258"/>
              <a:chOff x="3904783" y="1674310"/>
              <a:chExt cx="4199368" cy="109703"/>
            </a:xfrm>
          </p:grpSpPr>
          <p:cxnSp>
            <p:nvCxnSpPr>
              <p:cNvPr id="134" name="直接连接符 133"/>
              <p:cNvCxnSpPr/>
              <p:nvPr/>
            </p:nvCxnSpPr>
            <p:spPr>
              <a:xfrm flipV="1">
                <a:off x="3904783" y="1701738"/>
                <a:ext cx="4199368" cy="2742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5" name="椭圆 134"/>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25" name="圆角矩形 224"/>
            <p:cNvSpPr/>
            <p:nvPr/>
          </p:nvSpPr>
          <p:spPr>
            <a:xfrm>
              <a:off x="4454434" y="843558"/>
              <a:ext cx="3573950" cy="524361"/>
            </a:xfrm>
            <a:prstGeom prst="roundRect">
              <a:avLst/>
            </a:prstGeom>
            <a:gradFill>
              <a:gsLst>
                <a:gs pos="100000">
                  <a:srgbClr val="D9D9D9"/>
                </a:gs>
                <a:gs pos="73000">
                  <a:srgbClr val="ECECEC"/>
                </a:gs>
                <a:gs pos="3000">
                  <a:schemeClr val="bg1"/>
                </a:gs>
              </a:gsLst>
              <a:lin ang="27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0">
                <a:solidFill>
                  <a:srgbClr val="C00000"/>
                </a:solidFill>
              </a:endParaRPr>
            </a:p>
          </p:txBody>
        </p:sp>
        <p:sp>
          <p:nvSpPr>
            <p:cNvPr id="226" name="TextBox 225"/>
            <p:cNvSpPr txBox="1"/>
            <p:nvPr/>
          </p:nvSpPr>
          <p:spPr>
            <a:xfrm>
              <a:off x="4599382" y="871965"/>
              <a:ext cx="3275653"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这里添加文本标题</a:t>
              </a:r>
            </a:p>
          </p:txBody>
        </p:sp>
      </p:grpSp>
      <p:grpSp>
        <p:nvGrpSpPr>
          <p:cNvPr id="230" name="组合 229"/>
          <p:cNvGrpSpPr/>
          <p:nvPr/>
        </p:nvGrpSpPr>
        <p:grpSpPr>
          <a:xfrm>
            <a:off x="2873477" y="1620851"/>
            <a:ext cx="5188070" cy="526171"/>
            <a:chOff x="2873477" y="1620850"/>
            <a:chExt cx="5188070" cy="526171"/>
          </a:xfrm>
        </p:grpSpPr>
        <p:grpSp>
          <p:nvGrpSpPr>
            <p:cNvPr id="137" name="组合 136"/>
            <p:cNvGrpSpPr/>
            <p:nvPr/>
          </p:nvGrpSpPr>
          <p:grpSpPr>
            <a:xfrm>
              <a:off x="2873477" y="1802583"/>
              <a:ext cx="1508594" cy="82258"/>
              <a:chOff x="5149433" y="1674310"/>
              <a:chExt cx="2274606" cy="109703"/>
            </a:xfrm>
          </p:grpSpPr>
          <p:cxnSp>
            <p:nvCxnSpPr>
              <p:cNvPr id="143" name="直接连接符 142"/>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4" name="椭圆 143"/>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28" name="圆角矩形 227"/>
            <p:cNvSpPr/>
            <p:nvPr/>
          </p:nvSpPr>
          <p:spPr>
            <a:xfrm>
              <a:off x="4487597" y="1622660"/>
              <a:ext cx="3573950" cy="524361"/>
            </a:xfrm>
            <a:prstGeom prst="roundRect">
              <a:avLst/>
            </a:prstGeom>
            <a:gradFill>
              <a:gsLst>
                <a:gs pos="100000">
                  <a:srgbClr val="D9D9D9"/>
                </a:gs>
                <a:gs pos="73000">
                  <a:srgbClr val="ECECEC"/>
                </a:gs>
                <a:gs pos="3000">
                  <a:schemeClr val="bg1"/>
                </a:gs>
              </a:gsLst>
              <a:lin ang="27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0">
                <a:solidFill>
                  <a:srgbClr val="C00000"/>
                </a:solidFill>
              </a:endParaRPr>
            </a:p>
          </p:txBody>
        </p:sp>
        <p:sp>
          <p:nvSpPr>
            <p:cNvPr id="229" name="TextBox 228"/>
            <p:cNvSpPr txBox="1"/>
            <p:nvPr/>
          </p:nvSpPr>
          <p:spPr>
            <a:xfrm>
              <a:off x="4599358" y="1620850"/>
              <a:ext cx="3275653" cy="461665"/>
            </a:xfrm>
            <a:prstGeom prst="rect">
              <a:avLst/>
            </a:prstGeom>
            <a:noFill/>
          </p:spPr>
          <p:txBody>
            <a:bodyPr wrap="square" rtlCol="0">
              <a:spAutoFit/>
            </a:bodyPr>
            <a:lstStyle/>
            <a:p>
              <a:r>
                <a:rPr lang="zh-CN" altLang="en-US" sz="2400" b="1">
                  <a:solidFill>
                    <a:srgbClr val="C00000"/>
                  </a:solidFill>
                  <a:latin typeface="微软雅黑" panose="020B0503020204020204" pitchFamily="34" charset="-122"/>
                  <a:ea typeface="微软雅黑" panose="020B0503020204020204" pitchFamily="34" charset="-122"/>
                </a:rPr>
                <a:t>这里添加文本标题</a:t>
              </a:r>
            </a:p>
          </p:txBody>
        </p:sp>
      </p:grpSp>
      <p:grpSp>
        <p:nvGrpSpPr>
          <p:cNvPr id="233" name="组合 232"/>
          <p:cNvGrpSpPr/>
          <p:nvPr/>
        </p:nvGrpSpPr>
        <p:grpSpPr>
          <a:xfrm>
            <a:off x="3176410" y="2323832"/>
            <a:ext cx="4894494" cy="526171"/>
            <a:chOff x="3176410" y="2323831"/>
            <a:chExt cx="4894494" cy="526171"/>
          </a:xfrm>
        </p:grpSpPr>
        <p:grpSp>
          <p:nvGrpSpPr>
            <p:cNvPr id="146" name="组合 145"/>
            <p:cNvGrpSpPr/>
            <p:nvPr/>
          </p:nvGrpSpPr>
          <p:grpSpPr>
            <a:xfrm>
              <a:off x="3176410" y="2550119"/>
              <a:ext cx="1205664" cy="82258"/>
              <a:chOff x="5606181" y="1674310"/>
              <a:chExt cx="1817858" cy="109703"/>
            </a:xfrm>
          </p:grpSpPr>
          <p:cxnSp>
            <p:nvCxnSpPr>
              <p:cNvPr id="155" name="直接连接符 154"/>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6" name="椭圆 155"/>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31" name="圆角矩形 230"/>
            <p:cNvSpPr/>
            <p:nvPr/>
          </p:nvSpPr>
          <p:spPr>
            <a:xfrm>
              <a:off x="4496954" y="2325641"/>
              <a:ext cx="3573950" cy="524361"/>
            </a:xfrm>
            <a:prstGeom prst="roundRect">
              <a:avLst/>
            </a:prstGeom>
            <a:gradFill>
              <a:gsLst>
                <a:gs pos="100000">
                  <a:srgbClr val="D9D9D9"/>
                </a:gs>
                <a:gs pos="73000">
                  <a:srgbClr val="ECECEC"/>
                </a:gs>
                <a:gs pos="3000">
                  <a:schemeClr val="bg1"/>
                </a:gs>
              </a:gsLst>
              <a:lin ang="27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0">
                <a:solidFill>
                  <a:srgbClr val="C00000"/>
                </a:solidFill>
              </a:endParaRPr>
            </a:p>
          </p:txBody>
        </p:sp>
        <p:sp>
          <p:nvSpPr>
            <p:cNvPr id="232" name="TextBox 231"/>
            <p:cNvSpPr txBox="1"/>
            <p:nvPr/>
          </p:nvSpPr>
          <p:spPr>
            <a:xfrm>
              <a:off x="4608715" y="2323831"/>
              <a:ext cx="3275653" cy="461665"/>
            </a:xfrm>
            <a:prstGeom prst="rect">
              <a:avLst/>
            </a:prstGeom>
            <a:noFill/>
          </p:spPr>
          <p:txBody>
            <a:bodyPr wrap="square" rtlCol="0">
              <a:spAutoFit/>
            </a:bodyPr>
            <a:lstStyle/>
            <a:p>
              <a:r>
                <a:rPr lang="zh-CN" altLang="en-US" sz="2400" b="1">
                  <a:solidFill>
                    <a:srgbClr val="C00000"/>
                  </a:solidFill>
                  <a:latin typeface="微软雅黑" panose="020B0503020204020204" pitchFamily="34" charset="-122"/>
                  <a:ea typeface="微软雅黑" panose="020B0503020204020204" pitchFamily="34" charset="-122"/>
                </a:rPr>
                <a:t>这里添加文本标题</a:t>
              </a:r>
            </a:p>
          </p:txBody>
        </p:sp>
      </p:grpSp>
      <p:grpSp>
        <p:nvGrpSpPr>
          <p:cNvPr id="236" name="组合 235"/>
          <p:cNvGrpSpPr/>
          <p:nvPr/>
        </p:nvGrpSpPr>
        <p:grpSpPr>
          <a:xfrm>
            <a:off x="2897548" y="3040472"/>
            <a:ext cx="5173356" cy="526171"/>
            <a:chOff x="2897548" y="3040471"/>
            <a:chExt cx="5173356" cy="526171"/>
          </a:xfrm>
        </p:grpSpPr>
        <p:grpSp>
          <p:nvGrpSpPr>
            <p:cNvPr id="158" name="组合 157"/>
            <p:cNvGrpSpPr/>
            <p:nvPr/>
          </p:nvGrpSpPr>
          <p:grpSpPr>
            <a:xfrm>
              <a:off x="2897548" y="3297655"/>
              <a:ext cx="1484526" cy="82258"/>
              <a:chOff x="5185725" y="1674310"/>
              <a:chExt cx="2238314" cy="109703"/>
            </a:xfrm>
          </p:grpSpPr>
          <p:cxnSp>
            <p:nvCxnSpPr>
              <p:cNvPr id="177" name="直接连接符 176"/>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8" name="椭圆 17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34" name="圆角矩形 233"/>
            <p:cNvSpPr/>
            <p:nvPr/>
          </p:nvSpPr>
          <p:spPr>
            <a:xfrm>
              <a:off x="4496954" y="3042281"/>
              <a:ext cx="3573950" cy="524361"/>
            </a:xfrm>
            <a:prstGeom prst="roundRect">
              <a:avLst/>
            </a:prstGeom>
            <a:gradFill>
              <a:gsLst>
                <a:gs pos="100000">
                  <a:srgbClr val="D9D9D9"/>
                </a:gs>
                <a:gs pos="73000">
                  <a:srgbClr val="ECECEC"/>
                </a:gs>
                <a:gs pos="3000">
                  <a:schemeClr val="bg1"/>
                </a:gs>
              </a:gsLst>
              <a:lin ang="27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0">
                <a:solidFill>
                  <a:srgbClr val="C00000"/>
                </a:solidFill>
              </a:endParaRPr>
            </a:p>
          </p:txBody>
        </p:sp>
        <p:sp>
          <p:nvSpPr>
            <p:cNvPr id="235" name="TextBox 234"/>
            <p:cNvSpPr txBox="1"/>
            <p:nvPr/>
          </p:nvSpPr>
          <p:spPr>
            <a:xfrm>
              <a:off x="4608715" y="3040471"/>
              <a:ext cx="3275653" cy="461665"/>
            </a:xfrm>
            <a:prstGeom prst="rect">
              <a:avLst/>
            </a:prstGeom>
            <a:noFill/>
          </p:spPr>
          <p:txBody>
            <a:bodyPr wrap="square" rtlCol="0">
              <a:spAutoFit/>
            </a:bodyPr>
            <a:lstStyle/>
            <a:p>
              <a:r>
                <a:rPr lang="zh-CN" altLang="en-US" sz="2400" b="1">
                  <a:solidFill>
                    <a:srgbClr val="C00000"/>
                  </a:solidFill>
                  <a:latin typeface="微软雅黑" panose="020B0503020204020204" pitchFamily="34" charset="-122"/>
                  <a:ea typeface="微软雅黑" panose="020B0503020204020204" pitchFamily="34" charset="-122"/>
                </a:rPr>
                <a:t>这里添加文本标题</a:t>
              </a:r>
            </a:p>
          </p:txBody>
        </p:sp>
      </p:grpSp>
      <p:grpSp>
        <p:nvGrpSpPr>
          <p:cNvPr id="239" name="组合 238"/>
          <p:cNvGrpSpPr/>
          <p:nvPr/>
        </p:nvGrpSpPr>
        <p:grpSpPr>
          <a:xfrm>
            <a:off x="2555917" y="3810746"/>
            <a:ext cx="5514988" cy="526171"/>
            <a:chOff x="2555916" y="3810745"/>
            <a:chExt cx="5514988" cy="526171"/>
          </a:xfrm>
        </p:grpSpPr>
        <p:grpSp>
          <p:nvGrpSpPr>
            <p:cNvPr id="180" name="组合 179"/>
            <p:cNvGrpSpPr/>
            <p:nvPr/>
          </p:nvGrpSpPr>
          <p:grpSpPr>
            <a:xfrm>
              <a:off x="2555916" y="4017079"/>
              <a:ext cx="1826155" cy="110372"/>
              <a:chOff x="4670626" y="1636816"/>
              <a:chExt cx="2753413" cy="147197"/>
            </a:xfrm>
          </p:grpSpPr>
          <p:cxnSp>
            <p:nvCxnSpPr>
              <p:cNvPr id="184" name="直接连接符 183"/>
              <p:cNvCxnSpPr>
                <a:stCxn id="198" idx="0"/>
                <a:endCxn id="185" idx="2"/>
              </p:cNvCxnSpPr>
              <p:nvPr/>
            </p:nvCxnSpPr>
            <p:spPr>
              <a:xfrm>
                <a:off x="4670626" y="1636816"/>
                <a:ext cx="2643709" cy="92346"/>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5" name="椭圆 184"/>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sp>
          <p:nvSpPr>
            <p:cNvPr id="237" name="圆角矩形 236"/>
            <p:cNvSpPr/>
            <p:nvPr/>
          </p:nvSpPr>
          <p:spPr>
            <a:xfrm>
              <a:off x="4496954" y="3812555"/>
              <a:ext cx="3573950" cy="524361"/>
            </a:xfrm>
            <a:prstGeom prst="roundRect">
              <a:avLst/>
            </a:prstGeom>
            <a:gradFill>
              <a:gsLst>
                <a:gs pos="100000">
                  <a:srgbClr val="D9D9D9"/>
                </a:gs>
                <a:gs pos="73000">
                  <a:srgbClr val="ECECEC"/>
                </a:gs>
                <a:gs pos="3000">
                  <a:schemeClr val="bg1"/>
                </a:gs>
              </a:gsLst>
              <a:lin ang="27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0">
                <a:solidFill>
                  <a:srgbClr val="C00000"/>
                </a:solidFill>
              </a:endParaRPr>
            </a:p>
          </p:txBody>
        </p:sp>
        <p:sp>
          <p:nvSpPr>
            <p:cNvPr id="238" name="TextBox 237"/>
            <p:cNvSpPr txBox="1"/>
            <p:nvPr/>
          </p:nvSpPr>
          <p:spPr>
            <a:xfrm>
              <a:off x="4608715" y="3810745"/>
              <a:ext cx="3275653" cy="461665"/>
            </a:xfrm>
            <a:prstGeom prst="rect">
              <a:avLst/>
            </a:prstGeom>
            <a:noFill/>
          </p:spPr>
          <p:txBody>
            <a:bodyPr wrap="square" rtlCol="0">
              <a:spAutoFit/>
            </a:bodyPr>
            <a:lstStyle/>
            <a:p>
              <a:r>
                <a:rPr lang="zh-CN" altLang="en-US" sz="2400" b="1">
                  <a:solidFill>
                    <a:srgbClr val="C00000"/>
                  </a:solidFill>
                  <a:latin typeface="微软雅黑" panose="020B0503020204020204" pitchFamily="34" charset="-122"/>
                  <a:ea typeface="微软雅黑" panose="020B0503020204020204" pitchFamily="34" charset="-122"/>
                </a:rPr>
                <a:t>这里添加文本标题</a:t>
              </a:r>
            </a:p>
          </p:txBody>
        </p:sp>
      </p:grpSp>
    </p:spTree>
    <p:extLst>
      <p:ext uri="{BB962C8B-B14F-4D97-AF65-F5344CB8AC3E}">
        <p14:creationId xmlns:p14="http://schemas.microsoft.com/office/powerpoint/2010/main" val="2197165362"/>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14:bounceEnd="40000">
                                          <p:cBhvr additive="base">
                                            <p:cTn id="7" dur="1000" fill="hold"/>
                                            <p:tgtEl>
                                              <p:spTgt spid="221"/>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2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additive="base">
                                            <p:cTn id="12" dur="500"/>
                                            <p:tgtEl>
                                              <p:spTgt spid="116"/>
                                            </p:tgtEl>
                                            <p:attrNameLst>
                                              <p:attrName>ppt_x</p:attrName>
                                            </p:attrNameLst>
                                          </p:cBhvr>
                                          <p:tavLst>
                                            <p:tav tm="0">
                                              <p:val>
                                                <p:strVal val="#ppt_x-#ppt_w*1.125000"/>
                                              </p:val>
                                            </p:tav>
                                            <p:tav tm="100000">
                                              <p:val>
                                                <p:strVal val="#ppt_x"/>
                                              </p:val>
                                            </p:tav>
                                          </p:tavLst>
                                        </p:anim>
                                        <p:animEffect transition="in" filter="wipe(right)">
                                          <p:cBhvr>
                                            <p:cTn id="13" dur="500"/>
                                            <p:tgtEl>
                                              <p:spTgt spid="1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1000"/>
                                            <p:tgtEl>
                                              <p:spTgt spid="186"/>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86"/>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fade">
                                          <p:cBhvr>
                                            <p:cTn id="22" dur="1000"/>
                                            <p:tgtEl>
                                              <p:spTgt spid="207"/>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207"/>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fade">
                                          <p:cBhvr>
                                            <p:cTn id="27" dur="1000"/>
                                            <p:tgtEl>
                                              <p:spTgt spid="214"/>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214"/>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200"/>
                                            </p:tgtEl>
                                            <p:attrNameLst>
                                              <p:attrName>style.visibility</p:attrName>
                                            </p:attrNameLst>
                                          </p:cBhvr>
                                          <p:to>
                                            <p:strVal val="visible"/>
                                          </p:to>
                                        </p:set>
                                        <p:animEffect transition="in" filter="fade">
                                          <p:cBhvr>
                                            <p:cTn id="32" dur="1000"/>
                                            <p:tgtEl>
                                              <p:spTgt spid="200"/>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200"/>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1000"/>
                                            <p:tgtEl>
                                              <p:spTgt spid="193"/>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93"/>
                                            </p:tgtEl>
                                            <p:attrNameLst>
                                              <p:attrName>ppt_x</p:attrName>
                                              <p:attrName>ppt_y</p:attrName>
                                            </p:attrNameLst>
                                          </p:cBhvr>
                                          <p:rCtr x="2812" y="16597"/>
                                        </p:animMotion>
                                      </p:childTnLst>
                                    </p:cTn>
                                  </p:par>
                                </p:childTnLst>
                              </p:cTn>
                            </p:par>
                            <p:par>
                              <p:cTn id="40" fill="hold">
                                <p:stCondLst>
                                  <p:cond delay="2500"/>
                                </p:stCondLst>
                                <p:childTnLst>
                                  <p:par>
                                    <p:cTn id="41" presetID="17" presetClass="entr" presetSubtype="8" fill="hold" nodeType="afterEffect">
                                      <p:stCondLst>
                                        <p:cond delay="0"/>
                                      </p:stCondLst>
                                      <p:childTnLst>
                                        <p:set>
                                          <p:cBhvr>
                                            <p:cTn id="42" dur="1" fill="hold">
                                              <p:stCondLst>
                                                <p:cond delay="0"/>
                                              </p:stCondLst>
                                            </p:cTn>
                                            <p:tgtEl>
                                              <p:spTgt spid="227"/>
                                            </p:tgtEl>
                                            <p:attrNameLst>
                                              <p:attrName>style.visibility</p:attrName>
                                            </p:attrNameLst>
                                          </p:cBhvr>
                                          <p:to>
                                            <p:strVal val="visible"/>
                                          </p:to>
                                        </p:set>
                                        <p:anim calcmode="lin" valueType="num">
                                          <p:cBhvr>
                                            <p:cTn id="43" dur="500" fill="hold"/>
                                            <p:tgtEl>
                                              <p:spTgt spid="227"/>
                                            </p:tgtEl>
                                            <p:attrNameLst>
                                              <p:attrName>ppt_x</p:attrName>
                                            </p:attrNameLst>
                                          </p:cBhvr>
                                          <p:tavLst>
                                            <p:tav tm="0">
                                              <p:val>
                                                <p:strVal val="#ppt_x-#ppt_w/2"/>
                                              </p:val>
                                            </p:tav>
                                            <p:tav tm="100000">
                                              <p:val>
                                                <p:strVal val="#ppt_x"/>
                                              </p:val>
                                            </p:tav>
                                          </p:tavLst>
                                        </p:anim>
                                        <p:anim calcmode="lin" valueType="num">
                                          <p:cBhvr>
                                            <p:cTn id="44" dur="500" fill="hold"/>
                                            <p:tgtEl>
                                              <p:spTgt spid="227"/>
                                            </p:tgtEl>
                                            <p:attrNameLst>
                                              <p:attrName>ppt_y</p:attrName>
                                            </p:attrNameLst>
                                          </p:cBhvr>
                                          <p:tavLst>
                                            <p:tav tm="0">
                                              <p:val>
                                                <p:strVal val="#ppt_y"/>
                                              </p:val>
                                            </p:tav>
                                            <p:tav tm="100000">
                                              <p:val>
                                                <p:strVal val="#ppt_y"/>
                                              </p:val>
                                            </p:tav>
                                          </p:tavLst>
                                        </p:anim>
                                        <p:anim calcmode="lin" valueType="num">
                                          <p:cBhvr>
                                            <p:cTn id="45" dur="500" fill="hold"/>
                                            <p:tgtEl>
                                              <p:spTgt spid="227"/>
                                            </p:tgtEl>
                                            <p:attrNameLst>
                                              <p:attrName>ppt_w</p:attrName>
                                            </p:attrNameLst>
                                          </p:cBhvr>
                                          <p:tavLst>
                                            <p:tav tm="0">
                                              <p:val>
                                                <p:fltVal val="0"/>
                                              </p:val>
                                            </p:tav>
                                            <p:tav tm="100000">
                                              <p:val>
                                                <p:strVal val="#ppt_w"/>
                                              </p:val>
                                            </p:tav>
                                          </p:tavLst>
                                        </p:anim>
                                        <p:anim calcmode="lin" valueType="num">
                                          <p:cBhvr>
                                            <p:cTn id="46" dur="500" fill="hold"/>
                                            <p:tgtEl>
                                              <p:spTgt spid="227"/>
                                            </p:tgtEl>
                                            <p:attrNameLst>
                                              <p:attrName>ppt_h</p:attrName>
                                            </p:attrNameLst>
                                          </p:cBhvr>
                                          <p:tavLst>
                                            <p:tav tm="0">
                                              <p:val>
                                                <p:strVal val="#ppt_h"/>
                                              </p:val>
                                            </p:tav>
                                            <p:tav tm="100000">
                                              <p:val>
                                                <p:strVal val="#ppt_h"/>
                                              </p:val>
                                            </p:tav>
                                          </p:tavLst>
                                        </p:anim>
                                      </p:childTnLst>
                                    </p:cTn>
                                  </p:par>
                                </p:childTnLst>
                              </p:cTn>
                            </p:par>
                            <p:par>
                              <p:cTn id="47" fill="hold">
                                <p:stCondLst>
                                  <p:cond delay="3000"/>
                                </p:stCondLst>
                                <p:childTnLst>
                                  <p:par>
                                    <p:cTn id="48" presetID="17" presetClass="entr" presetSubtype="8" fill="hold" nodeType="afterEffect">
                                      <p:stCondLst>
                                        <p:cond delay="0"/>
                                      </p:stCondLst>
                                      <p:childTnLst>
                                        <p:set>
                                          <p:cBhvr>
                                            <p:cTn id="49" dur="1" fill="hold">
                                              <p:stCondLst>
                                                <p:cond delay="0"/>
                                              </p:stCondLst>
                                            </p:cTn>
                                            <p:tgtEl>
                                              <p:spTgt spid="230"/>
                                            </p:tgtEl>
                                            <p:attrNameLst>
                                              <p:attrName>style.visibility</p:attrName>
                                            </p:attrNameLst>
                                          </p:cBhvr>
                                          <p:to>
                                            <p:strVal val="visible"/>
                                          </p:to>
                                        </p:set>
                                        <p:anim calcmode="lin" valueType="num">
                                          <p:cBhvr>
                                            <p:cTn id="50" dur="500" fill="hold"/>
                                            <p:tgtEl>
                                              <p:spTgt spid="230"/>
                                            </p:tgtEl>
                                            <p:attrNameLst>
                                              <p:attrName>ppt_x</p:attrName>
                                            </p:attrNameLst>
                                          </p:cBhvr>
                                          <p:tavLst>
                                            <p:tav tm="0">
                                              <p:val>
                                                <p:strVal val="#ppt_x-#ppt_w/2"/>
                                              </p:val>
                                            </p:tav>
                                            <p:tav tm="100000">
                                              <p:val>
                                                <p:strVal val="#ppt_x"/>
                                              </p:val>
                                            </p:tav>
                                          </p:tavLst>
                                        </p:anim>
                                        <p:anim calcmode="lin" valueType="num">
                                          <p:cBhvr>
                                            <p:cTn id="51" dur="500" fill="hold"/>
                                            <p:tgtEl>
                                              <p:spTgt spid="230"/>
                                            </p:tgtEl>
                                            <p:attrNameLst>
                                              <p:attrName>ppt_y</p:attrName>
                                            </p:attrNameLst>
                                          </p:cBhvr>
                                          <p:tavLst>
                                            <p:tav tm="0">
                                              <p:val>
                                                <p:strVal val="#ppt_y"/>
                                              </p:val>
                                            </p:tav>
                                            <p:tav tm="100000">
                                              <p:val>
                                                <p:strVal val="#ppt_y"/>
                                              </p:val>
                                            </p:tav>
                                          </p:tavLst>
                                        </p:anim>
                                        <p:anim calcmode="lin" valueType="num">
                                          <p:cBhvr>
                                            <p:cTn id="52" dur="500" fill="hold"/>
                                            <p:tgtEl>
                                              <p:spTgt spid="230"/>
                                            </p:tgtEl>
                                            <p:attrNameLst>
                                              <p:attrName>ppt_w</p:attrName>
                                            </p:attrNameLst>
                                          </p:cBhvr>
                                          <p:tavLst>
                                            <p:tav tm="0">
                                              <p:val>
                                                <p:fltVal val="0"/>
                                              </p:val>
                                            </p:tav>
                                            <p:tav tm="100000">
                                              <p:val>
                                                <p:strVal val="#ppt_w"/>
                                              </p:val>
                                            </p:tav>
                                          </p:tavLst>
                                        </p:anim>
                                        <p:anim calcmode="lin" valueType="num">
                                          <p:cBhvr>
                                            <p:cTn id="53" dur="500" fill="hold"/>
                                            <p:tgtEl>
                                              <p:spTgt spid="230"/>
                                            </p:tgtEl>
                                            <p:attrNameLst>
                                              <p:attrName>ppt_h</p:attrName>
                                            </p:attrNameLst>
                                          </p:cBhvr>
                                          <p:tavLst>
                                            <p:tav tm="0">
                                              <p:val>
                                                <p:strVal val="#ppt_h"/>
                                              </p:val>
                                            </p:tav>
                                            <p:tav tm="100000">
                                              <p:val>
                                                <p:strVal val="#ppt_h"/>
                                              </p:val>
                                            </p:tav>
                                          </p:tavLst>
                                        </p:anim>
                                      </p:childTnLst>
                                    </p:cTn>
                                  </p:par>
                                </p:childTnLst>
                              </p:cTn>
                            </p:par>
                            <p:par>
                              <p:cTn id="54" fill="hold">
                                <p:stCondLst>
                                  <p:cond delay="3500"/>
                                </p:stCondLst>
                                <p:childTnLst>
                                  <p:par>
                                    <p:cTn id="55" presetID="17" presetClass="entr" presetSubtype="8" fill="hold" nodeType="afterEffect">
                                      <p:stCondLst>
                                        <p:cond delay="0"/>
                                      </p:stCondLst>
                                      <p:childTnLst>
                                        <p:set>
                                          <p:cBhvr>
                                            <p:cTn id="56" dur="1" fill="hold">
                                              <p:stCondLst>
                                                <p:cond delay="0"/>
                                              </p:stCondLst>
                                            </p:cTn>
                                            <p:tgtEl>
                                              <p:spTgt spid="233"/>
                                            </p:tgtEl>
                                            <p:attrNameLst>
                                              <p:attrName>style.visibility</p:attrName>
                                            </p:attrNameLst>
                                          </p:cBhvr>
                                          <p:to>
                                            <p:strVal val="visible"/>
                                          </p:to>
                                        </p:set>
                                        <p:anim calcmode="lin" valueType="num">
                                          <p:cBhvr>
                                            <p:cTn id="57" dur="500" fill="hold"/>
                                            <p:tgtEl>
                                              <p:spTgt spid="233"/>
                                            </p:tgtEl>
                                            <p:attrNameLst>
                                              <p:attrName>ppt_x</p:attrName>
                                            </p:attrNameLst>
                                          </p:cBhvr>
                                          <p:tavLst>
                                            <p:tav tm="0">
                                              <p:val>
                                                <p:strVal val="#ppt_x-#ppt_w/2"/>
                                              </p:val>
                                            </p:tav>
                                            <p:tav tm="100000">
                                              <p:val>
                                                <p:strVal val="#ppt_x"/>
                                              </p:val>
                                            </p:tav>
                                          </p:tavLst>
                                        </p:anim>
                                        <p:anim calcmode="lin" valueType="num">
                                          <p:cBhvr>
                                            <p:cTn id="58" dur="500" fill="hold"/>
                                            <p:tgtEl>
                                              <p:spTgt spid="233"/>
                                            </p:tgtEl>
                                            <p:attrNameLst>
                                              <p:attrName>ppt_y</p:attrName>
                                            </p:attrNameLst>
                                          </p:cBhvr>
                                          <p:tavLst>
                                            <p:tav tm="0">
                                              <p:val>
                                                <p:strVal val="#ppt_y"/>
                                              </p:val>
                                            </p:tav>
                                            <p:tav tm="100000">
                                              <p:val>
                                                <p:strVal val="#ppt_y"/>
                                              </p:val>
                                            </p:tav>
                                          </p:tavLst>
                                        </p:anim>
                                        <p:anim calcmode="lin" valueType="num">
                                          <p:cBhvr>
                                            <p:cTn id="59" dur="500" fill="hold"/>
                                            <p:tgtEl>
                                              <p:spTgt spid="233"/>
                                            </p:tgtEl>
                                            <p:attrNameLst>
                                              <p:attrName>ppt_w</p:attrName>
                                            </p:attrNameLst>
                                          </p:cBhvr>
                                          <p:tavLst>
                                            <p:tav tm="0">
                                              <p:val>
                                                <p:fltVal val="0"/>
                                              </p:val>
                                            </p:tav>
                                            <p:tav tm="100000">
                                              <p:val>
                                                <p:strVal val="#ppt_w"/>
                                              </p:val>
                                            </p:tav>
                                          </p:tavLst>
                                        </p:anim>
                                        <p:anim calcmode="lin" valueType="num">
                                          <p:cBhvr>
                                            <p:cTn id="60" dur="500" fill="hold"/>
                                            <p:tgtEl>
                                              <p:spTgt spid="233"/>
                                            </p:tgtEl>
                                            <p:attrNameLst>
                                              <p:attrName>ppt_h</p:attrName>
                                            </p:attrNameLst>
                                          </p:cBhvr>
                                          <p:tavLst>
                                            <p:tav tm="0">
                                              <p:val>
                                                <p:strVal val="#ppt_h"/>
                                              </p:val>
                                            </p:tav>
                                            <p:tav tm="100000">
                                              <p:val>
                                                <p:strVal val="#ppt_h"/>
                                              </p:val>
                                            </p:tav>
                                          </p:tavLst>
                                        </p:anim>
                                      </p:childTnLst>
                                    </p:cTn>
                                  </p:par>
                                </p:childTnLst>
                              </p:cTn>
                            </p:par>
                            <p:par>
                              <p:cTn id="61" fill="hold">
                                <p:stCondLst>
                                  <p:cond delay="4000"/>
                                </p:stCondLst>
                                <p:childTnLst>
                                  <p:par>
                                    <p:cTn id="62" presetID="17" presetClass="entr" presetSubtype="8" fill="hold" nodeType="afterEffect">
                                      <p:stCondLst>
                                        <p:cond delay="0"/>
                                      </p:stCondLst>
                                      <p:childTnLst>
                                        <p:set>
                                          <p:cBhvr>
                                            <p:cTn id="63" dur="1" fill="hold">
                                              <p:stCondLst>
                                                <p:cond delay="0"/>
                                              </p:stCondLst>
                                            </p:cTn>
                                            <p:tgtEl>
                                              <p:spTgt spid="236"/>
                                            </p:tgtEl>
                                            <p:attrNameLst>
                                              <p:attrName>style.visibility</p:attrName>
                                            </p:attrNameLst>
                                          </p:cBhvr>
                                          <p:to>
                                            <p:strVal val="visible"/>
                                          </p:to>
                                        </p:set>
                                        <p:anim calcmode="lin" valueType="num">
                                          <p:cBhvr>
                                            <p:cTn id="64" dur="500" fill="hold"/>
                                            <p:tgtEl>
                                              <p:spTgt spid="236"/>
                                            </p:tgtEl>
                                            <p:attrNameLst>
                                              <p:attrName>ppt_x</p:attrName>
                                            </p:attrNameLst>
                                          </p:cBhvr>
                                          <p:tavLst>
                                            <p:tav tm="0">
                                              <p:val>
                                                <p:strVal val="#ppt_x-#ppt_w/2"/>
                                              </p:val>
                                            </p:tav>
                                            <p:tav tm="100000">
                                              <p:val>
                                                <p:strVal val="#ppt_x"/>
                                              </p:val>
                                            </p:tav>
                                          </p:tavLst>
                                        </p:anim>
                                        <p:anim calcmode="lin" valueType="num">
                                          <p:cBhvr>
                                            <p:cTn id="65" dur="500" fill="hold"/>
                                            <p:tgtEl>
                                              <p:spTgt spid="236"/>
                                            </p:tgtEl>
                                            <p:attrNameLst>
                                              <p:attrName>ppt_y</p:attrName>
                                            </p:attrNameLst>
                                          </p:cBhvr>
                                          <p:tavLst>
                                            <p:tav tm="0">
                                              <p:val>
                                                <p:strVal val="#ppt_y"/>
                                              </p:val>
                                            </p:tav>
                                            <p:tav tm="100000">
                                              <p:val>
                                                <p:strVal val="#ppt_y"/>
                                              </p:val>
                                            </p:tav>
                                          </p:tavLst>
                                        </p:anim>
                                        <p:anim calcmode="lin" valueType="num">
                                          <p:cBhvr>
                                            <p:cTn id="66" dur="500" fill="hold"/>
                                            <p:tgtEl>
                                              <p:spTgt spid="236"/>
                                            </p:tgtEl>
                                            <p:attrNameLst>
                                              <p:attrName>ppt_w</p:attrName>
                                            </p:attrNameLst>
                                          </p:cBhvr>
                                          <p:tavLst>
                                            <p:tav tm="0">
                                              <p:val>
                                                <p:fltVal val="0"/>
                                              </p:val>
                                            </p:tav>
                                            <p:tav tm="100000">
                                              <p:val>
                                                <p:strVal val="#ppt_w"/>
                                              </p:val>
                                            </p:tav>
                                          </p:tavLst>
                                        </p:anim>
                                        <p:anim calcmode="lin" valueType="num">
                                          <p:cBhvr>
                                            <p:cTn id="67" dur="500" fill="hold"/>
                                            <p:tgtEl>
                                              <p:spTgt spid="236"/>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ppt_x</p:attrName>
                                            </p:attrNameLst>
                                          </p:cBhvr>
                                          <p:tavLst>
                                            <p:tav tm="0">
                                              <p:val>
                                                <p:strVal val="#ppt_x-#ppt_w/2"/>
                                              </p:val>
                                            </p:tav>
                                            <p:tav tm="100000">
                                              <p:val>
                                                <p:strVal val="#ppt_x"/>
                                              </p:val>
                                            </p:tav>
                                          </p:tavLst>
                                        </p:anim>
                                        <p:anim calcmode="lin" valueType="num">
                                          <p:cBhvr>
                                            <p:cTn id="72" dur="500" fill="hold"/>
                                            <p:tgtEl>
                                              <p:spTgt spid="239"/>
                                            </p:tgtEl>
                                            <p:attrNameLst>
                                              <p:attrName>ppt_y</p:attrName>
                                            </p:attrNameLst>
                                          </p:cBhvr>
                                          <p:tavLst>
                                            <p:tav tm="0">
                                              <p:val>
                                                <p:strVal val="#ppt_y"/>
                                              </p:val>
                                            </p:tav>
                                            <p:tav tm="100000">
                                              <p:val>
                                                <p:strVal val="#ppt_y"/>
                                              </p:val>
                                            </p:tav>
                                          </p:tavLst>
                                        </p:anim>
                                        <p:anim calcmode="lin" valueType="num">
                                          <p:cBhvr>
                                            <p:cTn id="73" dur="500" fill="hold"/>
                                            <p:tgtEl>
                                              <p:spTgt spid="239"/>
                                            </p:tgtEl>
                                            <p:attrNameLst>
                                              <p:attrName>ppt_w</p:attrName>
                                            </p:attrNameLst>
                                          </p:cBhvr>
                                          <p:tavLst>
                                            <p:tav tm="0">
                                              <p:val>
                                                <p:fltVal val="0"/>
                                              </p:val>
                                            </p:tav>
                                            <p:tav tm="100000">
                                              <p:val>
                                                <p:strVal val="#ppt_w"/>
                                              </p:val>
                                            </p:tav>
                                          </p:tavLst>
                                        </p:anim>
                                        <p:anim calcmode="lin" valueType="num">
                                          <p:cBhvr>
                                            <p:cTn id="74" dur="500" fill="hold"/>
                                            <p:tgtEl>
                                              <p:spTgt spid="2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fill="hold"/>
                                            <p:tgtEl>
                                              <p:spTgt spid="221"/>
                                            </p:tgtEl>
                                            <p:attrNameLst>
                                              <p:attrName>ppt_x</p:attrName>
                                            </p:attrNameLst>
                                          </p:cBhvr>
                                          <p:tavLst>
                                            <p:tav tm="0">
                                              <p:val>
                                                <p:strVal val="0-#ppt_w/2"/>
                                              </p:val>
                                            </p:tav>
                                            <p:tav tm="100000">
                                              <p:val>
                                                <p:strVal val="#ppt_x"/>
                                              </p:val>
                                            </p:tav>
                                          </p:tavLst>
                                        </p:anim>
                                        <p:anim calcmode="lin" valueType="num">
                                          <p:cBhvr additive="base">
                                            <p:cTn id="8" dur="1000" fill="hold"/>
                                            <p:tgtEl>
                                              <p:spTgt spid="2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additive="base">
                                            <p:cTn id="12" dur="500"/>
                                            <p:tgtEl>
                                              <p:spTgt spid="116"/>
                                            </p:tgtEl>
                                            <p:attrNameLst>
                                              <p:attrName>ppt_x</p:attrName>
                                            </p:attrNameLst>
                                          </p:cBhvr>
                                          <p:tavLst>
                                            <p:tav tm="0">
                                              <p:val>
                                                <p:strVal val="#ppt_x-#ppt_w*1.125000"/>
                                              </p:val>
                                            </p:tav>
                                            <p:tav tm="100000">
                                              <p:val>
                                                <p:strVal val="#ppt_x"/>
                                              </p:val>
                                            </p:tav>
                                          </p:tavLst>
                                        </p:anim>
                                        <p:animEffect transition="in" filter="wipe(right)">
                                          <p:cBhvr>
                                            <p:cTn id="13" dur="500"/>
                                            <p:tgtEl>
                                              <p:spTgt spid="1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1000"/>
                                            <p:tgtEl>
                                              <p:spTgt spid="186"/>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86"/>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fade">
                                          <p:cBhvr>
                                            <p:cTn id="22" dur="1000"/>
                                            <p:tgtEl>
                                              <p:spTgt spid="207"/>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207"/>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fade">
                                          <p:cBhvr>
                                            <p:cTn id="27" dur="1000"/>
                                            <p:tgtEl>
                                              <p:spTgt spid="214"/>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214"/>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200"/>
                                            </p:tgtEl>
                                            <p:attrNameLst>
                                              <p:attrName>style.visibility</p:attrName>
                                            </p:attrNameLst>
                                          </p:cBhvr>
                                          <p:to>
                                            <p:strVal val="visible"/>
                                          </p:to>
                                        </p:set>
                                        <p:animEffect transition="in" filter="fade">
                                          <p:cBhvr>
                                            <p:cTn id="32" dur="1000"/>
                                            <p:tgtEl>
                                              <p:spTgt spid="200"/>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200"/>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1000"/>
                                            <p:tgtEl>
                                              <p:spTgt spid="193"/>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93"/>
                                            </p:tgtEl>
                                            <p:attrNameLst>
                                              <p:attrName>ppt_x</p:attrName>
                                              <p:attrName>ppt_y</p:attrName>
                                            </p:attrNameLst>
                                          </p:cBhvr>
                                          <p:rCtr x="2812" y="16597"/>
                                        </p:animMotion>
                                      </p:childTnLst>
                                    </p:cTn>
                                  </p:par>
                                </p:childTnLst>
                              </p:cTn>
                            </p:par>
                            <p:par>
                              <p:cTn id="40" fill="hold">
                                <p:stCondLst>
                                  <p:cond delay="2500"/>
                                </p:stCondLst>
                                <p:childTnLst>
                                  <p:par>
                                    <p:cTn id="41" presetID="17" presetClass="entr" presetSubtype="8" fill="hold" nodeType="afterEffect">
                                      <p:stCondLst>
                                        <p:cond delay="0"/>
                                      </p:stCondLst>
                                      <p:childTnLst>
                                        <p:set>
                                          <p:cBhvr>
                                            <p:cTn id="42" dur="1" fill="hold">
                                              <p:stCondLst>
                                                <p:cond delay="0"/>
                                              </p:stCondLst>
                                            </p:cTn>
                                            <p:tgtEl>
                                              <p:spTgt spid="227"/>
                                            </p:tgtEl>
                                            <p:attrNameLst>
                                              <p:attrName>style.visibility</p:attrName>
                                            </p:attrNameLst>
                                          </p:cBhvr>
                                          <p:to>
                                            <p:strVal val="visible"/>
                                          </p:to>
                                        </p:set>
                                        <p:anim calcmode="lin" valueType="num">
                                          <p:cBhvr>
                                            <p:cTn id="43" dur="500" fill="hold"/>
                                            <p:tgtEl>
                                              <p:spTgt spid="227"/>
                                            </p:tgtEl>
                                            <p:attrNameLst>
                                              <p:attrName>ppt_x</p:attrName>
                                            </p:attrNameLst>
                                          </p:cBhvr>
                                          <p:tavLst>
                                            <p:tav tm="0">
                                              <p:val>
                                                <p:strVal val="#ppt_x-#ppt_w/2"/>
                                              </p:val>
                                            </p:tav>
                                            <p:tav tm="100000">
                                              <p:val>
                                                <p:strVal val="#ppt_x"/>
                                              </p:val>
                                            </p:tav>
                                          </p:tavLst>
                                        </p:anim>
                                        <p:anim calcmode="lin" valueType="num">
                                          <p:cBhvr>
                                            <p:cTn id="44" dur="500" fill="hold"/>
                                            <p:tgtEl>
                                              <p:spTgt spid="227"/>
                                            </p:tgtEl>
                                            <p:attrNameLst>
                                              <p:attrName>ppt_y</p:attrName>
                                            </p:attrNameLst>
                                          </p:cBhvr>
                                          <p:tavLst>
                                            <p:tav tm="0">
                                              <p:val>
                                                <p:strVal val="#ppt_y"/>
                                              </p:val>
                                            </p:tav>
                                            <p:tav tm="100000">
                                              <p:val>
                                                <p:strVal val="#ppt_y"/>
                                              </p:val>
                                            </p:tav>
                                          </p:tavLst>
                                        </p:anim>
                                        <p:anim calcmode="lin" valueType="num">
                                          <p:cBhvr>
                                            <p:cTn id="45" dur="500" fill="hold"/>
                                            <p:tgtEl>
                                              <p:spTgt spid="227"/>
                                            </p:tgtEl>
                                            <p:attrNameLst>
                                              <p:attrName>ppt_w</p:attrName>
                                            </p:attrNameLst>
                                          </p:cBhvr>
                                          <p:tavLst>
                                            <p:tav tm="0">
                                              <p:val>
                                                <p:fltVal val="0"/>
                                              </p:val>
                                            </p:tav>
                                            <p:tav tm="100000">
                                              <p:val>
                                                <p:strVal val="#ppt_w"/>
                                              </p:val>
                                            </p:tav>
                                          </p:tavLst>
                                        </p:anim>
                                        <p:anim calcmode="lin" valueType="num">
                                          <p:cBhvr>
                                            <p:cTn id="46" dur="500" fill="hold"/>
                                            <p:tgtEl>
                                              <p:spTgt spid="227"/>
                                            </p:tgtEl>
                                            <p:attrNameLst>
                                              <p:attrName>ppt_h</p:attrName>
                                            </p:attrNameLst>
                                          </p:cBhvr>
                                          <p:tavLst>
                                            <p:tav tm="0">
                                              <p:val>
                                                <p:strVal val="#ppt_h"/>
                                              </p:val>
                                            </p:tav>
                                            <p:tav tm="100000">
                                              <p:val>
                                                <p:strVal val="#ppt_h"/>
                                              </p:val>
                                            </p:tav>
                                          </p:tavLst>
                                        </p:anim>
                                      </p:childTnLst>
                                    </p:cTn>
                                  </p:par>
                                </p:childTnLst>
                              </p:cTn>
                            </p:par>
                            <p:par>
                              <p:cTn id="47" fill="hold">
                                <p:stCondLst>
                                  <p:cond delay="3000"/>
                                </p:stCondLst>
                                <p:childTnLst>
                                  <p:par>
                                    <p:cTn id="48" presetID="17" presetClass="entr" presetSubtype="8" fill="hold" nodeType="afterEffect">
                                      <p:stCondLst>
                                        <p:cond delay="0"/>
                                      </p:stCondLst>
                                      <p:childTnLst>
                                        <p:set>
                                          <p:cBhvr>
                                            <p:cTn id="49" dur="1" fill="hold">
                                              <p:stCondLst>
                                                <p:cond delay="0"/>
                                              </p:stCondLst>
                                            </p:cTn>
                                            <p:tgtEl>
                                              <p:spTgt spid="230"/>
                                            </p:tgtEl>
                                            <p:attrNameLst>
                                              <p:attrName>style.visibility</p:attrName>
                                            </p:attrNameLst>
                                          </p:cBhvr>
                                          <p:to>
                                            <p:strVal val="visible"/>
                                          </p:to>
                                        </p:set>
                                        <p:anim calcmode="lin" valueType="num">
                                          <p:cBhvr>
                                            <p:cTn id="50" dur="500" fill="hold"/>
                                            <p:tgtEl>
                                              <p:spTgt spid="230"/>
                                            </p:tgtEl>
                                            <p:attrNameLst>
                                              <p:attrName>ppt_x</p:attrName>
                                            </p:attrNameLst>
                                          </p:cBhvr>
                                          <p:tavLst>
                                            <p:tav tm="0">
                                              <p:val>
                                                <p:strVal val="#ppt_x-#ppt_w/2"/>
                                              </p:val>
                                            </p:tav>
                                            <p:tav tm="100000">
                                              <p:val>
                                                <p:strVal val="#ppt_x"/>
                                              </p:val>
                                            </p:tav>
                                          </p:tavLst>
                                        </p:anim>
                                        <p:anim calcmode="lin" valueType="num">
                                          <p:cBhvr>
                                            <p:cTn id="51" dur="500" fill="hold"/>
                                            <p:tgtEl>
                                              <p:spTgt spid="230"/>
                                            </p:tgtEl>
                                            <p:attrNameLst>
                                              <p:attrName>ppt_y</p:attrName>
                                            </p:attrNameLst>
                                          </p:cBhvr>
                                          <p:tavLst>
                                            <p:tav tm="0">
                                              <p:val>
                                                <p:strVal val="#ppt_y"/>
                                              </p:val>
                                            </p:tav>
                                            <p:tav tm="100000">
                                              <p:val>
                                                <p:strVal val="#ppt_y"/>
                                              </p:val>
                                            </p:tav>
                                          </p:tavLst>
                                        </p:anim>
                                        <p:anim calcmode="lin" valueType="num">
                                          <p:cBhvr>
                                            <p:cTn id="52" dur="500" fill="hold"/>
                                            <p:tgtEl>
                                              <p:spTgt spid="230"/>
                                            </p:tgtEl>
                                            <p:attrNameLst>
                                              <p:attrName>ppt_w</p:attrName>
                                            </p:attrNameLst>
                                          </p:cBhvr>
                                          <p:tavLst>
                                            <p:tav tm="0">
                                              <p:val>
                                                <p:fltVal val="0"/>
                                              </p:val>
                                            </p:tav>
                                            <p:tav tm="100000">
                                              <p:val>
                                                <p:strVal val="#ppt_w"/>
                                              </p:val>
                                            </p:tav>
                                          </p:tavLst>
                                        </p:anim>
                                        <p:anim calcmode="lin" valueType="num">
                                          <p:cBhvr>
                                            <p:cTn id="53" dur="500" fill="hold"/>
                                            <p:tgtEl>
                                              <p:spTgt spid="230"/>
                                            </p:tgtEl>
                                            <p:attrNameLst>
                                              <p:attrName>ppt_h</p:attrName>
                                            </p:attrNameLst>
                                          </p:cBhvr>
                                          <p:tavLst>
                                            <p:tav tm="0">
                                              <p:val>
                                                <p:strVal val="#ppt_h"/>
                                              </p:val>
                                            </p:tav>
                                            <p:tav tm="100000">
                                              <p:val>
                                                <p:strVal val="#ppt_h"/>
                                              </p:val>
                                            </p:tav>
                                          </p:tavLst>
                                        </p:anim>
                                      </p:childTnLst>
                                    </p:cTn>
                                  </p:par>
                                </p:childTnLst>
                              </p:cTn>
                            </p:par>
                            <p:par>
                              <p:cTn id="54" fill="hold">
                                <p:stCondLst>
                                  <p:cond delay="3500"/>
                                </p:stCondLst>
                                <p:childTnLst>
                                  <p:par>
                                    <p:cTn id="55" presetID="17" presetClass="entr" presetSubtype="8" fill="hold" nodeType="afterEffect">
                                      <p:stCondLst>
                                        <p:cond delay="0"/>
                                      </p:stCondLst>
                                      <p:childTnLst>
                                        <p:set>
                                          <p:cBhvr>
                                            <p:cTn id="56" dur="1" fill="hold">
                                              <p:stCondLst>
                                                <p:cond delay="0"/>
                                              </p:stCondLst>
                                            </p:cTn>
                                            <p:tgtEl>
                                              <p:spTgt spid="233"/>
                                            </p:tgtEl>
                                            <p:attrNameLst>
                                              <p:attrName>style.visibility</p:attrName>
                                            </p:attrNameLst>
                                          </p:cBhvr>
                                          <p:to>
                                            <p:strVal val="visible"/>
                                          </p:to>
                                        </p:set>
                                        <p:anim calcmode="lin" valueType="num">
                                          <p:cBhvr>
                                            <p:cTn id="57" dur="500" fill="hold"/>
                                            <p:tgtEl>
                                              <p:spTgt spid="233"/>
                                            </p:tgtEl>
                                            <p:attrNameLst>
                                              <p:attrName>ppt_x</p:attrName>
                                            </p:attrNameLst>
                                          </p:cBhvr>
                                          <p:tavLst>
                                            <p:tav tm="0">
                                              <p:val>
                                                <p:strVal val="#ppt_x-#ppt_w/2"/>
                                              </p:val>
                                            </p:tav>
                                            <p:tav tm="100000">
                                              <p:val>
                                                <p:strVal val="#ppt_x"/>
                                              </p:val>
                                            </p:tav>
                                          </p:tavLst>
                                        </p:anim>
                                        <p:anim calcmode="lin" valueType="num">
                                          <p:cBhvr>
                                            <p:cTn id="58" dur="500" fill="hold"/>
                                            <p:tgtEl>
                                              <p:spTgt spid="233"/>
                                            </p:tgtEl>
                                            <p:attrNameLst>
                                              <p:attrName>ppt_y</p:attrName>
                                            </p:attrNameLst>
                                          </p:cBhvr>
                                          <p:tavLst>
                                            <p:tav tm="0">
                                              <p:val>
                                                <p:strVal val="#ppt_y"/>
                                              </p:val>
                                            </p:tav>
                                            <p:tav tm="100000">
                                              <p:val>
                                                <p:strVal val="#ppt_y"/>
                                              </p:val>
                                            </p:tav>
                                          </p:tavLst>
                                        </p:anim>
                                        <p:anim calcmode="lin" valueType="num">
                                          <p:cBhvr>
                                            <p:cTn id="59" dur="500" fill="hold"/>
                                            <p:tgtEl>
                                              <p:spTgt spid="233"/>
                                            </p:tgtEl>
                                            <p:attrNameLst>
                                              <p:attrName>ppt_w</p:attrName>
                                            </p:attrNameLst>
                                          </p:cBhvr>
                                          <p:tavLst>
                                            <p:tav tm="0">
                                              <p:val>
                                                <p:fltVal val="0"/>
                                              </p:val>
                                            </p:tav>
                                            <p:tav tm="100000">
                                              <p:val>
                                                <p:strVal val="#ppt_w"/>
                                              </p:val>
                                            </p:tav>
                                          </p:tavLst>
                                        </p:anim>
                                        <p:anim calcmode="lin" valueType="num">
                                          <p:cBhvr>
                                            <p:cTn id="60" dur="500" fill="hold"/>
                                            <p:tgtEl>
                                              <p:spTgt spid="233"/>
                                            </p:tgtEl>
                                            <p:attrNameLst>
                                              <p:attrName>ppt_h</p:attrName>
                                            </p:attrNameLst>
                                          </p:cBhvr>
                                          <p:tavLst>
                                            <p:tav tm="0">
                                              <p:val>
                                                <p:strVal val="#ppt_h"/>
                                              </p:val>
                                            </p:tav>
                                            <p:tav tm="100000">
                                              <p:val>
                                                <p:strVal val="#ppt_h"/>
                                              </p:val>
                                            </p:tav>
                                          </p:tavLst>
                                        </p:anim>
                                      </p:childTnLst>
                                    </p:cTn>
                                  </p:par>
                                </p:childTnLst>
                              </p:cTn>
                            </p:par>
                            <p:par>
                              <p:cTn id="61" fill="hold">
                                <p:stCondLst>
                                  <p:cond delay="4000"/>
                                </p:stCondLst>
                                <p:childTnLst>
                                  <p:par>
                                    <p:cTn id="62" presetID="17" presetClass="entr" presetSubtype="8" fill="hold" nodeType="afterEffect">
                                      <p:stCondLst>
                                        <p:cond delay="0"/>
                                      </p:stCondLst>
                                      <p:childTnLst>
                                        <p:set>
                                          <p:cBhvr>
                                            <p:cTn id="63" dur="1" fill="hold">
                                              <p:stCondLst>
                                                <p:cond delay="0"/>
                                              </p:stCondLst>
                                            </p:cTn>
                                            <p:tgtEl>
                                              <p:spTgt spid="236"/>
                                            </p:tgtEl>
                                            <p:attrNameLst>
                                              <p:attrName>style.visibility</p:attrName>
                                            </p:attrNameLst>
                                          </p:cBhvr>
                                          <p:to>
                                            <p:strVal val="visible"/>
                                          </p:to>
                                        </p:set>
                                        <p:anim calcmode="lin" valueType="num">
                                          <p:cBhvr>
                                            <p:cTn id="64" dur="500" fill="hold"/>
                                            <p:tgtEl>
                                              <p:spTgt spid="236"/>
                                            </p:tgtEl>
                                            <p:attrNameLst>
                                              <p:attrName>ppt_x</p:attrName>
                                            </p:attrNameLst>
                                          </p:cBhvr>
                                          <p:tavLst>
                                            <p:tav tm="0">
                                              <p:val>
                                                <p:strVal val="#ppt_x-#ppt_w/2"/>
                                              </p:val>
                                            </p:tav>
                                            <p:tav tm="100000">
                                              <p:val>
                                                <p:strVal val="#ppt_x"/>
                                              </p:val>
                                            </p:tav>
                                          </p:tavLst>
                                        </p:anim>
                                        <p:anim calcmode="lin" valueType="num">
                                          <p:cBhvr>
                                            <p:cTn id="65" dur="500" fill="hold"/>
                                            <p:tgtEl>
                                              <p:spTgt spid="236"/>
                                            </p:tgtEl>
                                            <p:attrNameLst>
                                              <p:attrName>ppt_y</p:attrName>
                                            </p:attrNameLst>
                                          </p:cBhvr>
                                          <p:tavLst>
                                            <p:tav tm="0">
                                              <p:val>
                                                <p:strVal val="#ppt_y"/>
                                              </p:val>
                                            </p:tav>
                                            <p:tav tm="100000">
                                              <p:val>
                                                <p:strVal val="#ppt_y"/>
                                              </p:val>
                                            </p:tav>
                                          </p:tavLst>
                                        </p:anim>
                                        <p:anim calcmode="lin" valueType="num">
                                          <p:cBhvr>
                                            <p:cTn id="66" dur="500" fill="hold"/>
                                            <p:tgtEl>
                                              <p:spTgt spid="236"/>
                                            </p:tgtEl>
                                            <p:attrNameLst>
                                              <p:attrName>ppt_w</p:attrName>
                                            </p:attrNameLst>
                                          </p:cBhvr>
                                          <p:tavLst>
                                            <p:tav tm="0">
                                              <p:val>
                                                <p:fltVal val="0"/>
                                              </p:val>
                                            </p:tav>
                                            <p:tav tm="100000">
                                              <p:val>
                                                <p:strVal val="#ppt_w"/>
                                              </p:val>
                                            </p:tav>
                                          </p:tavLst>
                                        </p:anim>
                                        <p:anim calcmode="lin" valueType="num">
                                          <p:cBhvr>
                                            <p:cTn id="67" dur="500" fill="hold"/>
                                            <p:tgtEl>
                                              <p:spTgt spid="236"/>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ppt_x</p:attrName>
                                            </p:attrNameLst>
                                          </p:cBhvr>
                                          <p:tavLst>
                                            <p:tav tm="0">
                                              <p:val>
                                                <p:strVal val="#ppt_x-#ppt_w/2"/>
                                              </p:val>
                                            </p:tav>
                                            <p:tav tm="100000">
                                              <p:val>
                                                <p:strVal val="#ppt_x"/>
                                              </p:val>
                                            </p:tav>
                                          </p:tavLst>
                                        </p:anim>
                                        <p:anim calcmode="lin" valueType="num">
                                          <p:cBhvr>
                                            <p:cTn id="72" dur="500" fill="hold"/>
                                            <p:tgtEl>
                                              <p:spTgt spid="239"/>
                                            </p:tgtEl>
                                            <p:attrNameLst>
                                              <p:attrName>ppt_y</p:attrName>
                                            </p:attrNameLst>
                                          </p:cBhvr>
                                          <p:tavLst>
                                            <p:tav tm="0">
                                              <p:val>
                                                <p:strVal val="#ppt_y"/>
                                              </p:val>
                                            </p:tav>
                                            <p:tav tm="100000">
                                              <p:val>
                                                <p:strVal val="#ppt_y"/>
                                              </p:val>
                                            </p:tav>
                                          </p:tavLst>
                                        </p:anim>
                                        <p:anim calcmode="lin" valueType="num">
                                          <p:cBhvr>
                                            <p:cTn id="73" dur="500" fill="hold"/>
                                            <p:tgtEl>
                                              <p:spTgt spid="239"/>
                                            </p:tgtEl>
                                            <p:attrNameLst>
                                              <p:attrName>ppt_w</p:attrName>
                                            </p:attrNameLst>
                                          </p:cBhvr>
                                          <p:tavLst>
                                            <p:tav tm="0">
                                              <p:val>
                                                <p:fltVal val="0"/>
                                              </p:val>
                                            </p:tav>
                                            <p:tav tm="100000">
                                              <p:val>
                                                <p:strVal val="#ppt_w"/>
                                              </p:val>
                                            </p:tav>
                                          </p:tavLst>
                                        </p:anim>
                                        <p:anim calcmode="lin" valueType="num">
                                          <p:cBhvr>
                                            <p:cTn id="74" dur="500" fill="hold"/>
                                            <p:tgtEl>
                                              <p:spTgt spid="2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pic>
        <p:nvPicPr>
          <p:cNvPr id="3"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9" y="896145"/>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3955844" y="4115594"/>
            <a:ext cx="764793" cy="764793"/>
            <a:chOff x="3832873" y="2297208"/>
            <a:chExt cx="1516550" cy="1516550"/>
          </a:xfrm>
        </p:grpSpPr>
        <p:grpSp>
          <p:nvGrpSpPr>
            <p:cNvPr id="6" name="组合 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9" name="椭圆 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7" name="椭圆 6"/>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10" name="组合 9"/>
          <p:cNvGrpSpPr/>
          <p:nvPr/>
        </p:nvGrpSpPr>
        <p:grpSpPr>
          <a:xfrm>
            <a:off x="3198401" y="3299759"/>
            <a:ext cx="764793" cy="764793"/>
            <a:chOff x="3832873" y="2297208"/>
            <a:chExt cx="1516550" cy="1516550"/>
          </a:xfrm>
        </p:grpSpPr>
        <p:grpSp>
          <p:nvGrpSpPr>
            <p:cNvPr id="11" name="组合 1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12" name="椭圆 11"/>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15" name="组合 14"/>
          <p:cNvGrpSpPr/>
          <p:nvPr/>
        </p:nvGrpSpPr>
        <p:grpSpPr>
          <a:xfrm>
            <a:off x="4725194" y="2801144"/>
            <a:ext cx="764793" cy="764793"/>
            <a:chOff x="3832873" y="2297208"/>
            <a:chExt cx="1516550" cy="1516550"/>
          </a:xfrm>
        </p:grpSpPr>
        <p:grpSp>
          <p:nvGrpSpPr>
            <p:cNvPr id="16" name="组合 1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19" name="椭圆 1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17" name="椭圆 16"/>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20" name="组合 19"/>
          <p:cNvGrpSpPr/>
          <p:nvPr/>
        </p:nvGrpSpPr>
        <p:grpSpPr>
          <a:xfrm>
            <a:off x="3198401" y="2328209"/>
            <a:ext cx="764793" cy="764793"/>
            <a:chOff x="3832873" y="2297208"/>
            <a:chExt cx="1516550" cy="1516550"/>
          </a:xfrm>
        </p:grpSpPr>
        <p:grpSp>
          <p:nvGrpSpPr>
            <p:cNvPr id="21" name="组合 2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24" name="椭圆 2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22" name="椭圆 21"/>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25" name="组合 24"/>
          <p:cNvGrpSpPr/>
          <p:nvPr/>
        </p:nvGrpSpPr>
        <p:grpSpPr>
          <a:xfrm>
            <a:off x="4725194" y="1818164"/>
            <a:ext cx="764793" cy="764793"/>
            <a:chOff x="3832873" y="2297208"/>
            <a:chExt cx="1516550" cy="1516550"/>
          </a:xfrm>
        </p:grpSpPr>
        <p:grpSp>
          <p:nvGrpSpPr>
            <p:cNvPr id="26" name="组合 2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29" name="椭圆 2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27" name="椭圆 26"/>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30" name="组合 29"/>
          <p:cNvGrpSpPr/>
          <p:nvPr/>
        </p:nvGrpSpPr>
        <p:grpSpPr>
          <a:xfrm>
            <a:off x="3955844" y="97234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微软雅黑"/>
                  <a:ea typeface="微软雅黑"/>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微软雅黑"/>
                  <a:ea typeface="微软雅黑"/>
                </a:endParaRPr>
              </a:p>
            </p:txBody>
          </p:sp>
        </p:grpSp>
        <p:sp>
          <p:nvSpPr>
            <p:cNvPr id="32" name="椭圆 31"/>
            <p:cNvSpPr/>
            <p:nvPr/>
          </p:nvSpPr>
          <p:spPr>
            <a:xfrm>
              <a:off x="3983164" y="2466913"/>
              <a:ext cx="1185736" cy="1185736"/>
            </a:xfrm>
            <a:prstGeom prst="ellipse">
              <a:avLst/>
            </a:prstGeom>
            <a:solidFill>
              <a:srgbClr val="C00000"/>
            </a:solidFill>
            <a:ln w="25400" cap="flat" cmpd="sng" algn="ctr">
              <a:noFill/>
              <a:prstDash val="solid"/>
            </a:ln>
            <a:effectLst>
              <a:innerShdw blurRad="368300" dist="254000">
                <a:prstClr val="black">
                  <a:alpha val="22000"/>
                </a:prstClr>
              </a:innerShdw>
            </a:effectLst>
          </p:spPr>
          <p:txBody>
            <a:bodyPr rtlCol="0" anchor="ctr"/>
            <a:lstStyle/>
            <a:p>
              <a:pPr algn="ctr">
                <a:defRPr/>
              </a:pPr>
              <a:endParaRPr lang="zh-CN" altLang="en-US" kern="0">
                <a:solidFill>
                  <a:sysClr val="window" lastClr="FFFFFF"/>
                </a:solidFill>
                <a:latin typeface="微软雅黑"/>
                <a:ea typeface="微软雅黑"/>
              </a:endParaRPr>
            </a:p>
          </p:txBody>
        </p:sp>
      </p:grpSp>
      <p:grpSp>
        <p:nvGrpSpPr>
          <p:cNvPr id="35" name="Group 34"/>
          <p:cNvGrpSpPr/>
          <p:nvPr/>
        </p:nvGrpSpPr>
        <p:grpSpPr>
          <a:xfrm>
            <a:off x="4197101" y="1185096"/>
            <a:ext cx="299494" cy="243706"/>
            <a:chOff x="1550139" y="1314466"/>
            <a:chExt cx="509139" cy="414300"/>
          </a:xfrm>
          <a:solidFill>
            <a:sysClr val="window" lastClr="FFFFFF"/>
          </a:solidFill>
        </p:grpSpPr>
        <p:sp>
          <p:nvSpPr>
            <p:cNvPr id="36"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37"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38"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grpSp>
      <p:sp>
        <p:nvSpPr>
          <p:cNvPr id="39" name="矩形 3"/>
          <p:cNvSpPr>
            <a:spLocks noChangeArrowheads="1"/>
          </p:cNvSpPr>
          <p:nvPr/>
        </p:nvSpPr>
        <p:spPr bwMode="auto">
          <a:xfrm>
            <a:off x="4864802" y="1205659"/>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阶段一</a:t>
            </a:r>
          </a:p>
        </p:txBody>
      </p:sp>
      <p:sp>
        <p:nvSpPr>
          <p:cNvPr id="40" name="文本框 13"/>
          <p:cNvSpPr txBox="1"/>
          <p:nvPr/>
        </p:nvSpPr>
        <p:spPr>
          <a:xfrm>
            <a:off x="5715795" y="1057927"/>
            <a:ext cx="2438400" cy="565063"/>
          </a:xfrm>
          <a:prstGeom prst="rect">
            <a:avLst/>
          </a:prstGeom>
          <a:noFill/>
        </p:spPr>
        <p:txBody>
          <a:bodyPr wrap="square" lIns="65822" tIns="32910" rIns="65822" bIns="32910" rtlCol="0">
            <a:spAutoFit/>
          </a:bodyPr>
          <a:lstStyle/>
          <a:p>
            <a:pP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sp>
        <p:nvSpPr>
          <p:cNvPr id="41" name="矩形 3"/>
          <p:cNvSpPr>
            <a:spLocks noChangeArrowheads="1"/>
          </p:cNvSpPr>
          <p:nvPr/>
        </p:nvSpPr>
        <p:spPr bwMode="auto">
          <a:xfrm>
            <a:off x="5722250" y="18105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阶段二</a:t>
            </a:r>
          </a:p>
        </p:txBody>
      </p:sp>
      <p:sp>
        <p:nvSpPr>
          <p:cNvPr id="42" name="文本框 13"/>
          <p:cNvSpPr txBox="1"/>
          <p:nvPr/>
        </p:nvSpPr>
        <p:spPr>
          <a:xfrm>
            <a:off x="5715795" y="2115345"/>
            <a:ext cx="2438400" cy="565063"/>
          </a:xfrm>
          <a:prstGeom prst="rect">
            <a:avLst/>
          </a:prstGeom>
          <a:noFill/>
        </p:spPr>
        <p:txBody>
          <a:bodyPr wrap="square" lIns="65822" tIns="32910" rIns="65822" bIns="32910" rtlCol="0">
            <a:spAutoFit/>
          </a:bodyPr>
          <a:lstStyle/>
          <a:p>
            <a:pP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sp>
        <p:nvSpPr>
          <p:cNvPr id="43" name="Freeform 20"/>
          <p:cNvSpPr>
            <a:spLocks noEditPoints="1"/>
          </p:cNvSpPr>
          <p:nvPr/>
        </p:nvSpPr>
        <p:spPr bwMode="auto">
          <a:xfrm>
            <a:off x="4950771"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ysClr val="window" lastClr="FFFFFF"/>
          </a:solidFill>
          <a:ln>
            <a:noFill/>
          </a:ln>
        </p:spPr>
        <p:txBody>
          <a:bodyPr vert="horz" wrap="square" lIns="91438" tIns="45719" rIns="91438" bIns="45719"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44" name="矩形 3"/>
          <p:cNvSpPr>
            <a:spLocks noChangeArrowheads="1"/>
          </p:cNvSpPr>
          <p:nvPr/>
        </p:nvSpPr>
        <p:spPr bwMode="auto">
          <a:xfrm>
            <a:off x="2200232" y="21915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阶段三</a:t>
            </a:r>
          </a:p>
        </p:txBody>
      </p:sp>
      <p:sp>
        <p:nvSpPr>
          <p:cNvPr id="45" name="文本框 13"/>
          <p:cNvSpPr txBox="1"/>
          <p:nvPr/>
        </p:nvSpPr>
        <p:spPr>
          <a:xfrm>
            <a:off x="686593" y="2485481"/>
            <a:ext cx="2333658" cy="565063"/>
          </a:xfrm>
          <a:prstGeom prst="rect">
            <a:avLst/>
          </a:prstGeom>
          <a:noFill/>
        </p:spPr>
        <p:txBody>
          <a:bodyPr wrap="square" lIns="65822" tIns="32910" rIns="65822" bIns="32910" rtlCol="0">
            <a:spAutoFit/>
          </a:bodyPr>
          <a:lstStyle/>
          <a:p>
            <a:pPr algn="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grpSp>
        <p:nvGrpSpPr>
          <p:cNvPr id="46" name="Group 20"/>
          <p:cNvGrpSpPr/>
          <p:nvPr/>
        </p:nvGrpSpPr>
        <p:grpSpPr>
          <a:xfrm>
            <a:off x="3418468" y="2587292"/>
            <a:ext cx="309413" cy="214312"/>
            <a:chOff x="7416800" y="1122363"/>
            <a:chExt cx="366713" cy="254000"/>
          </a:xfrm>
          <a:solidFill>
            <a:sysClr val="window" lastClr="FFFFFF"/>
          </a:solidFill>
        </p:grpSpPr>
        <p:sp>
          <p:nvSpPr>
            <p:cNvPr id="47"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48"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grpSp>
      <p:sp>
        <p:nvSpPr>
          <p:cNvPr id="49" name="矩形 3"/>
          <p:cNvSpPr>
            <a:spLocks noChangeArrowheads="1"/>
          </p:cNvSpPr>
          <p:nvPr/>
        </p:nvSpPr>
        <p:spPr bwMode="auto">
          <a:xfrm>
            <a:off x="5715795" y="28011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阶段四</a:t>
            </a:r>
          </a:p>
        </p:txBody>
      </p:sp>
      <p:sp>
        <p:nvSpPr>
          <p:cNvPr id="50" name="文本框 13"/>
          <p:cNvSpPr txBox="1"/>
          <p:nvPr/>
        </p:nvSpPr>
        <p:spPr>
          <a:xfrm>
            <a:off x="5715795" y="3093245"/>
            <a:ext cx="2438400" cy="565063"/>
          </a:xfrm>
          <a:prstGeom prst="rect">
            <a:avLst/>
          </a:prstGeom>
          <a:noFill/>
        </p:spPr>
        <p:txBody>
          <a:bodyPr wrap="square" lIns="65822" tIns="32910" rIns="65822" bIns="32910" rtlCol="0">
            <a:spAutoFit/>
          </a:bodyPr>
          <a:lstStyle/>
          <a:p>
            <a:pP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grpSp>
        <p:nvGrpSpPr>
          <p:cNvPr id="51" name="组合 50"/>
          <p:cNvGrpSpPr/>
          <p:nvPr/>
        </p:nvGrpSpPr>
        <p:grpSpPr>
          <a:xfrm>
            <a:off x="4952251" y="2999765"/>
            <a:ext cx="316718" cy="302754"/>
            <a:chOff x="3294063" y="754063"/>
            <a:chExt cx="5600701" cy="5353051"/>
          </a:xfrm>
          <a:solidFill>
            <a:sysClr val="window" lastClr="FFFFFF"/>
          </a:solidFill>
        </p:grpSpPr>
        <p:sp>
          <p:nvSpPr>
            <p:cNvPr id="52"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3"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4"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5"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6"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7"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8"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59"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60"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61"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sp>
          <p:nvSpPr>
            <p:cNvPr id="62"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34">
                <a:defRPr/>
              </a:pPr>
              <a:endParaRPr lang="zh-CN" altLang="en-US" sz="1400" kern="0">
                <a:solidFill>
                  <a:prstClr val="black"/>
                </a:solidFill>
                <a:latin typeface="微软雅黑"/>
                <a:ea typeface="微软雅黑"/>
              </a:endParaRPr>
            </a:p>
          </p:txBody>
        </p:sp>
      </p:grpSp>
      <p:sp>
        <p:nvSpPr>
          <p:cNvPr id="63" name="矩形 3"/>
          <p:cNvSpPr>
            <a:spLocks noChangeArrowheads="1"/>
          </p:cNvSpPr>
          <p:nvPr/>
        </p:nvSpPr>
        <p:spPr bwMode="auto">
          <a:xfrm>
            <a:off x="2200232" y="335359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阶段五</a:t>
            </a:r>
          </a:p>
        </p:txBody>
      </p:sp>
      <p:sp>
        <p:nvSpPr>
          <p:cNvPr id="64" name="文本框 13"/>
          <p:cNvSpPr txBox="1"/>
          <p:nvPr/>
        </p:nvSpPr>
        <p:spPr>
          <a:xfrm>
            <a:off x="686593" y="3618957"/>
            <a:ext cx="2333658" cy="565063"/>
          </a:xfrm>
          <a:prstGeom prst="rect">
            <a:avLst/>
          </a:prstGeom>
          <a:noFill/>
        </p:spPr>
        <p:txBody>
          <a:bodyPr wrap="square" lIns="65822" tIns="32910" rIns="65822" bIns="32910" rtlCol="0">
            <a:spAutoFit/>
          </a:bodyPr>
          <a:lstStyle/>
          <a:p>
            <a:pPr algn="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grpSp>
        <p:nvGrpSpPr>
          <p:cNvPr id="65" name="Group 23"/>
          <p:cNvGrpSpPr/>
          <p:nvPr/>
        </p:nvGrpSpPr>
        <p:grpSpPr>
          <a:xfrm>
            <a:off x="3477650" y="3563145"/>
            <a:ext cx="256945" cy="224003"/>
            <a:chOff x="7540014" y="4306907"/>
            <a:chExt cx="389342" cy="339426"/>
          </a:xfrm>
          <a:solidFill>
            <a:sysClr val="window" lastClr="FFFFFF"/>
          </a:solidFill>
        </p:grpSpPr>
        <p:sp>
          <p:nvSpPr>
            <p:cNvPr id="66"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67"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68"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69"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0"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1"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2"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7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grpSp>
      <p:sp>
        <p:nvSpPr>
          <p:cNvPr id="77" name="矩形 3"/>
          <p:cNvSpPr>
            <a:spLocks noChangeArrowheads="1"/>
          </p:cNvSpPr>
          <p:nvPr/>
        </p:nvSpPr>
        <p:spPr bwMode="auto">
          <a:xfrm>
            <a:off x="4864802" y="4322346"/>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defRPr/>
            </a:pPr>
            <a:r>
              <a:rPr lang="zh-CN" altLang="en-US" sz="1500" kern="0" dirty="0">
                <a:solidFill>
                  <a:srgbClr val="C00000"/>
                </a:solidFill>
                <a:latin typeface="微软雅黑"/>
                <a:ea typeface="微软雅黑"/>
                <a:sym typeface="Arial" pitchFamily="34" charset="0"/>
              </a:rPr>
              <a:t>阶段六</a:t>
            </a:r>
          </a:p>
        </p:txBody>
      </p:sp>
      <p:sp>
        <p:nvSpPr>
          <p:cNvPr id="78" name="文本框 13"/>
          <p:cNvSpPr txBox="1"/>
          <p:nvPr/>
        </p:nvSpPr>
        <p:spPr>
          <a:xfrm>
            <a:off x="5715795" y="4174614"/>
            <a:ext cx="2438400" cy="565063"/>
          </a:xfrm>
          <a:prstGeom prst="rect">
            <a:avLst/>
          </a:prstGeom>
          <a:noFill/>
        </p:spPr>
        <p:txBody>
          <a:bodyPr wrap="square" lIns="65822" tIns="32910" rIns="65822" bIns="32910" rtlCol="0">
            <a:spAutoFit/>
          </a:bodyPr>
          <a:lstStyle/>
          <a:p>
            <a:pPr>
              <a:lnSpc>
                <a:spcPct val="120000"/>
              </a:lnSpc>
              <a:spcBef>
                <a:spcPct val="0"/>
              </a:spcBef>
              <a:defRPr/>
            </a:pPr>
            <a:r>
              <a:rPr lang="zh-CN" altLang="en-US" sz="900" kern="0" dirty="0">
                <a:solidFill>
                  <a:sysClr val="windowText" lastClr="000000">
                    <a:lumMod val="65000"/>
                    <a:lumOff val="35000"/>
                  </a:sysClr>
                </a:solidFill>
                <a:latin typeface="微软雅黑"/>
                <a:ea typeface="微软雅黑"/>
                <a:sym typeface="微软雅黑" pitchFamily="34" charset="-122"/>
              </a:rPr>
              <a:t>在此录入上述图表的综合描述说明，在此录入上述图表的综合描述说明，在此录入上述图表的综合描述说明。</a:t>
            </a:r>
          </a:p>
        </p:txBody>
      </p:sp>
      <p:grpSp>
        <p:nvGrpSpPr>
          <p:cNvPr id="79" name="Group 9"/>
          <p:cNvGrpSpPr/>
          <p:nvPr/>
        </p:nvGrpSpPr>
        <p:grpSpPr>
          <a:xfrm>
            <a:off x="4193938" y="4408422"/>
            <a:ext cx="288608" cy="214010"/>
            <a:chOff x="4572000" y="3414713"/>
            <a:chExt cx="374651" cy="277813"/>
          </a:xfrm>
          <a:solidFill>
            <a:sysClr val="window" lastClr="FFFFFF"/>
          </a:solidFill>
        </p:grpSpPr>
        <p:sp>
          <p:nvSpPr>
            <p:cNvPr id="80"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sp>
          <p:nvSpPr>
            <p:cNvPr id="81"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微软雅黑"/>
                <a:ea typeface="微软雅黑"/>
              </a:endParaRPr>
            </a:p>
          </p:txBody>
        </p:sp>
      </p:grpSp>
    </p:spTree>
    <p:extLst>
      <p:ext uri="{BB962C8B-B14F-4D97-AF65-F5344CB8AC3E}">
        <p14:creationId xmlns:p14="http://schemas.microsoft.com/office/powerpoint/2010/main" val="3107926550"/>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 presetClass="entr" presetSubtype="12" accel="61000" fill="hold" nodeType="afterEffect" p14:presetBounceEnd="58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8000">
                                          <p:cBhvr additive="base">
                                            <p:cTn id="15" dur="14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16" dur="14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8000">
                                          <p:cBhvr additive="base">
                                            <p:cTn id="19" dur="1400" fill="hold"/>
                                            <p:tgtEl>
                                              <p:spTgt spid="10"/>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3" accel="61000" fill="hold" nodeType="withEffect" p14:presetBounceEnd="58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58000">
                                          <p:cBhvr additive="base">
                                            <p:cTn id="23" dur="1400" fill="hold"/>
                                            <p:tgtEl>
                                              <p:spTgt spid="20"/>
                                            </p:tgtEl>
                                            <p:attrNameLst>
                                              <p:attrName>ppt_x</p:attrName>
                                            </p:attrNameLst>
                                          </p:cBhvr>
                                          <p:tavLst>
                                            <p:tav tm="0">
                                              <p:val>
                                                <p:strVal val="1+#ppt_w/2"/>
                                              </p:val>
                                            </p:tav>
                                            <p:tav tm="100000">
                                              <p:val>
                                                <p:strVal val="#ppt_x"/>
                                              </p:val>
                                            </p:tav>
                                          </p:tavLst>
                                        </p:anim>
                                        <p:anim calcmode="lin" valueType="num" p14:bounceEnd="58000">
                                          <p:cBhvr additive="base">
                                            <p:cTn id="24" dur="14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2" accel="61000" fill="hold" nodeType="withEffect" p14:presetBounceEnd="58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58000">
                                          <p:cBhvr additive="base">
                                            <p:cTn id="27" dur="1400" fill="hold"/>
                                            <p:tgtEl>
                                              <p:spTgt spid="25"/>
                                            </p:tgtEl>
                                            <p:attrNameLst>
                                              <p:attrName>ppt_x</p:attrName>
                                            </p:attrNameLst>
                                          </p:cBhvr>
                                          <p:tavLst>
                                            <p:tav tm="0">
                                              <p:val>
                                                <p:strVal val="0-#ppt_w/2"/>
                                              </p:val>
                                            </p:tav>
                                            <p:tav tm="100000">
                                              <p:val>
                                                <p:strVal val="#ppt_x"/>
                                              </p:val>
                                            </p:tav>
                                          </p:tavLst>
                                        </p:anim>
                                        <p:anim calcmode="lin" valueType="num" p14:bounceEnd="58000">
                                          <p:cBhvr additive="base">
                                            <p:cTn id="28" dur="14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3" accel="61000" fill="hold" nodeType="withEffect" p14:presetBounceEnd="58000">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14:bounceEnd="58000">
                                          <p:cBhvr additive="base">
                                            <p:cTn id="31" dur="1400" fill="hold"/>
                                            <p:tgtEl>
                                              <p:spTgt spid="30"/>
                                            </p:tgtEl>
                                            <p:attrNameLst>
                                              <p:attrName>ppt_x</p:attrName>
                                            </p:attrNameLst>
                                          </p:cBhvr>
                                          <p:tavLst>
                                            <p:tav tm="0">
                                              <p:val>
                                                <p:strVal val="1+#ppt_w/2"/>
                                              </p:val>
                                            </p:tav>
                                            <p:tav tm="100000">
                                              <p:val>
                                                <p:strVal val="#ppt_x"/>
                                              </p:val>
                                            </p:tav>
                                          </p:tavLst>
                                        </p:anim>
                                        <p:anim calcmode="lin" valueType="num" p14:bounceEnd="58000">
                                          <p:cBhvr additive="base">
                                            <p:cTn id="32" dur="1400" fill="hold"/>
                                            <p:tgtEl>
                                              <p:spTgt spid="30"/>
                                            </p:tgtEl>
                                            <p:attrNameLst>
                                              <p:attrName>ppt_y</p:attrName>
                                            </p:attrNameLst>
                                          </p:cBhvr>
                                          <p:tavLst>
                                            <p:tav tm="0">
                                              <p:val>
                                                <p:strVal val="0-#ppt_h/2"/>
                                              </p:val>
                                            </p:tav>
                                            <p:tav tm="100000">
                                              <p:val>
                                                <p:strVal val="#ppt_y"/>
                                              </p:val>
                                            </p:tav>
                                          </p:tavLst>
                                        </p:anim>
                                      </p:childTnLst>
                                    </p:cTn>
                                  </p:par>
                                  <p:par>
                                    <p:cTn id="33" presetID="2" presetClass="entr" presetSubtype="12" accel="61000" fill="hold" nodeType="withEffect" p14:presetBounceEnd="58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58000">
                                          <p:cBhvr additive="base">
                                            <p:cTn id="35" dur="1400" fill="hold"/>
                                            <p:tgtEl>
                                              <p:spTgt spid="15"/>
                                            </p:tgtEl>
                                            <p:attrNameLst>
                                              <p:attrName>ppt_x</p:attrName>
                                            </p:attrNameLst>
                                          </p:cBhvr>
                                          <p:tavLst>
                                            <p:tav tm="0">
                                              <p:val>
                                                <p:strVal val="0-#ppt_w/2"/>
                                              </p:val>
                                            </p:tav>
                                            <p:tav tm="100000">
                                              <p:val>
                                                <p:strVal val="#ppt_x"/>
                                              </p:val>
                                            </p:tav>
                                          </p:tavLst>
                                        </p:anim>
                                        <p:anim calcmode="lin" valueType="num" p14:bounceEnd="58000">
                                          <p:cBhvr additive="base">
                                            <p:cTn id="36" dur="14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2400"/>
                                </p:stCondLst>
                                <p:childTnLst>
                                  <p:par>
                                    <p:cTn id="38" presetID="3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 calcmode="lin" valueType="num">
                                          <p:cBhvr>
                                            <p:cTn id="42" dur="500" fill="hold"/>
                                            <p:tgtEl>
                                              <p:spTgt spid="35"/>
                                            </p:tgtEl>
                                            <p:attrNameLst>
                                              <p:attrName>style.rotation</p:attrName>
                                            </p:attrNameLst>
                                          </p:cBhvr>
                                          <p:tavLst>
                                            <p:tav tm="0">
                                              <p:val>
                                                <p:fltVal val="90"/>
                                              </p:val>
                                            </p:tav>
                                            <p:tav tm="100000">
                                              <p:val>
                                                <p:fltVal val="0"/>
                                              </p:val>
                                            </p:tav>
                                          </p:tavLst>
                                        </p:anim>
                                        <p:animEffect transition="in" filter="fade">
                                          <p:cBhvr>
                                            <p:cTn id="43" dur="500"/>
                                            <p:tgtEl>
                                              <p:spTgt spid="35"/>
                                            </p:tgtEl>
                                          </p:cBhvr>
                                        </p:animEffect>
                                      </p:childTnLst>
                                    </p:cTn>
                                  </p:par>
                                </p:childTnLst>
                              </p:cTn>
                            </p:par>
                            <p:par>
                              <p:cTn id="44" fill="hold">
                                <p:stCondLst>
                                  <p:cond delay="2900"/>
                                </p:stCondLst>
                                <p:childTnLst>
                                  <p:par>
                                    <p:cTn id="45" presetID="2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750"/>
                                            <p:tgtEl>
                                              <p:spTgt spid="40"/>
                                            </p:tgtEl>
                                          </p:cBhvr>
                                        </p:animEffect>
                                      </p:childTnLst>
                                    </p:cTn>
                                  </p:par>
                                </p:childTnLst>
                              </p:cTn>
                            </p:par>
                            <p:par>
                              <p:cTn id="51" fill="hold">
                                <p:stCondLst>
                                  <p:cond delay="3650"/>
                                </p:stCondLst>
                                <p:childTnLst>
                                  <p:par>
                                    <p:cTn id="52" presetID="31"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p:cTn id="54" dur="500" fill="hold"/>
                                            <p:tgtEl>
                                              <p:spTgt spid="43"/>
                                            </p:tgtEl>
                                            <p:attrNameLst>
                                              <p:attrName>ppt_w</p:attrName>
                                            </p:attrNameLst>
                                          </p:cBhvr>
                                          <p:tavLst>
                                            <p:tav tm="0">
                                              <p:val>
                                                <p:fltVal val="0"/>
                                              </p:val>
                                            </p:tav>
                                            <p:tav tm="100000">
                                              <p:val>
                                                <p:strVal val="#ppt_w"/>
                                              </p:val>
                                            </p:tav>
                                          </p:tavLst>
                                        </p:anim>
                                        <p:anim calcmode="lin" valueType="num">
                                          <p:cBhvr>
                                            <p:cTn id="55" dur="500" fill="hold"/>
                                            <p:tgtEl>
                                              <p:spTgt spid="43"/>
                                            </p:tgtEl>
                                            <p:attrNameLst>
                                              <p:attrName>ppt_h</p:attrName>
                                            </p:attrNameLst>
                                          </p:cBhvr>
                                          <p:tavLst>
                                            <p:tav tm="0">
                                              <p:val>
                                                <p:fltVal val="0"/>
                                              </p:val>
                                            </p:tav>
                                            <p:tav tm="100000">
                                              <p:val>
                                                <p:strVal val="#ppt_h"/>
                                              </p:val>
                                            </p:tav>
                                          </p:tavLst>
                                        </p:anim>
                                        <p:anim calcmode="lin" valueType="num">
                                          <p:cBhvr>
                                            <p:cTn id="56" dur="500" fill="hold"/>
                                            <p:tgtEl>
                                              <p:spTgt spid="43"/>
                                            </p:tgtEl>
                                            <p:attrNameLst>
                                              <p:attrName>style.rotation</p:attrName>
                                            </p:attrNameLst>
                                          </p:cBhvr>
                                          <p:tavLst>
                                            <p:tav tm="0">
                                              <p:val>
                                                <p:fltVal val="90"/>
                                              </p:val>
                                            </p:tav>
                                            <p:tav tm="100000">
                                              <p:val>
                                                <p:fltVal val="0"/>
                                              </p:val>
                                            </p:tav>
                                          </p:tavLst>
                                        </p:anim>
                                        <p:animEffect transition="in" filter="fade">
                                          <p:cBhvr>
                                            <p:cTn id="57" dur="500"/>
                                            <p:tgtEl>
                                              <p:spTgt spid="43"/>
                                            </p:tgtEl>
                                          </p:cBhvr>
                                        </p:animEffect>
                                      </p:childTnLst>
                                    </p:cTn>
                                  </p:par>
                                </p:childTnLst>
                              </p:cTn>
                            </p:par>
                            <p:par>
                              <p:cTn id="58" fill="hold">
                                <p:stCondLst>
                                  <p:cond delay="4150"/>
                                </p:stCondLst>
                                <p:childTnLst>
                                  <p:par>
                                    <p:cTn id="59" presetID="22" presetClass="entr" presetSubtype="8"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right)">
                                          <p:cBhvr>
                                            <p:cTn id="64" dur="750"/>
                                            <p:tgtEl>
                                              <p:spTgt spid="42"/>
                                            </p:tgtEl>
                                          </p:cBhvr>
                                        </p:animEffect>
                                      </p:childTnLst>
                                    </p:cTn>
                                  </p:par>
                                </p:childTnLst>
                              </p:cTn>
                            </p:par>
                            <p:par>
                              <p:cTn id="65" fill="hold">
                                <p:stCondLst>
                                  <p:cond delay="4900"/>
                                </p:stCondLst>
                                <p:childTnLst>
                                  <p:par>
                                    <p:cTn id="66" presetID="31"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500" fill="hold"/>
                                            <p:tgtEl>
                                              <p:spTgt spid="46"/>
                                            </p:tgtEl>
                                            <p:attrNameLst>
                                              <p:attrName>ppt_w</p:attrName>
                                            </p:attrNameLst>
                                          </p:cBhvr>
                                          <p:tavLst>
                                            <p:tav tm="0">
                                              <p:val>
                                                <p:fltVal val="0"/>
                                              </p:val>
                                            </p:tav>
                                            <p:tav tm="100000">
                                              <p:val>
                                                <p:strVal val="#ppt_w"/>
                                              </p:val>
                                            </p:tav>
                                          </p:tavLst>
                                        </p:anim>
                                        <p:anim calcmode="lin" valueType="num">
                                          <p:cBhvr>
                                            <p:cTn id="69" dur="500" fill="hold"/>
                                            <p:tgtEl>
                                              <p:spTgt spid="46"/>
                                            </p:tgtEl>
                                            <p:attrNameLst>
                                              <p:attrName>ppt_h</p:attrName>
                                            </p:attrNameLst>
                                          </p:cBhvr>
                                          <p:tavLst>
                                            <p:tav tm="0">
                                              <p:val>
                                                <p:fltVal val="0"/>
                                              </p:val>
                                            </p:tav>
                                            <p:tav tm="100000">
                                              <p:val>
                                                <p:strVal val="#ppt_h"/>
                                              </p:val>
                                            </p:tav>
                                          </p:tavLst>
                                        </p:anim>
                                        <p:anim calcmode="lin" valueType="num">
                                          <p:cBhvr>
                                            <p:cTn id="70" dur="500" fill="hold"/>
                                            <p:tgtEl>
                                              <p:spTgt spid="46"/>
                                            </p:tgtEl>
                                            <p:attrNameLst>
                                              <p:attrName>style.rotation</p:attrName>
                                            </p:attrNameLst>
                                          </p:cBhvr>
                                          <p:tavLst>
                                            <p:tav tm="0">
                                              <p:val>
                                                <p:fltVal val="90"/>
                                              </p:val>
                                            </p:tav>
                                            <p:tav tm="100000">
                                              <p:val>
                                                <p:fltVal val="0"/>
                                              </p:val>
                                            </p:tav>
                                          </p:tavLst>
                                        </p:anim>
                                        <p:animEffect transition="in" filter="fade">
                                          <p:cBhvr>
                                            <p:cTn id="71" dur="500"/>
                                            <p:tgtEl>
                                              <p:spTgt spid="46"/>
                                            </p:tgtEl>
                                          </p:cBhvr>
                                        </p:animEffect>
                                      </p:childTnLst>
                                    </p:cTn>
                                  </p:par>
                                </p:childTnLst>
                              </p:cTn>
                            </p:par>
                            <p:par>
                              <p:cTn id="72" fill="hold">
                                <p:stCondLst>
                                  <p:cond delay="5400"/>
                                </p:stCondLst>
                                <p:childTnLst>
                                  <p:par>
                                    <p:cTn id="73" presetID="22" presetClass="entr" presetSubtype="8"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left)">
                                          <p:cBhvr>
                                            <p:cTn id="75" dur="500"/>
                                            <p:tgtEl>
                                              <p:spTgt spid="44"/>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right)">
                                          <p:cBhvr>
                                            <p:cTn id="78" dur="750"/>
                                            <p:tgtEl>
                                              <p:spTgt spid="45"/>
                                            </p:tgtEl>
                                          </p:cBhvr>
                                        </p:animEffect>
                                      </p:childTnLst>
                                    </p:cTn>
                                  </p:par>
                                </p:childTnLst>
                              </p:cTn>
                            </p:par>
                            <p:par>
                              <p:cTn id="79" fill="hold">
                                <p:stCondLst>
                                  <p:cond delay="6150"/>
                                </p:stCondLst>
                                <p:childTnLst>
                                  <p:par>
                                    <p:cTn id="80" presetID="31" presetClass="entr" presetSubtype="0"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500" fill="hold"/>
                                            <p:tgtEl>
                                              <p:spTgt spid="51"/>
                                            </p:tgtEl>
                                            <p:attrNameLst>
                                              <p:attrName>ppt_w</p:attrName>
                                            </p:attrNameLst>
                                          </p:cBhvr>
                                          <p:tavLst>
                                            <p:tav tm="0">
                                              <p:val>
                                                <p:fltVal val="0"/>
                                              </p:val>
                                            </p:tav>
                                            <p:tav tm="100000">
                                              <p:val>
                                                <p:strVal val="#ppt_w"/>
                                              </p:val>
                                            </p:tav>
                                          </p:tavLst>
                                        </p:anim>
                                        <p:anim calcmode="lin" valueType="num">
                                          <p:cBhvr>
                                            <p:cTn id="83" dur="500" fill="hold"/>
                                            <p:tgtEl>
                                              <p:spTgt spid="51"/>
                                            </p:tgtEl>
                                            <p:attrNameLst>
                                              <p:attrName>ppt_h</p:attrName>
                                            </p:attrNameLst>
                                          </p:cBhvr>
                                          <p:tavLst>
                                            <p:tav tm="0">
                                              <p:val>
                                                <p:fltVal val="0"/>
                                              </p:val>
                                            </p:tav>
                                            <p:tav tm="100000">
                                              <p:val>
                                                <p:strVal val="#ppt_h"/>
                                              </p:val>
                                            </p:tav>
                                          </p:tavLst>
                                        </p:anim>
                                        <p:anim calcmode="lin" valueType="num">
                                          <p:cBhvr>
                                            <p:cTn id="84" dur="500" fill="hold"/>
                                            <p:tgtEl>
                                              <p:spTgt spid="51"/>
                                            </p:tgtEl>
                                            <p:attrNameLst>
                                              <p:attrName>style.rotation</p:attrName>
                                            </p:attrNameLst>
                                          </p:cBhvr>
                                          <p:tavLst>
                                            <p:tav tm="0">
                                              <p:val>
                                                <p:fltVal val="90"/>
                                              </p:val>
                                            </p:tav>
                                            <p:tav tm="100000">
                                              <p:val>
                                                <p:fltVal val="0"/>
                                              </p:val>
                                            </p:tav>
                                          </p:tavLst>
                                        </p:anim>
                                        <p:animEffect transition="in" filter="fade">
                                          <p:cBhvr>
                                            <p:cTn id="85" dur="500"/>
                                            <p:tgtEl>
                                              <p:spTgt spid="51"/>
                                            </p:tgtEl>
                                          </p:cBhvr>
                                        </p:animEffect>
                                      </p:childTnLst>
                                    </p:cTn>
                                  </p:par>
                                </p:childTnLst>
                              </p:cTn>
                            </p:par>
                            <p:par>
                              <p:cTn id="86" fill="hold">
                                <p:stCondLst>
                                  <p:cond delay="6650"/>
                                </p:stCondLst>
                                <p:childTnLst>
                                  <p:par>
                                    <p:cTn id="87" presetID="22" presetClass="entr" presetSubtype="8"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wipe(left)">
                                          <p:cBhvr>
                                            <p:cTn id="89" dur="500"/>
                                            <p:tgtEl>
                                              <p:spTgt spid="49"/>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right)">
                                          <p:cBhvr>
                                            <p:cTn id="92" dur="750"/>
                                            <p:tgtEl>
                                              <p:spTgt spid="50"/>
                                            </p:tgtEl>
                                          </p:cBhvr>
                                        </p:animEffect>
                                      </p:childTnLst>
                                    </p:cTn>
                                  </p:par>
                                </p:childTnLst>
                              </p:cTn>
                            </p:par>
                            <p:par>
                              <p:cTn id="93" fill="hold">
                                <p:stCondLst>
                                  <p:cond delay="7400"/>
                                </p:stCondLst>
                                <p:childTnLst>
                                  <p:par>
                                    <p:cTn id="94" presetID="31" presetClass="entr" presetSubtype="0" fill="hold" nodeType="after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p:cTn id="96" dur="500" fill="hold"/>
                                            <p:tgtEl>
                                              <p:spTgt spid="65"/>
                                            </p:tgtEl>
                                            <p:attrNameLst>
                                              <p:attrName>ppt_w</p:attrName>
                                            </p:attrNameLst>
                                          </p:cBhvr>
                                          <p:tavLst>
                                            <p:tav tm="0">
                                              <p:val>
                                                <p:fltVal val="0"/>
                                              </p:val>
                                            </p:tav>
                                            <p:tav tm="100000">
                                              <p:val>
                                                <p:strVal val="#ppt_w"/>
                                              </p:val>
                                            </p:tav>
                                          </p:tavLst>
                                        </p:anim>
                                        <p:anim calcmode="lin" valueType="num">
                                          <p:cBhvr>
                                            <p:cTn id="97" dur="500" fill="hold"/>
                                            <p:tgtEl>
                                              <p:spTgt spid="65"/>
                                            </p:tgtEl>
                                            <p:attrNameLst>
                                              <p:attrName>ppt_h</p:attrName>
                                            </p:attrNameLst>
                                          </p:cBhvr>
                                          <p:tavLst>
                                            <p:tav tm="0">
                                              <p:val>
                                                <p:fltVal val="0"/>
                                              </p:val>
                                            </p:tav>
                                            <p:tav tm="100000">
                                              <p:val>
                                                <p:strVal val="#ppt_h"/>
                                              </p:val>
                                            </p:tav>
                                          </p:tavLst>
                                        </p:anim>
                                        <p:anim calcmode="lin" valueType="num">
                                          <p:cBhvr>
                                            <p:cTn id="98" dur="500" fill="hold"/>
                                            <p:tgtEl>
                                              <p:spTgt spid="65"/>
                                            </p:tgtEl>
                                            <p:attrNameLst>
                                              <p:attrName>style.rotation</p:attrName>
                                            </p:attrNameLst>
                                          </p:cBhvr>
                                          <p:tavLst>
                                            <p:tav tm="0">
                                              <p:val>
                                                <p:fltVal val="90"/>
                                              </p:val>
                                            </p:tav>
                                            <p:tav tm="100000">
                                              <p:val>
                                                <p:fltVal val="0"/>
                                              </p:val>
                                            </p:tav>
                                          </p:tavLst>
                                        </p:anim>
                                        <p:animEffect transition="in" filter="fade">
                                          <p:cBhvr>
                                            <p:cTn id="99" dur="500"/>
                                            <p:tgtEl>
                                              <p:spTgt spid="65"/>
                                            </p:tgtEl>
                                          </p:cBhvr>
                                        </p:animEffect>
                                      </p:childTnLst>
                                    </p:cTn>
                                  </p:par>
                                </p:childTnLst>
                              </p:cTn>
                            </p:par>
                            <p:par>
                              <p:cTn id="100" fill="hold">
                                <p:stCondLst>
                                  <p:cond delay="7900"/>
                                </p:stCondLst>
                                <p:childTnLst>
                                  <p:par>
                                    <p:cTn id="101" presetID="22" presetClass="entr" presetSubtype="8"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wipe(left)">
                                          <p:cBhvr>
                                            <p:cTn id="103" dur="500"/>
                                            <p:tgtEl>
                                              <p:spTgt spid="63"/>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right)">
                                          <p:cBhvr>
                                            <p:cTn id="106" dur="750"/>
                                            <p:tgtEl>
                                              <p:spTgt spid="64"/>
                                            </p:tgtEl>
                                          </p:cBhvr>
                                        </p:animEffect>
                                      </p:childTnLst>
                                    </p:cTn>
                                  </p:par>
                                </p:childTnLst>
                              </p:cTn>
                            </p:par>
                            <p:par>
                              <p:cTn id="107" fill="hold">
                                <p:stCondLst>
                                  <p:cond delay="8650"/>
                                </p:stCondLst>
                                <p:childTnLst>
                                  <p:par>
                                    <p:cTn id="108" presetID="31" presetClass="entr" presetSubtype="0" fill="hold" nodeType="afterEffect">
                                      <p:stCondLst>
                                        <p:cond delay="0"/>
                                      </p:stCondLst>
                                      <p:childTnLst>
                                        <p:set>
                                          <p:cBhvr>
                                            <p:cTn id="109" dur="1" fill="hold">
                                              <p:stCondLst>
                                                <p:cond delay="0"/>
                                              </p:stCondLst>
                                            </p:cTn>
                                            <p:tgtEl>
                                              <p:spTgt spid="79"/>
                                            </p:tgtEl>
                                            <p:attrNameLst>
                                              <p:attrName>style.visibility</p:attrName>
                                            </p:attrNameLst>
                                          </p:cBhvr>
                                          <p:to>
                                            <p:strVal val="visible"/>
                                          </p:to>
                                        </p:set>
                                        <p:anim calcmode="lin" valueType="num">
                                          <p:cBhvr>
                                            <p:cTn id="110" dur="500" fill="hold"/>
                                            <p:tgtEl>
                                              <p:spTgt spid="79"/>
                                            </p:tgtEl>
                                            <p:attrNameLst>
                                              <p:attrName>ppt_w</p:attrName>
                                            </p:attrNameLst>
                                          </p:cBhvr>
                                          <p:tavLst>
                                            <p:tav tm="0">
                                              <p:val>
                                                <p:fltVal val="0"/>
                                              </p:val>
                                            </p:tav>
                                            <p:tav tm="100000">
                                              <p:val>
                                                <p:strVal val="#ppt_w"/>
                                              </p:val>
                                            </p:tav>
                                          </p:tavLst>
                                        </p:anim>
                                        <p:anim calcmode="lin" valueType="num">
                                          <p:cBhvr>
                                            <p:cTn id="111" dur="500" fill="hold"/>
                                            <p:tgtEl>
                                              <p:spTgt spid="79"/>
                                            </p:tgtEl>
                                            <p:attrNameLst>
                                              <p:attrName>ppt_h</p:attrName>
                                            </p:attrNameLst>
                                          </p:cBhvr>
                                          <p:tavLst>
                                            <p:tav tm="0">
                                              <p:val>
                                                <p:fltVal val="0"/>
                                              </p:val>
                                            </p:tav>
                                            <p:tav tm="100000">
                                              <p:val>
                                                <p:strVal val="#ppt_h"/>
                                              </p:val>
                                            </p:tav>
                                          </p:tavLst>
                                        </p:anim>
                                        <p:anim calcmode="lin" valueType="num">
                                          <p:cBhvr>
                                            <p:cTn id="112" dur="500" fill="hold"/>
                                            <p:tgtEl>
                                              <p:spTgt spid="79"/>
                                            </p:tgtEl>
                                            <p:attrNameLst>
                                              <p:attrName>style.rotation</p:attrName>
                                            </p:attrNameLst>
                                          </p:cBhvr>
                                          <p:tavLst>
                                            <p:tav tm="0">
                                              <p:val>
                                                <p:fltVal val="90"/>
                                              </p:val>
                                            </p:tav>
                                            <p:tav tm="100000">
                                              <p:val>
                                                <p:fltVal val="0"/>
                                              </p:val>
                                            </p:tav>
                                          </p:tavLst>
                                        </p:anim>
                                        <p:animEffect transition="in" filter="fade">
                                          <p:cBhvr>
                                            <p:cTn id="113" dur="500"/>
                                            <p:tgtEl>
                                              <p:spTgt spid="79"/>
                                            </p:tgtEl>
                                          </p:cBhvr>
                                        </p:animEffect>
                                      </p:childTnLst>
                                    </p:cTn>
                                  </p:par>
                                </p:childTnLst>
                              </p:cTn>
                            </p:par>
                            <p:par>
                              <p:cTn id="114" fill="hold">
                                <p:stCondLst>
                                  <p:cond delay="9150"/>
                                </p:stCondLst>
                                <p:childTnLst>
                                  <p:par>
                                    <p:cTn id="115" presetID="22" presetClass="entr" presetSubtype="8" fill="hold" grpId="0" nodeType="afterEffect">
                                      <p:stCondLst>
                                        <p:cond delay="0"/>
                                      </p:stCondLst>
                                      <p:childTnLst>
                                        <p:set>
                                          <p:cBhvr>
                                            <p:cTn id="116" dur="1" fill="hold">
                                              <p:stCondLst>
                                                <p:cond delay="0"/>
                                              </p:stCondLst>
                                            </p:cTn>
                                            <p:tgtEl>
                                              <p:spTgt spid="77"/>
                                            </p:tgtEl>
                                            <p:attrNameLst>
                                              <p:attrName>style.visibility</p:attrName>
                                            </p:attrNameLst>
                                          </p:cBhvr>
                                          <p:to>
                                            <p:strVal val="visible"/>
                                          </p:to>
                                        </p:set>
                                        <p:animEffect transition="in" filter="wipe(left)">
                                          <p:cBhvr>
                                            <p:cTn id="117" dur="500"/>
                                            <p:tgtEl>
                                              <p:spTgt spid="77"/>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right)">
                                          <p:cBhvr>
                                            <p:cTn id="120" dur="7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0" grpId="0"/>
          <p:bldP spid="41" grpId="0"/>
          <p:bldP spid="42" grpId="0"/>
          <p:bldP spid="43" grpId="0" animBg="1"/>
          <p:bldP spid="44" grpId="0"/>
          <p:bldP spid="45" grpId="0"/>
          <p:bldP spid="49" grpId="0"/>
          <p:bldP spid="50" grpId="0"/>
          <p:bldP spid="63" grpId="0"/>
          <p:bldP spid="64" grpId="0"/>
          <p:bldP spid="77"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 presetClass="entr" presetSubtype="12" accel="61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400" fill="hold"/>
                                            <p:tgtEl>
                                              <p:spTgt spid="5"/>
                                            </p:tgtEl>
                                            <p:attrNameLst>
                                              <p:attrName>ppt_x</p:attrName>
                                            </p:attrNameLst>
                                          </p:cBhvr>
                                          <p:tavLst>
                                            <p:tav tm="0">
                                              <p:val>
                                                <p:strVal val="0-#ppt_w/2"/>
                                              </p:val>
                                            </p:tav>
                                            <p:tav tm="100000">
                                              <p:val>
                                                <p:strVal val="#ppt_x"/>
                                              </p:val>
                                            </p:tav>
                                          </p:tavLst>
                                        </p:anim>
                                        <p:anim calcmode="lin" valueType="num">
                                          <p:cBhvr additive="base">
                                            <p:cTn id="16" dur="14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400" fill="hold"/>
                                            <p:tgtEl>
                                              <p:spTgt spid="10"/>
                                            </p:tgtEl>
                                            <p:attrNameLst>
                                              <p:attrName>ppt_x</p:attrName>
                                            </p:attrNameLst>
                                          </p:cBhvr>
                                          <p:tavLst>
                                            <p:tav tm="0">
                                              <p:val>
                                                <p:strVal val="1+#ppt_w/2"/>
                                              </p:val>
                                            </p:tav>
                                            <p:tav tm="100000">
                                              <p:val>
                                                <p:strVal val="#ppt_x"/>
                                              </p:val>
                                            </p:tav>
                                          </p:tavLst>
                                        </p:anim>
                                        <p:anim calcmode="lin" valueType="num">
                                          <p:cBhvr additive="base">
                                            <p:cTn id="20" dur="14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3" accel="6100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400" fill="hold"/>
                                            <p:tgtEl>
                                              <p:spTgt spid="20"/>
                                            </p:tgtEl>
                                            <p:attrNameLst>
                                              <p:attrName>ppt_x</p:attrName>
                                            </p:attrNameLst>
                                          </p:cBhvr>
                                          <p:tavLst>
                                            <p:tav tm="0">
                                              <p:val>
                                                <p:strVal val="1+#ppt_w/2"/>
                                              </p:val>
                                            </p:tav>
                                            <p:tav tm="100000">
                                              <p:val>
                                                <p:strVal val="#ppt_x"/>
                                              </p:val>
                                            </p:tav>
                                          </p:tavLst>
                                        </p:anim>
                                        <p:anim calcmode="lin" valueType="num">
                                          <p:cBhvr additive="base">
                                            <p:cTn id="24" dur="14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2" accel="61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400" fill="hold"/>
                                            <p:tgtEl>
                                              <p:spTgt spid="25"/>
                                            </p:tgtEl>
                                            <p:attrNameLst>
                                              <p:attrName>ppt_x</p:attrName>
                                            </p:attrNameLst>
                                          </p:cBhvr>
                                          <p:tavLst>
                                            <p:tav tm="0">
                                              <p:val>
                                                <p:strVal val="0-#ppt_w/2"/>
                                              </p:val>
                                            </p:tav>
                                            <p:tav tm="100000">
                                              <p:val>
                                                <p:strVal val="#ppt_x"/>
                                              </p:val>
                                            </p:tav>
                                          </p:tavLst>
                                        </p:anim>
                                        <p:anim calcmode="lin" valueType="num">
                                          <p:cBhvr additive="base">
                                            <p:cTn id="28" dur="14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3" accel="6100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400" fill="hold"/>
                                            <p:tgtEl>
                                              <p:spTgt spid="30"/>
                                            </p:tgtEl>
                                            <p:attrNameLst>
                                              <p:attrName>ppt_x</p:attrName>
                                            </p:attrNameLst>
                                          </p:cBhvr>
                                          <p:tavLst>
                                            <p:tav tm="0">
                                              <p:val>
                                                <p:strVal val="1+#ppt_w/2"/>
                                              </p:val>
                                            </p:tav>
                                            <p:tav tm="100000">
                                              <p:val>
                                                <p:strVal val="#ppt_x"/>
                                              </p:val>
                                            </p:tav>
                                          </p:tavLst>
                                        </p:anim>
                                        <p:anim calcmode="lin" valueType="num">
                                          <p:cBhvr additive="base">
                                            <p:cTn id="32" dur="1400" fill="hold"/>
                                            <p:tgtEl>
                                              <p:spTgt spid="30"/>
                                            </p:tgtEl>
                                            <p:attrNameLst>
                                              <p:attrName>ppt_y</p:attrName>
                                            </p:attrNameLst>
                                          </p:cBhvr>
                                          <p:tavLst>
                                            <p:tav tm="0">
                                              <p:val>
                                                <p:strVal val="0-#ppt_h/2"/>
                                              </p:val>
                                            </p:tav>
                                            <p:tav tm="100000">
                                              <p:val>
                                                <p:strVal val="#ppt_y"/>
                                              </p:val>
                                            </p:tav>
                                          </p:tavLst>
                                        </p:anim>
                                      </p:childTnLst>
                                    </p:cTn>
                                  </p:par>
                                  <p:par>
                                    <p:cTn id="33" presetID="2" presetClass="entr" presetSubtype="12" accel="6100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400" fill="hold"/>
                                            <p:tgtEl>
                                              <p:spTgt spid="15"/>
                                            </p:tgtEl>
                                            <p:attrNameLst>
                                              <p:attrName>ppt_x</p:attrName>
                                            </p:attrNameLst>
                                          </p:cBhvr>
                                          <p:tavLst>
                                            <p:tav tm="0">
                                              <p:val>
                                                <p:strVal val="0-#ppt_w/2"/>
                                              </p:val>
                                            </p:tav>
                                            <p:tav tm="100000">
                                              <p:val>
                                                <p:strVal val="#ppt_x"/>
                                              </p:val>
                                            </p:tav>
                                          </p:tavLst>
                                        </p:anim>
                                        <p:anim calcmode="lin" valueType="num">
                                          <p:cBhvr additive="base">
                                            <p:cTn id="36" dur="14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2400"/>
                                </p:stCondLst>
                                <p:childTnLst>
                                  <p:par>
                                    <p:cTn id="38" presetID="3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 calcmode="lin" valueType="num">
                                          <p:cBhvr>
                                            <p:cTn id="42" dur="500" fill="hold"/>
                                            <p:tgtEl>
                                              <p:spTgt spid="35"/>
                                            </p:tgtEl>
                                            <p:attrNameLst>
                                              <p:attrName>style.rotation</p:attrName>
                                            </p:attrNameLst>
                                          </p:cBhvr>
                                          <p:tavLst>
                                            <p:tav tm="0">
                                              <p:val>
                                                <p:fltVal val="90"/>
                                              </p:val>
                                            </p:tav>
                                            <p:tav tm="100000">
                                              <p:val>
                                                <p:fltVal val="0"/>
                                              </p:val>
                                            </p:tav>
                                          </p:tavLst>
                                        </p:anim>
                                        <p:animEffect transition="in" filter="fade">
                                          <p:cBhvr>
                                            <p:cTn id="43" dur="500"/>
                                            <p:tgtEl>
                                              <p:spTgt spid="35"/>
                                            </p:tgtEl>
                                          </p:cBhvr>
                                        </p:animEffect>
                                      </p:childTnLst>
                                    </p:cTn>
                                  </p:par>
                                </p:childTnLst>
                              </p:cTn>
                            </p:par>
                            <p:par>
                              <p:cTn id="44" fill="hold">
                                <p:stCondLst>
                                  <p:cond delay="2900"/>
                                </p:stCondLst>
                                <p:childTnLst>
                                  <p:par>
                                    <p:cTn id="45" presetID="2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750"/>
                                            <p:tgtEl>
                                              <p:spTgt spid="40"/>
                                            </p:tgtEl>
                                          </p:cBhvr>
                                        </p:animEffect>
                                      </p:childTnLst>
                                    </p:cTn>
                                  </p:par>
                                </p:childTnLst>
                              </p:cTn>
                            </p:par>
                            <p:par>
                              <p:cTn id="51" fill="hold">
                                <p:stCondLst>
                                  <p:cond delay="3650"/>
                                </p:stCondLst>
                                <p:childTnLst>
                                  <p:par>
                                    <p:cTn id="52" presetID="31"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p:cTn id="54" dur="500" fill="hold"/>
                                            <p:tgtEl>
                                              <p:spTgt spid="43"/>
                                            </p:tgtEl>
                                            <p:attrNameLst>
                                              <p:attrName>ppt_w</p:attrName>
                                            </p:attrNameLst>
                                          </p:cBhvr>
                                          <p:tavLst>
                                            <p:tav tm="0">
                                              <p:val>
                                                <p:fltVal val="0"/>
                                              </p:val>
                                            </p:tav>
                                            <p:tav tm="100000">
                                              <p:val>
                                                <p:strVal val="#ppt_w"/>
                                              </p:val>
                                            </p:tav>
                                          </p:tavLst>
                                        </p:anim>
                                        <p:anim calcmode="lin" valueType="num">
                                          <p:cBhvr>
                                            <p:cTn id="55" dur="500" fill="hold"/>
                                            <p:tgtEl>
                                              <p:spTgt spid="43"/>
                                            </p:tgtEl>
                                            <p:attrNameLst>
                                              <p:attrName>ppt_h</p:attrName>
                                            </p:attrNameLst>
                                          </p:cBhvr>
                                          <p:tavLst>
                                            <p:tav tm="0">
                                              <p:val>
                                                <p:fltVal val="0"/>
                                              </p:val>
                                            </p:tav>
                                            <p:tav tm="100000">
                                              <p:val>
                                                <p:strVal val="#ppt_h"/>
                                              </p:val>
                                            </p:tav>
                                          </p:tavLst>
                                        </p:anim>
                                        <p:anim calcmode="lin" valueType="num">
                                          <p:cBhvr>
                                            <p:cTn id="56" dur="500" fill="hold"/>
                                            <p:tgtEl>
                                              <p:spTgt spid="43"/>
                                            </p:tgtEl>
                                            <p:attrNameLst>
                                              <p:attrName>style.rotation</p:attrName>
                                            </p:attrNameLst>
                                          </p:cBhvr>
                                          <p:tavLst>
                                            <p:tav tm="0">
                                              <p:val>
                                                <p:fltVal val="90"/>
                                              </p:val>
                                            </p:tav>
                                            <p:tav tm="100000">
                                              <p:val>
                                                <p:fltVal val="0"/>
                                              </p:val>
                                            </p:tav>
                                          </p:tavLst>
                                        </p:anim>
                                        <p:animEffect transition="in" filter="fade">
                                          <p:cBhvr>
                                            <p:cTn id="57" dur="500"/>
                                            <p:tgtEl>
                                              <p:spTgt spid="43"/>
                                            </p:tgtEl>
                                          </p:cBhvr>
                                        </p:animEffect>
                                      </p:childTnLst>
                                    </p:cTn>
                                  </p:par>
                                </p:childTnLst>
                              </p:cTn>
                            </p:par>
                            <p:par>
                              <p:cTn id="58" fill="hold">
                                <p:stCondLst>
                                  <p:cond delay="4150"/>
                                </p:stCondLst>
                                <p:childTnLst>
                                  <p:par>
                                    <p:cTn id="59" presetID="22" presetClass="entr" presetSubtype="8"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right)">
                                          <p:cBhvr>
                                            <p:cTn id="64" dur="750"/>
                                            <p:tgtEl>
                                              <p:spTgt spid="42"/>
                                            </p:tgtEl>
                                          </p:cBhvr>
                                        </p:animEffect>
                                      </p:childTnLst>
                                    </p:cTn>
                                  </p:par>
                                </p:childTnLst>
                              </p:cTn>
                            </p:par>
                            <p:par>
                              <p:cTn id="65" fill="hold">
                                <p:stCondLst>
                                  <p:cond delay="4900"/>
                                </p:stCondLst>
                                <p:childTnLst>
                                  <p:par>
                                    <p:cTn id="66" presetID="31"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500" fill="hold"/>
                                            <p:tgtEl>
                                              <p:spTgt spid="46"/>
                                            </p:tgtEl>
                                            <p:attrNameLst>
                                              <p:attrName>ppt_w</p:attrName>
                                            </p:attrNameLst>
                                          </p:cBhvr>
                                          <p:tavLst>
                                            <p:tav tm="0">
                                              <p:val>
                                                <p:fltVal val="0"/>
                                              </p:val>
                                            </p:tav>
                                            <p:tav tm="100000">
                                              <p:val>
                                                <p:strVal val="#ppt_w"/>
                                              </p:val>
                                            </p:tav>
                                          </p:tavLst>
                                        </p:anim>
                                        <p:anim calcmode="lin" valueType="num">
                                          <p:cBhvr>
                                            <p:cTn id="69" dur="500" fill="hold"/>
                                            <p:tgtEl>
                                              <p:spTgt spid="46"/>
                                            </p:tgtEl>
                                            <p:attrNameLst>
                                              <p:attrName>ppt_h</p:attrName>
                                            </p:attrNameLst>
                                          </p:cBhvr>
                                          <p:tavLst>
                                            <p:tav tm="0">
                                              <p:val>
                                                <p:fltVal val="0"/>
                                              </p:val>
                                            </p:tav>
                                            <p:tav tm="100000">
                                              <p:val>
                                                <p:strVal val="#ppt_h"/>
                                              </p:val>
                                            </p:tav>
                                          </p:tavLst>
                                        </p:anim>
                                        <p:anim calcmode="lin" valueType="num">
                                          <p:cBhvr>
                                            <p:cTn id="70" dur="500" fill="hold"/>
                                            <p:tgtEl>
                                              <p:spTgt spid="46"/>
                                            </p:tgtEl>
                                            <p:attrNameLst>
                                              <p:attrName>style.rotation</p:attrName>
                                            </p:attrNameLst>
                                          </p:cBhvr>
                                          <p:tavLst>
                                            <p:tav tm="0">
                                              <p:val>
                                                <p:fltVal val="90"/>
                                              </p:val>
                                            </p:tav>
                                            <p:tav tm="100000">
                                              <p:val>
                                                <p:fltVal val="0"/>
                                              </p:val>
                                            </p:tav>
                                          </p:tavLst>
                                        </p:anim>
                                        <p:animEffect transition="in" filter="fade">
                                          <p:cBhvr>
                                            <p:cTn id="71" dur="500"/>
                                            <p:tgtEl>
                                              <p:spTgt spid="46"/>
                                            </p:tgtEl>
                                          </p:cBhvr>
                                        </p:animEffect>
                                      </p:childTnLst>
                                    </p:cTn>
                                  </p:par>
                                </p:childTnLst>
                              </p:cTn>
                            </p:par>
                            <p:par>
                              <p:cTn id="72" fill="hold">
                                <p:stCondLst>
                                  <p:cond delay="5400"/>
                                </p:stCondLst>
                                <p:childTnLst>
                                  <p:par>
                                    <p:cTn id="73" presetID="22" presetClass="entr" presetSubtype="8"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left)">
                                          <p:cBhvr>
                                            <p:cTn id="75" dur="500"/>
                                            <p:tgtEl>
                                              <p:spTgt spid="44"/>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right)">
                                          <p:cBhvr>
                                            <p:cTn id="78" dur="750"/>
                                            <p:tgtEl>
                                              <p:spTgt spid="45"/>
                                            </p:tgtEl>
                                          </p:cBhvr>
                                        </p:animEffect>
                                      </p:childTnLst>
                                    </p:cTn>
                                  </p:par>
                                </p:childTnLst>
                              </p:cTn>
                            </p:par>
                            <p:par>
                              <p:cTn id="79" fill="hold">
                                <p:stCondLst>
                                  <p:cond delay="6150"/>
                                </p:stCondLst>
                                <p:childTnLst>
                                  <p:par>
                                    <p:cTn id="80" presetID="31" presetClass="entr" presetSubtype="0"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500" fill="hold"/>
                                            <p:tgtEl>
                                              <p:spTgt spid="51"/>
                                            </p:tgtEl>
                                            <p:attrNameLst>
                                              <p:attrName>ppt_w</p:attrName>
                                            </p:attrNameLst>
                                          </p:cBhvr>
                                          <p:tavLst>
                                            <p:tav tm="0">
                                              <p:val>
                                                <p:fltVal val="0"/>
                                              </p:val>
                                            </p:tav>
                                            <p:tav tm="100000">
                                              <p:val>
                                                <p:strVal val="#ppt_w"/>
                                              </p:val>
                                            </p:tav>
                                          </p:tavLst>
                                        </p:anim>
                                        <p:anim calcmode="lin" valueType="num">
                                          <p:cBhvr>
                                            <p:cTn id="83" dur="500" fill="hold"/>
                                            <p:tgtEl>
                                              <p:spTgt spid="51"/>
                                            </p:tgtEl>
                                            <p:attrNameLst>
                                              <p:attrName>ppt_h</p:attrName>
                                            </p:attrNameLst>
                                          </p:cBhvr>
                                          <p:tavLst>
                                            <p:tav tm="0">
                                              <p:val>
                                                <p:fltVal val="0"/>
                                              </p:val>
                                            </p:tav>
                                            <p:tav tm="100000">
                                              <p:val>
                                                <p:strVal val="#ppt_h"/>
                                              </p:val>
                                            </p:tav>
                                          </p:tavLst>
                                        </p:anim>
                                        <p:anim calcmode="lin" valueType="num">
                                          <p:cBhvr>
                                            <p:cTn id="84" dur="500" fill="hold"/>
                                            <p:tgtEl>
                                              <p:spTgt spid="51"/>
                                            </p:tgtEl>
                                            <p:attrNameLst>
                                              <p:attrName>style.rotation</p:attrName>
                                            </p:attrNameLst>
                                          </p:cBhvr>
                                          <p:tavLst>
                                            <p:tav tm="0">
                                              <p:val>
                                                <p:fltVal val="90"/>
                                              </p:val>
                                            </p:tav>
                                            <p:tav tm="100000">
                                              <p:val>
                                                <p:fltVal val="0"/>
                                              </p:val>
                                            </p:tav>
                                          </p:tavLst>
                                        </p:anim>
                                        <p:animEffect transition="in" filter="fade">
                                          <p:cBhvr>
                                            <p:cTn id="85" dur="500"/>
                                            <p:tgtEl>
                                              <p:spTgt spid="51"/>
                                            </p:tgtEl>
                                          </p:cBhvr>
                                        </p:animEffect>
                                      </p:childTnLst>
                                    </p:cTn>
                                  </p:par>
                                </p:childTnLst>
                              </p:cTn>
                            </p:par>
                            <p:par>
                              <p:cTn id="86" fill="hold">
                                <p:stCondLst>
                                  <p:cond delay="6650"/>
                                </p:stCondLst>
                                <p:childTnLst>
                                  <p:par>
                                    <p:cTn id="87" presetID="22" presetClass="entr" presetSubtype="8"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wipe(left)">
                                          <p:cBhvr>
                                            <p:cTn id="89" dur="500"/>
                                            <p:tgtEl>
                                              <p:spTgt spid="49"/>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right)">
                                          <p:cBhvr>
                                            <p:cTn id="92" dur="750"/>
                                            <p:tgtEl>
                                              <p:spTgt spid="50"/>
                                            </p:tgtEl>
                                          </p:cBhvr>
                                        </p:animEffect>
                                      </p:childTnLst>
                                    </p:cTn>
                                  </p:par>
                                </p:childTnLst>
                              </p:cTn>
                            </p:par>
                            <p:par>
                              <p:cTn id="93" fill="hold">
                                <p:stCondLst>
                                  <p:cond delay="7400"/>
                                </p:stCondLst>
                                <p:childTnLst>
                                  <p:par>
                                    <p:cTn id="94" presetID="31" presetClass="entr" presetSubtype="0" fill="hold" nodeType="after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p:cTn id="96" dur="500" fill="hold"/>
                                            <p:tgtEl>
                                              <p:spTgt spid="65"/>
                                            </p:tgtEl>
                                            <p:attrNameLst>
                                              <p:attrName>ppt_w</p:attrName>
                                            </p:attrNameLst>
                                          </p:cBhvr>
                                          <p:tavLst>
                                            <p:tav tm="0">
                                              <p:val>
                                                <p:fltVal val="0"/>
                                              </p:val>
                                            </p:tav>
                                            <p:tav tm="100000">
                                              <p:val>
                                                <p:strVal val="#ppt_w"/>
                                              </p:val>
                                            </p:tav>
                                          </p:tavLst>
                                        </p:anim>
                                        <p:anim calcmode="lin" valueType="num">
                                          <p:cBhvr>
                                            <p:cTn id="97" dur="500" fill="hold"/>
                                            <p:tgtEl>
                                              <p:spTgt spid="65"/>
                                            </p:tgtEl>
                                            <p:attrNameLst>
                                              <p:attrName>ppt_h</p:attrName>
                                            </p:attrNameLst>
                                          </p:cBhvr>
                                          <p:tavLst>
                                            <p:tav tm="0">
                                              <p:val>
                                                <p:fltVal val="0"/>
                                              </p:val>
                                            </p:tav>
                                            <p:tav tm="100000">
                                              <p:val>
                                                <p:strVal val="#ppt_h"/>
                                              </p:val>
                                            </p:tav>
                                          </p:tavLst>
                                        </p:anim>
                                        <p:anim calcmode="lin" valueType="num">
                                          <p:cBhvr>
                                            <p:cTn id="98" dur="500" fill="hold"/>
                                            <p:tgtEl>
                                              <p:spTgt spid="65"/>
                                            </p:tgtEl>
                                            <p:attrNameLst>
                                              <p:attrName>style.rotation</p:attrName>
                                            </p:attrNameLst>
                                          </p:cBhvr>
                                          <p:tavLst>
                                            <p:tav tm="0">
                                              <p:val>
                                                <p:fltVal val="90"/>
                                              </p:val>
                                            </p:tav>
                                            <p:tav tm="100000">
                                              <p:val>
                                                <p:fltVal val="0"/>
                                              </p:val>
                                            </p:tav>
                                          </p:tavLst>
                                        </p:anim>
                                        <p:animEffect transition="in" filter="fade">
                                          <p:cBhvr>
                                            <p:cTn id="99" dur="500"/>
                                            <p:tgtEl>
                                              <p:spTgt spid="65"/>
                                            </p:tgtEl>
                                          </p:cBhvr>
                                        </p:animEffect>
                                      </p:childTnLst>
                                    </p:cTn>
                                  </p:par>
                                </p:childTnLst>
                              </p:cTn>
                            </p:par>
                            <p:par>
                              <p:cTn id="100" fill="hold">
                                <p:stCondLst>
                                  <p:cond delay="7900"/>
                                </p:stCondLst>
                                <p:childTnLst>
                                  <p:par>
                                    <p:cTn id="101" presetID="22" presetClass="entr" presetSubtype="8"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wipe(left)">
                                          <p:cBhvr>
                                            <p:cTn id="103" dur="500"/>
                                            <p:tgtEl>
                                              <p:spTgt spid="63"/>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right)">
                                          <p:cBhvr>
                                            <p:cTn id="106" dur="750"/>
                                            <p:tgtEl>
                                              <p:spTgt spid="64"/>
                                            </p:tgtEl>
                                          </p:cBhvr>
                                        </p:animEffect>
                                      </p:childTnLst>
                                    </p:cTn>
                                  </p:par>
                                </p:childTnLst>
                              </p:cTn>
                            </p:par>
                            <p:par>
                              <p:cTn id="107" fill="hold">
                                <p:stCondLst>
                                  <p:cond delay="8650"/>
                                </p:stCondLst>
                                <p:childTnLst>
                                  <p:par>
                                    <p:cTn id="108" presetID="31" presetClass="entr" presetSubtype="0" fill="hold" nodeType="afterEffect">
                                      <p:stCondLst>
                                        <p:cond delay="0"/>
                                      </p:stCondLst>
                                      <p:childTnLst>
                                        <p:set>
                                          <p:cBhvr>
                                            <p:cTn id="109" dur="1" fill="hold">
                                              <p:stCondLst>
                                                <p:cond delay="0"/>
                                              </p:stCondLst>
                                            </p:cTn>
                                            <p:tgtEl>
                                              <p:spTgt spid="79"/>
                                            </p:tgtEl>
                                            <p:attrNameLst>
                                              <p:attrName>style.visibility</p:attrName>
                                            </p:attrNameLst>
                                          </p:cBhvr>
                                          <p:to>
                                            <p:strVal val="visible"/>
                                          </p:to>
                                        </p:set>
                                        <p:anim calcmode="lin" valueType="num">
                                          <p:cBhvr>
                                            <p:cTn id="110" dur="500" fill="hold"/>
                                            <p:tgtEl>
                                              <p:spTgt spid="79"/>
                                            </p:tgtEl>
                                            <p:attrNameLst>
                                              <p:attrName>ppt_w</p:attrName>
                                            </p:attrNameLst>
                                          </p:cBhvr>
                                          <p:tavLst>
                                            <p:tav tm="0">
                                              <p:val>
                                                <p:fltVal val="0"/>
                                              </p:val>
                                            </p:tav>
                                            <p:tav tm="100000">
                                              <p:val>
                                                <p:strVal val="#ppt_w"/>
                                              </p:val>
                                            </p:tav>
                                          </p:tavLst>
                                        </p:anim>
                                        <p:anim calcmode="lin" valueType="num">
                                          <p:cBhvr>
                                            <p:cTn id="111" dur="500" fill="hold"/>
                                            <p:tgtEl>
                                              <p:spTgt spid="79"/>
                                            </p:tgtEl>
                                            <p:attrNameLst>
                                              <p:attrName>ppt_h</p:attrName>
                                            </p:attrNameLst>
                                          </p:cBhvr>
                                          <p:tavLst>
                                            <p:tav tm="0">
                                              <p:val>
                                                <p:fltVal val="0"/>
                                              </p:val>
                                            </p:tav>
                                            <p:tav tm="100000">
                                              <p:val>
                                                <p:strVal val="#ppt_h"/>
                                              </p:val>
                                            </p:tav>
                                          </p:tavLst>
                                        </p:anim>
                                        <p:anim calcmode="lin" valueType="num">
                                          <p:cBhvr>
                                            <p:cTn id="112" dur="500" fill="hold"/>
                                            <p:tgtEl>
                                              <p:spTgt spid="79"/>
                                            </p:tgtEl>
                                            <p:attrNameLst>
                                              <p:attrName>style.rotation</p:attrName>
                                            </p:attrNameLst>
                                          </p:cBhvr>
                                          <p:tavLst>
                                            <p:tav tm="0">
                                              <p:val>
                                                <p:fltVal val="90"/>
                                              </p:val>
                                            </p:tav>
                                            <p:tav tm="100000">
                                              <p:val>
                                                <p:fltVal val="0"/>
                                              </p:val>
                                            </p:tav>
                                          </p:tavLst>
                                        </p:anim>
                                        <p:animEffect transition="in" filter="fade">
                                          <p:cBhvr>
                                            <p:cTn id="113" dur="500"/>
                                            <p:tgtEl>
                                              <p:spTgt spid="79"/>
                                            </p:tgtEl>
                                          </p:cBhvr>
                                        </p:animEffect>
                                      </p:childTnLst>
                                    </p:cTn>
                                  </p:par>
                                </p:childTnLst>
                              </p:cTn>
                            </p:par>
                            <p:par>
                              <p:cTn id="114" fill="hold">
                                <p:stCondLst>
                                  <p:cond delay="9150"/>
                                </p:stCondLst>
                                <p:childTnLst>
                                  <p:par>
                                    <p:cTn id="115" presetID="22" presetClass="entr" presetSubtype="8" fill="hold" grpId="0" nodeType="afterEffect">
                                      <p:stCondLst>
                                        <p:cond delay="0"/>
                                      </p:stCondLst>
                                      <p:childTnLst>
                                        <p:set>
                                          <p:cBhvr>
                                            <p:cTn id="116" dur="1" fill="hold">
                                              <p:stCondLst>
                                                <p:cond delay="0"/>
                                              </p:stCondLst>
                                            </p:cTn>
                                            <p:tgtEl>
                                              <p:spTgt spid="77"/>
                                            </p:tgtEl>
                                            <p:attrNameLst>
                                              <p:attrName>style.visibility</p:attrName>
                                            </p:attrNameLst>
                                          </p:cBhvr>
                                          <p:to>
                                            <p:strVal val="visible"/>
                                          </p:to>
                                        </p:set>
                                        <p:animEffect transition="in" filter="wipe(left)">
                                          <p:cBhvr>
                                            <p:cTn id="117" dur="500"/>
                                            <p:tgtEl>
                                              <p:spTgt spid="77"/>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right)">
                                          <p:cBhvr>
                                            <p:cTn id="120" dur="7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0" grpId="0"/>
          <p:bldP spid="41" grpId="0"/>
          <p:bldP spid="42" grpId="0"/>
          <p:bldP spid="43" grpId="0" animBg="1"/>
          <p:bldP spid="44" grpId="0"/>
          <p:bldP spid="45" grpId="0"/>
          <p:bldP spid="49" grpId="0"/>
          <p:bldP spid="50" grpId="0"/>
          <p:bldP spid="63" grpId="0"/>
          <p:bldP spid="64" grpId="0"/>
          <p:bldP spid="77" grpId="0"/>
          <p:bldP spid="7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47043"/>
          <a:stretch/>
        </p:blipFill>
        <p:spPr>
          <a:xfrm>
            <a:off x="-1" y="0"/>
            <a:ext cx="9144001" cy="3238128"/>
          </a:xfrm>
          <a:prstGeom prst="rect">
            <a:avLst/>
          </a:prstGeom>
        </p:spPr>
      </p:pic>
      <p:sp>
        <p:nvSpPr>
          <p:cNvPr id="13" name="矩形 12"/>
          <p:cNvSpPr/>
          <p:nvPr/>
        </p:nvSpPr>
        <p:spPr>
          <a:xfrm flipH="1">
            <a:off x="0" y="2875416"/>
            <a:ext cx="9144000" cy="2268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09604" y="3127521"/>
            <a:ext cx="4314826" cy="1555499"/>
          </a:xfrm>
          <a:prstGeom prst="roundRect">
            <a:avLst>
              <a:gd name="adj" fmla="val 11292"/>
            </a:avLst>
          </a:prstGeom>
          <a:gradFill flip="none" rotWithShape="1">
            <a:gsLst>
              <a:gs pos="100000">
                <a:schemeClr val="bg1"/>
              </a:gs>
              <a:gs pos="0">
                <a:schemeClr val="bg1">
                  <a:lumMod val="85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p>
        </p:txBody>
      </p:sp>
      <p:sp>
        <p:nvSpPr>
          <p:cNvPr id="15" name="TextBox 71"/>
          <p:cNvSpPr txBox="1"/>
          <p:nvPr/>
        </p:nvSpPr>
        <p:spPr>
          <a:xfrm>
            <a:off x="268392" y="3561305"/>
            <a:ext cx="2031302" cy="646319"/>
          </a:xfrm>
          <a:prstGeom prst="rect">
            <a:avLst/>
          </a:prstGeom>
          <a:noFill/>
        </p:spPr>
        <p:txBody>
          <a:bodyPr wrap="none" lIns="91428" tIns="45714" rIns="91428" bIns="45714" rtlCol="0">
            <a:spAutoFit/>
          </a:bodyPr>
          <a:lstStyle/>
          <a:p>
            <a:pPr algn="r"/>
            <a:r>
              <a:rPr lang="zh-CN" altLang="en-US" sz="3600" b="1" dirty="0" smtClean="0">
                <a:solidFill>
                  <a:srgbClr val="C00000"/>
                </a:solidFill>
                <a:latin typeface="微软雅黑" pitchFamily="34" charset="-122"/>
                <a:ea typeface="微软雅黑" pitchFamily="34" charset="-122"/>
              </a:rPr>
              <a:t>第五部分</a:t>
            </a:r>
            <a:endParaRPr lang="zh-CN" altLang="en-US" sz="3600" b="1" dirty="0">
              <a:solidFill>
                <a:srgbClr val="C00000"/>
              </a:solidFill>
              <a:latin typeface="微软雅黑" pitchFamily="34" charset="-122"/>
              <a:ea typeface="微软雅黑" pitchFamily="34" charset="-122"/>
            </a:endParaRPr>
          </a:p>
        </p:txBody>
      </p:sp>
      <p:sp>
        <p:nvSpPr>
          <p:cNvPr id="16" name="矩形 15"/>
          <p:cNvSpPr/>
          <p:nvPr/>
        </p:nvSpPr>
        <p:spPr>
          <a:xfrm>
            <a:off x="2317115" y="3366819"/>
            <a:ext cx="1871291" cy="1076900"/>
          </a:xfrm>
          <a:prstGeom prst="rect">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3" rIns="68564" bIns="34283" rtlCol="0" anchor="ctr"/>
          <a:lstStyle/>
          <a:p>
            <a:pPr defTabSz="685634"/>
            <a:endParaRPr lang="zh-CN" altLang="en-US" sz="1400">
              <a:solidFill>
                <a:prstClr val="white"/>
              </a:solidFill>
            </a:endParaRPr>
          </a:p>
        </p:txBody>
      </p:sp>
      <p:sp>
        <p:nvSpPr>
          <p:cNvPr id="17" name="文本占位符 3"/>
          <p:cNvSpPr txBox="1">
            <a:spLocks/>
          </p:cNvSpPr>
          <p:nvPr/>
        </p:nvSpPr>
        <p:spPr>
          <a:xfrm>
            <a:off x="4788024" y="3180577"/>
            <a:ext cx="4187502" cy="432047"/>
          </a:xfrm>
          <a:prstGeom prst="rect">
            <a:avLst/>
          </a:prstGeom>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zh-CN" altLang="en-US" sz="3200">
                <a:solidFill>
                  <a:schemeClr val="bg1"/>
                </a:solidFill>
                <a:ea typeface="微软雅黑" pitchFamily="34" charset="-122"/>
              </a:rPr>
              <a:t>单击填写文本标题</a:t>
            </a:r>
            <a:endParaRPr lang="zh-CN" altLang="en-US" sz="3200" dirty="0">
              <a:solidFill>
                <a:schemeClr val="bg1"/>
              </a:solidFill>
              <a:ea typeface="微软雅黑" pitchFamily="34" charset="-122"/>
            </a:endParaRPr>
          </a:p>
        </p:txBody>
      </p:sp>
      <p:sp>
        <p:nvSpPr>
          <p:cNvPr id="18" name="文本占位符 5"/>
          <p:cNvSpPr txBox="1">
            <a:spLocks/>
          </p:cNvSpPr>
          <p:nvPr/>
        </p:nvSpPr>
        <p:spPr>
          <a:xfrm>
            <a:off x="4858916"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19" name="矩形 18"/>
          <p:cNvSpPr/>
          <p:nvPr/>
        </p:nvSpPr>
        <p:spPr>
          <a:xfrm>
            <a:off x="4806678" y="3733443"/>
            <a:ext cx="4150196" cy="45719"/>
          </a:xfrm>
          <a:prstGeom prst="rect">
            <a:avLst/>
          </a:prstGeom>
          <a:solidFill>
            <a:schemeClr val="bg1"/>
          </a:solidFill>
          <a:ln>
            <a:solidFill>
              <a:schemeClr val="bg1"/>
            </a:solidFill>
          </a:ln>
          <a:effectLst/>
        </p:spPr>
        <p:style>
          <a:lnRef idx="1">
            <a:schemeClr val="accent6"/>
          </a:lnRef>
          <a:fillRef idx="3">
            <a:schemeClr val="accent6"/>
          </a:fillRef>
          <a:effectRef idx="2">
            <a:schemeClr val="accent6"/>
          </a:effectRef>
          <a:fontRef idx="minor">
            <a:schemeClr val="lt1"/>
          </a:fontRef>
        </p:style>
        <p:txBody>
          <a:bodyPr lIns="91428" tIns="45714" rIns="91428" bIns="45714" rtlCol="0" anchor="ctr"/>
          <a:lstStyle/>
          <a:p>
            <a:pPr algn="ctr"/>
            <a:endParaRPr lang="en-US">
              <a:solidFill>
                <a:schemeClr val="bg1"/>
              </a:solidFill>
            </a:endParaRPr>
          </a:p>
        </p:txBody>
      </p:sp>
      <p:sp>
        <p:nvSpPr>
          <p:cNvPr id="20" name="文本占位符 5"/>
          <p:cNvSpPr txBox="1">
            <a:spLocks/>
          </p:cNvSpPr>
          <p:nvPr/>
        </p:nvSpPr>
        <p:spPr>
          <a:xfrm>
            <a:off x="5966471"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1" name="文本占位符 5"/>
          <p:cNvSpPr txBox="1">
            <a:spLocks/>
          </p:cNvSpPr>
          <p:nvPr/>
        </p:nvSpPr>
        <p:spPr>
          <a:xfrm>
            <a:off x="7074025"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2" name="文本占位符 5"/>
          <p:cNvSpPr txBox="1">
            <a:spLocks/>
          </p:cNvSpPr>
          <p:nvPr/>
        </p:nvSpPr>
        <p:spPr>
          <a:xfrm>
            <a:off x="4858916"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3" name="文本占位符 5"/>
          <p:cNvSpPr txBox="1">
            <a:spLocks/>
          </p:cNvSpPr>
          <p:nvPr/>
        </p:nvSpPr>
        <p:spPr>
          <a:xfrm>
            <a:off x="5962067"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24" name="文本占位符 5"/>
          <p:cNvSpPr txBox="1">
            <a:spLocks/>
          </p:cNvSpPr>
          <p:nvPr/>
        </p:nvSpPr>
        <p:spPr>
          <a:xfrm>
            <a:off x="7074025"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Tree>
    <p:extLst>
      <p:ext uri="{BB962C8B-B14F-4D97-AF65-F5344CB8AC3E}">
        <p14:creationId xmlns:p14="http://schemas.microsoft.com/office/powerpoint/2010/main" val="190888143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par>
                                <p:cTn id="9" presetID="15" presetClass="entr" presetSubtype="0" fill="hold" grpId="0" nodeType="withEffect">
                                  <p:stCondLst>
                                    <p:cond delay="20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p:cTn id="11" dur="600" fill="hold"/>
                                        <p:tgtEl>
                                          <p:spTgt spid="15"/>
                                        </p:tgtEl>
                                        <p:attrNameLst>
                                          <p:attrName>ppt_w</p:attrName>
                                        </p:attrNameLst>
                                      </p:cBhvr>
                                      <p:tavLst>
                                        <p:tav tm="0">
                                          <p:val>
                                            <p:fltVal val="0"/>
                                          </p:val>
                                        </p:tav>
                                        <p:tav tm="100000">
                                          <p:val>
                                            <p:strVal val="#ppt_w"/>
                                          </p:val>
                                        </p:tav>
                                      </p:tavLst>
                                    </p:anim>
                                    <p:anim calcmode="lin" valueType="num">
                                      <p:cBhvr>
                                        <p:cTn id="12" dur="600" fill="hold"/>
                                        <p:tgtEl>
                                          <p:spTgt spid="15"/>
                                        </p:tgtEl>
                                        <p:attrNameLst>
                                          <p:attrName>ppt_h</p:attrName>
                                        </p:attrNameLst>
                                      </p:cBhvr>
                                      <p:tavLst>
                                        <p:tav tm="0">
                                          <p:val>
                                            <p:fltVal val="0"/>
                                          </p:val>
                                        </p:tav>
                                        <p:tav tm="100000">
                                          <p:val>
                                            <p:strVal val="#ppt_h"/>
                                          </p:val>
                                        </p:tav>
                                      </p:tavLst>
                                    </p:anim>
                                    <p:anim calcmode="lin" valueType="num">
                                      <p:cBhvr>
                                        <p:cTn id="13" dur="6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4" dur="6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980"/>
                            </p:stCondLst>
                            <p:childTnLst>
                              <p:par>
                                <p:cTn id="16" presetID="14" presetClass="entr" presetSubtype="1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par>
                          <p:cTn id="19" fill="hold">
                            <p:stCondLst>
                              <p:cond delay="148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400"/>
                                        <p:tgtEl>
                                          <p:spTgt spid="17"/>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400"/>
                                        <p:tgtEl>
                                          <p:spTgt spid="19"/>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400"/>
                                        <p:tgtEl>
                                          <p:spTgt spid="18"/>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400"/>
                                        <p:tgtEl>
                                          <p:spTgt spid="20"/>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400"/>
                                        <p:tgtEl>
                                          <p:spTgt spid="21"/>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400"/>
                                        <p:tgtEl>
                                          <p:spTgt spid="22"/>
                                        </p:tgtEl>
                                      </p:cBhvr>
                                    </p:animEffect>
                                  </p:childTnLst>
                                </p:cTn>
                              </p:par>
                              <p:par>
                                <p:cTn id="38" presetID="22" presetClass="entr" presetSubtype="8" fill="hold" grpId="0" nodeType="withEffect">
                                  <p:stCondLst>
                                    <p:cond delay="30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400"/>
                                        <p:tgtEl>
                                          <p:spTgt spid="23"/>
                                        </p:tgtEl>
                                      </p:cBhvr>
                                    </p:animEffect>
                                  </p:childTnLst>
                                </p:cTn>
                              </p:par>
                              <p:par>
                                <p:cTn id="41" presetID="22" presetClass="entr" presetSubtype="8" fill="hold" grpId="0" nodeType="withEffect">
                                  <p:stCondLst>
                                    <p:cond delay="30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animBg="1"/>
      <p:bldP spid="20" grpId="0" animBg="1"/>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887263" y="950687"/>
            <a:ext cx="3187245" cy="3547931"/>
            <a:chOff x="3524956" y="567003"/>
            <a:chExt cx="5142089" cy="5723994"/>
          </a:xfrm>
        </p:grpSpPr>
        <p:grpSp>
          <p:nvGrpSpPr>
            <p:cNvPr id="5" name="组合 4"/>
            <p:cNvGrpSpPr/>
            <p:nvPr/>
          </p:nvGrpSpPr>
          <p:grpSpPr>
            <a:xfrm>
              <a:off x="4584310" y="1733550"/>
              <a:ext cx="3023381" cy="3390900"/>
              <a:chOff x="4520809" y="1729054"/>
              <a:chExt cx="3023381" cy="3390900"/>
            </a:xfrm>
          </p:grpSpPr>
          <p:sp>
            <p:nvSpPr>
              <p:cNvPr id="13" name="矩形 12"/>
              <p:cNvSpPr/>
              <p:nvPr/>
            </p:nvSpPr>
            <p:spPr>
              <a:xfrm>
                <a:off x="5911272" y="17290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8000000">
                <a:off x="4723431" y="24148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7200000">
                <a:off x="7099112" y="37864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3600000">
                <a:off x="7099112" y="24148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0800000">
                <a:off x="5911272" y="44722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14400000">
                <a:off x="4723431" y="3786454"/>
                <a:ext cx="24245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椭圆 5"/>
            <p:cNvSpPr/>
            <p:nvPr/>
          </p:nvSpPr>
          <p:spPr>
            <a:xfrm>
              <a:off x="4908550" y="2241550"/>
              <a:ext cx="2374900" cy="2374900"/>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405703" y="56700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286451" y="165285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286451" y="382455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405703" y="491040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524956" y="382455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524956" y="1652853"/>
              <a:ext cx="1380594" cy="1380594"/>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25"/>
          <p:cNvSpPr txBox="1"/>
          <p:nvPr/>
        </p:nvSpPr>
        <p:spPr>
          <a:xfrm>
            <a:off x="931376" y="1734344"/>
            <a:ext cx="767511" cy="623248"/>
          </a:xfrm>
          <a:prstGeom prst="rect">
            <a:avLst/>
          </a:prstGeom>
          <a:noFill/>
        </p:spPr>
        <p:txBody>
          <a:bodyPr wrap="square" lIns="68579" tIns="34289" rIns="68579" bIns="34289" rtlCol="0">
            <a:spAutoFit/>
          </a:bodyPr>
          <a:lstStyle/>
          <a:p>
            <a:pPr algn="ctr"/>
            <a:r>
              <a:rPr lang="zh-CN" altLang="en-US" dirty="0" smtClean="0">
                <a:solidFill>
                  <a:srgbClr val="C00000"/>
                </a:solidFill>
                <a:latin typeface="微软雅黑" panose="020B0503020204020204" pitchFamily="34" charset="-122"/>
                <a:ea typeface="微软雅黑" panose="020B0503020204020204" pitchFamily="34" charset="-122"/>
              </a:rPr>
              <a:t>研发创新</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0" name="文本框 27"/>
          <p:cNvSpPr txBox="1"/>
          <p:nvPr/>
        </p:nvSpPr>
        <p:spPr>
          <a:xfrm>
            <a:off x="2097128" y="1048545"/>
            <a:ext cx="767511" cy="623248"/>
          </a:xfrm>
          <a:prstGeom prst="rect">
            <a:avLst/>
          </a:prstGeom>
          <a:noFill/>
        </p:spPr>
        <p:txBody>
          <a:bodyPr wrap="square" lIns="68579" tIns="34289" rIns="68579" bIns="34289" rtlCol="0">
            <a:spAutoFit/>
          </a:bodyPr>
          <a:lstStyle/>
          <a:p>
            <a:pPr algn="ctr"/>
            <a:r>
              <a:rPr lang="zh-CN" altLang="en-US" smtClean="0">
                <a:solidFill>
                  <a:srgbClr val="C00000"/>
                </a:solidFill>
                <a:latin typeface="微软雅黑" panose="020B0503020204020204" pitchFamily="34" charset="-122"/>
                <a:ea typeface="微软雅黑" panose="020B0503020204020204" pitchFamily="34" charset="-122"/>
              </a:rPr>
              <a:t>人事创新</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1" name="文本框 28"/>
          <p:cNvSpPr txBox="1"/>
          <p:nvPr/>
        </p:nvSpPr>
        <p:spPr>
          <a:xfrm>
            <a:off x="3262882" y="1734344"/>
            <a:ext cx="767511" cy="623248"/>
          </a:xfrm>
          <a:prstGeom prst="rect">
            <a:avLst/>
          </a:prstGeom>
          <a:noFill/>
        </p:spPr>
        <p:txBody>
          <a:bodyPr wrap="square" lIns="68579" tIns="34289" rIns="68579" bIns="34289" rtlCol="0">
            <a:spAutoFit/>
          </a:bodyPr>
          <a:lstStyle/>
          <a:p>
            <a:pPr algn="ctr"/>
            <a:r>
              <a:rPr lang="zh-CN" altLang="en-US" smtClean="0">
                <a:solidFill>
                  <a:srgbClr val="C00000"/>
                </a:solidFill>
                <a:latin typeface="微软雅黑" panose="020B0503020204020204" pitchFamily="34" charset="-122"/>
                <a:ea typeface="微软雅黑" panose="020B0503020204020204" pitchFamily="34" charset="-122"/>
              </a:rPr>
              <a:t>财务制度</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2" name="文本框 29"/>
          <p:cNvSpPr txBox="1"/>
          <p:nvPr/>
        </p:nvSpPr>
        <p:spPr>
          <a:xfrm>
            <a:off x="932630" y="3105945"/>
            <a:ext cx="767511" cy="623248"/>
          </a:xfrm>
          <a:prstGeom prst="rect">
            <a:avLst/>
          </a:prstGeom>
          <a:noFill/>
        </p:spPr>
        <p:txBody>
          <a:bodyPr wrap="square" lIns="68579" tIns="34289" rIns="68579" bIns="34289" rtlCol="0">
            <a:spAutoFit/>
          </a:bodyPr>
          <a:lstStyle/>
          <a:p>
            <a:pPr algn="ctr"/>
            <a:r>
              <a:rPr lang="zh-CN" altLang="en-US" smtClean="0">
                <a:solidFill>
                  <a:srgbClr val="C00000"/>
                </a:solidFill>
                <a:latin typeface="微软雅黑" panose="020B0503020204020204" pitchFamily="34" charset="-122"/>
                <a:ea typeface="微软雅黑" panose="020B0503020204020204" pitchFamily="34" charset="-122"/>
              </a:rPr>
              <a:t>激励机制</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3" name="文本框 30"/>
          <p:cNvSpPr txBox="1"/>
          <p:nvPr/>
        </p:nvSpPr>
        <p:spPr>
          <a:xfrm>
            <a:off x="3264134" y="3092297"/>
            <a:ext cx="767511" cy="623248"/>
          </a:xfrm>
          <a:prstGeom prst="rect">
            <a:avLst/>
          </a:prstGeom>
          <a:noFill/>
        </p:spPr>
        <p:txBody>
          <a:bodyPr wrap="square" lIns="68579" tIns="34289" rIns="68579" bIns="34289" rtlCol="0">
            <a:spAutoFit/>
          </a:bodyPr>
          <a:lstStyle/>
          <a:p>
            <a:pPr algn="ctr"/>
            <a:r>
              <a:rPr lang="zh-CN" altLang="en-US" smtClean="0">
                <a:solidFill>
                  <a:srgbClr val="C00000"/>
                </a:solidFill>
                <a:latin typeface="微软雅黑" panose="020B0503020204020204" pitchFamily="34" charset="-122"/>
                <a:ea typeface="微软雅黑" panose="020B0503020204020204" pitchFamily="34" charset="-122"/>
              </a:rPr>
              <a:t>分配创新</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4" name="文本框 31"/>
          <p:cNvSpPr txBox="1"/>
          <p:nvPr/>
        </p:nvSpPr>
        <p:spPr>
          <a:xfrm>
            <a:off x="2097128" y="3791745"/>
            <a:ext cx="767511" cy="623248"/>
          </a:xfrm>
          <a:prstGeom prst="rect">
            <a:avLst/>
          </a:prstGeom>
          <a:noFill/>
        </p:spPr>
        <p:txBody>
          <a:bodyPr wrap="square" lIns="68579" tIns="34289" rIns="68579" bIns="34289" rtlCol="0">
            <a:spAutoFit/>
          </a:bodyPr>
          <a:lstStyle/>
          <a:p>
            <a:pPr algn="ctr"/>
            <a:r>
              <a:rPr lang="zh-CN" altLang="en-US" smtClean="0">
                <a:solidFill>
                  <a:srgbClr val="C00000"/>
                </a:solidFill>
                <a:latin typeface="微软雅黑" panose="020B0503020204020204" pitchFamily="34" charset="-122"/>
                <a:ea typeface="微软雅黑" panose="020B0503020204020204" pitchFamily="34" charset="-122"/>
              </a:rPr>
              <a:t>数据支持</a:t>
            </a:r>
            <a:endParaRPr lang="zh-CN" altLang="en-US" dirty="0">
              <a:solidFill>
                <a:srgbClr val="C00000"/>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941107" y="2375506"/>
            <a:ext cx="1183887" cy="769503"/>
            <a:chOff x="1514427" y="3382292"/>
            <a:chExt cx="1578516" cy="1026003"/>
          </a:xfrm>
        </p:grpSpPr>
        <p:sp>
          <p:nvSpPr>
            <p:cNvPr id="26" name="文本框 34"/>
            <p:cNvSpPr txBox="1"/>
            <p:nvPr/>
          </p:nvSpPr>
          <p:spPr>
            <a:xfrm>
              <a:off x="1514427" y="3382292"/>
              <a:ext cx="1578516" cy="369332"/>
            </a:xfrm>
            <a:prstGeom prst="rect">
              <a:avLst/>
            </a:prstGeom>
            <a:noFill/>
          </p:spPr>
          <p:txBody>
            <a:bodyPr wrap="square" rtlCol="0">
              <a:spAutoFit/>
            </a:bodyPr>
            <a:lstStyle/>
            <a:p>
              <a:pPr algn="ctr"/>
              <a:r>
                <a:rPr lang="zh-CN" altLang="en-US" sz="1200" dirty="0">
                  <a:solidFill>
                    <a:srgbClr val="C00000"/>
                  </a:solidFill>
                  <a:latin typeface="微软雅黑" panose="020B0503020204020204" pitchFamily="34" charset="-122"/>
                  <a:ea typeface="微软雅黑" panose="020B0503020204020204" pitchFamily="34" charset="-122"/>
                </a:rPr>
                <a:t>六个创新计划</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27" name="文本框 35"/>
            <p:cNvSpPr txBox="1"/>
            <p:nvPr/>
          </p:nvSpPr>
          <p:spPr>
            <a:xfrm>
              <a:off x="1514427" y="3645010"/>
              <a:ext cx="1421216" cy="763285"/>
            </a:xfrm>
            <a:prstGeom prst="rect">
              <a:avLst/>
            </a:prstGeom>
            <a:noFill/>
          </p:spPr>
          <p:txBody>
            <a:bodyPr wrap="square" rtlCol="0">
              <a:spAutoFit/>
            </a:bodyPr>
            <a:lstStyle/>
            <a:p>
              <a:pPr algn="ctr">
                <a:lnSpc>
                  <a:spcPct val="13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28" name="组合 27"/>
          <p:cNvGrpSpPr/>
          <p:nvPr/>
        </p:nvGrpSpPr>
        <p:grpSpPr>
          <a:xfrm>
            <a:off x="4749429" y="948878"/>
            <a:ext cx="3232762" cy="572093"/>
            <a:chOff x="6351301" y="884168"/>
            <a:chExt cx="4310349" cy="762790"/>
          </a:xfrm>
        </p:grpSpPr>
        <p:sp>
          <p:nvSpPr>
            <p:cNvPr id="29" name="文本框 128"/>
            <p:cNvSpPr txBox="1"/>
            <p:nvPr/>
          </p:nvSpPr>
          <p:spPr>
            <a:xfrm>
              <a:off x="6351301" y="884168"/>
              <a:ext cx="1725052" cy="369331"/>
            </a:xfrm>
            <a:prstGeom prst="rect">
              <a:avLst/>
            </a:prstGeom>
            <a:noFill/>
          </p:spPr>
          <p:txBody>
            <a:bodyPr wrap="square" rtlCol="0">
              <a:spAutoFit/>
            </a:bodyPr>
            <a:lstStyle/>
            <a:p>
              <a:r>
                <a:rPr lang="en-US" altLang="zh-CN" sz="1200" dirty="0">
                  <a:solidFill>
                    <a:srgbClr val="C00000"/>
                  </a:solidFill>
                  <a:latin typeface="+mn-ea"/>
                </a:rPr>
                <a:t>01</a:t>
              </a:r>
              <a:r>
                <a:rPr lang="zh-CN" altLang="en-US" sz="1200" dirty="0">
                  <a:solidFill>
                    <a:srgbClr val="C00000"/>
                  </a:solidFill>
                  <a:latin typeface="+mn-ea"/>
                </a:rPr>
                <a:t>添加标题</a:t>
              </a:r>
            </a:p>
          </p:txBody>
        </p:sp>
        <p:sp>
          <p:nvSpPr>
            <p:cNvPr id="30" name="文本框 129"/>
            <p:cNvSpPr txBox="1"/>
            <p:nvPr/>
          </p:nvSpPr>
          <p:spPr>
            <a:xfrm>
              <a:off x="6357332" y="1154516"/>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grpSp>
        <p:nvGrpSpPr>
          <p:cNvPr id="31" name="组合 30"/>
          <p:cNvGrpSpPr/>
          <p:nvPr/>
        </p:nvGrpSpPr>
        <p:grpSpPr>
          <a:xfrm>
            <a:off x="4749429" y="2896960"/>
            <a:ext cx="3232762" cy="572093"/>
            <a:chOff x="6357331" y="3711593"/>
            <a:chExt cx="4310349" cy="762790"/>
          </a:xfrm>
        </p:grpSpPr>
        <p:sp>
          <p:nvSpPr>
            <p:cNvPr id="32" name="文本框 131"/>
            <p:cNvSpPr txBox="1"/>
            <p:nvPr/>
          </p:nvSpPr>
          <p:spPr>
            <a:xfrm>
              <a:off x="6357331" y="3711593"/>
              <a:ext cx="1725052" cy="369331"/>
            </a:xfrm>
            <a:prstGeom prst="rect">
              <a:avLst/>
            </a:prstGeom>
            <a:noFill/>
          </p:spPr>
          <p:txBody>
            <a:bodyPr wrap="square" rtlCol="0">
              <a:spAutoFit/>
            </a:bodyPr>
            <a:lstStyle/>
            <a:p>
              <a:r>
                <a:rPr lang="en-US" altLang="zh-CN" sz="1200" dirty="0">
                  <a:solidFill>
                    <a:srgbClr val="C00000"/>
                  </a:solidFill>
                  <a:latin typeface="+mn-ea"/>
                </a:rPr>
                <a:t>04</a:t>
              </a:r>
              <a:r>
                <a:rPr lang="zh-CN" altLang="en-US" sz="1200" dirty="0">
                  <a:solidFill>
                    <a:srgbClr val="C00000"/>
                  </a:solidFill>
                  <a:latin typeface="+mn-ea"/>
                </a:rPr>
                <a:t>添加标题</a:t>
              </a:r>
            </a:p>
          </p:txBody>
        </p:sp>
        <p:sp>
          <p:nvSpPr>
            <p:cNvPr id="33" name="文本框 132"/>
            <p:cNvSpPr txBox="1"/>
            <p:nvPr/>
          </p:nvSpPr>
          <p:spPr>
            <a:xfrm>
              <a:off x="6363362" y="3981941"/>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grpSp>
        <p:nvGrpSpPr>
          <p:cNvPr id="34" name="组合 33"/>
          <p:cNvGrpSpPr/>
          <p:nvPr/>
        </p:nvGrpSpPr>
        <p:grpSpPr>
          <a:xfrm>
            <a:off x="4749429" y="1598238"/>
            <a:ext cx="3232762" cy="572093"/>
            <a:chOff x="6345271" y="1801425"/>
            <a:chExt cx="4310349" cy="762790"/>
          </a:xfrm>
        </p:grpSpPr>
        <p:sp>
          <p:nvSpPr>
            <p:cNvPr id="35" name="文本框 134"/>
            <p:cNvSpPr txBox="1"/>
            <p:nvPr/>
          </p:nvSpPr>
          <p:spPr>
            <a:xfrm>
              <a:off x="6345271" y="1801425"/>
              <a:ext cx="1725052" cy="369331"/>
            </a:xfrm>
            <a:prstGeom prst="rect">
              <a:avLst/>
            </a:prstGeom>
            <a:noFill/>
          </p:spPr>
          <p:txBody>
            <a:bodyPr wrap="square" rtlCol="0">
              <a:spAutoFit/>
            </a:bodyPr>
            <a:lstStyle/>
            <a:p>
              <a:r>
                <a:rPr lang="en-US" altLang="zh-CN" sz="1200" dirty="0">
                  <a:solidFill>
                    <a:srgbClr val="C00000"/>
                  </a:solidFill>
                  <a:latin typeface="+mn-ea"/>
                </a:rPr>
                <a:t>02</a:t>
              </a:r>
              <a:r>
                <a:rPr lang="zh-CN" altLang="en-US" sz="1200" dirty="0">
                  <a:solidFill>
                    <a:srgbClr val="C00000"/>
                  </a:solidFill>
                  <a:latin typeface="+mn-ea"/>
                </a:rPr>
                <a:t>添加标题</a:t>
              </a:r>
            </a:p>
          </p:txBody>
        </p:sp>
        <p:sp>
          <p:nvSpPr>
            <p:cNvPr id="36" name="文本框 135"/>
            <p:cNvSpPr txBox="1"/>
            <p:nvPr/>
          </p:nvSpPr>
          <p:spPr>
            <a:xfrm>
              <a:off x="6351302" y="2071773"/>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grpSp>
        <p:nvGrpSpPr>
          <p:cNvPr id="37" name="组合 36"/>
          <p:cNvGrpSpPr/>
          <p:nvPr/>
        </p:nvGrpSpPr>
        <p:grpSpPr>
          <a:xfrm>
            <a:off x="4749429" y="4195682"/>
            <a:ext cx="3232762" cy="572093"/>
            <a:chOff x="6351301" y="5606939"/>
            <a:chExt cx="4310349" cy="762790"/>
          </a:xfrm>
        </p:grpSpPr>
        <p:sp>
          <p:nvSpPr>
            <p:cNvPr id="38" name="文本框 137"/>
            <p:cNvSpPr txBox="1"/>
            <p:nvPr/>
          </p:nvSpPr>
          <p:spPr>
            <a:xfrm>
              <a:off x="6351301" y="5606939"/>
              <a:ext cx="1725052" cy="369331"/>
            </a:xfrm>
            <a:prstGeom prst="rect">
              <a:avLst/>
            </a:prstGeom>
            <a:noFill/>
          </p:spPr>
          <p:txBody>
            <a:bodyPr wrap="square" rtlCol="0">
              <a:spAutoFit/>
            </a:bodyPr>
            <a:lstStyle/>
            <a:p>
              <a:r>
                <a:rPr lang="en-US" altLang="zh-CN" sz="1200" dirty="0">
                  <a:solidFill>
                    <a:srgbClr val="C00000"/>
                  </a:solidFill>
                  <a:latin typeface="+mn-ea"/>
                </a:rPr>
                <a:t>06</a:t>
              </a:r>
              <a:r>
                <a:rPr lang="zh-CN" altLang="en-US" sz="1200" dirty="0">
                  <a:solidFill>
                    <a:srgbClr val="C00000"/>
                  </a:solidFill>
                  <a:latin typeface="+mn-ea"/>
                </a:rPr>
                <a:t>添加标题</a:t>
              </a:r>
            </a:p>
          </p:txBody>
        </p:sp>
        <p:sp>
          <p:nvSpPr>
            <p:cNvPr id="39" name="文本框 138"/>
            <p:cNvSpPr txBox="1"/>
            <p:nvPr/>
          </p:nvSpPr>
          <p:spPr>
            <a:xfrm>
              <a:off x="6357332" y="5877287"/>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grpSp>
        <p:nvGrpSpPr>
          <p:cNvPr id="40" name="组合 39"/>
          <p:cNvGrpSpPr/>
          <p:nvPr/>
        </p:nvGrpSpPr>
        <p:grpSpPr>
          <a:xfrm>
            <a:off x="4749429" y="2247598"/>
            <a:ext cx="3232762" cy="572093"/>
            <a:chOff x="6345271" y="2766916"/>
            <a:chExt cx="4310349" cy="762790"/>
          </a:xfrm>
        </p:grpSpPr>
        <p:sp>
          <p:nvSpPr>
            <p:cNvPr id="41" name="文本框 140"/>
            <p:cNvSpPr txBox="1"/>
            <p:nvPr/>
          </p:nvSpPr>
          <p:spPr>
            <a:xfrm>
              <a:off x="6345271" y="2766916"/>
              <a:ext cx="1725052" cy="369331"/>
            </a:xfrm>
            <a:prstGeom prst="rect">
              <a:avLst/>
            </a:prstGeom>
            <a:noFill/>
          </p:spPr>
          <p:txBody>
            <a:bodyPr wrap="square" rtlCol="0">
              <a:spAutoFit/>
            </a:bodyPr>
            <a:lstStyle/>
            <a:p>
              <a:r>
                <a:rPr lang="en-US" altLang="zh-CN" sz="1200" dirty="0">
                  <a:solidFill>
                    <a:srgbClr val="C00000"/>
                  </a:solidFill>
                  <a:latin typeface="+mn-ea"/>
                </a:rPr>
                <a:t>03</a:t>
              </a:r>
              <a:r>
                <a:rPr lang="zh-CN" altLang="en-US" sz="1200" dirty="0">
                  <a:solidFill>
                    <a:srgbClr val="C00000"/>
                  </a:solidFill>
                  <a:latin typeface="+mn-ea"/>
                </a:rPr>
                <a:t>添加标题</a:t>
              </a:r>
            </a:p>
          </p:txBody>
        </p:sp>
        <p:sp>
          <p:nvSpPr>
            <p:cNvPr id="42" name="文本框 141"/>
            <p:cNvSpPr txBox="1"/>
            <p:nvPr/>
          </p:nvSpPr>
          <p:spPr>
            <a:xfrm>
              <a:off x="6351302" y="3037264"/>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grpSp>
        <p:nvGrpSpPr>
          <p:cNvPr id="43" name="组合 42"/>
          <p:cNvGrpSpPr/>
          <p:nvPr/>
        </p:nvGrpSpPr>
        <p:grpSpPr>
          <a:xfrm>
            <a:off x="4749429" y="3546321"/>
            <a:ext cx="3232762" cy="572093"/>
            <a:chOff x="6351301" y="5606939"/>
            <a:chExt cx="4310349" cy="762790"/>
          </a:xfrm>
        </p:grpSpPr>
        <p:sp>
          <p:nvSpPr>
            <p:cNvPr id="44" name="文本框 137"/>
            <p:cNvSpPr txBox="1"/>
            <p:nvPr/>
          </p:nvSpPr>
          <p:spPr>
            <a:xfrm>
              <a:off x="6351301" y="5606939"/>
              <a:ext cx="1725052" cy="369331"/>
            </a:xfrm>
            <a:prstGeom prst="rect">
              <a:avLst/>
            </a:prstGeom>
            <a:noFill/>
          </p:spPr>
          <p:txBody>
            <a:bodyPr wrap="square" rtlCol="0">
              <a:spAutoFit/>
            </a:bodyPr>
            <a:lstStyle/>
            <a:p>
              <a:r>
                <a:rPr lang="en-US" altLang="zh-CN" sz="1200" dirty="0">
                  <a:solidFill>
                    <a:srgbClr val="C00000"/>
                  </a:solidFill>
                  <a:latin typeface="+mn-ea"/>
                </a:rPr>
                <a:t>05</a:t>
              </a:r>
              <a:r>
                <a:rPr lang="zh-CN" altLang="en-US" sz="1200" dirty="0">
                  <a:solidFill>
                    <a:srgbClr val="C00000"/>
                  </a:solidFill>
                  <a:latin typeface="+mn-ea"/>
                </a:rPr>
                <a:t>添加标题</a:t>
              </a:r>
            </a:p>
          </p:txBody>
        </p:sp>
        <p:sp>
          <p:nvSpPr>
            <p:cNvPr id="45" name="文本框 138"/>
            <p:cNvSpPr txBox="1"/>
            <p:nvPr/>
          </p:nvSpPr>
          <p:spPr>
            <a:xfrm>
              <a:off x="6357332" y="5877287"/>
              <a:ext cx="4304318" cy="492442"/>
            </a:xfrm>
            <a:prstGeom prst="rect">
              <a:avLst/>
            </a:prstGeom>
            <a:noFill/>
          </p:spPr>
          <p:txBody>
            <a:bodyPr wrap="square" rtlCol="0">
              <a:spAutoFit/>
            </a:bodyPr>
            <a:lstStyle/>
            <a:p>
              <a:pPr algn="just"/>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spTree>
    <p:extLst>
      <p:ext uri="{BB962C8B-B14F-4D97-AF65-F5344CB8AC3E}">
        <p14:creationId xmlns:p14="http://schemas.microsoft.com/office/powerpoint/2010/main" val="2062290499"/>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8" presetClass="emph" presetSubtype="0" repeatCount="2000" fill="hold" nodeType="withEffect">
                                  <p:stCondLst>
                                    <p:cond delay="0"/>
                                  </p:stCondLst>
                                  <p:childTnLst>
                                    <p:animRot by="21600000">
                                      <p:cBhvr>
                                        <p:cTn id="14" dur="2000" fill="hold"/>
                                        <p:tgtEl>
                                          <p:spTgt spid="3"/>
                                        </p:tgtEl>
                                        <p:attrNameLst>
                                          <p:attrName>r</p:attrName>
                                        </p:attrNameLst>
                                      </p:cBhvr>
                                    </p:animRot>
                                  </p:childTnLst>
                                </p:cTn>
                              </p:par>
                            </p:childTnLst>
                          </p:cTn>
                        </p:par>
                        <p:par>
                          <p:cTn id="15" fill="hold">
                            <p:stCondLst>
                              <p:cond delay="4500"/>
                            </p:stCondLst>
                            <p:childTnLst>
                              <p:par>
                                <p:cTn id="16" presetID="53" presetClass="entr" presetSubtype="16"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0"/>
                            </p:stCondLst>
                            <p:childTnLst>
                              <p:par>
                                <p:cTn id="22" presetID="14" presetClass="entr" presetSubtype="1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6000"/>
                            </p:stCondLst>
                            <p:childTnLst>
                              <p:par>
                                <p:cTn id="45" presetID="22" presetClass="entr" presetSubtype="8"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75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childTnLst>
                          </p:cTn>
                        </p:par>
                        <p:par>
                          <p:cTn id="60" fill="hold">
                            <p:stCondLst>
                              <p:cond delay="8000"/>
                            </p:stCondLst>
                            <p:childTnLst>
                              <p:par>
                                <p:cTn id="61" presetID="22" presetClass="entr" presetSubtype="8"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圆角矩形 2"/>
          <p:cNvSpPr/>
          <p:nvPr/>
        </p:nvSpPr>
        <p:spPr>
          <a:xfrm>
            <a:off x="628568" y="2140275"/>
            <a:ext cx="2448272" cy="2375693"/>
          </a:xfrm>
          <a:prstGeom prst="roundRect">
            <a:avLst>
              <a:gd name="adj" fmla="val 945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grpSp>
        <p:nvGrpSpPr>
          <p:cNvPr id="5" name="组合 4"/>
          <p:cNvGrpSpPr/>
          <p:nvPr/>
        </p:nvGrpSpPr>
        <p:grpSpPr>
          <a:xfrm>
            <a:off x="1108334" y="1008391"/>
            <a:ext cx="1447442" cy="1447442"/>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grpSp>
      <p:sp>
        <p:nvSpPr>
          <p:cNvPr id="8" name="椭圆 7"/>
          <p:cNvSpPr/>
          <p:nvPr/>
        </p:nvSpPr>
        <p:spPr>
          <a:xfrm>
            <a:off x="2212421" y="1953619"/>
            <a:ext cx="373310" cy="373310"/>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1</a:t>
            </a:r>
            <a:endParaRPr lang="zh-CN" altLang="en-US" dirty="0">
              <a:solidFill>
                <a:schemeClr val="bg1"/>
              </a:solidFill>
            </a:endParaRPr>
          </a:p>
        </p:txBody>
      </p:sp>
      <p:sp>
        <p:nvSpPr>
          <p:cNvPr id="9" name="矩形 8"/>
          <p:cNvSpPr/>
          <p:nvPr/>
        </p:nvSpPr>
        <p:spPr>
          <a:xfrm>
            <a:off x="1291080" y="1578805"/>
            <a:ext cx="1107996" cy="369332"/>
          </a:xfrm>
          <a:prstGeom prst="rect">
            <a:avLst/>
          </a:prstGeom>
        </p:spPr>
        <p:txBody>
          <a:bodyPr wrap="none">
            <a:spAutoFit/>
          </a:bodyPr>
          <a:lstStyle/>
          <a:p>
            <a:r>
              <a:rPr lang="zh-CN" altLang="en-US" dirty="0" smtClean="0">
                <a:solidFill>
                  <a:srgbClr val="C00000"/>
                </a:solidFill>
                <a:latin typeface="微软雅黑"/>
                <a:ea typeface="微软雅黑"/>
              </a:rPr>
              <a:t>完成项目</a:t>
            </a:r>
            <a:endParaRPr lang="zh-CN" altLang="en-US" dirty="0">
              <a:solidFill>
                <a:srgbClr val="C00000"/>
              </a:solidFill>
              <a:latin typeface="微软雅黑"/>
              <a:ea typeface="微软雅黑"/>
            </a:endParaRPr>
          </a:p>
        </p:txBody>
      </p:sp>
      <p:sp>
        <p:nvSpPr>
          <p:cNvPr id="10" name="圆角矩形 9"/>
          <p:cNvSpPr/>
          <p:nvPr/>
        </p:nvSpPr>
        <p:spPr>
          <a:xfrm>
            <a:off x="3346388" y="2140274"/>
            <a:ext cx="2448272" cy="2375693"/>
          </a:xfrm>
          <a:prstGeom prst="roundRect">
            <a:avLst>
              <a:gd name="adj" fmla="val 7846"/>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sp>
        <p:nvSpPr>
          <p:cNvPr id="11" name="圆角矩形 10"/>
          <p:cNvSpPr/>
          <p:nvPr/>
        </p:nvSpPr>
        <p:spPr>
          <a:xfrm>
            <a:off x="6080527" y="2140273"/>
            <a:ext cx="2448272" cy="2375693"/>
          </a:xfrm>
          <a:prstGeom prst="roundRect">
            <a:avLst>
              <a:gd name="adj" fmla="val 7445"/>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grpSp>
        <p:nvGrpSpPr>
          <p:cNvPr id="12" name="组合 11"/>
          <p:cNvGrpSpPr/>
          <p:nvPr/>
        </p:nvGrpSpPr>
        <p:grpSpPr>
          <a:xfrm>
            <a:off x="3846803" y="1052302"/>
            <a:ext cx="1447442" cy="1447442"/>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grpSp>
      <p:grpSp>
        <p:nvGrpSpPr>
          <p:cNvPr id="15" name="组合 14"/>
          <p:cNvGrpSpPr/>
          <p:nvPr/>
        </p:nvGrpSpPr>
        <p:grpSpPr>
          <a:xfrm>
            <a:off x="6580942" y="1008391"/>
            <a:ext cx="1447442" cy="1447442"/>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9BAB"/>
                </a:solidFill>
              </a:endParaRPr>
            </a:p>
          </p:txBody>
        </p:sp>
      </p:grpSp>
      <p:sp>
        <p:nvSpPr>
          <p:cNvPr id="18" name="椭圆 17"/>
          <p:cNvSpPr/>
          <p:nvPr/>
        </p:nvSpPr>
        <p:spPr>
          <a:xfrm>
            <a:off x="5004048" y="1953619"/>
            <a:ext cx="373310" cy="373310"/>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2</a:t>
            </a:r>
            <a:endParaRPr lang="zh-CN" altLang="en-US" dirty="0">
              <a:solidFill>
                <a:schemeClr val="bg1"/>
              </a:solidFill>
            </a:endParaRPr>
          </a:p>
        </p:txBody>
      </p:sp>
      <p:sp>
        <p:nvSpPr>
          <p:cNvPr id="19" name="椭圆 18"/>
          <p:cNvSpPr/>
          <p:nvPr/>
        </p:nvSpPr>
        <p:spPr>
          <a:xfrm>
            <a:off x="7740352" y="1953619"/>
            <a:ext cx="373310" cy="373310"/>
          </a:xfrm>
          <a:prstGeom prst="ellipse">
            <a:avLst/>
          </a:prstGeom>
          <a:solidFill>
            <a:srgbClr val="C00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3</a:t>
            </a:r>
            <a:endParaRPr lang="zh-CN" altLang="en-US" dirty="0">
              <a:solidFill>
                <a:schemeClr val="bg1"/>
              </a:solidFill>
            </a:endParaRPr>
          </a:p>
        </p:txBody>
      </p:sp>
      <p:sp>
        <p:nvSpPr>
          <p:cNvPr id="20" name="矩形 19"/>
          <p:cNvSpPr/>
          <p:nvPr/>
        </p:nvSpPr>
        <p:spPr>
          <a:xfrm>
            <a:off x="4016526" y="1578805"/>
            <a:ext cx="1107996" cy="369332"/>
          </a:xfrm>
          <a:prstGeom prst="rect">
            <a:avLst/>
          </a:prstGeom>
        </p:spPr>
        <p:txBody>
          <a:bodyPr wrap="none">
            <a:spAutoFit/>
          </a:bodyPr>
          <a:lstStyle/>
          <a:p>
            <a:r>
              <a:rPr lang="zh-CN" altLang="en-US" dirty="0">
                <a:solidFill>
                  <a:srgbClr val="C00000"/>
                </a:solidFill>
                <a:latin typeface="微软雅黑"/>
                <a:ea typeface="微软雅黑"/>
              </a:rPr>
              <a:t>完成项目</a:t>
            </a:r>
          </a:p>
        </p:txBody>
      </p:sp>
      <p:sp>
        <p:nvSpPr>
          <p:cNvPr id="21" name="矩形 20"/>
          <p:cNvSpPr/>
          <p:nvPr/>
        </p:nvSpPr>
        <p:spPr>
          <a:xfrm>
            <a:off x="6750665" y="1578805"/>
            <a:ext cx="1107996" cy="369332"/>
          </a:xfrm>
          <a:prstGeom prst="rect">
            <a:avLst/>
          </a:prstGeom>
        </p:spPr>
        <p:txBody>
          <a:bodyPr wrap="none">
            <a:spAutoFit/>
          </a:bodyPr>
          <a:lstStyle/>
          <a:p>
            <a:r>
              <a:rPr lang="zh-CN" altLang="en-US" dirty="0">
                <a:solidFill>
                  <a:srgbClr val="C00000"/>
                </a:solidFill>
                <a:latin typeface="微软雅黑"/>
                <a:ea typeface="微软雅黑"/>
              </a:rPr>
              <a:t>完成项目</a:t>
            </a:r>
          </a:p>
        </p:txBody>
      </p:sp>
      <p:sp>
        <p:nvSpPr>
          <p:cNvPr id="22" name="TextBox 21"/>
          <p:cNvSpPr txBox="1"/>
          <p:nvPr/>
        </p:nvSpPr>
        <p:spPr>
          <a:xfrm>
            <a:off x="892717" y="2685754"/>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65000"/>
                    <a:lumOff val="35000"/>
                  </a:schemeClr>
                </a:solidFill>
                <a:latin typeface="微软雅黑" pitchFamily="34" charset="-122"/>
                <a:ea typeface="微软雅黑" pitchFamily="34" charset="-122"/>
              </a:rPr>
              <a:t>修饰。</a:t>
            </a:r>
            <a:endParaRPr lang="zh-CN" altLang="en-US" sz="1600" b="1" dirty="0" smtClean="0">
              <a:solidFill>
                <a:schemeClr val="tx1">
                  <a:lumMod val="65000"/>
                  <a:lumOff val="35000"/>
                </a:schemeClr>
              </a:solidFill>
              <a:latin typeface="微软雅黑" pitchFamily="34" charset="-122"/>
              <a:ea typeface="微软雅黑" pitchFamily="34" charset="-122"/>
            </a:endParaRPr>
          </a:p>
        </p:txBody>
      </p:sp>
      <p:sp>
        <p:nvSpPr>
          <p:cNvPr id="23" name="TextBox 22"/>
          <p:cNvSpPr txBox="1"/>
          <p:nvPr/>
        </p:nvSpPr>
        <p:spPr>
          <a:xfrm>
            <a:off x="3598416" y="2680110"/>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65000"/>
                    <a:lumOff val="35000"/>
                  </a:schemeClr>
                </a:solidFill>
                <a:latin typeface="微软雅黑" pitchFamily="34" charset="-122"/>
                <a:ea typeface="微软雅黑" pitchFamily="34" charset="-122"/>
              </a:rPr>
              <a:t>修饰。</a:t>
            </a:r>
            <a:endParaRPr lang="zh-CN" altLang="en-US" sz="1600" b="1" dirty="0" smtClean="0">
              <a:solidFill>
                <a:schemeClr val="tx1">
                  <a:lumMod val="65000"/>
                  <a:lumOff val="35000"/>
                </a:schemeClr>
              </a:solidFill>
              <a:latin typeface="微软雅黑" pitchFamily="34" charset="-122"/>
              <a:ea typeface="微软雅黑" pitchFamily="34" charset="-122"/>
            </a:endParaRPr>
          </a:p>
        </p:txBody>
      </p:sp>
      <p:sp>
        <p:nvSpPr>
          <p:cNvPr id="24" name="TextBox 23"/>
          <p:cNvSpPr txBox="1"/>
          <p:nvPr/>
        </p:nvSpPr>
        <p:spPr>
          <a:xfrm>
            <a:off x="6332555" y="2686986"/>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65000"/>
                    <a:lumOff val="35000"/>
                  </a:schemeClr>
                </a:solidFill>
                <a:latin typeface="微软雅黑" pitchFamily="34" charset="-122"/>
                <a:ea typeface="微软雅黑" pitchFamily="34" charset="-122"/>
              </a:rPr>
              <a:t>修饰。</a:t>
            </a:r>
            <a:endParaRPr lang="zh-CN" altLang="en-US" sz="16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871941841"/>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40000">
                                          <p:cBhvr additive="base">
                                            <p:cTn id="16"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14:presetBounceEnd="4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0000">
                                          <p:cBhvr additive="base">
                                            <p:cTn id="21"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53" presetClass="entr" presetSubtype="16"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200"/>
                                </p:stCondLst>
                                <p:childTnLst>
                                  <p:par>
                                    <p:cTn id="39" presetID="16" presetClass="entr" presetSubtype="37"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outVertical)">
                                          <p:cBhvr>
                                            <p:cTn id="44" dur="500"/>
                                            <p:tgtEl>
                                              <p:spTgt spid="9"/>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500"/>
                                            <p:tgtEl>
                                              <p:spTgt spid="21"/>
                                            </p:tgtEl>
                                          </p:cBhvr>
                                        </p:animEffect>
                                      </p:childTnLst>
                                    </p:cTn>
                                  </p:par>
                                </p:childTnLst>
                              </p:cTn>
                            </p:par>
                            <p:par>
                              <p:cTn id="48" fill="hold">
                                <p:stCondLst>
                                  <p:cond delay="2700"/>
                                </p:stCondLst>
                                <p:childTnLst>
                                  <p:par>
                                    <p:cTn id="49" presetID="21"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800"/>
                                            <p:tgtEl>
                                              <p:spTgt spid="3"/>
                                            </p:tgtEl>
                                          </p:cBhvr>
                                        </p:animEffect>
                                      </p:childTnLst>
                                    </p:cTn>
                                  </p:par>
                                  <p:par>
                                    <p:cTn id="52" presetID="21" presetClass="entr" presetSubtype="1" fill="hold" grpId="0" nodeType="withEffect">
                                      <p:stCondLst>
                                        <p:cond delay="200"/>
                                      </p:stCondLst>
                                      <p:childTnLst>
                                        <p:set>
                                          <p:cBhvr>
                                            <p:cTn id="53" dur="1" fill="hold">
                                              <p:stCondLst>
                                                <p:cond delay="0"/>
                                              </p:stCondLst>
                                            </p:cTn>
                                            <p:tgtEl>
                                              <p:spTgt spid="10"/>
                                            </p:tgtEl>
                                            <p:attrNameLst>
                                              <p:attrName>style.visibility</p:attrName>
                                            </p:attrNameLst>
                                          </p:cBhvr>
                                          <p:to>
                                            <p:strVal val="visible"/>
                                          </p:to>
                                        </p:set>
                                        <p:animEffect transition="in" filter="wheel(1)">
                                          <p:cBhvr>
                                            <p:cTn id="54" dur="800"/>
                                            <p:tgtEl>
                                              <p:spTgt spid="10"/>
                                            </p:tgtEl>
                                          </p:cBhvr>
                                        </p:animEffect>
                                      </p:childTnLst>
                                    </p:cTn>
                                  </p:par>
                                  <p:par>
                                    <p:cTn id="55" presetID="21" presetClass="entr" presetSubtype="1" fill="hold" grpId="0" nodeType="withEffect">
                                      <p:stCondLst>
                                        <p:cond delay="400"/>
                                      </p:stCondLst>
                                      <p:childTnLst>
                                        <p:set>
                                          <p:cBhvr>
                                            <p:cTn id="56" dur="1" fill="hold">
                                              <p:stCondLst>
                                                <p:cond delay="0"/>
                                              </p:stCondLst>
                                            </p:cTn>
                                            <p:tgtEl>
                                              <p:spTgt spid="11"/>
                                            </p:tgtEl>
                                            <p:attrNameLst>
                                              <p:attrName>style.visibility</p:attrName>
                                            </p:attrNameLst>
                                          </p:cBhvr>
                                          <p:to>
                                            <p:strVal val="visible"/>
                                          </p:to>
                                        </p:set>
                                        <p:animEffect transition="in" filter="wheel(1)">
                                          <p:cBhvr>
                                            <p:cTn id="57" dur="800"/>
                                            <p:tgtEl>
                                              <p:spTgt spid="11"/>
                                            </p:tgtEl>
                                          </p:cBhvr>
                                        </p:animEffect>
                                      </p:childTnLst>
                                    </p:cTn>
                                  </p:par>
                                </p:childTnLst>
                              </p:cTn>
                            </p:par>
                            <p:par>
                              <p:cTn id="58" fill="hold">
                                <p:stCondLst>
                                  <p:cond delay="390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22"/>
                                            </p:tgtEl>
                                            <p:attrNameLst>
                                              <p:attrName>style.visibility</p:attrName>
                                            </p:attrNameLst>
                                          </p:cBhvr>
                                          <p:to>
                                            <p:strVal val="visible"/>
                                          </p:to>
                                        </p:set>
                                        <p:animEffect transition="in" filter="wipe(left)">
                                          <p:cBhvr>
                                            <p:cTn id="61" dur="50"/>
                                            <p:tgtEl>
                                              <p:spTgt spid="22"/>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22"/>
                                            </p:tgtEl>
                                          </p:cBhvr>
                                          <p:to x="80000" y="100000"/>
                                        </p:animScale>
                                        <p:anim by="(#ppt_w*0.10)" calcmode="lin" valueType="num">
                                          <p:cBhvr>
                                            <p:cTn id="64" dur="25" autoRev="1" fill="hold">
                                              <p:stCondLst>
                                                <p:cond delay="0"/>
                                              </p:stCondLst>
                                            </p:cTn>
                                            <p:tgtEl>
                                              <p:spTgt spid="22"/>
                                            </p:tgtEl>
                                            <p:attrNameLst>
                                              <p:attrName>ppt_x</p:attrName>
                                            </p:attrNameLst>
                                          </p:cBhvr>
                                        </p:anim>
                                        <p:anim by="(-#ppt_w*0.10)" calcmode="lin" valueType="num">
                                          <p:cBhvr>
                                            <p:cTn id="65" dur="25" autoRev="1" fill="hold">
                                              <p:stCondLst>
                                                <p:cond delay="0"/>
                                              </p:stCondLst>
                                            </p:cTn>
                                            <p:tgtEl>
                                              <p:spTgt spid="22"/>
                                            </p:tgtEl>
                                            <p:attrNameLst>
                                              <p:attrName>ppt_y</p:attrName>
                                            </p:attrNameLst>
                                          </p:cBhvr>
                                        </p:anim>
                                        <p:animRot by="-480000">
                                          <p:cBhvr>
                                            <p:cTn id="66" dur="25" autoRev="1" fill="hold">
                                              <p:stCondLst>
                                                <p:cond delay="0"/>
                                              </p:stCondLst>
                                            </p:cTn>
                                            <p:tgtEl>
                                              <p:spTgt spid="22"/>
                                            </p:tgtEl>
                                            <p:attrNameLst>
                                              <p:attrName>r</p:attrName>
                                            </p:attrNameLst>
                                          </p:cBhvr>
                                        </p:animRot>
                                      </p:childTnLst>
                                    </p:cTn>
                                  </p:par>
                                  <p:par>
                                    <p:cTn id="67" presetID="22" presetClass="entr" presetSubtype="8" fill="hold" grpId="0" nodeType="withEffect">
                                      <p:stCondLst>
                                        <p:cond delay="500"/>
                                      </p:stCondLst>
                                      <p:iterate type="lt">
                                        <p:tmPct val="30000"/>
                                      </p:iterate>
                                      <p:childTnLst>
                                        <p:set>
                                          <p:cBhvr>
                                            <p:cTn id="68" dur="1" fill="hold">
                                              <p:stCondLst>
                                                <p:cond delay="0"/>
                                              </p:stCondLst>
                                            </p:cTn>
                                            <p:tgtEl>
                                              <p:spTgt spid="23"/>
                                            </p:tgtEl>
                                            <p:attrNameLst>
                                              <p:attrName>style.visibility</p:attrName>
                                            </p:attrNameLst>
                                          </p:cBhvr>
                                          <p:to>
                                            <p:strVal val="visible"/>
                                          </p:to>
                                        </p:set>
                                        <p:animEffect transition="in" filter="wipe(left)">
                                          <p:cBhvr>
                                            <p:cTn id="69" dur="50"/>
                                            <p:tgtEl>
                                              <p:spTgt spid="23"/>
                                            </p:tgtEl>
                                          </p:cBhvr>
                                        </p:animEffect>
                                      </p:childTnLst>
                                    </p:cTn>
                                  </p:par>
                                  <p:par>
                                    <p:cTn id="70" presetID="36" presetClass="emph" presetSubtype="0" fill="hold" grpId="1" nodeType="withEffect">
                                      <p:stCondLst>
                                        <p:cond delay="500"/>
                                      </p:stCondLst>
                                      <p:iterate type="lt">
                                        <p:tmPct val="30000"/>
                                      </p:iterate>
                                      <p:childTnLst>
                                        <p:animScale>
                                          <p:cBhvr>
                                            <p:cTn id="71" dur="25" autoRev="1" fill="hold">
                                              <p:stCondLst>
                                                <p:cond delay="0"/>
                                              </p:stCondLst>
                                            </p:cTn>
                                            <p:tgtEl>
                                              <p:spTgt spid="23"/>
                                            </p:tgtEl>
                                          </p:cBhvr>
                                          <p:to x="80000" y="100000"/>
                                        </p:animScale>
                                        <p:anim by="(#ppt_w*0.10)" calcmode="lin" valueType="num">
                                          <p:cBhvr>
                                            <p:cTn id="72" dur="25" autoRev="1" fill="hold">
                                              <p:stCondLst>
                                                <p:cond delay="0"/>
                                              </p:stCondLst>
                                            </p:cTn>
                                            <p:tgtEl>
                                              <p:spTgt spid="23"/>
                                            </p:tgtEl>
                                            <p:attrNameLst>
                                              <p:attrName>ppt_x</p:attrName>
                                            </p:attrNameLst>
                                          </p:cBhvr>
                                        </p:anim>
                                        <p:anim by="(-#ppt_w*0.10)" calcmode="lin" valueType="num">
                                          <p:cBhvr>
                                            <p:cTn id="73" dur="25" autoRev="1" fill="hold">
                                              <p:stCondLst>
                                                <p:cond delay="0"/>
                                              </p:stCondLst>
                                            </p:cTn>
                                            <p:tgtEl>
                                              <p:spTgt spid="23"/>
                                            </p:tgtEl>
                                            <p:attrNameLst>
                                              <p:attrName>ppt_y</p:attrName>
                                            </p:attrNameLst>
                                          </p:cBhvr>
                                        </p:anim>
                                        <p:animRot by="-480000">
                                          <p:cBhvr>
                                            <p:cTn id="74" dur="25" autoRev="1" fill="hold">
                                              <p:stCondLst>
                                                <p:cond delay="0"/>
                                              </p:stCondLst>
                                            </p:cTn>
                                            <p:tgtEl>
                                              <p:spTgt spid="23"/>
                                            </p:tgtEl>
                                            <p:attrNameLst>
                                              <p:attrName>r</p:attrName>
                                            </p:attrNameLst>
                                          </p:cBhvr>
                                        </p:animRot>
                                      </p:childTnLst>
                                    </p:cTn>
                                  </p:par>
                                  <p:par>
                                    <p:cTn id="75" presetID="22" presetClass="entr" presetSubtype="8" fill="hold" grpId="0" nodeType="withEffect">
                                      <p:stCondLst>
                                        <p:cond delay="1000"/>
                                      </p:stCondLst>
                                      <p:iterate type="lt">
                                        <p:tmPct val="30000"/>
                                      </p:iterate>
                                      <p:childTnLst>
                                        <p:set>
                                          <p:cBhvr>
                                            <p:cTn id="76" dur="1" fill="hold">
                                              <p:stCondLst>
                                                <p:cond delay="0"/>
                                              </p:stCondLst>
                                            </p:cTn>
                                            <p:tgtEl>
                                              <p:spTgt spid="24"/>
                                            </p:tgtEl>
                                            <p:attrNameLst>
                                              <p:attrName>style.visibility</p:attrName>
                                            </p:attrNameLst>
                                          </p:cBhvr>
                                          <p:to>
                                            <p:strVal val="visible"/>
                                          </p:to>
                                        </p:set>
                                        <p:animEffect transition="in" filter="wipe(left)">
                                          <p:cBhvr>
                                            <p:cTn id="77" dur="50"/>
                                            <p:tgtEl>
                                              <p:spTgt spid="24"/>
                                            </p:tgtEl>
                                          </p:cBhvr>
                                        </p:animEffect>
                                      </p:childTnLst>
                                    </p:cTn>
                                  </p:par>
                                  <p:par>
                                    <p:cTn id="78" presetID="36" presetClass="emph" presetSubtype="0" fill="hold" grpId="1" nodeType="withEffect">
                                      <p:stCondLst>
                                        <p:cond delay="1000"/>
                                      </p:stCondLst>
                                      <p:iterate type="lt">
                                        <p:tmPct val="30000"/>
                                      </p:iterate>
                                      <p:childTnLst>
                                        <p:animScale>
                                          <p:cBhvr>
                                            <p:cTn id="79" dur="25" autoRev="1" fill="hold">
                                              <p:stCondLst>
                                                <p:cond delay="0"/>
                                              </p:stCondLst>
                                            </p:cTn>
                                            <p:tgtEl>
                                              <p:spTgt spid="24"/>
                                            </p:tgtEl>
                                          </p:cBhvr>
                                          <p:to x="80000" y="100000"/>
                                        </p:animScale>
                                        <p:anim by="(#ppt_w*0.10)" calcmode="lin" valueType="num">
                                          <p:cBhvr>
                                            <p:cTn id="80" dur="25" autoRev="1" fill="hold">
                                              <p:stCondLst>
                                                <p:cond delay="0"/>
                                              </p:stCondLst>
                                            </p:cTn>
                                            <p:tgtEl>
                                              <p:spTgt spid="24"/>
                                            </p:tgtEl>
                                            <p:attrNameLst>
                                              <p:attrName>ppt_x</p:attrName>
                                            </p:attrNameLst>
                                          </p:cBhvr>
                                        </p:anim>
                                        <p:anim by="(-#ppt_w*0.10)" calcmode="lin" valueType="num">
                                          <p:cBhvr>
                                            <p:cTn id="81" dur="25" autoRev="1" fill="hold">
                                              <p:stCondLst>
                                                <p:cond delay="0"/>
                                              </p:stCondLst>
                                            </p:cTn>
                                            <p:tgtEl>
                                              <p:spTgt spid="24"/>
                                            </p:tgtEl>
                                            <p:attrNameLst>
                                              <p:attrName>ppt_y</p:attrName>
                                            </p:attrNameLst>
                                          </p:cBhvr>
                                        </p:anim>
                                        <p:animRot by="-480000">
                                          <p:cBhvr>
                                            <p:cTn id="82" dur="25" autoRev="1"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8" grpId="0" animBg="1"/>
          <p:bldP spid="9" grpId="0"/>
          <p:bldP spid="10" grpId="0" animBg="1"/>
          <p:bldP spid="11" grpId="0" animBg="1"/>
          <p:bldP spid="18" grpId="0" animBg="1"/>
          <p:bldP spid="19" grpId="0" animBg="1"/>
          <p:bldP spid="20" grpId="0"/>
          <p:bldP spid="21" grpId="0"/>
          <p:bldP spid="22" grpId="0"/>
          <p:bldP spid="22" grpId="1"/>
          <p:bldP spid="23" grpId="0"/>
          <p:bldP spid="23" grpId="1"/>
          <p:bldP spid="24" grpId="0"/>
          <p:bldP spid="2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53" presetClass="entr" presetSubtype="16"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200"/>
                                </p:stCondLst>
                                <p:childTnLst>
                                  <p:par>
                                    <p:cTn id="39" presetID="16" presetClass="entr" presetSubtype="37"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outVertical)">
                                          <p:cBhvr>
                                            <p:cTn id="44" dur="500"/>
                                            <p:tgtEl>
                                              <p:spTgt spid="9"/>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500"/>
                                            <p:tgtEl>
                                              <p:spTgt spid="21"/>
                                            </p:tgtEl>
                                          </p:cBhvr>
                                        </p:animEffect>
                                      </p:childTnLst>
                                    </p:cTn>
                                  </p:par>
                                </p:childTnLst>
                              </p:cTn>
                            </p:par>
                            <p:par>
                              <p:cTn id="48" fill="hold">
                                <p:stCondLst>
                                  <p:cond delay="2700"/>
                                </p:stCondLst>
                                <p:childTnLst>
                                  <p:par>
                                    <p:cTn id="49" presetID="21"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800"/>
                                            <p:tgtEl>
                                              <p:spTgt spid="3"/>
                                            </p:tgtEl>
                                          </p:cBhvr>
                                        </p:animEffect>
                                      </p:childTnLst>
                                    </p:cTn>
                                  </p:par>
                                  <p:par>
                                    <p:cTn id="52" presetID="21" presetClass="entr" presetSubtype="1" fill="hold" grpId="0" nodeType="withEffect">
                                      <p:stCondLst>
                                        <p:cond delay="200"/>
                                      </p:stCondLst>
                                      <p:childTnLst>
                                        <p:set>
                                          <p:cBhvr>
                                            <p:cTn id="53" dur="1" fill="hold">
                                              <p:stCondLst>
                                                <p:cond delay="0"/>
                                              </p:stCondLst>
                                            </p:cTn>
                                            <p:tgtEl>
                                              <p:spTgt spid="10"/>
                                            </p:tgtEl>
                                            <p:attrNameLst>
                                              <p:attrName>style.visibility</p:attrName>
                                            </p:attrNameLst>
                                          </p:cBhvr>
                                          <p:to>
                                            <p:strVal val="visible"/>
                                          </p:to>
                                        </p:set>
                                        <p:animEffect transition="in" filter="wheel(1)">
                                          <p:cBhvr>
                                            <p:cTn id="54" dur="800"/>
                                            <p:tgtEl>
                                              <p:spTgt spid="10"/>
                                            </p:tgtEl>
                                          </p:cBhvr>
                                        </p:animEffect>
                                      </p:childTnLst>
                                    </p:cTn>
                                  </p:par>
                                  <p:par>
                                    <p:cTn id="55" presetID="21" presetClass="entr" presetSubtype="1" fill="hold" grpId="0" nodeType="withEffect">
                                      <p:stCondLst>
                                        <p:cond delay="400"/>
                                      </p:stCondLst>
                                      <p:childTnLst>
                                        <p:set>
                                          <p:cBhvr>
                                            <p:cTn id="56" dur="1" fill="hold">
                                              <p:stCondLst>
                                                <p:cond delay="0"/>
                                              </p:stCondLst>
                                            </p:cTn>
                                            <p:tgtEl>
                                              <p:spTgt spid="11"/>
                                            </p:tgtEl>
                                            <p:attrNameLst>
                                              <p:attrName>style.visibility</p:attrName>
                                            </p:attrNameLst>
                                          </p:cBhvr>
                                          <p:to>
                                            <p:strVal val="visible"/>
                                          </p:to>
                                        </p:set>
                                        <p:animEffect transition="in" filter="wheel(1)">
                                          <p:cBhvr>
                                            <p:cTn id="57" dur="800"/>
                                            <p:tgtEl>
                                              <p:spTgt spid="11"/>
                                            </p:tgtEl>
                                          </p:cBhvr>
                                        </p:animEffect>
                                      </p:childTnLst>
                                    </p:cTn>
                                  </p:par>
                                </p:childTnLst>
                              </p:cTn>
                            </p:par>
                            <p:par>
                              <p:cTn id="58" fill="hold">
                                <p:stCondLst>
                                  <p:cond delay="390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22"/>
                                            </p:tgtEl>
                                            <p:attrNameLst>
                                              <p:attrName>style.visibility</p:attrName>
                                            </p:attrNameLst>
                                          </p:cBhvr>
                                          <p:to>
                                            <p:strVal val="visible"/>
                                          </p:to>
                                        </p:set>
                                        <p:animEffect transition="in" filter="wipe(left)">
                                          <p:cBhvr>
                                            <p:cTn id="61" dur="50"/>
                                            <p:tgtEl>
                                              <p:spTgt spid="22"/>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22"/>
                                            </p:tgtEl>
                                          </p:cBhvr>
                                          <p:to x="80000" y="100000"/>
                                        </p:animScale>
                                        <p:anim by="(#ppt_w*0.10)" calcmode="lin" valueType="num">
                                          <p:cBhvr>
                                            <p:cTn id="64" dur="25" autoRev="1" fill="hold">
                                              <p:stCondLst>
                                                <p:cond delay="0"/>
                                              </p:stCondLst>
                                            </p:cTn>
                                            <p:tgtEl>
                                              <p:spTgt spid="22"/>
                                            </p:tgtEl>
                                            <p:attrNameLst>
                                              <p:attrName>ppt_x</p:attrName>
                                            </p:attrNameLst>
                                          </p:cBhvr>
                                        </p:anim>
                                        <p:anim by="(-#ppt_w*0.10)" calcmode="lin" valueType="num">
                                          <p:cBhvr>
                                            <p:cTn id="65" dur="25" autoRev="1" fill="hold">
                                              <p:stCondLst>
                                                <p:cond delay="0"/>
                                              </p:stCondLst>
                                            </p:cTn>
                                            <p:tgtEl>
                                              <p:spTgt spid="22"/>
                                            </p:tgtEl>
                                            <p:attrNameLst>
                                              <p:attrName>ppt_y</p:attrName>
                                            </p:attrNameLst>
                                          </p:cBhvr>
                                        </p:anim>
                                        <p:animRot by="-480000">
                                          <p:cBhvr>
                                            <p:cTn id="66" dur="25" autoRev="1" fill="hold">
                                              <p:stCondLst>
                                                <p:cond delay="0"/>
                                              </p:stCondLst>
                                            </p:cTn>
                                            <p:tgtEl>
                                              <p:spTgt spid="22"/>
                                            </p:tgtEl>
                                            <p:attrNameLst>
                                              <p:attrName>r</p:attrName>
                                            </p:attrNameLst>
                                          </p:cBhvr>
                                        </p:animRot>
                                      </p:childTnLst>
                                    </p:cTn>
                                  </p:par>
                                  <p:par>
                                    <p:cTn id="67" presetID="22" presetClass="entr" presetSubtype="8" fill="hold" grpId="0" nodeType="withEffect">
                                      <p:stCondLst>
                                        <p:cond delay="500"/>
                                      </p:stCondLst>
                                      <p:iterate type="lt">
                                        <p:tmPct val="30000"/>
                                      </p:iterate>
                                      <p:childTnLst>
                                        <p:set>
                                          <p:cBhvr>
                                            <p:cTn id="68" dur="1" fill="hold">
                                              <p:stCondLst>
                                                <p:cond delay="0"/>
                                              </p:stCondLst>
                                            </p:cTn>
                                            <p:tgtEl>
                                              <p:spTgt spid="23"/>
                                            </p:tgtEl>
                                            <p:attrNameLst>
                                              <p:attrName>style.visibility</p:attrName>
                                            </p:attrNameLst>
                                          </p:cBhvr>
                                          <p:to>
                                            <p:strVal val="visible"/>
                                          </p:to>
                                        </p:set>
                                        <p:animEffect transition="in" filter="wipe(left)">
                                          <p:cBhvr>
                                            <p:cTn id="69" dur="50"/>
                                            <p:tgtEl>
                                              <p:spTgt spid="23"/>
                                            </p:tgtEl>
                                          </p:cBhvr>
                                        </p:animEffect>
                                      </p:childTnLst>
                                    </p:cTn>
                                  </p:par>
                                  <p:par>
                                    <p:cTn id="70" presetID="36" presetClass="emph" presetSubtype="0" fill="hold" grpId="1" nodeType="withEffect">
                                      <p:stCondLst>
                                        <p:cond delay="500"/>
                                      </p:stCondLst>
                                      <p:iterate type="lt">
                                        <p:tmPct val="30000"/>
                                      </p:iterate>
                                      <p:childTnLst>
                                        <p:animScale>
                                          <p:cBhvr>
                                            <p:cTn id="71" dur="25" autoRev="1" fill="hold">
                                              <p:stCondLst>
                                                <p:cond delay="0"/>
                                              </p:stCondLst>
                                            </p:cTn>
                                            <p:tgtEl>
                                              <p:spTgt spid="23"/>
                                            </p:tgtEl>
                                          </p:cBhvr>
                                          <p:to x="80000" y="100000"/>
                                        </p:animScale>
                                        <p:anim by="(#ppt_w*0.10)" calcmode="lin" valueType="num">
                                          <p:cBhvr>
                                            <p:cTn id="72" dur="25" autoRev="1" fill="hold">
                                              <p:stCondLst>
                                                <p:cond delay="0"/>
                                              </p:stCondLst>
                                            </p:cTn>
                                            <p:tgtEl>
                                              <p:spTgt spid="23"/>
                                            </p:tgtEl>
                                            <p:attrNameLst>
                                              <p:attrName>ppt_x</p:attrName>
                                            </p:attrNameLst>
                                          </p:cBhvr>
                                        </p:anim>
                                        <p:anim by="(-#ppt_w*0.10)" calcmode="lin" valueType="num">
                                          <p:cBhvr>
                                            <p:cTn id="73" dur="25" autoRev="1" fill="hold">
                                              <p:stCondLst>
                                                <p:cond delay="0"/>
                                              </p:stCondLst>
                                            </p:cTn>
                                            <p:tgtEl>
                                              <p:spTgt spid="23"/>
                                            </p:tgtEl>
                                            <p:attrNameLst>
                                              <p:attrName>ppt_y</p:attrName>
                                            </p:attrNameLst>
                                          </p:cBhvr>
                                        </p:anim>
                                        <p:animRot by="-480000">
                                          <p:cBhvr>
                                            <p:cTn id="74" dur="25" autoRev="1" fill="hold">
                                              <p:stCondLst>
                                                <p:cond delay="0"/>
                                              </p:stCondLst>
                                            </p:cTn>
                                            <p:tgtEl>
                                              <p:spTgt spid="23"/>
                                            </p:tgtEl>
                                            <p:attrNameLst>
                                              <p:attrName>r</p:attrName>
                                            </p:attrNameLst>
                                          </p:cBhvr>
                                        </p:animRot>
                                      </p:childTnLst>
                                    </p:cTn>
                                  </p:par>
                                  <p:par>
                                    <p:cTn id="75" presetID="22" presetClass="entr" presetSubtype="8" fill="hold" grpId="0" nodeType="withEffect">
                                      <p:stCondLst>
                                        <p:cond delay="1000"/>
                                      </p:stCondLst>
                                      <p:iterate type="lt">
                                        <p:tmPct val="30000"/>
                                      </p:iterate>
                                      <p:childTnLst>
                                        <p:set>
                                          <p:cBhvr>
                                            <p:cTn id="76" dur="1" fill="hold">
                                              <p:stCondLst>
                                                <p:cond delay="0"/>
                                              </p:stCondLst>
                                            </p:cTn>
                                            <p:tgtEl>
                                              <p:spTgt spid="24"/>
                                            </p:tgtEl>
                                            <p:attrNameLst>
                                              <p:attrName>style.visibility</p:attrName>
                                            </p:attrNameLst>
                                          </p:cBhvr>
                                          <p:to>
                                            <p:strVal val="visible"/>
                                          </p:to>
                                        </p:set>
                                        <p:animEffect transition="in" filter="wipe(left)">
                                          <p:cBhvr>
                                            <p:cTn id="77" dur="50"/>
                                            <p:tgtEl>
                                              <p:spTgt spid="24"/>
                                            </p:tgtEl>
                                          </p:cBhvr>
                                        </p:animEffect>
                                      </p:childTnLst>
                                    </p:cTn>
                                  </p:par>
                                  <p:par>
                                    <p:cTn id="78" presetID="36" presetClass="emph" presetSubtype="0" fill="hold" grpId="1" nodeType="withEffect">
                                      <p:stCondLst>
                                        <p:cond delay="1000"/>
                                      </p:stCondLst>
                                      <p:iterate type="lt">
                                        <p:tmPct val="30000"/>
                                      </p:iterate>
                                      <p:childTnLst>
                                        <p:animScale>
                                          <p:cBhvr>
                                            <p:cTn id="79" dur="25" autoRev="1" fill="hold">
                                              <p:stCondLst>
                                                <p:cond delay="0"/>
                                              </p:stCondLst>
                                            </p:cTn>
                                            <p:tgtEl>
                                              <p:spTgt spid="24"/>
                                            </p:tgtEl>
                                          </p:cBhvr>
                                          <p:to x="80000" y="100000"/>
                                        </p:animScale>
                                        <p:anim by="(#ppt_w*0.10)" calcmode="lin" valueType="num">
                                          <p:cBhvr>
                                            <p:cTn id="80" dur="25" autoRev="1" fill="hold">
                                              <p:stCondLst>
                                                <p:cond delay="0"/>
                                              </p:stCondLst>
                                            </p:cTn>
                                            <p:tgtEl>
                                              <p:spTgt spid="24"/>
                                            </p:tgtEl>
                                            <p:attrNameLst>
                                              <p:attrName>ppt_x</p:attrName>
                                            </p:attrNameLst>
                                          </p:cBhvr>
                                        </p:anim>
                                        <p:anim by="(-#ppt_w*0.10)" calcmode="lin" valueType="num">
                                          <p:cBhvr>
                                            <p:cTn id="81" dur="25" autoRev="1" fill="hold">
                                              <p:stCondLst>
                                                <p:cond delay="0"/>
                                              </p:stCondLst>
                                            </p:cTn>
                                            <p:tgtEl>
                                              <p:spTgt spid="24"/>
                                            </p:tgtEl>
                                            <p:attrNameLst>
                                              <p:attrName>ppt_y</p:attrName>
                                            </p:attrNameLst>
                                          </p:cBhvr>
                                        </p:anim>
                                        <p:animRot by="-480000">
                                          <p:cBhvr>
                                            <p:cTn id="82" dur="25" autoRev="1"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8" grpId="0" animBg="1"/>
          <p:bldP spid="9" grpId="0"/>
          <p:bldP spid="10" grpId="0" animBg="1"/>
          <p:bldP spid="11" grpId="0" animBg="1"/>
          <p:bldP spid="18" grpId="0" animBg="1"/>
          <p:bldP spid="19" grpId="0" animBg="1"/>
          <p:bldP spid="20" grpId="0"/>
          <p:bldP spid="21" grpId="0"/>
          <p:bldP spid="22" grpId="0"/>
          <p:bldP spid="22" grpId="1"/>
          <p:bldP spid="23" grpId="0"/>
          <p:bldP spid="23" grpId="1"/>
          <p:bldP spid="24" grpId="0"/>
          <p:bldP spid="24" grpId="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3" name="组合 32"/>
          <p:cNvGrpSpPr/>
          <p:nvPr/>
        </p:nvGrpSpPr>
        <p:grpSpPr>
          <a:xfrm>
            <a:off x="4648994" y="1147363"/>
            <a:ext cx="3258470" cy="857132"/>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圆角矩形 3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2554393" y="1734344"/>
            <a:ext cx="1005703" cy="1981199"/>
            <a:chOff x="2210594" y="1810545"/>
            <a:chExt cx="1005703" cy="1981199"/>
          </a:xfrm>
        </p:grpSpPr>
        <p:cxnSp>
          <p:nvCxnSpPr>
            <p:cNvPr id="37" name="直接连接符 36"/>
            <p:cNvCxnSpPr/>
            <p:nvPr/>
          </p:nvCxnSpPr>
          <p:spPr>
            <a:xfrm>
              <a:off x="2210594" y="3160810"/>
              <a:ext cx="1005703" cy="630934"/>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2346670" y="2801144"/>
              <a:ext cx="777103" cy="1"/>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2210594" y="1810545"/>
              <a:ext cx="943881" cy="58141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1182060" y="1879393"/>
            <a:ext cx="1702088" cy="170208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3249865" y="1083127"/>
            <a:ext cx="941929" cy="941926"/>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3249865" y="2271847"/>
            <a:ext cx="941929" cy="941926"/>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249865" y="3414847"/>
            <a:ext cx="941929" cy="941926"/>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52" name="文本框 37"/>
          <p:cNvSpPr>
            <a:spLocks noChangeArrowheads="1"/>
          </p:cNvSpPr>
          <p:nvPr/>
        </p:nvSpPr>
        <p:spPr bwMode="auto">
          <a:xfrm>
            <a:off x="1453458" y="2547069"/>
            <a:ext cx="115929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rgbClr val="C00000"/>
                </a:solidFill>
                <a:sym typeface="微软雅黑" pitchFamily="34" charset="-122"/>
              </a:rPr>
              <a:t>三大重点</a:t>
            </a:r>
            <a:endParaRPr lang="zh-CN" altLang="en-US" sz="1900" b="0" dirty="0">
              <a:solidFill>
                <a:srgbClr val="C00000"/>
              </a:solidFill>
              <a:sym typeface="微软雅黑" pitchFamily="34" charset="-122"/>
            </a:endParaRPr>
          </a:p>
        </p:txBody>
      </p:sp>
      <p:sp>
        <p:nvSpPr>
          <p:cNvPr id="53" name="文本框 37"/>
          <p:cNvSpPr>
            <a:spLocks noChangeArrowheads="1"/>
          </p:cNvSpPr>
          <p:nvPr/>
        </p:nvSpPr>
        <p:spPr bwMode="auto">
          <a:xfrm>
            <a:off x="3397665" y="1430655"/>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rgbClr val="C00000"/>
                </a:solidFill>
                <a:sym typeface="微软雅黑" pitchFamily="34" charset="-122"/>
              </a:rPr>
              <a:t>做不好</a:t>
            </a:r>
            <a:endParaRPr lang="zh-CN" altLang="en-US" sz="1200" b="0" dirty="0">
              <a:solidFill>
                <a:srgbClr val="C00000"/>
              </a:solidFill>
              <a:sym typeface="微软雅黑" pitchFamily="34" charset="-122"/>
            </a:endParaRPr>
          </a:p>
        </p:txBody>
      </p:sp>
      <p:sp>
        <p:nvSpPr>
          <p:cNvPr id="54" name="文本框 37"/>
          <p:cNvSpPr>
            <a:spLocks noChangeArrowheads="1"/>
          </p:cNvSpPr>
          <p:nvPr/>
        </p:nvSpPr>
        <p:spPr bwMode="auto">
          <a:xfrm>
            <a:off x="3397666" y="2582783"/>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rgbClr val="C00000"/>
                </a:solidFill>
                <a:sym typeface="微软雅黑" pitchFamily="34" charset="-122"/>
              </a:rPr>
              <a:t>不想做</a:t>
            </a:r>
            <a:endParaRPr lang="zh-CN" altLang="en-US" sz="1200" b="0" dirty="0">
              <a:solidFill>
                <a:srgbClr val="C00000"/>
              </a:solidFill>
              <a:sym typeface="微软雅黑" pitchFamily="34" charset="-122"/>
            </a:endParaRPr>
          </a:p>
        </p:txBody>
      </p:sp>
      <p:sp>
        <p:nvSpPr>
          <p:cNvPr id="55" name="文本框 37"/>
          <p:cNvSpPr>
            <a:spLocks noChangeArrowheads="1"/>
          </p:cNvSpPr>
          <p:nvPr/>
        </p:nvSpPr>
        <p:spPr bwMode="auto">
          <a:xfrm>
            <a:off x="3397665" y="3734911"/>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rgbClr val="C00000"/>
                </a:solidFill>
                <a:sym typeface="微软雅黑" pitchFamily="34" charset="-122"/>
              </a:rPr>
              <a:t>不合格</a:t>
            </a:r>
            <a:endParaRPr lang="zh-CN" altLang="en-US" sz="1200" b="0" dirty="0">
              <a:solidFill>
                <a:srgbClr val="C00000"/>
              </a:solidFill>
              <a:sym typeface="微软雅黑" pitchFamily="34" charset="-122"/>
            </a:endParaRPr>
          </a:p>
        </p:txBody>
      </p:sp>
      <p:sp>
        <p:nvSpPr>
          <p:cNvPr id="56" name="文本1"/>
          <p:cNvSpPr>
            <a:spLocks noChangeArrowheads="1"/>
          </p:cNvSpPr>
          <p:nvPr/>
        </p:nvSpPr>
        <p:spPr bwMode="gray">
          <a:xfrm>
            <a:off x="4783264" y="112474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endParaRPr>
          </a:p>
        </p:txBody>
      </p:sp>
      <p:grpSp>
        <p:nvGrpSpPr>
          <p:cNvPr id="57" name="组合 56"/>
          <p:cNvGrpSpPr/>
          <p:nvPr/>
        </p:nvGrpSpPr>
        <p:grpSpPr>
          <a:xfrm>
            <a:off x="4648994" y="2312983"/>
            <a:ext cx="3258470" cy="857132"/>
            <a:chOff x="4304043" y="1286668"/>
            <a:chExt cx="3837944" cy="2757793"/>
          </a:xfrm>
          <a:effectLst>
            <a:outerShdw blurRad="381000" dist="254000" dir="8100000" algn="tr" rotWithShape="0">
              <a:prstClr val="black">
                <a:alpha val="40000"/>
              </a:prstClr>
            </a:outerShdw>
          </a:effectLst>
        </p:grpSpPr>
        <p:sp>
          <p:nvSpPr>
            <p:cNvPr id="58" name="圆角矩形 5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圆角矩形 5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0" name="文本1"/>
          <p:cNvSpPr>
            <a:spLocks noChangeArrowheads="1"/>
          </p:cNvSpPr>
          <p:nvPr/>
        </p:nvSpPr>
        <p:spPr bwMode="gray">
          <a:xfrm>
            <a:off x="4783264" y="229036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endParaRPr>
          </a:p>
        </p:txBody>
      </p:sp>
      <p:grpSp>
        <p:nvGrpSpPr>
          <p:cNvPr id="61" name="组合 60"/>
          <p:cNvGrpSpPr/>
          <p:nvPr/>
        </p:nvGrpSpPr>
        <p:grpSpPr>
          <a:xfrm>
            <a:off x="4648994" y="3452413"/>
            <a:ext cx="3258470" cy="857132"/>
            <a:chOff x="4304043" y="1286668"/>
            <a:chExt cx="3837944" cy="2757793"/>
          </a:xfrm>
          <a:effectLst>
            <a:outerShdw blurRad="381000" dist="254000" dir="8100000" algn="tr" rotWithShape="0">
              <a:prstClr val="black">
                <a:alpha val="40000"/>
              </a:prstClr>
            </a:outerShdw>
          </a:effectLst>
        </p:grpSpPr>
        <p:sp>
          <p:nvSpPr>
            <p:cNvPr id="62" name="圆角矩形 6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3" name="圆角矩形 6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4" name="文本1"/>
          <p:cNvSpPr>
            <a:spLocks noChangeArrowheads="1"/>
          </p:cNvSpPr>
          <p:nvPr/>
        </p:nvSpPr>
        <p:spPr bwMode="gray">
          <a:xfrm>
            <a:off x="4783264" y="342979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1224903103"/>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1+#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2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1+#ppt_w/2"/>
                                          </p:val>
                                        </p:tav>
                                        <p:tav tm="100000">
                                          <p:val>
                                            <p:strVal val="#ppt_x"/>
                                          </p:val>
                                        </p:tav>
                                      </p:tavLst>
                                    </p:anim>
                                    <p:anim calcmode="lin" valueType="num">
                                      <p:cBhvr additive="base">
                                        <p:cTn id="20" dur="50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40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1+#ppt_w/2"/>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childTnLst>
                          </p:cTn>
                        </p:par>
                        <p:par>
                          <p:cTn id="25" fill="hold">
                            <p:stCondLst>
                              <p:cond delay="14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900"/>
                            </p:stCondLst>
                            <p:childTnLst>
                              <p:par>
                                <p:cTn id="30" presetID="53" presetClass="entr" presetSubtype="16"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p:cTn id="38" dur="500" fill="hold"/>
                                        <p:tgtEl>
                                          <p:spTgt spid="53"/>
                                        </p:tgtEl>
                                        <p:attrNameLst>
                                          <p:attrName>ppt_w</p:attrName>
                                        </p:attrNameLst>
                                      </p:cBhvr>
                                      <p:tavLst>
                                        <p:tav tm="0">
                                          <p:val>
                                            <p:fltVal val="0"/>
                                          </p:val>
                                        </p:tav>
                                        <p:tav tm="100000">
                                          <p:val>
                                            <p:strVal val="#ppt_w"/>
                                          </p:val>
                                        </p:tav>
                                      </p:tavLst>
                                    </p:anim>
                                    <p:anim calcmode="lin" valueType="num">
                                      <p:cBhvr>
                                        <p:cTn id="39" dur="500" fill="hold"/>
                                        <p:tgtEl>
                                          <p:spTgt spid="53"/>
                                        </p:tgtEl>
                                        <p:attrNameLst>
                                          <p:attrName>ppt_h</p:attrName>
                                        </p:attrNameLst>
                                      </p:cBhvr>
                                      <p:tavLst>
                                        <p:tav tm="0">
                                          <p:val>
                                            <p:fltVal val="0"/>
                                          </p:val>
                                        </p:tav>
                                        <p:tav tm="100000">
                                          <p:val>
                                            <p:strVal val="#ppt_h"/>
                                          </p:val>
                                        </p:tav>
                                      </p:tavLst>
                                    </p:anim>
                                    <p:animEffect transition="in" filter="fade">
                                      <p:cBhvr>
                                        <p:cTn id="40" dur="500"/>
                                        <p:tgtEl>
                                          <p:spTgt spid="53"/>
                                        </p:tgtEl>
                                      </p:cBhvr>
                                    </p:animEffect>
                                  </p:childTnLst>
                                </p:cTn>
                              </p:par>
                            </p:childTnLst>
                          </p:cTn>
                        </p:par>
                        <p:par>
                          <p:cTn id="41" fill="hold">
                            <p:stCondLst>
                              <p:cond delay="2900"/>
                            </p:stCondLst>
                            <p:childTnLst>
                              <p:par>
                                <p:cTn id="42" presetID="53" presetClass="entr" presetSubtype="16"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p:cTn id="44" dur="500" fill="hold"/>
                                        <p:tgtEl>
                                          <p:spTgt spid="54"/>
                                        </p:tgtEl>
                                        <p:attrNameLst>
                                          <p:attrName>ppt_w</p:attrName>
                                        </p:attrNameLst>
                                      </p:cBhvr>
                                      <p:tavLst>
                                        <p:tav tm="0">
                                          <p:val>
                                            <p:fltVal val="0"/>
                                          </p:val>
                                        </p:tav>
                                        <p:tav tm="100000">
                                          <p:val>
                                            <p:strVal val="#ppt_w"/>
                                          </p:val>
                                        </p:tav>
                                      </p:tavLst>
                                    </p:anim>
                                    <p:anim calcmode="lin" valueType="num">
                                      <p:cBhvr>
                                        <p:cTn id="45" dur="500" fill="hold"/>
                                        <p:tgtEl>
                                          <p:spTgt spid="54"/>
                                        </p:tgtEl>
                                        <p:attrNameLst>
                                          <p:attrName>ppt_h</p:attrName>
                                        </p:attrNameLst>
                                      </p:cBhvr>
                                      <p:tavLst>
                                        <p:tav tm="0">
                                          <p:val>
                                            <p:fltVal val="0"/>
                                          </p:val>
                                        </p:tav>
                                        <p:tav tm="100000">
                                          <p:val>
                                            <p:strVal val="#ppt_h"/>
                                          </p:val>
                                        </p:tav>
                                      </p:tavLst>
                                    </p:anim>
                                    <p:animEffect transition="in" filter="fade">
                                      <p:cBhvr>
                                        <p:cTn id="46" dur="500"/>
                                        <p:tgtEl>
                                          <p:spTgt spid="54"/>
                                        </p:tgtEl>
                                      </p:cBhvr>
                                    </p:animEffect>
                                  </p:childTnLst>
                                </p:cTn>
                              </p:par>
                            </p:childTnLst>
                          </p:cTn>
                        </p:par>
                        <p:par>
                          <p:cTn id="47" fill="hold">
                            <p:stCondLst>
                              <p:cond delay="3400"/>
                            </p:stCondLst>
                            <p:childTnLst>
                              <p:par>
                                <p:cTn id="48" presetID="53" presetClass="entr" presetSubtype="16"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Effect transition="in" filter="fade">
                                      <p:cBhvr>
                                        <p:cTn id="52" dur="500"/>
                                        <p:tgtEl>
                                          <p:spTgt spid="55"/>
                                        </p:tgtEl>
                                      </p:cBhvr>
                                    </p:animEffect>
                                  </p:childTnLst>
                                </p:cTn>
                              </p:par>
                            </p:childTnLst>
                          </p:cTn>
                        </p:par>
                        <p:par>
                          <p:cTn id="53" fill="hold">
                            <p:stCondLst>
                              <p:cond delay="3900"/>
                            </p:stCondLst>
                            <p:childTnLst>
                              <p:par>
                                <p:cTn id="54" presetID="42"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anim calcmode="lin" valueType="num">
                                      <p:cBhvr>
                                        <p:cTn id="57" dur="500" fill="hold"/>
                                        <p:tgtEl>
                                          <p:spTgt spid="33"/>
                                        </p:tgtEl>
                                        <p:attrNameLst>
                                          <p:attrName>ppt_x</p:attrName>
                                        </p:attrNameLst>
                                      </p:cBhvr>
                                      <p:tavLst>
                                        <p:tav tm="0">
                                          <p:val>
                                            <p:strVal val="#ppt_x"/>
                                          </p:val>
                                        </p:tav>
                                        <p:tav tm="100000">
                                          <p:val>
                                            <p:strVal val="#ppt_x"/>
                                          </p:val>
                                        </p:tav>
                                      </p:tavLst>
                                    </p:anim>
                                    <p:anim calcmode="lin" valueType="num">
                                      <p:cBhvr>
                                        <p:cTn id="58" dur="500" fill="hold"/>
                                        <p:tgtEl>
                                          <p:spTgt spid="33"/>
                                        </p:tgtEl>
                                        <p:attrNameLst>
                                          <p:attrName>ppt_y</p:attrName>
                                        </p:attrNameLst>
                                      </p:cBhvr>
                                      <p:tavLst>
                                        <p:tav tm="0">
                                          <p:val>
                                            <p:strVal val="#ppt_y+.1"/>
                                          </p:val>
                                        </p:tav>
                                        <p:tav tm="100000">
                                          <p:val>
                                            <p:strVal val="#ppt_y"/>
                                          </p:val>
                                        </p:tav>
                                      </p:tavLst>
                                    </p:anim>
                                  </p:childTnLst>
                                </p:cTn>
                              </p:par>
                            </p:childTnLst>
                          </p:cTn>
                        </p:par>
                        <p:par>
                          <p:cTn id="59" fill="hold">
                            <p:stCondLst>
                              <p:cond delay="4400"/>
                            </p:stCondLst>
                            <p:childTnLst>
                              <p:par>
                                <p:cTn id="60" presetID="22" presetClass="entr" presetSubtype="8"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left)">
                                      <p:cBhvr>
                                        <p:cTn id="62" dur="500"/>
                                        <p:tgtEl>
                                          <p:spTgt spid="56"/>
                                        </p:tgtEl>
                                      </p:cBhvr>
                                    </p:animEffect>
                                  </p:childTnLst>
                                </p:cTn>
                              </p:par>
                            </p:childTnLst>
                          </p:cTn>
                        </p:par>
                        <p:par>
                          <p:cTn id="63" fill="hold">
                            <p:stCondLst>
                              <p:cond delay="4900"/>
                            </p:stCondLst>
                            <p:childTnLst>
                              <p:par>
                                <p:cTn id="64" presetID="42" presetClass="entr" presetSubtype="0"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anim calcmode="lin" valueType="num">
                                      <p:cBhvr>
                                        <p:cTn id="67" dur="500" fill="hold"/>
                                        <p:tgtEl>
                                          <p:spTgt spid="57"/>
                                        </p:tgtEl>
                                        <p:attrNameLst>
                                          <p:attrName>ppt_x</p:attrName>
                                        </p:attrNameLst>
                                      </p:cBhvr>
                                      <p:tavLst>
                                        <p:tav tm="0">
                                          <p:val>
                                            <p:strVal val="#ppt_x"/>
                                          </p:val>
                                        </p:tav>
                                        <p:tav tm="100000">
                                          <p:val>
                                            <p:strVal val="#ppt_x"/>
                                          </p:val>
                                        </p:tav>
                                      </p:tavLst>
                                    </p:anim>
                                    <p:anim calcmode="lin" valueType="num">
                                      <p:cBhvr>
                                        <p:cTn id="68" dur="500" fill="hold"/>
                                        <p:tgtEl>
                                          <p:spTgt spid="57"/>
                                        </p:tgtEl>
                                        <p:attrNameLst>
                                          <p:attrName>ppt_y</p:attrName>
                                        </p:attrNameLst>
                                      </p:cBhvr>
                                      <p:tavLst>
                                        <p:tav tm="0">
                                          <p:val>
                                            <p:strVal val="#ppt_y+.1"/>
                                          </p:val>
                                        </p:tav>
                                        <p:tav tm="100000">
                                          <p:val>
                                            <p:strVal val="#ppt_y"/>
                                          </p:val>
                                        </p:tav>
                                      </p:tavLst>
                                    </p:anim>
                                  </p:childTnLst>
                                </p:cTn>
                              </p:par>
                            </p:childTnLst>
                          </p:cTn>
                        </p:par>
                        <p:par>
                          <p:cTn id="69" fill="hold">
                            <p:stCondLst>
                              <p:cond delay="5400"/>
                            </p:stCondLst>
                            <p:childTnLst>
                              <p:par>
                                <p:cTn id="70" presetID="22" presetClass="entr" presetSubtype="8"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500"/>
                                        <p:tgtEl>
                                          <p:spTgt spid="60"/>
                                        </p:tgtEl>
                                      </p:cBhvr>
                                    </p:animEffect>
                                  </p:childTnLst>
                                </p:cTn>
                              </p:par>
                            </p:childTnLst>
                          </p:cTn>
                        </p:par>
                        <p:par>
                          <p:cTn id="73" fill="hold">
                            <p:stCondLst>
                              <p:cond delay="5900"/>
                            </p:stCondLst>
                            <p:childTnLst>
                              <p:par>
                                <p:cTn id="74" presetID="42" presetClass="entr" presetSubtype="0" fill="hold"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anim calcmode="lin" valueType="num">
                                      <p:cBhvr>
                                        <p:cTn id="77" dur="500" fill="hold"/>
                                        <p:tgtEl>
                                          <p:spTgt spid="61"/>
                                        </p:tgtEl>
                                        <p:attrNameLst>
                                          <p:attrName>ppt_x</p:attrName>
                                        </p:attrNameLst>
                                      </p:cBhvr>
                                      <p:tavLst>
                                        <p:tav tm="0">
                                          <p:val>
                                            <p:strVal val="#ppt_x"/>
                                          </p:val>
                                        </p:tav>
                                        <p:tav tm="100000">
                                          <p:val>
                                            <p:strVal val="#ppt_x"/>
                                          </p:val>
                                        </p:tav>
                                      </p:tavLst>
                                    </p:anim>
                                    <p:anim calcmode="lin" valueType="num">
                                      <p:cBhvr>
                                        <p:cTn id="78" dur="500" fill="hold"/>
                                        <p:tgtEl>
                                          <p:spTgt spid="61"/>
                                        </p:tgtEl>
                                        <p:attrNameLst>
                                          <p:attrName>ppt_y</p:attrName>
                                        </p:attrNameLst>
                                      </p:cBhvr>
                                      <p:tavLst>
                                        <p:tav tm="0">
                                          <p:val>
                                            <p:strVal val="#ppt_y+.1"/>
                                          </p:val>
                                        </p:tav>
                                        <p:tav tm="100000">
                                          <p:val>
                                            <p:strVal val="#ppt_y"/>
                                          </p:val>
                                        </p:tav>
                                      </p:tavLst>
                                    </p:anim>
                                  </p:childTnLst>
                                </p:cTn>
                              </p:par>
                            </p:childTnLst>
                          </p:cTn>
                        </p:par>
                        <p:par>
                          <p:cTn id="79" fill="hold">
                            <p:stCondLst>
                              <p:cond delay="6400"/>
                            </p:stCondLst>
                            <p:childTnLst>
                              <p:par>
                                <p:cTn id="80" presetID="22" presetClass="entr" presetSubtype="8" fill="hold" grpId="0" nodeType="after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wipe(left)">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2" grpId="0"/>
      <p:bldP spid="53" grpId="0"/>
      <p:bldP spid="54" grpId="0"/>
      <p:bldP spid="55" grpId="0"/>
      <p:bldP spid="56" grpId="0"/>
      <p:bldP spid="60" grpId="0"/>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79" name="矩形 9"/>
          <p:cNvSpPr/>
          <p:nvPr/>
        </p:nvSpPr>
        <p:spPr>
          <a:xfrm rot="10800000" flipV="1">
            <a:off x="1652593" y="1635646"/>
            <a:ext cx="7491401" cy="3520556"/>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 fmla="*/ 0 w 1039940"/>
              <a:gd name="connsiteY0" fmla="*/ 0 h 2695508"/>
              <a:gd name="connsiteX1" fmla="*/ 808981 w 1039940"/>
              <a:gd name="connsiteY1" fmla="*/ 0 h 2695508"/>
              <a:gd name="connsiteX2" fmla="*/ 1039940 w 1039940"/>
              <a:gd name="connsiteY2" fmla="*/ 2695508 h 2695508"/>
              <a:gd name="connsiteX3" fmla="*/ 0 w 1039940"/>
              <a:gd name="connsiteY3" fmla="*/ 2686024 h 2695508"/>
              <a:gd name="connsiteX4" fmla="*/ 0 w 1039940"/>
              <a:gd name="connsiteY4" fmla="*/ 0 h 2695508"/>
              <a:gd name="connsiteX0" fmla="*/ 0 w 1039940"/>
              <a:gd name="connsiteY0" fmla="*/ 24320 h 2719828"/>
              <a:gd name="connsiteX1" fmla="*/ 868564 w 1039940"/>
              <a:gd name="connsiteY1" fmla="*/ 0 h 2719828"/>
              <a:gd name="connsiteX2" fmla="*/ 1039940 w 1039940"/>
              <a:gd name="connsiteY2" fmla="*/ 2719828 h 2719828"/>
              <a:gd name="connsiteX3" fmla="*/ 0 w 1039940"/>
              <a:gd name="connsiteY3" fmla="*/ 2710344 h 2719828"/>
              <a:gd name="connsiteX4" fmla="*/ 0 w 1039940"/>
              <a:gd name="connsiteY4" fmla="*/ 24320 h 2719828"/>
              <a:gd name="connsiteX0" fmla="*/ 0 w 1039940"/>
              <a:gd name="connsiteY0" fmla="*/ 16213 h 2711721"/>
              <a:gd name="connsiteX1" fmla="*/ 877076 w 1039940"/>
              <a:gd name="connsiteY1" fmla="*/ 0 h 2711721"/>
              <a:gd name="connsiteX2" fmla="*/ 1039940 w 1039940"/>
              <a:gd name="connsiteY2" fmla="*/ 2711721 h 2711721"/>
              <a:gd name="connsiteX3" fmla="*/ 0 w 1039940"/>
              <a:gd name="connsiteY3" fmla="*/ 2702237 h 2711721"/>
              <a:gd name="connsiteX4" fmla="*/ 0 w 1039940"/>
              <a:gd name="connsiteY4" fmla="*/ 16213 h 2711721"/>
              <a:gd name="connsiteX0" fmla="*/ 0 w 1004190"/>
              <a:gd name="connsiteY0" fmla="*/ 16213 h 2719828"/>
              <a:gd name="connsiteX1" fmla="*/ 877076 w 1004190"/>
              <a:gd name="connsiteY1" fmla="*/ 0 h 2719828"/>
              <a:gd name="connsiteX2" fmla="*/ 1004190 w 1004190"/>
              <a:gd name="connsiteY2" fmla="*/ 2719828 h 2719828"/>
              <a:gd name="connsiteX3" fmla="*/ 0 w 1004190"/>
              <a:gd name="connsiteY3" fmla="*/ 2702237 h 2719828"/>
              <a:gd name="connsiteX4" fmla="*/ 0 w 1004190"/>
              <a:gd name="connsiteY4" fmla="*/ 16213 h 2719828"/>
              <a:gd name="connsiteX0" fmla="*/ 0 w 1004190"/>
              <a:gd name="connsiteY0" fmla="*/ 16213 h 2719828"/>
              <a:gd name="connsiteX1" fmla="*/ 894586 w 1004190"/>
              <a:gd name="connsiteY1" fmla="*/ 0 h 2719828"/>
              <a:gd name="connsiteX2" fmla="*/ 1004190 w 1004190"/>
              <a:gd name="connsiteY2" fmla="*/ 2719828 h 2719828"/>
              <a:gd name="connsiteX3" fmla="*/ 0 w 1004190"/>
              <a:gd name="connsiteY3" fmla="*/ 2702237 h 2719828"/>
              <a:gd name="connsiteX4" fmla="*/ 0 w 1004190"/>
              <a:gd name="connsiteY4" fmla="*/ 16213 h 2719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190" h="2719828">
                <a:moveTo>
                  <a:pt x="0" y="16213"/>
                </a:moveTo>
                <a:lnTo>
                  <a:pt x="894586" y="0"/>
                </a:lnTo>
                <a:lnTo>
                  <a:pt x="1004190" y="2719828"/>
                </a:lnTo>
                <a:lnTo>
                  <a:pt x="0" y="2702237"/>
                </a:lnTo>
                <a:lnTo>
                  <a:pt x="0" y="1621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0" name="Logo Placeholder">
            <a:hlinkClick r:id="" action="ppaction://hlinkshowjump?jump=firstslide"/>
          </p:cNvPr>
          <p:cNvGraphicFramePr/>
          <p:nvPr>
            <p:extLst>
              <p:ext uri="{D42A27DB-BD31-4B8C-83A1-F6EECF244321}">
                <p14:modId xmlns:p14="http://schemas.microsoft.com/office/powerpoint/2010/main" val="550049474"/>
              </p:ext>
            </p:extLst>
          </p:nvPr>
        </p:nvGraphicFramePr>
        <p:xfrm>
          <a:off x="2319775" y="1203598"/>
          <a:ext cx="1894417"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 name="Rectangle 5"/>
          <p:cNvSpPr/>
          <p:nvPr/>
        </p:nvSpPr>
        <p:spPr>
          <a:xfrm>
            <a:off x="2535710" y="3329721"/>
            <a:ext cx="5257800" cy="424732"/>
          </a:xfrm>
          <a:prstGeom prst="rect">
            <a:avLst/>
          </a:prstGeom>
        </p:spPr>
        <p:txBody>
          <a:bodyPr wrap="square">
            <a:spAutoFit/>
          </a:bodyPr>
          <a:lstStyle/>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cs typeface="Didot"/>
              </a:rPr>
              <a:t>2017</a:t>
            </a:r>
            <a:r>
              <a:rPr lang="zh-CN" altLang="en-US" b="1" dirty="0" smtClean="0">
                <a:solidFill>
                  <a:schemeClr val="bg1"/>
                </a:solidFill>
                <a:latin typeface="微软雅黑" panose="020B0503020204020204" pitchFamily="34" charset="-122"/>
                <a:ea typeface="微软雅黑" panose="020B0503020204020204" pitchFamily="34" charset="-122"/>
                <a:cs typeface="Didot"/>
              </a:rPr>
              <a:t>年度工作总结</a:t>
            </a:r>
            <a:endParaRPr lang="en-US" b="1" dirty="0">
              <a:solidFill>
                <a:schemeClr val="bg1"/>
              </a:solidFill>
              <a:latin typeface="微软雅黑" panose="020B0503020204020204" pitchFamily="34" charset="-122"/>
              <a:ea typeface="微软雅黑" panose="020B0503020204020204" pitchFamily="34" charset="-122"/>
              <a:cs typeface="Didot"/>
            </a:endParaRPr>
          </a:p>
        </p:txBody>
      </p:sp>
      <p:sp>
        <p:nvSpPr>
          <p:cNvPr id="82" name="Rectangle 6"/>
          <p:cNvSpPr/>
          <p:nvPr/>
        </p:nvSpPr>
        <p:spPr>
          <a:xfrm>
            <a:off x="2464411" y="3642117"/>
            <a:ext cx="5112568" cy="1161881"/>
          </a:xfrm>
          <a:prstGeom prst="rect">
            <a:avLst/>
          </a:prstGeom>
        </p:spPr>
        <p:txBody>
          <a:bodyPr wrap="square" lIns="121944" tIns="60972" rIns="121944" bIns="60972">
            <a:spAutoFit/>
          </a:bodyPr>
          <a:lstStyle/>
          <a:p>
            <a:pPr algn="just">
              <a:lnSpc>
                <a:spcPct val="150000"/>
              </a:lnSpc>
            </a:pPr>
            <a:r>
              <a:rPr lang="zh-CN" altLang="en-US" sz="1100" kern="3000" spc="3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100" kern="3000" spc="30" dirty="0">
                <a:solidFill>
                  <a:schemeClr val="bg1"/>
                </a:solidFill>
                <a:latin typeface="微软雅黑" panose="020B0503020204020204" pitchFamily="34" charset="-122"/>
                <a:ea typeface="微软雅黑" panose="020B0503020204020204" pitchFamily="34" charset="-122"/>
              </a:rPr>
              <a:t>200</a:t>
            </a:r>
            <a:r>
              <a:rPr lang="zh-CN" altLang="en-US" sz="1100" kern="3000" spc="30" dirty="0">
                <a:solidFill>
                  <a:schemeClr val="bg1"/>
                </a:solidFill>
                <a:latin typeface="微软雅黑" panose="020B0503020204020204" pitchFamily="34" charset="-122"/>
                <a:ea typeface="微软雅黑" panose="020B0503020204020204" pitchFamily="34" charset="-122"/>
              </a:rPr>
              <a:t>字以内，据统计每页幻灯片的最好控制在</a:t>
            </a:r>
            <a:r>
              <a:rPr lang="en-US" altLang="zh-CN" sz="1100" kern="3000" spc="30" dirty="0">
                <a:solidFill>
                  <a:schemeClr val="bg1"/>
                </a:solidFill>
                <a:latin typeface="微软雅黑" panose="020B0503020204020204" pitchFamily="34" charset="-122"/>
                <a:ea typeface="微软雅黑" panose="020B0503020204020204" pitchFamily="34" charset="-122"/>
              </a:rPr>
              <a:t>5</a:t>
            </a:r>
            <a:r>
              <a:rPr lang="zh-CN" altLang="en-US" sz="1100" kern="3000" spc="30" dirty="0">
                <a:solidFill>
                  <a:schemeClr val="bg1"/>
                </a:solidFill>
                <a:latin typeface="微软雅黑" panose="020B0503020204020204" pitchFamily="34" charset="-122"/>
                <a:ea typeface="微软雅黑" panose="020B0503020204020204" pitchFamily="34" charset="-122"/>
              </a:rPr>
              <a:t>分钟</a:t>
            </a:r>
            <a:r>
              <a:rPr lang="zh-CN" altLang="en-US" sz="1100" kern="3000" spc="30" dirty="0" smtClean="0">
                <a:solidFill>
                  <a:schemeClr val="bg1"/>
                </a:solidFill>
                <a:latin typeface="微软雅黑" panose="020B0503020204020204" pitchFamily="34" charset="-122"/>
                <a:ea typeface="微软雅黑" panose="020B0503020204020204" pitchFamily="34" charset="-122"/>
              </a:rPr>
              <a:t>之内。</a:t>
            </a:r>
            <a:endParaRPr lang="en-US" altLang="zh-CN" sz="1100" kern="3000" spc="3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en-US" altLang="zh-CN" sz="100" kern="3000" spc="3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100" kern="3000" spc="30" dirty="0" smtClean="0">
                <a:solidFill>
                  <a:schemeClr val="bg1"/>
                </a:solidFill>
                <a:latin typeface="微软雅黑" panose="020B0503020204020204" pitchFamily="34" charset="-122"/>
                <a:ea typeface="微软雅黑" panose="020B0503020204020204" pitchFamily="34" charset="-122"/>
              </a:rPr>
              <a:t>尽量</a:t>
            </a:r>
            <a:r>
              <a:rPr lang="zh-CN" altLang="en-US" sz="1100" kern="3000" spc="30" dirty="0">
                <a:solidFill>
                  <a:schemeClr val="bg1"/>
                </a:solidFill>
                <a:latin typeface="微软雅黑" panose="020B0503020204020204" pitchFamily="34" charset="-122"/>
                <a:ea typeface="微软雅黑" panose="020B0503020204020204" pitchFamily="34" charset="-122"/>
              </a:rPr>
              <a:t>将每页幻灯片的字数控制在</a:t>
            </a:r>
            <a:r>
              <a:rPr lang="en-US" altLang="zh-CN" sz="1100" kern="3000" spc="30" dirty="0">
                <a:solidFill>
                  <a:schemeClr val="bg1"/>
                </a:solidFill>
                <a:latin typeface="微软雅黑" panose="020B0503020204020204" pitchFamily="34" charset="-122"/>
                <a:ea typeface="微软雅黑" panose="020B0503020204020204" pitchFamily="34" charset="-122"/>
              </a:rPr>
              <a:t>200</a:t>
            </a:r>
            <a:r>
              <a:rPr lang="zh-CN" altLang="en-US" sz="1100" kern="3000" spc="30" dirty="0">
                <a:solidFill>
                  <a:schemeClr val="bg1"/>
                </a:solidFill>
                <a:latin typeface="微软雅黑" panose="020B0503020204020204" pitchFamily="34" charset="-122"/>
                <a:ea typeface="微软雅黑" panose="020B0503020204020204" pitchFamily="34" charset="-122"/>
              </a:rPr>
              <a:t>字以内</a:t>
            </a:r>
            <a:r>
              <a:rPr lang="zh-CN" altLang="en-US" sz="1100" kern="3000" spc="30" dirty="0" smtClean="0">
                <a:solidFill>
                  <a:schemeClr val="bg1"/>
                </a:solidFill>
                <a:latin typeface="微软雅黑" panose="020B0503020204020204" pitchFamily="34" charset="-122"/>
                <a:ea typeface="微软雅黑" panose="020B0503020204020204" pitchFamily="34" charset="-122"/>
              </a:rPr>
              <a:t>，建议</a:t>
            </a:r>
            <a:r>
              <a:rPr lang="zh-CN" altLang="en-US" sz="1100" kern="3000" spc="30" dirty="0">
                <a:solidFill>
                  <a:schemeClr val="bg1"/>
                </a:solidFill>
                <a:latin typeface="微软雅黑" panose="020B0503020204020204" pitchFamily="34" charset="-122"/>
                <a:ea typeface="微软雅黑" panose="020B0503020204020204" pitchFamily="34" charset="-122"/>
              </a:rPr>
              <a:t>与标题</a:t>
            </a:r>
            <a:r>
              <a:rPr lang="zh-CN" altLang="en-US" sz="1100" kern="3000" spc="30" dirty="0" smtClean="0">
                <a:solidFill>
                  <a:schemeClr val="bg1"/>
                </a:solidFill>
                <a:latin typeface="微软雅黑" panose="020B0503020204020204" pitchFamily="34" charset="-122"/>
                <a:ea typeface="微软雅黑" panose="020B0503020204020204" pitchFamily="34" charset="-122"/>
              </a:rPr>
              <a:t>相关风格。</a:t>
            </a:r>
            <a:endParaRPr lang="zh-CN" altLang="en-US" sz="1100" kern="3000" spc="30" dirty="0">
              <a:solidFill>
                <a:schemeClr val="bg1"/>
              </a:solidFill>
              <a:latin typeface="微软雅黑" panose="020B0503020204020204" pitchFamily="34" charset="-122"/>
              <a:ea typeface="微软雅黑" panose="020B0503020204020204" pitchFamily="34" charset="-122"/>
            </a:endParaRPr>
          </a:p>
        </p:txBody>
      </p:sp>
      <p:graphicFrame>
        <p:nvGraphicFramePr>
          <p:cNvPr id="83" name="Logo Placeholder">
            <a:hlinkClick r:id="" action="ppaction://hlinkshowjump?jump=firstslide"/>
          </p:cNvPr>
          <p:cNvGraphicFramePr/>
          <p:nvPr>
            <p:extLst>
              <p:ext uri="{D42A27DB-BD31-4B8C-83A1-F6EECF244321}">
                <p14:modId xmlns:p14="http://schemas.microsoft.com/office/powerpoint/2010/main" val="2629181775"/>
              </p:ext>
            </p:extLst>
          </p:nvPr>
        </p:nvGraphicFramePr>
        <p:xfrm>
          <a:off x="3615175" y="1203598"/>
          <a:ext cx="1894417"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4" name="Logo Placeholder">
            <a:hlinkClick r:id="" action="ppaction://hlinkshowjump?jump=firstslide"/>
          </p:cNvPr>
          <p:cNvGraphicFramePr/>
          <p:nvPr>
            <p:extLst>
              <p:ext uri="{D42A27DB-BD31-4B8C-83A1-F6EECF244321}">
                <p14:modId xmlns:p14="http://schemas.microsoft.com/office/powerpoint/2010/main" val="3756204443"/>
              </p:ext>
            </p:extLst>
          </p:nvPr>
        </p:nvGraphicFramePr>
        <p:xfrm>
          <a:off x="4910575" y="1203598"/>
          <a:ext cx="1894417" cy="1981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5" name="Logo Placeholder">
            <a:hlinkClick r:id="" action="ppaction://hlinkshowjump?jump=firstslide"/>
          </p:cNvPr>
          <p:cNvGraphicFramePr/>
          <p:nvPr>
            <p:extLst>
              <p:ext uri="{D42A27DB-BD31-4B8C-83A1-F6EECF244321}">
                <p14:modId xmlns:p14="http://schemas.microsoft.com/office/powerpoint/2010/main" val="3747964728"/>
              </p:ext>
            </p:extLst>
          </p:nvPr>
        </p:nvGraphicFramePr>
        <p:xfrm>
          <a:off x="6205975" y="1203598"/>
          <a:ext cx="1894417" cy="19812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86" name="Picture 2"/>
          <p:cNvPicPr>
            <a:picLocks noChangeAspect="1" noChangeArrowheads="1"/>
          </p:cNvPicPr>
          <p:nvPr/>
        </p:nvPicPr>
        <p:blipFill rotWithShape="1">
          <a:blip r:embed="rId23">
            <a:duotone>
              <a:prstClr val="black"/>
              <a:srgbClr val="C00000">
                <a:tint val="45000"/>
                <a:satMod val="400000"/>
              </a:srgbClr>
            </a:duotone>
            <a:extLst>
              <a:ext uri="{BEBA8EAE-BF5A-486C-A8C5-ECC9F3942E4B}">
                <a14:imgProps xmlns:a14="http://schemas.microsoft.com/office/drawing/2010/main">
                  <a14:imgLayer r:embed="rId2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 t="9780" r="46387" b="26429"/>
          <a:stretch/>
        </p:blipFill>
        <p:spPr bwMode="auto">
          <a:xfrm rot="10800000">
            <a:off x="-6" y="1203597"/>
            <a:ext cx="3059835" cy="3019459"/>
          </a:xfrm>
          <a:prstGeom prst="parallelogram">
            <a:avLst>
              <a:gd name="adj"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82016"/>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0-#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750" fill="hold"/>
                                        <p:tgtEl>
                                          <p:spTgt spid="80"/>
                                        </p:tgtEl>
                                        <p:attrNameLst>
                                          <p:attrName>ppt_x</p:attrName>
                                        </p:attrNameLst>
                                      </p:cBhvr>
                                      <p:tavLst>
                                        <p:tav tm="0">
                                          <p:val>
                                            <p:strVal val="1+#ppt_w/2"/>
                                          </p:val>
                                        </p:tav>
                                        <p:tav tm="100000">
                                          <p:val>
                                            <p:strVal val="#ppt_x"/>
                                          </p:val>
                                        </p:tav>
                                      </p:tavLst>
                                    </p:anim>
                                    <p:anim calcmode="lin" valueType="num">
                                      <p:cBhvr additive="base">
                                        <p:cTn id="20" dur="750" fill="hold"/>
                                        <p:tgtEl>
                                          <p:spTgt spid="8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750" fill="hold"/>
                                        <p:tgtEl>
                                          <p:spTgt spid="83"/>
                                        </p:tgtEl>
                                        <p:attrNameLst>
                                          <p:attrName>ppt_x</p:attrName>
                                        </p:attrNameLst>
                                      </p:cBhvr>
                                      <p:tavLst>
                                        <p:tav tm="0">
                                          <p:val>
                                            <p:strVal val="1+#ppt_w/2"/>
                                          </p:val>
                                        </p:tav>
                                        <p:tav tm="100000">
                                          <p:val>
                                            <p:strVal val="#ppt_x"/>
                                          </p:val>
                                        </p:tav>
                                      </p:tavLst>
                                    </p:anim>
                                    <p:anim calcmode="lin" valueType="num">
                                      <p:cBhvr additive="base">
                                        <p:cTn id="24" dur="750" fill="hold"/>
                                        <p:tgtEl>
                                          <p:spTgt spid="8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750" fill="hold"/>
                                        <p:tgtEl>
                                          <p:spTgt spid="84"/>
                                        </p:tgtEl>
                                        <p:attrNameLst>
                                          <p:attrName>ppt_x</p:attrName>
                                        </p:attrNameLst>
                                      </p:cBhvr>
                                      <p:tavLst>
                                        <p:tav tm="0">
                                          <p:val>
                                            <p:strVal val="1+#ppt_w/2"/>
                                          </p:val>
                                        </p:tav>
                                        <p:tav tm="100000">
                                          <p:val>
                                            <p:strVal val="#ppt_x"/>
                                          </p:val>
                                        </p:tav>
                                      </p:tavLst>
                                    </p:anim>
                                    <p:anim calcmode="lin" valueType="num">
                                      <p:cBhvr additive="base">
                                        <p:cTn id="28" dur="75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75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750" fill="hold"/>
                                        <p:tgtEl>
                                          <p:spTgt spid="85"/>
                                        </p:tgtEl>
                                        <p:attrNameLst>
                                          <p:attrName>ppt_x</p:attrName>
                                        </p:attrNameLst>
                                      </p:cBhvr>
                                      <p:tavLst>
                                        <p:tav tm="0">
                                          <p:val>
                                            <p:strVal val="1+#ppt_w/2"/>
                                          </p:val>
                                        </p:tav>
                                        <p:tav tm="100000">
                                          <p:val>
                                            <p:strVal val="#ppt_x"/>
                                          </p:val>
                                        </p:tav>
                                      </p:tavLst>
                                    </p:anim>
                                    <p:anim calcmode="lin" valueType="num">
                                      <p:cBhvr additive="base">
                                        <p:cTn id="32" dur="750" fill="hold"/>
                                        <p:tgtEl>
                                          <p:spTgt spid="85"/>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4" decel="100000"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 calcmode="lin" valueType="num">
                                      <p:cBhvr additive="base">
                                        <p:cTn id="36" dur="750" fill="hold"/>
                                        <p:tgtEl>
                                          <p:spTgt spid="81"/>
                                        </p:tgtEl>
                                        <p:attrNameLst>
                                          <p:attrName>ppt_x</p:attrName>
                                        </p:attrNameLst>
                                      </p:cBhvr>
                                      <p:tavLst>
                                        <p:tav tm="0">
                                          <p:val>
                                            <p:strVal val="#ppt_x"/>
                                          </p:val>
                                        </p:tav>
                                        <p:tav tm="100000">
                                          <p:val>
                                            <p:strVal val="#ppt_x"/>
                                          </p:val>
                                        </p:tav>
                                      </p:tavLst>
                                    </p:anim>
                                    <p:anim calcmode="lin" valueType="num">
                                      <p:cBhvr additive="base">
                                        <p:cTn id="37" dur="750" fill="hold"/>
                                        <p:tgtEl>
                                          <p:spTgt spid="81"/>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250"/>
                                  </p:stCondLst>
                                  <p:childTnLst>
                                    <p:set>
                                      <p:cBhvr>
                                        <p:cTn id="39" dur="1" fill="hold">
                                          <p:stCondLst>
                                            <p:cond delay="0"/>
                                          </p:stCondLst>
                                        </p:cTn>
                                        <p:tgtEl>
                                          <p:spTgt spid="82"/>
                                        </p:tgtEl>
                                        <p:attrNameLst>
                                          <p:attrName>style.visibility</p:attrName>
                                        </p:attrNameLst>
                                      </p:cBhvr>
                                      <p:to>
                                        <p:strVal val="visible"/>
                                      </p:to>
                                    </p:set>
                                    <p:anim calcmode="lin" valueType="num">
                                      <p:cBhvr additive="base">
                                        <p:cTn id="40" dur="750" fill="hold"/>
                                        <p:tgtEl>
                                          <p:spTgt spid="82"/>
                                        </p:tgtEl>
                                        <p:attrNameLst>
                                          <p:attrName>ppt_x</p:attrName>
                                        </p:attrNameLst>
                                      </p:cBhvr>
                                      <p:tavLst>
                                        <p:tav tm="0">
                                          <p:val>
                                            <p:strVal val="#ppt_x"/>
                                          </p:val>
                                        </p:tav>
                                        <p:tav tm="100000">
                                          <p:val>
                                            <p:strVal val="#ppt_x"/>
                                          </p:val>
                                        </p:tav>
                                      </p:tavLst>
                                    </p:anim>
                                    <p:anim calcmode="lin" valueType="num">
                                      <p:cBhvr additive="base">
                                        <p:cTn id="41" dur="75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9" grpId="0" animBg="1"/>
      <p:bldGraphic spid="80" grpId="0">
        <p:bldAsOne/>
      </p:bldGraphic>
      <p:bldP spid="81" grpId="0"/>
      <p:bldP spid="82" grpId="0"/>
      <p:bldGraphic spid="83" grpId="0">
        <p:bldAsOne/>
      </p:bldGraphic>
      <p:bldGraphic spid="84" grpId="0">
        <p:bldAsOne/>
      </p:bldGraphic>
      <p:bldGraphic spid="8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1367936" y="2237126"/>
            <a:ext cx="963909" cy="923289"/>
            <a:chOff x="1664154" y="1934950"/>
            <a:chExt cx="963741" cy="897257"/>
          </a:xfrm>
        </p:grpSpPr>
        <p:grpSp>
          <p:nvGrpSpPr>
            <p:cNvPr id="5" name="组合 4"/>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微软雅黑"/>
                </a:endParaRPr>
              </a:p>
            </p:txBody>
          </p:sp>
          <p:sp>
            <p:nvSpPr>
              <p:cNvPr id="8" name="椭圆 7"/>
              <p:cNvSpPr/>
              <p:nvPr/>
            </p:nvSpPr>
            <p:spPr>
              <a:xfrm>
                <a:off x="366203" y="734507"/>
                <a:ext cx="3877701" cy="387769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grpSp>
        <p:sp>
          <p:nvSpPr>
            <p:cNvPr id="6" name="TextBox 5"/>
            <p:cNvSpPr txBox="1"/>
            <p:nvPr/>
          </p:nvSpPr>
          <p:spPr>
            <a:xfrm>
              <a:off x="1807549" y="2188595"/>
              <a:ext cx="820346" cy="403783"/>
            </a:xfrm>
            <a:prstGeom prst="rect">
              <a:avLst/>
            </a:prstGeom>
            <a:noFill/>
          </p:spPr>
          <p:txBody>
            <a:bodyPr wrap="square" rtlCol="0">
              <a:spAutoFit/>
            </a:bodyPr>
            <a:lstStyle/>
            <a:p>
              <a:pPr>
                <a:defRPr/>
              </a:pPr>
              <a:r>
                <a:rPr lang="en-US" altLang="zh-CN"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45%</a:t>
              </a:r>
              <a:endParaRPr lang="zh-CN" altLang="en-US"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321509" y="2247209"/>
            <a:ext cx="897415" cy="923289"/>
            <a:chOff x="3293884" y="1912625"/>
            <a:chExt cx="897259" cy="897258"/>
          </a:xfrm>
        </p:grpSpPr>
        <p:grpSp>
          <p:nvGrpSpPr>
            <p:cNvPr id="10" name="组合 9"/>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微软雅黑"/>
                </a:endParaRPr>
              </a:p>
            </p:txBody>
          </p:sp>
          <p:sp>
            <p:nvSpPr>
              <p:cNvPr id="13" name="椭圆 12"/>
              <p:cNvSpPr/>
              <p:nvPr/>
            </p:nvSpPr>
            <p:spPr>
              <a:xfrm>
                <a:off x="366204" y="734505"/>
                <a:ext cx="3877703" cy="3877691"/>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grpSp>
        <p:sp>
          <p:nvSpPr>
            <p:cNvPr id="11" name="TextBox 10"/>
            <p:cNvSpPr txBox="1"/>
            <p:nvPr/>
          </p:nvSpPr>
          <p:spPr>
            <a:xfrm>
              <a:off x="3404406" y="2201081"/>
              <a:ext cx="753231" cy="388829"/>
            </a:xfrm>
            <a:prstGeom prst="rect">
              <a:avLst/>
            </a:prstGeom>
            <a:noFill/>
          </p:spPr>
          <p:txBody>
            <a:bodyPr wrap="square" rtlCol="0">
              <a:spAutoFit/>
            </a:bodyPr>
            <a:lstStyle/>
            <a:p>
              <a:pPr>
                <a:defRPr/>
              </a:pPr>
              <a:r>
                <a:rPr lang="en-US" altLang="zh-CN" sz="2000"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68%</a:t>
              </a:r>
              <a:endParaRPr lang="zh-CN" altLang="en-US" sz="2000" b="1"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127291" y="2241695"/>
            <a:ext cx="942085" cy="923289"/>
            <a:chOff x="4849324" y="1995712"/>
            <a:chExt cx="941921" cy="897257"/>
          </a:xfrm>
        </p:grpSpPr>
        <p:grpSp>
          <p:nvGrpSpPr>
            <p:cNvPr id="15" name="组合 14"/>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微软雅黑"/>
                </a:endParaRPr>
              </a:p>
            </p:txBody>
          </p:sp>
          <p:sp>
            <p:nvSpPr>
              <p:cNvPr id="18" name="椭圆 17"/>
              <p:cNvSpPr/>
              <p:nvPr/>
            </p:nvSpPr>
            <p:spPr>
              <a:xfrm>
                <a:off x="366203" y="734507"/>
                <a:ext cx="3877701" cy="387769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grpSp>
        <p:sp>
          <p:nvSpPr>
            <p:cNvPr id="16" name="TextBox 15"/>
            <p:cNvSpPr txBox="1"/>
            <p:nvPr/>
          </p:nvSpPr>
          <p:spPr>
            <a:xfrm>
              <a:off x="4963049" y="2222298"/>
              <a:ext cx="828196" cy="403783"/>
            </a:xfrm>
            <a:prstGeom prst="rect">
              <a:avLst/>
            </a:prstGeom>
            <a:noFill/>
          </p:spPr>
          <p:txBody>
            <a:bodyPr wrap="square" rtlCol="0">
              <a:spAutoFit/>
            </a:bodyPr>
            <a:lstStyle/>
            <a:p>
              <a:pPr>
                <a:defRPr/>
              </a:pPr>
              <a:r>
                <a:rPr lang="en-US" altLang="zh-CN"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79%</a:t>
              </a:r>
              <a:endParaRPr lang="zh-CN" altLang="en-US"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976587" y="2235676"/>
            <a:ext cx="951205" cy="923289"/>
            <a:chOff x="6380261" y="2029113"/>
            <a:chExt cx="951040" cy="897257"/>
          </a:xfrm>
        </p:grpSpPr>
        <p:grpSp>
          <p:nvGrpSpPr>
            <p:cNvPr id="20" name="组合 19"/>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微软雅黑"/>
                </a:endParaRPr>
              </a:p>
            </p:txBody>
          </p:sp>
          <p:sp>
            <p:nvSpPr>
              <p:cNvPr id="23" name="椭圆 22"/>
              <p:cNvSpPr/>
              <p:nvPr/>
            </p:nvSpPr>
            <p:spPr>
              <a:xfrm>
                <a:off x="366203" y="734507"/>
                <a:ext cx="3877701" cy="387769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grpSp>
        <p:sp>
          <p:nvSpPr>
            <p:cNvPr id="21" name="TextBox 20"/>
            <p:cNvSpPr txBox="1"/>
            <p:nvPr/>
          </p:nvSpPr>
          <p:spPr>
            <a:xfrm>
              <a:off x="6501314" y="2303662"/>
              <a:ext cx="829987" cy="403783"/>
            </a:xfrm>
            <a:prstGeom prst="rect">
              <a:avLst/>
            </a:prstGeom>
            <a:noFill/>
          </p:spPr>
          <p:txBody>
            <a:bodyPr wrap="square" rtlCol="0">
              <a:spAutoFit/>
            </a:bodyPr>
            <a:lstStyle/>
            <a:p>
              <a:pPr>
                <a:defRPr/>
              </a:pPr>
              <a:r>
                <a:rPr lang="en-US" altLang="zh-CN"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92%</a:t>
              </a:r>
              <a:endParaRPr lang="zh-CN" altLang="en-US" sz="2100" b="1"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24" name="Freeform 8"/>
          <p:cNvSpPr>
            <a:spLocks/>
          </p:cNvSpPr>
          <p:nvPr/>
        </p:nvSpPr>
        <p:spPr bwMode="auto">
          <a:xfrm rot="18900000">
            <a:off x="1411691" y="2579480"/>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rgbClr val="C00000"/>
          </a:solidFill>
          <a:ln w="3175" cap="flat">
            <a:noFill/>
            <a:prstDash val="solid"/>
            <a:miter lim="800000"/>
            <a:headEnd/>
            <a:tailEnd/>
          </a:ln>
        </p:spPr>
        <p:txBody>
          <a:bodyPr vert="horz" wrap="square" lIns="92352" tIns="46176" rIns="92352" bIns="46176" numCol="1" anchor="t" anchorCtr="0" compatLnSpc="1">
            <a:prstTxWarp prst="textNoShape">
              <a:avLst/>
            </a:prstTxWarp>
          </a:bodyPr>
          <a:lstStyle/>
          <a:p>
            <a:pPr>
              <a:defRPr/>
            </a:pPr>
            <a:endParaRPr lang="zh-CN" altLang="en-US" kern="0">
              <a:solidFill>
                <a:sysClr val="windowText" lastClr="000000"/>
              </a:solidFill>
            </a:endParaRPr>
          </a:p>
        </p:txBody>
      </p:sp>
      <p:sp>
        <p:nvSpPr>
          <p:cNvPr id="25" name="Freeform 7"/>
          <p:cNvSpPr>
            <a:spLocks/>
          </p:cNvSpPr>
          <p:nvPr/>
        </p:nvSpPr>
        <p:spPr bwMode="auto">
          <a:xfrm rot="19087048">
            <a:off x="3320073" y="2476471"/>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rgbClr val="C00000"/>
          </a:solidFill>
          <a:ln w="3175" cap="flat">
            <a:noFill/>
            <a:prstDash val="solid"/>
            <a:miter lim="800000"/>
            <a:headEnd/>
            <a:tailEnd/>
          </a:ln>
        </p:spPr>
        <p:txBody>
          <a:bodyPr vert="horz" wrap="square" lIns="92352" tIns="46176" rIns="92352" bIns="46176" numCol="1" anchor="t" anchorCtr="0" compatLnSpc="1">
            <a:prstTxWarp prst="textNoShape">
              <a:avLst/>
            </a:prstTxWarp>
          </a:bodyPr>
          <a:lstStyle/>
          <a:p>
            <a:pPr>
              <a:defRPr/>
            </a:pPr>
            <a:endParaRPr lang="zh-CN" altLang="en-US" kern="0">
              <a:solidFill>
                <a:sysClr val="windowText" lastClr="000000"/>
              </a:solidFill>
            </a:endParaRPr>
          </a:p>
        </p:txBody>
      </p:sp>
      <p:sp>
        <p:nvSpPr>
          <p:cNvPr id="26" name="Freeform 6"/>
          <p:cNvSpPr>
            <a:spLocks/>
          </p:cNvSpPr>
          <p:nvPr/>
        </p:nvSpPr>
        <p:spPr bwMode="auto">
          <a:xfrm rot="19290703">
            <a:off x="5060465" y="2335144"/>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rgbClr val="C00000"/>
          </a:solidFill>
          <a:ln w="3175" cap="flat">
            <a:noFill/>
            <a:prstDash val="solid"/>
            <a:miter lim="800000"/>
            <a:headEnd/>
            <a:tailEnd/>
          </a:ln>
        </p:spPr>
        <p:txBody>
          <a:bodyPr vert="horz" wrap="square" lIns="92352" tIns="46176" rIns="92352" bIns="46176" numCol="1" anchor="t" anchorCtr="0" compatLnSpc="1">
            <a:prstTxWarp prst="textNoShape">
              <a:avLst/>
            </a:prstTxWarp>
          </a:bodyPr>
          <a:lstStyle/>
          <a:p>
            <a:pPr>
              <a:defRPr/>
            </a:pPr>
            <a:endParaRPr lang="zh-CN" altLang="en-US" kern="0">
              <a:solidFill>
                <a:sysClr val="windowText" lastClr="000000"/>
              </a:solidFill>
            </a:endParaRPr>
          </a:p>
        </p:txBody>
      </p:sp>
      <p:sp>
        <p:nvSpPr>
          <p:cNvPr id="27" name="Freeform 5"/>
          <p:cNvSpPr>
            <a:spLocks/>
          </p:cNvSpPr>
          <p:nvPr/>
        </p:nvSpPr>
        <p:spPr bwMode="auto">
          <a:xfrm rot="19810786">
            <a:off x="6859698" y="2138996"/>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rgbClr val="C00000"/>
          </a:solidFill>
          <a:ln w="3175" cap="flat">
            <a:noFill/>
            <a:prstDash val="solid"/>
            <a:miter lim="800000"/>
            <a:headEnd/>
            <a:tailEnd/>
          </a:ln>
        </p:spPr>
        <p:txBody>
          <a:bodyPr vert="horz" wrap="square" lIns="92352" tIns="46176" rIns="92352" bIns="46176" numCol="1" anchor="t" anchorCtr="0" compatLnSpc="1">
            <a:prstTxWarp prst="textNoShape">
              <a:avLst/>
            </a:prstTxWarp>
          </a:bodyPr>
          <a:lstStyle/>
          <a:p>
            <a:pPr>
              <a:defRPr/>
            </a:pPr>
            <a:endParaRPr lang="zh-CN" altLang="en-US" kern="0">
              <a:solidFill>
                <a:sysClr val="windowText" lastClr="000000"/>
              </a:solidFill>
            </a:endParaRPr>
          </a:p>
        </p:txBody>
      </p:sp>
      <p:grpSp>
        <p:nvGrpSpPr>
          <p:cNvPr id="28" name="组合 27"/>
          <p:cNvGrpSpPr/>
          <p:nvPr/>
        </p:nvGrpSpPr>
        <p:grpSpPr>
          <a:xfrm>
            <a:off x="1390002" y="1491631"/>
            <a:ext cx="960832" cy="261610"/>
            <a:chOff x="3477359" y="8005745"/>
            <a:chExt cx="2534423" cy="676230"/>
          </a:xfrm>
          <a:effectLst>
            <a:outerShdw blurRad="203200" dist="114300" dir="5400000" sx="102000" sy="102000" algn="t" rotWithShape="0">
              <a:prstClr val="black">
                <a:alpha val="29000"/>
              </a:prstClr>
            </a:outerShdw>
          </a:effectLst>
        </p:grpSpPr>
        <p:sp>
          <p:nvSpPr>
            <p:cNvPr id="29" name="流程图: 可选过程 28"/>
            <p:cNvSpPr/>
            <p:nvPr/>
          </p:nvSpPr>
          <p:spPr>
            <a:xfrm>
              <a:off x="3477359" y="8032286"/>
              <a:ext cx="2534423" cy="584775"/>
            </a:xfrm>
            <a:prstGeom prst="flowChartAlternateProcess">
              <a:avLst/>
            </a:prstGeom>
            <a:solidFill>
              <a:srgbClr val="C00000"/>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sp>
          <p:nvSpPr>
            <p:cNvPr id="30" name="TextBox 29"/>
            <p:cNvSpPr txBox="1"/>
            <p:nvPr/>
          </p:nvSpPr>
          <p:spPr>
            <a:xfrm>
              <a:off x="3713379" y="8005745"/>
              <a:ext cx="1975463" cy="676230"/>
            </a:xfrm>
            <a:prstGeom prst="rect">
              <a:avLst/>
            </a:prstGeom>
            <a:noFill/>
          </p:spPr>
          <p:txBody>
            <a:bodyPr wrap="none" rtlCol="0">
              <a:spAutoFit/>
            </a:bodyPr>
            <a:lstStyle/>
            <a:p>
              <a:pPr algn="ctr">
                <a:defRPr/>
              </a:pPr>
              <a:r>
                <a:rPr lang="zh-CN" altLang="en-US" sz="1100" kern="0" dirty="0">
                  <a:solidFill>
                    <a:sysClr val="window" lastClr="FFFFFF"/>
                  </a:solidFill>
                  <a:latin typeface="微软雅黑" panose="020B0503020204020204" pitchFamily="34" charset="-122"/>
                  <a:ea typeface="微软雅黑" panose="020B0503020204020204" pitchFamily="34" charset="-122"/>
                </a:rPr>
                <a:t>添加标题</a:t>
              </a:r>
            </a:p>
          </p:txBody>
        </p:sp>
      </p:grpSp>
      <p:grpSp>
        <p:nvGrpSpPr>
          <p:cNvPr id="31" name="组合 30"/>
          <p:cNvGrpSpPr/>
          <p:nvPr/>
        </p:nvGrpSpPr>
        <p:grpSpPr>
          <a:xfrm>
            <a:off x="3205785" y="1491631"/>
            <a:ext cx="960832" cy="261610"/>
            <a:chOff x="3477359" y="8005745"/>
            <a:chExt cx="2534423" cy="676230"/>
          </a:xfrm>
          <a:effectLst>
            <a:outerShdw blurRad="203200" dist="114300" dir="5400000" sx="102000" sy="102000" algn="t" rotWithShape="0">
              <a:prstClr val="black">
                <a:alpha val="29000"/>
              </a:prstClr>
            </a:outerShdw>
          </a:effectLst>
        </p:grpSpPr>
        <p:sp>
          <p:nvSpPr>
            <p:cNvPr id="32" name="流程图: 可选过程 31"/>
            <p:cNvSpPr/>
            <p:nvPr/>
          </p:nvSpPr>
          <p:spPr>
            <a:xfrm>
              <a:off x="3477359" y="8032286"/>
              <a:ext cx="2534423" cy="584775"/>
            </a:xfrm>
            <a:prstGeom prst="flowChartAlternateProcess">
              <a:avLst/>
            </a:prstGeom>
            <a:solidFill>
              <a:srgbClr val="C00000"/>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sp>
          <p:nvSpPr>
            <p:cNvPr id="33" name="TextBox 32"/>
            <p:cNvSpPr txBox="1"/>
            <p:nvPr/>
          </p:nvSpPr>
          <p:spPr>
            <a:xfrm>
              <a:off x="3713379" y="8005745"/>
              <a:ext cx="1975463" cy="676230"/>
            </a:xfrm>
            <a:prstGeom prst="rect">
              <a:avLst/>
            </a:prstGeom>
            <a:noFill/>
          </p:spPr>
          <p:txBody>
            <a:bodyPr wrap="none" rtlCol="0">
              <a:spAutoFit/>
            </a:bodyPr>
            <a:lstStyle/>
            <a:p>
              <a:pPr algn="ctr">
                <a:defRPr/>
              </a:pPr>
              <a:r>
                <a:rPr lang="zh-CN" altLang="en-US" sz="1100" kern="0" dirty="0">
                  <a:solidFill>
                    <a:sysClr val="window" lastClr="FFFFFF"/>
                  </a:solidFill>
                  <a:latin typeface="微软雅黑" panose="020B0503020204020204" pitchFamily="34" charset="-122"/>
                  <a:ea typeface="微软雅黑" panose="020B0503020204020204" pitchFamily="34" charset="-122"/>
                </a:rPr>
                <a:t>添加标题</a:t>
              </a:r>
            </a:p>
          </p:txBody>
        </p:sp>
      </p:grpSp>
      <p:grpSp>
        <p:nvGrpSpPr>
          <p:cNvPr id="34" name="组合 33"/>
          <p:cNvGrpSpPr/>
          <p:nvPr/>
        </p:nvGrpSpPr>
        <p:grpSpPr>
          <a:xfrm>
            <a:off x="4996218" y="1491631"/>
            <a:ext cx="960832" cy="261610"/>
            <a:chOff x="3477359" y="8005745"/>
            <a:chExt cx="2534423" cy="676230"/>
          </a:xfrm>
          <a:effectLst>
            <a:outerShdw blurRad="203200" dist="114300" dir="5400000" sx="102000" sy="102000" algn="t" rotWithShape="0">
              <a:prstClr val="black">
                <a:alpha val="29000"/>
              </a:prstClr>
            </a:outerShdw>
          </a:effectLst>
        </p:grpSpPr>
        <p:sp>
          <p:nvSpPr>
            <p:cNvPr id="35" name="流程图: 可选过程 34"/>
            <p:cNvSpPr/>
            <p:nvPr/>
          </p:nvSpPr>
          <p:spPr>
            <a:xfrm>
              <a:off x="3477359" y="8032286"/>
              <a:ext cx="2534423" cy="584775"/>
            </a:xfrm>
            <a:prstGeom prst="flowChartAlternateProcess">
              <a:avLst/>
            </a:prstGeom>
            <a:solidFill>
              <a:srgbClr val="C00000"/>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sp>
          <p:nvSpPr>
            <p:cNvPr id="36" name="TextBox 35"/>
            <p:cNvSpPr txBox="1"/>
            <p:nvPr/>
          </p:nvSpPr>
          <p:spPr>
            <a:xfrm>
              <a:off x="3713379" y="8005745"/>
              <a:ext cx="1975463" cy="676230"/>
            </a:xfrm>
            <a:prstGeom prst="rect">
              <a:avLst/>
            </a:prstGeom>
            <a:noFill/>
          </p:spPr>
          <p:txBody>
            <a:bodyPr wrap="none" rtlCol="0">
              <a:spAutoFit/>
            </a:bodyPr>
            <a:lstStyle/>
            <a:p>
              <a:pPr algn="ctr">
                <a:defRPr/>
              </a:pPr>
              <a:r>
                <a:rPr lang="zh-CN" altLang="en-US" sz="1100" kern="0" dirty="0">
                  <a:solidFill>
                    <a:sysClr val="window" lastClr="FFFFFF"/>
                  </a:solidFill>
                  <a:latin typeface="微软雅黑" panose="020B0503020204020204" pitchFamily="34" charset="-122"/>
                  <a:ea typeface="微软雅黑" panose="020B0503020204020204" pitchFamily="34" charset="-122"/>
                </a:rPr>
                <a:t>添加标题</a:t>
              </a:r>
            </a:p>
          </p:txBody>
        </p:sp>
      </p:grpSp>
      <p:grpSp>
        <p:nvGrpSpPr>
          <p:cNvPr id="37" name="组合 36"/>
          <p:cNvGrpSpPr/>
          <p:nvPr/>
        </p:nvGrpSpPr>
        <p:grpSpPr>
          <a:xfrm>
            <a:off x="6891786" y="1491631"/>
            <a:ext cx="960832" cy="261610"/>
            <a:chOff x="3477359" y="8005745"/>
            <a:chExt cx="2534423" cy="676230"/>
          </a:xfrm>
          <a:effectLst>
            <a:outerShdw blurRad="203200" dist="114300" dir="5400000" sx="102000" sy="102000" algn="t" rotWithShape="0">
              <a:prstClr val="black">
                <a:alpha val="29000"/>
              </a:prstClr>
            </a:outerShdw>
          </a:effectLst>
        </p:grpSpPr>
        <p:sp>
          <p:nvSpPr>
            <p:cNvPr id="38" name="流程图: 可选过程 37"/>
            <p:cNvSpPr/>
            <p:nvPr/>
          </p:nvSpPr>
          <p:spPr>
            <a:xfrm>
              <a:off x="3477359" y="8032286"/>
              <a:ext cx="2534423" cy="584775"/>
            </a:xfrm>
            <a:prstGeom prst="flowChartAlternateProcess">
              <a:avLst/>
            </a:prstGeom>
            <a:solidFill>
              <a:srgbClr val="C00000"/>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微软雅黑"/>
              </a:endParaRPr>
            </a:p>
          </p:txBody>
        </p:sp>
        <p:sp>
          <p:nvSpPr>
            <p:cNvPr id="39" name="TextBox 38"/>
            <p:cNvSpPr txBox="1"/>
            <p:nvPr/>
          </p:nvSpPr>
          <p:spPr>
            <a:xfrm>
              <a:off x="3713379" y="8005745"/>
              <a:ext cx="1975463" cy="676230"/>
            </a:xfrm>
            <a:prstGeom prst="rect">
              <a:avLst/>
            </a:prstGeom>
            <a:noFill/>
          </p:spPr>
          <p:txBody>
            <a:bodyPr wrap="none" rtlCol="0">
              <a:spAutoFit/>
            </a:bodyPr>
            <a:lstStyle/>
            <a:p>
              <a:pPr algn="ctr">
                <a:defRPr/>
              </a:pPr>
              <a:r>
                <a:rPr lang="zh-CN" altLang="en-US" sz="1100" kern="0" dirty="0">
                  <a:solidFill>
                    <a:sysClr val="window" lastClr="FFFFFF"/>
                  </a:solidFill>
                  <a:latin typeface="微软雅黑" panose="020B0503020204020204" pitchFamily="34" charset="-122"/>
                  <a:ea typeface="微软雅黑" panose="020B0503020204020204" pitchFamily="34" charset="-122"/>
                </a:rPr>
                <a:t>添加标题</a:t>
              </a:r>
            </a:p>
          </p:txBody>
        </p:sp>
      </p:grpSp>
      <p:sp>
        <p:nvSpPr>
          <p:cNvPr id="40" name="TextBox 39"/>
          <p:cNvSpPr txBox="1"/>
          <p:nvPr/>
        </p:nvSpPr>
        <p:spPr>
          <a:xfrm>
            <a:off x="1187625" y="3534832"/>
            <a:ext cx="1647706" cy="729447"/>
          </a:xfrm>
          <a:prstGeom prst="rect">
            <a:avLst/>
          </a:prstGeom>
          <a:noFill/>
        </p:spPr>
        <p:txBody>
          <a:bodyPr wrap="square" lIns="68597" tIns="34298" rIns="68597" bIns="34298" rtlCol="0">
            <a:spAutoFit/>
          </a:bodyPr>
          <a:lstStyle/>
          <a:p>
            <a:pPr>
              <a:lnSpc>
                <a:spcPct val="130000"/>
              </a:lnSpc>
              <a:defRPr/>
            </a:pPr>
            <a:r>
              <a:rPr lang="zh-CN" altLang="en-US" sz="1100" kern="0" dirty="0">
                <a:solidFill>
                  <a:sysClr val="windowText" lastClr="000000">
                    <a:lumMod val="85000"/>
                    <a:lumOff val="15000"/>
                  </a:sysClr>
                </a:solidFill>
                <a:latin typeface="微软雅黑" pitchFamily="34" charset="-122"/>
                <a:ea typeface="微软雅黑" pitchFamily="34" charset="-122"/>
              </a:rPr>
              <a:t>您的内容打在这里，或者通过复制您的文本后，在此框中选择粘贴</a:t>
            </a:r>
          </a:p>
        </p:txBody>
      </p:sp>
      <p:sp>
        <p:nvSpPr>
          <p:cNvPr id="41" name="TextBox 40"/>
          <p:cNvSpPr txBox="1"/>
          <p:nvPr/>
        </p:nvSpPr>
        <p:spPr>
          <a:xfrm>
            <a:off x="3027276" y="3534832"/>
            <a:ext cx="1647706" cy="729447"/>
          </a:xfrm>
          <a:prstGeom prst="rect">
            <a:avLst/>
          </a:prstGeom>
          <a:noFill/>
        </p:spPr>
        <p:txBody>
          <a:bodyPr wrap="square" lIns="68597" tIns="34298" rIns="68597" bIns="34298" rtlCol="0">
            <a:spAutoFit/>
          </a:bodyPr>
          <a:lstStyle/>
          <a:p>
            <a:pPr>
              <a:lnSpc>
                <a:spcPct val="130000"/>
              </a:lnSpc>
              <a:defRPr/>
            </a:pPr>
            <a:r>
              <a:rPr lang="zh-CN" altLang="en-US" sz="1100" kern="0" dirty="0">
                <a:solidFill>
                  <a:sysClr val="windowText" lastClr="000000">
                    <a:lumMod val="85000"/>
                    <a:lumOff val="15000"/>
                  </a:sysClr>
                </a:solidFill>
                <a:latin typeface="微软雅黑" pitchFamily="34" charset="-122"/>
                <a:ea typeface="微软雅黑" pitchFamily="34" charset="-122"/>
              </a:rPr>
              <a:t>您的内容打在这里，或者通过复制您的文本后，在此框中选择粘贴</a:t>
            </a:r>
          </a:p>
        </p:txBody>
      </p:sp>
      <p:sp>
        <p:nvSpPr>
          <p:cNvPr id="42" name="TextBox 41"/>
          <p:cNvSpPr txBox="1"/>
          <p:nvPr/>
        </p:nvSpPr>
        <p:spPr>
          <a:xfrm>
            <a:off x="4796502" y="3534832"/>
            <a:ext cx="1647706" cy="729447"/>
          </a:xfrm>
          <a:prstGeom prst="rect">
            <a:avLst/>
          </a:prstGeom>
          <a:noFill/>
        </p:spPr>
        <p:txBody>
          <a:bodyPr wrap="square" lIns="68597" tIns="34298" rIns="68597" bIns="34298" rtlCol="0">
            <a:spAutoFit/>
          </a:bodyPr>
          <a:lstStyle/>
          <a:p>
            <a:pPr>
              <a:lnSpc>
                <a:spcPct val="130000"/>
              </a:lnSpc>
              <a:defRPr/>
            </a:pPr>
            <a:r>
              <a:rPr lang="zh-CN" altLang="en-US" sz="1100" kern="0" dirty="0">
                <a:solidFill>
                  <a:sysClr val="windowText" lastClr="000000">
                    <a:lumMod val="85000"/>
                    <a:lumOff val="15000"/>
                  </a:sysClr>
                </a:solidFill>
                <a:latin typeface="微软雅黑" pitchFamily="34" charset="-122"/>
                <a:ea typeface="微软雅黑" pitchFamily="34" charset="-122"/>
              </a:rPr>
              <a:t>您的内容打在这里，或者通过复制您的文本后，在此框中选择粘贴</a:t>
            </a:r>
          </a:p>
        </p:txBody>
      </p:sp>
      <p:sp>
        <p:nvSpPr>
          <p:cNvPr id="43" name="TextBox 42"/>
          <p:cNvSpPr txBox="1"/>
          <p:nvPr/>
        </p:nvSpPr>
        <p:spPr>
          <a:xfrm>
            <a:off x="6740718" y="3534832"/>
            <a:ext cx="1647706" cy="729447"/>
          </a:xfrm>
          <a:prstGeom prst="rect">
            <a:avLst/>
          </a:prstGeom>
          <a:noFill/>
        </p:spPr>
        <p:txBody>
          <a:bodyPr wrap="square" lIns="68597" tIns="34298" rIns="68597" bIns="34298" rtlCol="0">
            <a:spAutoFit/>
          </a:bodyPr>
          <a:lstStyle/>
          <a:p>
            <a:pPr>
              <a:lnSpc>
                <a:spcPct val="130000"/>
              </a:lnSpc>
              <a:defRPr/>
            </a:pPr>
            <a:r>
              <a:rPr lang="zh-CN" altLang="en-US" sz="1100" kern="0" dirty="0">
                <a:solidFill>
                  <a:sysClr val="windowText" lastClr="000000">
                    <a:lumMod val="85000"/>
                    <a:lumOff val="15000"/>
                  </a:sysClr>
                </a:solidFill>
                <a:latin typeface="微软雅黑" pitchFamily="34" charset="-122"/>
                <a:ea typeface="微软雅黑" pitchFamily="34" charset="-122"/>
              </a:rPr>
              <a:t>您的内容打在这里，或者通过复制您的文本后，在此框中选择粘贴</a:t>
            </a:r>
          </a:p>
        </p:txBody>
      </p:sp>
    </p:spTree>
    <p:extLst>
      <p:ext uri="{BB962C8B-B14F-4D97-AF65-F5344CB8AC3E}">
        <p14:creationId xmlns:p14="http://schemas.microsoft.com/office/powerpoint/2010/main" val="1550101894"/>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anim calcmode="lin" valueType="num">
                                      <p:cBhvr>
                                        <p:cTn id="24" dur="500" fill="hold"/>
                                        <p:tgtEl>
                                          <p:spTgt spid="34"/>
                                        </p:tgtEl>
                                        <p:attrNameLst>
                                          <p:attrName>ppt_x</p:attrName>
                                        </p:attrNameLst>
                                      </p:cBhvr>
                                      <p:tavLst>
                                        <p:tav tm="0">
                                          <p:val>
                                            <p:strVal val="#ppt_x"/>
                                          </p:val>
                                        </p:tav>
                                        <p:tav tm="100000">
                                          <p:val>
                                            <p:strVal val="#ppt_x"/>
                                          </p:val>
                                        </p:tav>
                                      </p:tavLst>
                                    </p:anim>
                                    <p:anim calcmode="lin" valueType="num">
                                      <p:cBhvr>
                                        <p:cTn id="25" dur="5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3" presetClass="entr" presetSubtype="27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strVal val="2/3*#ppt_w"/>
                                          </p:val>
                                        </p:tav>
                                        <p:tav tm="100000">
                                          <p:val>
                                            <p:strVal val="#ppt_w"/>
                                          </p:val>
                                        </p:tav>
                                      </p:tavLst>
                                    </p:anim>
                                    <p:anim calcmode="lin" valueType="num">
                                      <p:cBhvr>
                                        <p:cTn id="36" dur="500" fill="hold"/>
                                        <p:tgtEl>
                                          <p:spTgt spid="3"/>
                                        </p:tgtEl>
                                        <p:attrNameLst>
                                          <p:attrName>ppt_h</p:attrName>
                                        </p:attrNameLst>
                                      </p:cBhvr>
                                      <p:tavLst>
                                        <p:tav tm="0">
                                          <p:val>
                                            <p:strVal val="2/3*#ppt_h"/>
                                          </p:val>
                                        </p:tav>
                                        <p:tav tm="100000">
                                          <p:val>
                                            <p:strVal val="#ppt_h"/>
                                          </p:val>
                                        </p:tav>
                                      </p:tavLst>
                                    </p:anim>
                                  </p:childTnLst>
                                </p:cTn>
                              </p:par>
                              <p:par>
                                <p:cTn id="37" presetID="21"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1000"/>
                                        <p:tgtEl>
                                          <p:spTgt spid="24"/>
                                        </p:tgtEl>
                                      </p:cBhvr>
                                    </p:animEffect>
                                  </p:childTnLst>
                                </p:cTn>
                              </p:par>
                            </p:childTnLst>
                          </p:cTn>
                        </p:par>
                        <p:par>
                          <p:cTn id="40" fill="hold">
                            <p:stCondLst>
                              <p:cond delay="3500"/>
                            </p:stCondLst>
                            <p:childTnLst>
                              <p:par>
                                <p:cTn id="41" presetID="23" presetClass="entr" presetSubtype="27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strVal val="2/3*#ppt_w"/>
                                          </p:val>
                                        </p:tav>
                                        <p:tav tm="100000">
                                          <p:val>
                                            <p:strVal val="#ppt_w"/>
                                          </p:val>
                                        </p:tav>
                                      </p:tavLst>
                                    </p:anim>
                                    <p:anim calcmode="lin" valueType="num">
                                      <p:cBhvr>
                                        <p:cTn id="44" dur="500" fill="hold"/>
                                        <p:tgtEl>
                                          <p:spTgt spid="9"/>
                                        </p:tgtEl>
                                        <p:attrNameLst>
                                          <p:attrName>ppt_h</p:attrName>
                                        </p:attrNameLst>
                                      </p:cBhvr>
                                      <p:tavLst>
                                        <p:tav tm="0">
                                          <p:val>
                                            <p:strVal val="2/3*#ppt_h"/>
                                          </p:val>
                                        </p:tav>
                                        <p:tav tm="100000">
                                          <p:val>
                                            <p:strVal val="#ppt_h"/>
                                          </p:val>
                                        </p:tav>
                                      </p:tavLst>
                                    </p:anim>
                                  </p:childTnLst>
                                </p:cTn>
                              </p:par>
                              <p:par>
                                <p:cTn id="45" presetID="21"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1000"/>
                                        <p:tgtEl>
                                          <p:spTgt spid="25"/>
                                        </p:tgtEl>
                                      </p:cBhvr>
                                    </p:animEffect>
                                  </p:childTnLst>
                                </p:cTn>
                              </p:par>
                            </p:childTnLst>
                          </p:cTn>
                        </p:par>
                        <p:par>
                          <p:cTn id="48" fill="hold">
                            <p:stCondLst>
                              <p:cond delay="4500"/>
                            </p:stCondLst>
                            <p:childTnLst>
                              <p:par>
                                <p:cTn id="49" presetID="23" presetClass="entr" presetSubtype="272"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strVal val="2/3*#ppt_w"/>
                                          </p:val>
                                        </p:tav>
                                        <p:tav tm="100000">
                                          <p:val>
                                            <p:strVal val="#ppt_w"/>
                                          </p:val>
                                        </p:tav>
                                      </p:tavLst>
                                    </p:anim>
                                    <p:anim calcmode="lin" valueType="num">
                                      <p:cBhvr>
                                        <p:cTn id="52" dur="500" fill="hold"/>
                                        <p:tgtEl>
                                          <p:spTgt spid="14"/>
                                        </p:tgtEl>
                                        <p:attrNameLst>
                                          <p:attrName>ppt_h</p:attrName>
                                        </p:attrNameLst>
                                      </p:cBhvr>
                                      <p:tavLst>
                                        <p:tav tm="0">
                                          <p:val>
                                            <p:strVal val="2/3*#ppt_h"/>
                                          </p:val>
                                        </p:tav>
                                        <p:tav tm="100000">
                                          <p:val>
                                            <p:strVal val="#ppt_h"/>
                                          </p:val>
                                        </p:tav>
                                      </p:tavLst>
                                    </p:anim>
                                  </p:childTnLst>
                                </p:cTn>
                              </p:par>
                              <p:par>
                                <p:cTn id="53" presetID="21" presetClass="entr" presetSubtype="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heel(1)">
                                      <p:cBhvr>
                                        <p:cTn id="55" dur="1000"/>
                                        <p:tgtEl>
                                          <p:spTgt spid="26"/>
                                        </p:tgtEl>
                                      </p:cBhvr>
                                    </p:animEffect>
                                  </p:childTnLst>
                                </p:cTn>
                              </p:par>
                            </p:childTnLst>
                          </p:cTn>
                        </p:par>
                        <p:par>
                          <p:cTn id="56" fill="hold">
                            <p:stCondLst>
                              <p:cond delay="5500"/>
                            </p:stCondLst>
                            <p:childTnLst>
                              <p:par>
                                <p:cTn id="57" presetID="23" presetClass="entr" presetSubtype="272"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strVal val="2/3*#ppt_w"/>
                                          </p:val>
                                        </p:tav>
                                        <p:tav tm="100000">
                                          <p:val>
                                            <p:strVal val="#ppt_w"/>
                                          </p:val>
                                        </p:tav>
                                      </p:tavLst>
                                    </p:anim>
                                    <p:anim calcmode="lin" valueType="num">
                                      <p:cBhvr>
                                        <p:cTn id="60" dur="500" fill="hold"/>
                                        <p:tgtEl>
                                          <p:spTgt spid="19"/>
                                        </p:tgtEl>
                                        <p:attrNameLst>
                                          <p:attrName>ppt_h</p:attrName>
                                        </p:attrNameLst>
                                      </p:cBhvr>
                                      <p:tavLst>
                                        <p:tav tm="0">
                                          <p:val>
                                            <p:strVal val="2/3*#ppt_h"/>
                                          </p:val>
                                        </p:tav>
                                        <p:tav tm="100000">
                                          <p:val>
                                            <p:strVal val="#ppt_h"/>
                                          </p:val>
                                        </p:tav>
                                      </p:tavLst>
                                    </p:anim>
                                  </p:childTnLst>
                                </p:cTn>
                              </p:par>
                              <p:par>
                                <p:cTn id="61" presetID="21" presetClass="entr" presetSubtype="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1000"/>
                                        <p:tgtEl>
                                          <p:spTgt spid="27"/>
                                        </p:tgtEl>
                                      </p:cBhvr>
                                    </p:animEffect>
                                  </p:childTnLst>
                                </p:cTn>
                              </p:par>
                            </p:childTnLst>
                          </p:cTn>
                        </p:par>
                        <p:par>
                          <p:cTn id="64" fill="hold">
                            <p:stCondLst>
                              <p:cond delay="6500"/>
                            </p:stCondLst>
                            <p:childTnLst>
                              <p:par>
                                <p:cTn id="65" presetID="14" presetClass="entr" presetSubtype="1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randombar(horizontal)">
                                      <p:cBhvr>
                                        <p:cTn id="67" dur="500"/>
                                        <p:tgtEl>
                                          <p:spTgt spid="40"/>
                                        </p:tgtEl>
                                      </p:cBhvr>
                                    </p:animEffect>
                                  </p:childTnLst>
                                </p:cTn>
                              </p:par>
                            </p:childTnLst>
                          </p:cTn>
                        </p:par>
                        <p:par>
                          <p:cTn id="68" fill="hold">
                            <p:stCondLst>
                              <p:cond delay="7000"/>
                            </p:stCondLst>
                            <p:childTnLst>
                              <p:par>
                                <p:cTn id="69" presetID="14" presetClass="entr" presetSubtype="10"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randombar(horizontal)">
                                      <p:cBhvr>
                                        <p:cTn id="71" dur="500"/>
                                        <p:tgtEl>
                                          <p:spTgt spid="41"/>
                                        </p:tgtEl>
                                      </p:cBhvr>
                                    </p:animEffect>
                                  </p:childTnLst>
                                </p:cTn>
                              </p:par>
                            </p:childTnLst>
                          </p:cTn>
                        </p:par>
                        <p:par>
                          <p:cTn id="72" fill="hold">
                            <p:stCondLst>
                              <p:cond delay="7500"/>
                            </p:stCondLst>
                            <p:childTnLst>
                              <p:par>
                                <p:cTn id="73" presetID="14" presetClass="entr" presetSubtype="1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randombar(horizontal)">
                                      <p:cBhvr>
                                        <p:cTn id="75" dur="500"/>
                                        <p:tgtEl>
                                          <p:spTgt spid="42"/>
                                        </p:tgtEl>
                                      </p:cBhvr>
                                    </p:animEffect>
                                  </p:childTnLst>
                                </p:cTn>
                              </p:par>
                            </p:childTnLst>
                          </p:cTn>
                        </p:par>
                        <p:par>
                          <p:cTn id="76" fill="hold">
                            <p:stCondLst>
                              <p:cond delay="8000"/>
                            </p:stCondLst>
                            <p:childTnLst>
                              <p:par>
                                <p:cTn id="77" presetID="14" presetClass="entr" presetSubtype="1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randombar(horizontal)">
                                      <p:cBhvr>
                                        <p:cTn id="7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animBg="1"/>
      <p:bldP spid="26" grpId="0" animBg="1"/>
      <p:bldP spid="27" grpId="0" animBg="1"/>
      <p:bldP spid="40" grpId="0"/>
      <p:bldP spid="41" grpId="0"/>
      <p:bldP spid="42"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Freeform 14"/>
          <p:cNvSpPr>
            <a:spLocks/>
          </p:cNvSpPr>
          <p:nvPr/>
        </p:nvSpPr>
        <p:spPr bwMode="auto">
          <a:xfrm>
            <a:off x="4616546" y="1297733"/>
            <a:ext cx="1417305" cy="1420401"/>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gradFill flip="none" rotWithShape="1">
            <a:gsLst>
              <a:gs pos="55000">
                <a:srgbClr val="E7E7E7"/>
              </a:gs>
              <a:gs pos="0">
                <a:schemeClr val="bg1"/>
              </a:gs>
              <a:gs pos="100000">
                <a:schemeClr val="bg1">
                  <a:lumMod val="75000"/>
                </a:schemeClr>
              </a:gs>
            </a:gsLst>
            <a:path path="circle">
              <a:fillToRect t="100000" r="100000"/>
            </a:path>
            <a:tileRect l="-100000" b="-100000"/>
          </a:gradFill>
          <a:ln w="25400">
            <a:gradFill flip="none" rotWithShape="1">
              <a:gsLst>
                <a:gs pos="0">
                  <a:schemeClr val="bg1">
                    <a:lumMod val="75000"/>
                  </a:schemeClr>
                </a:gs>
                <a:gs pos="100000">
                  <a:schemeClr val="bg1"/>
                </a:gs>
              </a:gsLst>
              <a:lin ang="18900000" scaled="1"/>
              <a:tileRect/>
            </a:gradFill>
            <a:miter lim="800000"/>
          </a:ln>
          <a:effectLst>
            <a:outerShdw blurRad="203200" dist="1016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lt1"/>
              </a:solidFill>
              <a:latin typeface="+mn-lt"/>
              <a:ea typeface="+mn-ea"/>
            </a:endParaRPr>
          </a:p>
        </p:txBody>
      </p:sp>
      <p:sp>
        <p:nvSpPr>
          <p:cNvPr id="5" name="Freeform 15"/>
          <p:cNvSpPr>
            <a:spLocks/>
          </p:cNvSpPr>
          <p:nvPr/>
        </p:nvSpPr>
        <p:spPr bwMode="auto">
          <a:xfrm>
            <a:off x="3110150" y="1297733"/>
            <a:ext cx="1417305" cy="1420401"/>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gradFill flip="none" rotWithShape="1">
            <a:gsLst>
              <a:gs pos="55000">
                <a:srgbClr val="E7E7E7"/>
              </a:gs>
              <a:gs pos="0">
                <a:schemeClr val="bg1"/>
              </a:gs>
              <a:gs pos="100000">
                <a:schemeClr val="bg1">
                  <a:lumMod val="75000"/>
                </a:schemeClr>
              </a:gs>
            </a:gsLst>
            <a:path path="circle">
              <a:fillToRect t="100000" r="100000"/>
            </a:path>
            <a:tileRect l="-100000" b="-100000"/>
          </a:gradFill>
          <a:ln w="25400">
            <a:gradFill flip="none" rotWithShape="1">
              <a:gsLst>
                <a:gs pos="0">
                  <a:schemeClr val="bg1">
                    <a:lumMod val="75000"/>
                  </a:schemeClr>
                </a:gs>
                <a:gs pos="100000">
                  <a:schemeClr val="bg1"/>
                </a:gs>
              </a:gsLst>
              <a:lin ang="18900000" scaled="1"/>
              <a:tileRect/>
            </a:gradFill>
            <a:miter lim="800000"/>
          </a:ln>
          <a:effectLst>
            <a:outerShdw blurRad="203200" dist="1016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lt1"/>
              </a:solidFill>
              <a:latin typeface="+mn-lt"/>
              <a:ea typeface="+mn-ea"/>
            </a:endParaRPr>
          </a:p>
        </p:txBody>
      </p:sp>
      <p:sp>
        <p:nvSpPr>
          <p:cNvPr id="6" name="Freeform 16"/>
          <p:cNvSpPr>
            <a:spLocks/>
          </p:cNvSpPr>
          <p:nvPr/>
        </p:nvSpPr>
        <p:spPr bwMode="auto">
          <a:xfrm>
            <a:off x="4172768" y="2360351"/>
            <a:ext cx="340401" cy="343497"/>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chemeClr val="tx1">
              <a:lumMod val="75000"/>
              <a:lumOff val="25000"/>
            </a:schemeClr>
          </a:solidFill>
          <a:ln>
            <a:noFill/>
          </a:ln>
          <a:effectLst>
            <a:innerShdw blurRad="63500" dist="50800" dir="18900000">
              <a:prstClr val="black">
                <a:alpha val="75000"/>
              </a:prstClr>
            </a:innerShdw>
          </a:effectLst>
        </p:spPr>
        <p:txBody>
          <a:bodyPr vert="horz" wrap="square" lIns="91438" tIns="45719" rIns="91438" bIns="45719" numCol="1" anchor="t" anchorCtr="0" compatLnSpc="1">
            <a:prstTxWarp prst="textNoShape">
              <a:avLst/>
            </a:prstTxWarp>
          </a:bodyPr>
          <a:lstStyle/>
          <a:p>
            <a:pPr algn="r"/>
            <a:endParaRPr lang="zh-CN" altLang="en-US" dirty="0">
              <a:latin typeface="微软雅黑" pitchFamily="34" charset="-122"/>
              <a:ea typeface="微软雅黑" pitchFamily="34" charset="-122"/>
            </a:endParaRPr>
          </a:p>
        </p:txBody>
      </p:sp>
      <p:sp>
        <p:nvSpPr>
          <p:cNvPr id="7" name="Freeform 17"/>
          <p:cNvSpPr>
            <a:spLocks/>
          </p:cNvSpPr>
          <p:nvPr/>
        </p:nvSpPr>
        <p:spPr bwMode="auto">
          <a:xfrm>
            <a:off x="4630832" y="2362732"/>
            <a:ext cx="340401" cy="343497"/>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chemeClr val="tx1">
              <a:lumMod val="75000"/>
              <a:lumOff val="25000"/>
            </a:schemeClr>
          </a:solidFill>
          <a:ln>
            <a:noFill/>
          </a:ln>
          <a:effectLst>
            <a:innerShdw blurRad="63500" dist="50800" dir="18900000">
              <a:prstClr val="black">
                <a:alpha val="74000"/>
              </a:prstClr>
            </a:innerShdw>
          </a:effectLst>
        </p:spPr>
        <p:txBody>
          <a:bodyPr vert="horz" wrap="square" lIns="91438" tIns="45719" rIns="91438" bIns="45719" numCol="1" anchor="t" anchorCtr="0" compatLnSpc="1">
            <a:prstTxWarp prst="textNoShape">
              <a:avLst/>
            </a:prstTxWarp>
          </a:bodyPr>
          <a:lstStyle/>
          <a:p>
            <a:endParaRPr lang="zh-CN" altLang="en-US"/>
          </a:p>
        </p:txBody>
      </p:sp>
      <p:sp>
        <p:nvSpPr>
          <p:cNvPr id="8" name="矩形 7"/>
          <p:cNvSpPr/>
          <p:nvPr/>
        </p:nvSpPr>
        <p:spPr>
          <a:xfrm>
            <a:off x="4333960" y="2453098"/>
            <a:ext cx="117593" cy="219291"/>
          </a:xfrm>
          <a:prstGeom prst="rect">
            <a:avLst/>
          </a:prstGeom>
        </p:spPr>
        <p:txBody>
          <a:bodyPr wrap="square" lIns="0" tIns="0" rIns="0" bIns="0">
            <a:spAutoFit/>
          </a:bodyPr>
          <a:lstStyle/>
          <a:p>
            <a:pPr algn="r"/>
            <a:r>
              <a:rPr lang="en-US" altLang="zh-CN" sz="1400" dirty="0">
                <a:solidFill>
                  <a:schemeClr val="bg1"/>
                </a:solidFill>
                <a:latin typeface="微软雅黑" pitchFamily="34" charset="-122"/>
                <a:ea typeface="微软雅黑" pitchFamily="34" charset="-122"/>
              </a:rPr>
              <a:t>1</a:t>
            </a:r>
            <a:endParaRPr lang="zh-CN" altLang="en-US" sz="1400" dirty="0">
              <a:solidFill>
                <a:schemeClr val="bg1"/>
              </a:solidFill>
              <a:latin typeface="微软雅黑" pitchFamily="34" charset="-122"/>
              <a:ea typeface="微软雅黑" pitchFamily="34" charset="-122"/>
            </a:endParaRPr>
          </a:p>
        </p:txBody>
      </p:sp>
      <p:sp>
        <p:nvSpPr>
          <p:cNvPr id="9" name="矩形 8"/>
          <p:cNvSpPr/>
          <p:nvPr/>
        </p:nvSpPr>
        <p:spPr>
          <a:xfrm>
            <a:off x="4683919" y="2455479"/>
            <a:ext cx="117593" cy="219291"/>
          </a:xfrm>
          <a:prstGeom prst="rect">
            <a:avLst/>
          </a:prstGeom>
        </p:spPr>
        <p:txBody>
          <a:bodyPr wrap="square" lIns="0" tIns="0" rIns="0" bIns="0">
            <a:spAutoFit/>
          </a:bodyPr>
          <a:lstStyle/>
          <a:p>
            <a:pPr algn="r"/>
            <a:r>
              <a:rPr lang="en-US" altLang="zh-CN" sz="1400" dirty="0">
                <a:solidFill>
                  <a:schemeClr val="bg1"/>
                </a:solidFill>
                <a:latin typeface="微软雅黑" pitchFamily="34" charset="-122"/>
                <a:ea typeface="微软雅黑" pitchFamily="34" charset="-122"/>
              </a:rPr>
              <a:t>2</a:t>
            </a:r>
            <a:endParaRPr lang="zh-CN" altLang="en-US" sz="1400" dirty="0">
              <a:solidFill>
                <a:schemeClr val="bg1"/>
              </a:solidFill>
              <a:latin typeface="微软雅黑" pitchFamily="34" charset="-122"/>
              <a:ea typeface="微软雅黑" pitchFamily="34" charset="-122"/>
            </a:endParaRPr>
          </a:p>
        </p:txBody>
      </p:sp>
      <p:sp>
        <p:nvSpPr>
          <p:cNvPr id="10" name="TextBox 9"/>
          <p:cNvSpPr txBox="1"/>
          <p:nvPr/>
        </p:nvSpPr>
        <p:spPr>
          <a:xfrm>
            <a:off x="755650" y="1515246"/>
            <a:ext cx="2129756" cy="69249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b="0" dirty="0">
                <a:solidFill>
                  <a:schemeClr val="tx1">
                    <a:lumMod val="75000"/>
                    <a:lumOff val="25000"/>
                  </a:schemeClr>
                </a:solidFill>
              </a:rPr>
              <a:t>点击输入简要文字内容，文字内容需概括精炼，不用多余的文字修饰，言简意赅的说明分</a:t>
            </a:r>
            <a:r>
              <a:rPr lang="zh-CN" altLang="en-US" b="0">
                <a:solidFill>
                  <a:schemeClr val="tx1">
                    <a:lumMod val="75000"/>
                    <a:lumOff val="25000"/>
                  </a:schemeClr>
                </a:solidFill>
              </a:rPr>
              <a:t>项</a:t>
            </a:r>
            <a:r>
              <a:rPr lang="zh-CN" altLang="en-US" b="0" smtClean="0">
                <a:solidFill>
                  <a:schemeClr val="tx1">
                    <a:lumMod val="75000"/>
                    <a:lumOff val="25000"/>
                  </a:schemeClr>
                </a:solidFill>
              </a:rPr>
              <a:t>内容专业</a:t>
            </a:r>
            <a:r>
              <a:rPr lang="zh-CN" altLang="en-US" b="0" dirty="0">
                <a:solidFill>
                  <a:schemeClr val="tx1">
                    <a:lumMod val="75000"/>
                    <a:lumOff val="25000"/>
                  </a:schemeClr>
                </a:solidFill>
              </a:rPr>
              <a:t>设计</a:t>
            </a:r>
            <a:r>
              <a:rPr lang="en-US" altLang="zh-CN" b="0" dirty="0" smtClean="0">
                <a:solidFill>
                  <a:schemeClr val="tx1">
                    <a:lumMod val="75000"/>
                    <a:lumOff val="25000"/>
                  </a:schemeClr>
                </a:solidFill>
              </a:rPr>
              <a:t>……</a:t>
            </a:r>
            <a:endParaRPr lang="en-US" altLang="zh-CN" b="0" dirty="0">
              <a:solidFill>
                <a:schemeClr val="tx1">
                  <a:lumMod val="75000"/>
                  <a:lumOff val="25000"/>
                </a:schemeClr>
              </a:solidFill>
            </a:endParaRPr>
          </a:p>
        </p:txBody>
      </p:sp>
      <p:sp>
        <p:nvSpPr>
          <p:cNvPr id="11" name="TextBox 10"/>
          <p:cNvSpPr txBox="1"/>
          <p:nvPr/>
        </p:nvSpPr>
        <p:spPr>
          <a:xfrm>
            <a:off x="3369723" y="1615517"/>
            <a:ext cx="898156" cy="784830"/>
          </a:xfrm>
          <a:prstGeom prst="rect">
            <a:avLst/>
          </a:prstGeom>
          <a:noFill/>
        </p:spPr>
        <p:txBody>
          <a:bodyPr wrap="square" lIns="0" tIns="45719" rIns="0" bIns="0" rtlCol="0">
            <a:spAutoFit/>
          </a:bodyPr>
          <a:lstStyle/>
          <a:p>
            <a:pPr algn="ctr"/>
            <a:r>
              <a:rPr lang="zh-CN" altLang="en-US" sz="2400" b="1" dirty="0">
                <a:solidFill>
                  <a:srgbClr val="C00000"/>
                </a:solidFill>
                <a:latin typeface="微软雅黑" pitchFamily="34" charset="-122"/>
                <a:ea typeface="微软雅黑" pitchFamily="34" charset="-122"/>
              </a:rPr>
              <a:t>日程安排</a:t>
            </a:r>
          </a:p>
        </p:txBody>
      </p:sp>
      <p:sp>
        <p:nvSpPr>
          <p:cNvPr id="12" name="TextBox 11"/>
          <p:cNvSpPr txBox="1"/>
          <p:nvPr/>
        </p:nvSpPr>
        <p:spPr>
          <a:xfrm>
            <a:off x="4891790" y="1615517"/>
            <a:ext cx="866818" cy="784830"/>
          </a:xfrm>
          <a:prstGeom prst="rect">
            <a:avLst/>
          </a:prstGeom>
          <a:noFill/>
        </p:spPr>
        <p:txBody>
          <a:bodyPr wrap="square" lIns="0" tIns="45719" rIns="0" bIns="0" rtlCol="0">
            <a:spAutoFit/>
          </a:bodyPr>
          <a:lstStyle/>
          <a:p>
            <a:pPr algn="ctr"/>
            <a:r>
              <a:rPr lang="zh-CN" altLang="en-US" sz="2400" b="1" dirty="0">
                <a:solidFill>
                  <a:srgbClr val="C00000"/>
                </a:solidFill>
                <a:latin typeface="微软雅黑" pitchFamily="34" charset="-122"/>
                <a:ea typeface="微软雅黑" pitchFamily="34" charset="-122"/>
              </a:rPr>
              <a:t>行动策略</a:t>
            </a:r>
          </a:p>
        </p:txBody>
      </p:sp>
      <p:sp>
        <p:nvSpPr>
          <p:cNvPr id="13" name="TextBox 12"/>
          <p:cNvSpPr txBox="1"/>
          <p:nvPr/>
        </p:nvSpPr>
        <p:spPr>
          <a:xfrm>
            <a:off x="6300193" y="1515246"/>
            <a:ext cx="2129756" cy="69249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b="0" dirty="0">
                <a:solidFill>
                  <a:schemeClr val="tx1">
                    <a:lumMod val="75000"/>
                    <a:lumOff val="25000"/>
                  </a:schemeClr>
                </a:solidFill>
              </a:rPr>
              <a:t>点击输入简要文字内容，文字内容需概括精炼，不用多余的文字修饰，言简意赅的说明分</a:t>
            </a:r>
            <a:r>
              <a:rPr lang="zh-CN" altLang="en-US" b="0">
                <a:solidFill>
                  <a:schemeClr val="tx1">
                    <a:lumMod val="75000"/>
                    <a:lumOff val="25000"/>
                  </a:schemeClr>
                </a:solidFill>
              </a:rPr>
              <a:t>项</a:t>
            </a:r>
            <a:r>
              <a:rPr lang="zh-CN" altLang="en-US" b="0" smtClean="0">
                <a:solidFill>
                  <a:schemeClr val="tx1">
                    <a:lumMod val="75000"/>
                    <a:lumOff val="25000"/>
                  </a:schemeClr>
                </a:solidFill>
              </a:rPr>
              <a:t>内容专业</a:t>
            </a:r>
            <a:r>
              <a:rPr lang="zh-CN" altLang="en-US" b="0" dirty="0">
                <a:solidFill>
                  <a:schemeClr val="tx1">
                    <a:lumMod val="75000"/>
                    <a:lumOff val="25000"/>
                  </a:schemeClr>
                </a:solidFill>
              </a:rPr>
              <a:t>设计</a:t>
            </a:r>
            <a:r>
              <a:rPr lang="en-US" altLang="zh-CN" b="0" dirty="0" smtClean="0">
                <a:solidFill>
                  <a:schemeClr val="tx1">
                    <a:lumMod val="75000"/>
                    <a:lumOff val="25000"/>
                  </a:schemeClr>
                </a:solidFill>
              </a:rPr>
              <a:t>……</a:t>
            </a:r>
            <a:endParaRPr lang="en-US" altLang="zh-CN" b="0" dirty="0">
              <a:solidFill>
                <a:schemeClr val="tx1">
                  <a:lumMod val="75000"/>
                  <a:lumOff val="25000"/>
                </a:schemeClr>
              </a:solidFill>
            </a:endParaRPr>
          </a:p>
        </p:txBody>
      </p:sp>
      <p:sp>
        <p:nvSpPr>
          <p:cNvPr id="14" name="TextBox 13"/>
          <p:cNvSpPr txBox="1"/>
          <p:nvPr/>
        </p:nvSpPr>
        <p:spPr>
          <a:xfrm>
            <a:off x="821585" y="3216105"/>
            <a:ext cx="2069896" cy="69249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b="0" dirty="0">
                <a:solidFill>
                  <a:schemeClr val="tx1">
                    <a:lumMod val="75000"/>
                    <a:lumOff val="25000"/>
                  </a:schemeClr>
                </a:solidFill>
              </a:rPr>
              <a:t>点击输入简要文字内容，文字内容需概括精炼，不用多余的文字修饰，言简意赅的说明分</a:t>
            </a:r>
            <a:r>
              <a:rPr lang="zh-CN" altLang="en-US" b="0">
                <a:solidFill>
                  <a:schemeClr val="tx1">
                    <a:lumMod val="75000"/>
                    <a:lumOff val="25000"/>
                  </a:schemeClr>
                </a:solidFill>
              </a:rPr>
              <a:t>项</a:t>
            </a:r>
            <a:r>
              <a:rPr lang="zh-CN" altLang="en-US" b="0" smtClean="0">
                <a:solidFill>
                  <a:schemeClr val="tx1">
                    <a:lumMod val="75000"/>
                    <a:lumOff val="25000"/>
                  </a:schemeClr>
                </a:solidFill>
              </a:rPr>
              <a:t>内容专业</a:t>
            </a:r>
            <a:r>
              <a:rPr lang="zh-CN" altLang="en-US" b="0" dirty="0">
                <a:solidFill>
                  <a:schemeClr val="tx1">
                    <a:lumMod val="75000"/>
                    <a:lumOff val="25000"/>
                  </a:schemeClr>
                </a:solidFill>
              </a:rPr>
              <a:t>设计</a:t>
            </a:r>
            <a:r>
              <a:rPr lang="en-US" altLang="zh-CN" b="0" dirty="0" smtClean="0">
                <a:solidFill>
                  <a:schemeClr val="tx1">
                    <a:lumMod val="75000"/>
                    <a:lumOff val="25000"/>
                  </a:schemeClr>
                </a:solidFill>
              </a:rPr>
              <a:t>……</a:t>
            </a:r>
            <a:endParaRPr lang="en-US" altLang="zh-CN" b="0" dirty="0">
              <a:solidFill>
                <a:schemeClr val="tx1">
                  <a:lumMod val="75000"/>
                  <a:lumOff val="25000"/>
                </a:schemeClr>
              </a:solidFill>
            </a:endParaRPr>
          </a:p>
        </p:txBody>
      </p:sp>
      <p:sp>
        <p:nvSpPr>
          <p:cNvPr id="15" name="TextBox 14"/>
          <p:cNvSpPr txBox="1"/>
          <p:nvPr/>
        </p:nvSpPr>
        <p:spPr>
          <a:xfrm>
            <a:off x="6300193" y="3216105"/>
            <a:ext cx="2129756" cy="69249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b="0" dirty="0">
                <a:solidFill>
                  <a:schemeClr val="tx1">
                    <a:lumMod val="75000"/>
                    <a:lumOff val="25000"/>
                  </a:schemeClr>
                </a:solidFill>
              </a:rPr>
              <a:t>点击输入简要文字内容，文字内容需概括精炼，不用多余的文字修饰，言简意赅的说明分</a:t>
            </a:r>
            <a:r>
              <a:rPr lang="zh-CN" altLang="en-US" b="0">
                <a:solidFill>
                  <a:schemeClr val="tx1">
                    <a:lumMod val="75000"/>
                    <a:lumOff val="25000"/>
                  </a:schemeClr>
                </a:solidFill>
              </a:rPr>
              <a:t>项</a:t>
            </a:r>
            <a:r>
              <a:rPr lang="zh-CN" altLang="en-US" b="0" smtClean="0">
                <a:solidFill>
                  <a:schemeClr val="tx1">
                    <a:lumMod val="75000"/>
                    <a:lumOff val="25000"/>
                  </a:schemeClr>
                </a:solidFill>
              </a:rPr>
              <a:t>内容专业</a:t>
            </a:r>
            <a:r>
              <a:rPr lang="zh-CN" altLang="en-US" b="0" dirty="0">
                <a:solidFill>
                  <a:schemeClr val="tx1">
                    <a:lumMod val="75000"/>
                    <a:lumOff val="25000"/>
                  </a:schemeClr>
                </a:solidFill>
              </a:rPr>
              <a:t>设计</a:t>
            </a:r>
            <a:r>
              <a:rPr lang="en-US" altLang="zh-CN" b="0" dirty="0" smtClean="0">
                <a:solidFill>
                  <a:schemeClr val="tx1">
                    <a:lumMod val="75000"/>
                    <a:lumOff val="25000"/>
                  </a:schemeClr>
                </a:solidFill>
              </a:rPr>
              <a:t>……</a:t>
            </a:r>
            <a:endParaRPr lang="en-US" altLang="zh-CN" b="0" dirty="0">
              <a:solidFill>
                <a:schemeClr val="tx1">
                  <a:lumMod val="75000"/>
                  <a:lumOff val="25000"/>
                </a:schemeClr>
              </a:solidFill>
            </a:endParaRPr>
          </a:p>
        </p:txBody>
      </p:sp>
      <p:sp>
        <p:nvSpPr>
          <p:cNvPr id="16" name="Freeform 12"/>
          <p:cNvSpPr>
            <a:spLocks/>
          </p:cNvSpPr>
          <p:nvPr/>
        </p:nvSpPr>
        <p:spPr bwMode="auto">
          <a:xfrm>
            <a:off x="4616546" y="2804440"/>
            <a:ext cx="1417305" cy="1423494"/>
          </a:xfrm>
          <a:custGeom>
            <a:avLst/>
            <a:gdLst>
              <a:gd name="T0" fmla="*/ 0 w 2320"/>
              <a:gd name="T1" fmla="*/ 1620 h 2320"/>
              <a:gd name="T2" fmla="*/ 700 w 2320"/>
              <a:gd name="T3" fmla="*/ 2320 h 2320"/>
              <a:gd name="T4" fmla="*/ 2320 w 2320"/>
              <a:gd name="T5" fmla="*/ 2320 h 2320"/>
              <a:gd name="T6" fmla="*/ 2320 w 2320"/>
              <a:gd name="T7" fmla="*/ 700 h 2320"/>
              <a:gd name="T8" fmla="*/ 1620 w 2320"/>
              <a:gd name="T9" fmla="*/ 0 h 2320"/>
              <a:gd name="T10" fmla="*/ 0 w 2320"/>
              <a:gd name="T11" fmla="*/ 0 h 2320"/>
              <a:gd name="T12" fmla="*/ 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1620"/>
                </a:moveTo>
                <a:cubicBezTo>
                  <a:pt x="0" y="2005"/>
                  <a:pt x="315" y="2320"/>
                  <a:pt x="700" y="2320"/>
                </a:cubicBezTo>
                <a:cubicBezTo>
                  <a:pt x="1240" y="2320"/>
                  <a:pt x="1780" y="2320"/>
                  <a:pt x="2320" y="2320"/>
                </a:cubicBezTo>
                <a:cubicBezTo>
                  <a:pt x="2320" y="1780"/>
                  <a:pt x="2320" y="1240"/>
                  <a:pt x="2320" y="700"/>
                </a:cubicBezTo>
                <a:cubicBezTo>
                  <a:pt x="2320" y="315"/>
                  <a:pt x="2005" y="0"/>
                  <a:pt x="1620" y="0"/>
                </a:cubicBezTo>
                <a:cubicBezTo>
                  <a:pt x="1080" y="0"/>
                  <a:pt x="540" y="0"/>
                  <a:pt x="0" y="0"/>
                </a:cubicBezTo>
                <a:lnTo>
                  <a:pt x="0" y="1620"/>
                </a:lnTo>
                <a:close/>
              </a:path>
            </a:pathLst>
          </a:custGeom>
          <a:gradFill flip="none" rotWithShape="1">
            <a:gsLst>
              <a:gs pos="55000">
                <a:srgbClr val="E7E7E7"/>
              </a:gs>
              <a:gs pos="0">
                <a:schemeClr val="bg1"/>
              </a:gs>
              <a:gs pos="100000">
                <a:schemeClr val="bg1">
                  <a:lumMod val="75000"/>
                </a:schemeClr>
              </a:gs>
            </a:gsLst>
            <a:path path="circle">
              <a:fillToRect t="100000" r="100000"/>
            </a:path>
            <a:tileRect l="-100000" b="-100000"/>
          </a:gradFill>
          <a:ln w="25400">
            <a:gradFill flip="none" rotWithShape="1">
              <a:gsLst>
                <a:gs pos="0">
                  <a:schemeClr val="bg1">
                    <a:lumMod val="75000"/>
                  </a:schemeClr>
                </a:gs>
                <a:gs pos="100000">
                  <a:schemeClr val="bg1"/>
                </a:gs>
              </a:gsLst>
              <a:lin ang="18900000" scaled="1"/>
              <a:tileRect/>
            </a:gradFill>
            <a:miter lim="800000"/>
          </a:ln>
          <a:effectLst>
            <a:outerShdw blurRad="203200" dist="1016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schemeClr val="lt1"/>
              </a:solidFill>
              <a:latin typeface="+mn-lt"/>
              <a:ea typeface="+mn-ea"/>
            </a:endParaRPr>
          </a:p>
        </p:txBody>
      </p:sp>
      <p:sp>
        <p:nvSpPr>
          <p:cNvPr id="17" name="Freeform 13"/>
          <p:cNvSpPr>
            <a:spLocks/>
          </p:cNvSpPr>
          <p:nvPr/>
        </p:nvSpPr>
        <p:spPr bwMode="auto">
          <a:xfrm>
            <a:off x="3110150" y="2804440"/>
            <a:ext cx="1417305" cy="1423494"/>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gradFill flip="none" rotWithShape="1">
            <a:gsLst>
              <a:gs pos="55000">
                <a:srgbClr val="E7E7E7"/>
              </a:gs>
              <a:gs pos="0">
                <a:schemeClr val="bg1"/>
              </a:gs>
              <a:gs pos="100000">
                <a:schemeClr val="bg1">
                  <a:lumMod val="75000"/>
                </a:schemeClr>
              </a:gs>
            </a:gsLst>
            <a:path path="circle">
              <a:fillToRect t="100000" r="100000"/>
            </a:path>
            <a:tileRect l="-100000" b="-100000"/>
          </a:gradFill>
          <a:ln w="25400">
            <a:gradFill flip="none" rotWithShape="1">
              <a:gsLst>
                <a:gs pos="0">
                  <a:schemeClr val="bg1">
                    <a:lumMod val="75000"/>
                  </a:schemeClr>
                </a:gs>
                <a:gs pos="100000">
                  <a:schemeClr val="bg1"/>
                </a:gs>
              </a:gsLst>
              <a:lin ang="18900000" scaled="1"/>
              <a:tileRect/>
            </a:gradFill>
            <a:miter lim="800000"/>
          </a:ln>
          <a:effectLst>
            <a:outerShdw blurRad="203200" dist="1016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lt1"/>
              </a:solidFill>
              <a:latin typeface="+mn-lt"/>
              <a:ea typeface="+mn-ea"/>
            </a:endParaRPr>
          </a:p>
        </p:txBody>
      </p:sp>
      <p:sp>
        <p:nvSpPr>
          <p:cNvPr id="18" name="Freeform 18"/>
          <p:cNvSpPr>
            <a:spLocks/>
          </p:cNvSpPr>
          <p:nvPr/>
        </p:nvSpPr>
        <p:spPr bwMode="auto">
          <a:xfrm>
            <a:off x="4175444" y="2819863"/>
            <a:ext cx="340401" cy="343497"/>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chemeClr val="tx1">
              <a:lumMod val="75000"/>
              <a:lumOff val="25000"/>
            </a:schemeClr>
          </a:solidFill>
          <a:ln>
            <a:noFill/>
          </a:ln>
          <a:effectLst>
            <a:innerShdw blurRad="63500" dist="50800" dir="18900000">
              <a:prstClr val="black">
                <a:alpha val="76000"/>
              </a:prstClr>
            </a:innerShdw>
          </a:effectLst>
        </p:spPr>
        <p:txBody>
          <a:bodyPr vert="horz" wrap="square" lIns="91438" tIns="45719" rIns="91438" bIns="45719" numCol="1" anchor="t" anchorCtr="0" compatLnSpc="1">
            <a:prstTxWarp prst="textNoShape">
              <a:avLst/>
            </a:prstTxWarp>
          </a:bodyPr>
          <a:lstStyle/>
          <a:p>
            <a:endParaRPr lang="zh-CN" altLang="en-US"/>
          </a:p>
        </p:txBody>
      </p:sp>
      <p:sp>
        <p:nvSpPr>
          <p:cNvPr id="19" name="Freeform 19"/>
          <p:cNvSpPr>
            <a:spLocks/>
          </p:cNvSpPr>
          <p:nvPr/>
        </p:nvSpPr>
        <p:spPr bwMode="auto">
          <a:xfrm>
            <a:off x="4630832" y="2818727"/>
            <a:ext cx="340401" cy="343497"/>
          </a:xfrm>
          <a:custGeom>
            <a:avLst/>
            <a:gdLst>
              <a:gd name="T0" fmla="*/ 0 w 559"/>
              <a:gd name="T1" fmla="*/ 0 h 560"/>
              <a:gd name="T2" fmla="*/ 559 w 559"/>
              <a:gd name="T3" fmla="*/ 0 h 560"/>
              <a:gd name="T4" fmla="*/ 0 w 559"/>
              <a:gd name="T5" fmla="*/ 560 h 560"/>
              <a:gd name="T6" fmla="*/ 0 w 559"/>
              <a:gd name="T7" fmla="*/ 0 h 560"/>
            </a:gdLst>
            <a:ahLst/>
            <a:cxnLst>
              <a:cxn ang="0">
                <a:pos x="T0" y="T1"/>
              </a:cxn>
              <a:cxn ang="0">
                <a:pos x="T2" y="T3"/>
              </a:cxn>
              <a:cxn ang="0">
                <a:pos x="T4" y="T5"/>
              </a:cxn>
              <a:cxn ang="0">
                <a:pos x="T6" y="T7"/>
              </a:cxn>
            </a:cxnLst>
            <a:rect l="0" t="0" r="r" b="b"/>
            <a:pathLst>
              <a:path w="559" h="560">
                <a:moveTo>
                  <a:pt x="0" y="0"/>
                </a:moveTo>
                <a:lnTo>
                  <a:pt x="559" y="0"/>
                </a:lnTo>
                <a:cubicBezTo>
                  <a:pt x="559" y="309"/>
                  <a:pt x="309" y="560"/>
                  <a:pt x="0" y="560"/>
                </a:cubicBezTo>
                <a:lnTo>
                  <a:pt x="0" y="0"/>
                </a:lnTo>
                <a:close/>
              </a:path>
            </a:pathLst>
          </a:custGeom>
          <a:solidFill>
            <a:schemeClr val="tx1">
              <a:lumMod val="75000"/>
              <a:lumOff val="25000"/>
            </a:schemeClr>
          </a:solidFill>
          <a:ln>
            <a:noFill/>
          </a:ln>
          <a:effectLst>
            <a:innerShdw blurRad="63500" dist="50800" dir="18900000">
              <a:prstClr val="black">
                <a:alpha val="75000"/>
              </a:prstClr>
            </a:innerShdw>
          </a:effectLst>
        </p:spPr>
        <p:txBody>
          <a:bodyPr vert="horz" wrap="square" lIns="91438" tIns="45719" rIns="91438" bIns="45719" numCol="1" anchor="t" anchorCtr="0" compatLnSpc="1">
            <a:prstTxWarp prst="textNoShape">
              <a:avLst/>
            </a:prstTxWarp>
          </a:bodyPr>
          <a:lstStyle/>
          <a:p>
            <a:endParaRPr lang="zh-CN" altLang="en-US"/>
          </a:p>
        </p:txBody>
      </p:sp>
      <p:sp>
        <p:nvSpPr>
          <p:cNvPr id="20" name="矩形 19"/>
          <p:cNvSpPr/>
          <p:nvPr/>
        </p:nvSpPr>
        <p:spPr>
          <a:xfrm>
            <a:off x="4336634" y="2837098"/>
            <a:ext cx="117594" cy="219291"/>
          </a:xfrm>
          <a:prstGeom prst="rect">
            <a:avLst/>
          </a:prstGeom>
        </p:spPr>
        <p:txBody>
          <a:bodyPr wrap="square" lIns="0" tIns="0" rIns="0" bIns="0">
            <a:spAutoFit/>
          </a:bodyPr>
          <a:lstStyle/>
          <a:p>
            <a:pPr algn="r"/>
            <a:r>
              <a:rPr lang="en-US" altLang="zh-CN" sz="1400" dirty="0">
                <a:solidFill>
                  <a:schemeClr val="bg1"/>
                </a:solidFill>
                <a:latin typeface="微软雅黑" pitchFamily="34" charset="-122"/>
                <a:ea typeface="微软雅黑" pitchFamily="34" charset="-122"/>
              </a:rPr>
              <a:t>3</a:t>
            </a:r>
            <a:endParaRPr lang="zh-CN" altLang="en-US" sz="1400" dirty="0">
              <a:solidFill>
                <a:schemeClr val="bg1"/>
              </a:solidFill>
              <a:latin typeface="微软雅黑" pitchFamily="34" charset="-122"/>
              <a:ea typeface="微软雅黑" pitchFamily="34" charset="-122"/>
            </a:endParaRPr>
          </a:p>
        </p:txBody>
      </p:sp>
      <p:sp>
        <p:nvSpPr>
          <p:cNvPr id="21" name="矩形 20"/>
          <p:cNvSpPr/>
          <p:nvPr/>
        </p:nvSpPr>
        <p:spPr>
          <a:xfrm>
            <a:off x="4683919" y="2835963"/>
            <a:ext cx="117593" cy="219291"/>
          </a:xfrm>
          <a:prstGeom prst="rect">
            <a:avLst/>
          </a:prstGeom>
        </p:spPr>
        <p:txBody>
          <a:bodyPr wrap="square" lIns="0" tIns="0" rIns="0" bIns="0">
            <a:spAutoFit/>
          </a:bodyPr>
          <a:lstStyle/>
          <a:p>
            <a:pPr algn="r"/>
            <a:r>
              <a:rPr lang="en-US" altLang="zh-CN" sz="1400" dirty="0">
                <a:solidFill>
                  <a:schemeClr val="bg1"/>
                </a:solidFill>
                <a:latin typeface="微软雅黑" pitchFamily="34" charset="-122"/>
                <a:ea typeface="微软雅黑" pitchFamily="34" charset="-122"/>
              </a:rPr>
              <a:t>4</a:t>
            </a:r>
            <a:endParaRPr lang="zh-CN" altLang="en-US" sz="1400" dirty="0">
              <a:solidFill>
                <a:schemeClr val="bg1"/>
              </a:solidFill>
              <a:latin typeface="微软雅黑" pitchFamily="34" charset="-122"/>
              <a:ea typeface="微软雅黑" pitchFamily="34" charset="-122"/>
            </a:endParaRPr>
          </a:p>
        </p:txBody>
      </p:sp>
      <p:sp>
        <p:nvSpPr>
          <p:cNvPr id="22" name="TextBox 21"/>
          <p:cNvSpPr txBox="1"/>
          <p:nvPr/>
        </p:nvSpPr>
        <p:spPr>
          <a:xfrm>
            <a:off x="3380838" y="3123772"/>
            <a:ext cx="875926" cy="784830"/>
          </a:xfrm>
          <a:prstGeom prst="rect">
            <a:avLst/>
          </a:prstGeom>
          <a:noFill/>
        </p:spPr>
        <p:txBody>
          <a:bodyPr wrap="square" lIns="0" tIns="45719" rIns="0" bIns="0" rtlCol="0">
            <a:spAutoFit/>
          </a:bodyPr>
          <a:lstStyle/>
          <a:p>
            <a:pPr algn="ctr"/>
            <a:r>
              <a:rPr lang="zh-CN" altLang="en-US" sz="2400" b="1" dirty="0">
                <a:solidFill>
                  <a:srgbClr val="C00000"/>
                </a:solidFill>
                <a:latin typeface="微软雅黑" pitchFamily="34" charset="-122"/>
                <a:ea typeface="微软雅黑" pitchFamily="34" charset="-122"/>
              </a:rPr>
              <a:t>后勤保障</a:t>
            </a:r>
          </a:p>
        </p:txBody>
      </p:sp>
      <p:sp>
        <p:nvSpPr>
          <p:cNvPr id="23" name="TextBox 22"/>
          <p:cNvSpPr txBox="1"/>
          <p:nvPr/>
        </p:nvSpPr>
        <p:spPr>
          <a:xfrm>
            <a:off x="4891790" y="3123772"/>
            <a:ext cx="866818" cy="784830"/>
          </a:xfrm>
          <a:prstGeom prst="rect">
            <a:avLst/>
          </a:prstGeom>
          <a:noFill/>
        </p:spPr>
        <p:txBody>
          <a:bodyPr wrap="square" lIns="0" tIns="45719" rIns="0" bIns="0" rtlCol="0">
            <a:spAutoFit/>
          </a:bodyPr>
          <a:lstStyle/>
          <a:p>
            <a:pPr algn="ctr"/>
            <a:r>
              <a:rPr lang="zh-CN" altLang="en-US" sz="2400" b="1" dirty="0">
                <a:solidFill>
                  <a:srgbClr val="C00000"/>
                </a:solidFill>
                <a:latin typeface="微软雅黑" pitchFamily="34" charset="-122"/>
                <a:ea typeface="微软雅黑" pitchFamily="34" charset="-122"/>
              </a:rPr>
              <a:t>客户服务</a:t>
            </a:r>
          </a:p>
        </p:txBody>
      </p:sp>
    </p:spTree>
    <p:extLst>
      <p:ext uri="{BB962C8B-B14F-4D97-AF65-F5344CB8AC3E}">
        <p14:creationId xmlns:p14="http://schemas.microsoft.com/office/powerpoint/2010/main" val="2257075723"/>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528" repeatCount="2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400" fill="hold"/>
                                        <p:tgtEl>
                                          <p:spTgt spid="11"/>
                                        </p:tgtEl>
                                        <p:attrNameLst>
                                          <p:attrName>ppt_w</p:attrName>
                                        </p:attrNameLst>
                                      </p:cBhvr>
                                      <p:tavLst>
                                        <p:tav tm="0">
                                          <p:val>
                                            <p:fltVal val="0"/>
                                          </p:val>
                                        </p:tav>
                                        <p:tav tm="100000">
                                          <p:val>
                                            <p:strVal val="#ppt_w"/>
                                          </p:val>
                                        </p:tav>
                                      </p:tavLst>
                                    </p:anim>
                                    <p:anim calcmode="lin" valueType="num">
                                      <p:cBhvr>
                                        <p:cTn id="11" dur="400" fill="hold"/>
                                        <p:tgtEl>
                                          <p:spTgt spid="11"/>
                                        </p:tgtEl>
                                        <p:attrNameLst>
                                          <p:attrName>ppt_h</p:attrName>
                                        </p:attrNameLst>
                                      </p:cBhvr>
                                      <p:tavLst>
                                        <p:tav tm="0">
                                          <p:val>
                                            <p:fltVal val="0"/>
                                          </p:val>
                                        </p:tav>
                                        <p:tav tm="100000">
                                          <p:val>
                                            <p:strVal val="#ppt_h"/>
                                          </p:val>
                                        </p:tav>
                                      </p:tavLst>
                                    </p:anim>
                                    <p:animEffect transition="in" filter="fade">
                                      <p:cBhvr>
                                        <p:cTn id="12" dur="400"/>
                                        <p:tgtEl>
                                          <p:spTgt spid="11"/>
                                        </p:tgtEl>
                                      </p:cBhvr>
                                    </p:animEffect>
                                    <p:anim calcmode="lin" valueType="num">
                                      <p:cBhvr>
                                        <p:cTn id="13" dur="400" fill="hold"/>
                                        <p:tgtEl>
                                          <p:spTgt spid="11"/>
                                        </p:tgtEl>
                                        <p:attrNameLst>
                                          <p:attrName>ppt_x</p:attrName>
                                        </p:attrNameLst>
                                      </p:cBhvr>
                                      <p:tavLst>
                                        <p:tav tm="0">
                                          <p:val>
                                            <p:fltVal val="0.5"/>
                                          </p:val>
                                        </p:tav>
                                        <p:tav tm="100000">
                                          <p:val>
                                            <p:strVal val="#ppt_x"/>
                                          </p:val>
                                        </p:tav>
                                      </p:tavLst>
                                    </p:anim>
                                    <p:anim calcmode="lin" valueType="num">
                                      <p:cBhvr>
                                        <p:cTn id="14" dur="400" fill="hold"/>
                                        <p:tgtEl>
                                          <p:spTgt spid="11"/>
                                        </p:tgtEl>
                                        <p:attrNameLst>
                                          <p:attrName>ppt_y</p:attrName>
                                        </p:attrNameLst>
                                      </p:cBhvr>
                                      <p:tavLst>
                                        <p:tav tm="0">
                                          <p:val>
                                            <p:fltVal val="0.5"/>
                                          </p:val>
                                        </p:tav>
                                        <p:tav tm="100000">
                                          <p:val>
                                            <p:strVal val="#ppt_y"/>
                                          </p:val>
                                        </p:tav>
                                      </p:tavLst>
                                    </p:anim>
                                  </p:childTnLst>
                                </p:cTn>
                              </p:par>
                              <p:par>
                                <p:cTn id="15" presetID="53" presetClass="entr" presetSubtype="528" repeatCount="2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400" fill="hold"/>
                                        <p:tgtEl>
                                          <p:spTgt spid="5"/>
                                        </p:tgtEl>
                                        <p:attrNameLst>
                                          <p:attrName>ppt_w</p:attrName>
                                        </p:attrNameLst>
                                      </p:cBhvr>
                                      <p:tavLst>
                                        <p:tav tm="0">
                                          <p:val>
                                            <p:fltVal val="0"/>
                                          </p:val>
                                        </p:tav>
                                        <p:tav tm="100000">
                                          <p:val>
                                            <p:strVal val="#ppt_w"/>
                                          </p:val>
                                        </p:tav>
                                      </p:tavLst>
                                    </p:anim>
                                    <p:anim calcmode="lin" valueType="num">
                                      <p:cBhvr>
                                        <p:cTn id="18" dur="400" fill="hold"/>
                                        <p:tgtEl>
                                          <p:spTgt spid="5"/>
                                        </p:tgtEl>
                                        <p:attrNameLst>
                                          <p:attrName>ppt_h</p:attrName>
                                        </p:attrNameLst>
                                      </p:cBhvr>
                                      <p:tavLst>
                                        <p:tav tm="0">
                                          <p:val>
                                            <p:fltVal val="0"/>
                                          </p:val>
                                        </p:tav>
                                        <p:tav tm="100000">
                                          <p:val>
                                            <p:strVal val="#ppt_h"/>
                                          </p:val>
                                        </p:tav>
                                      </p:tavLst>
                                    </p:anim>
                                    <p:animEffect transition="in" filter="fade">
                                      <p:cBhvr>
                                        <p:cTn id="19" dur="400"/>
                                        <p:tgtEl>
                                          <p:spTgt spid="5"/>
                                        </p:tgtEl>
                                      </p:cBhvr>
                                    </p:animEffect>
                                    <p:anim calcmode="lin" valueType="num">
                                      <p:cBhvr>
                                        <p:cTn id="20" dur="400" fill="hold"/>
                                        <p:tgtEl>
                                          <p:spTgt spid="5"/>
                                        </p:tgtEl>
                                        <p:attrNameLst>
                                          <p:attrName>ppt_x</p:attrName>
                                        </p:attrNameLst>
                                      </p:cBhvr>
                                      <p:tavLst>
                                        <p:tav tm="0">
                                          <p:val>
                                            <p:fltVal val="0.5"/>
                                          </p:val>
                                        </p:tav>
                                        <p:tav tm="100000">
                                          <p:val>
                                            <p:strVal val="#ppt_x"/>
                                          </p:val>
                                        </p:tav>
                                      </p:tavLst>
                                    </p:anim>
                                    <p:anim calcmode="lin" valueType="num">
                                      <p:cBhvr>
                                        <p:cTn id="21" dur="400" fill="hold"/>
                                        <p:tgtEl>
                                          <p:spTgt spid="5"/>
                                        </p:tgtEl>
                                        <p:attrNameLst>
                                          <p:attrName>ppt_y</p:attrName>
                                        </p:attrNameLst>
                                      </p:cBhvr>
                                      <p:tavLst>
                                        <p:tav tm="0">
                                          <p:val>
                                            <p:fltVal val="0.5"/>
                                          </p:val>
                                        </p:tav>
                                        <p:tav tm="100000">
                                          <p:val>
                                            <p:strVal val="#ppt_y"/>
                                          </p:val>
                                        </p:tav>
                                      </p:tavLst>
                                    </p:anim>
                                  </p:childTnLst>
                                </p:cTn>
                              </p:par>
                              <p:par>
                                <p:cTn id="22" presetID="53" presetClass="entr" presetSubtype="528" repeatCount="2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400" fill="hold"/>
                                        <p:tgtEl>
                                          <p:spTgt spid="6"/>
                                        </p:tgtEl>
                                        <p:attrNameLst>
                                          <p:attrName>ppt_w</p:attrName>
                                        </p:attrNameLst>
                                      </p:cBhvr>
                                      <p:tavLst>
                                        <p:tav tm="0">
                                          <p:val>
                                            <p:fltVal val="0"/>
                                          </p:val>
                                        </p:tav>
                                        <p:tav tm="100000">
                                          <p:val>
                                            <p:strVal val="#ppt_w"/>
                                          </p:val>
                                        </p:tav>
                                      </p:tavLst>
                                    </p:anim>
                                    <p:anim calcmode="lin" valueType="num">
                                      <p:cBhvr>
                                        <p:cTn id="25" dur="400" fill="hold"/>
                                        <p:tgtEl>
                                          <p:spTgt spid="6"/>
                                        </p:tgtEl>
                                        <p:attrNameLst>
                                          <p:attrName>ppt_h</p:attrName>
                                        </p:attrNameLst>
                                      </p:cBhvr>
                                      <p:tavLst>
                                        <p:tav tm="0">
                                          <p:val>
                                            <p:fltVal val="0"/>
                                          </p:val>
                                        </p:tav>
                                        <p:tav tm="100000">
                                          <p:val>
                                            <p:strVal val="#ppt_h"/>
                                          </p:val>
                                        </p:tav>
                                      </p:tavLst>
                                    </p:anim>
                                    <p:animEffect transition="in" filter="fade">
                                      <p:cBhvr>
                                        <p:cTn id="26" dur="400"/>
                                        <p:tgtEl>
                                          <p:spTgt spid="6"/>
                                        </p:tgtEl>
                                      </p:cBhvr>
                                    </p:animEffect>
                                    <p:anim calcmode="lin" valueType="num">
                                      <p:cBhvr>
                                        <p:cTn id="27" dur="400" fill="hold"/>
                                        <p:tgtEl>
                                          <p:spTgt spid="6"/>
                                        </p:tgtEl>
                                        <p:attrNameLst>
                                          <p:attrName>ppt_x</p:attrName>
                                        </p:attrNameLst>
                                      </p:cBhvr>
                                      <p:tavLst>
                                        <p:tav tm="0">
                                          <p:val>
                                            <p:fltVal val="0.5"/>
                                          </p:val>
                                        </p:tav>
                                        <p:tav tm="100000">
                                          <p:val>
                                            <p:strVal val="#ppt_x"/>
                                          </p:val>
                                        </p:tav>
                                      </p:tavLst>
                                    </p:anim>
                                    <p:anim calcmode="lin" valueType="num">
                                      <p:cBhvr>
                                        <p:cTn id="28" dur="400" fill="hold"/>
                                        <p:tgtEl>
                                          <p:spTgt spid="6"/>
                                        </p:tgtEl>
                                        <p:attrNameLst>
                                          <p:attrName>ppt_y</p:attrName>
                                        </p:attrNameLst>
                                      </p:cBhvr>
                                      <p:tavLst>
                                        <p:tav tm="0">
                                          <p:val>
                                            <p:fltVal val="0.5"/>
                                          </p:val>
                                        </p:tav>
                                        <p:tav tm="100000">
                                          <p:val>
                                            <p:strVal val="#ppt_y"/>
                                          </p:val>
                                        </p:tav>
                                      </p:tavLst>
                                    </p:anim>
                                  </p:childTnLst>
                                </p:cTn>
                              </p:par>
                              <p:par>
                                <p:cTn id="29" presetID="53" presetClass="entr" presetSubtype="528" repeatCount="200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400" fill="hold"/>
                                        <p:tgtEl>
                                          <p:spTgt spid="8"/>
                                        </p:tgtEl>
                                        <p:attrNameLst>
                                          <p:attrName>ppt_w</p:attrName>
                                        </p:attrNameLst>
                                      </p:cBhvr>
                                      <p:tavLst>
                                        <p:tav tm="0">
                                          <p:val>
                                            <p:fltVal val="0"/>
                                          </p:val>
                                        </p:tav>
                                        <p:tav tm="100000">
                                          <p:val>
                                            <p:strVal val="#ppt_w"/>
                                          </p:val>
                                        </p:tav>
                                      </p:tavLst>
                                    </p:anim>
                                    <p:anim calcmode="lin" valueType="num">
                                      <p:cBhvr>
                                        <p:cTn id="32" dur="400" fill="hold"/>
                                        <p:tgtEl>
                                          <p:spTgt spid="8"/>
                                        </p:tgtEl>
                                        <p:attrNameLst>
                                          <p:attrName>ppt_h</p:attrName>
                                        </p:attrNameLst>
                                      </p:cBhvr>
                                      <p:tavLst>
                                        <p:tav tm="0">
                                          <p:val>
                                            <p:fltVal val="0"/>
                                          </p:val>
                                        </p:tav>
                                        <p:tav tm="100000">
                                          <p:val>
                                            <p:strVal val="#ppt_h"/>
                                          </p:val>
                                        </p:tav>
                                      </p:tavLst>
                                    </p:anim>
                                    <p:animEffect transition="in" filter="fade">
                                      <p:cBhvr>
                                        <p:cTn id="33" dur="400"/>
                                        <p:tgtEl>
                                          <p:spTgt spid="8"/>
                                        </p:tgtEl>
                                      </p:cBhvr>
                                    </p:animEffect>
                                    <p:anim calcmode="lin" valueType="num">
                                      <p:cBhvr>
                                        <p:cTn id="34" dur="400" fill="hold"/>
                                        <p:tgtEl>
                                          <p:spTgt spid="8"/>
                                        </p:tgtEl>
                                        <p:attrNameLst>
                                          <p:attrName>ppt_x</p:attrName>
                                        </p:attrNameLst>
                                      </p:cBhvr>
                                      <p:tavLst>
                                        <p:tav tm="0">
                                          <p:val>
                                            <p:fltVal val="0.5"/>
                                          </p:val>
                                        </p:tav>
                                        <p:tav tm="100000">
                                          <p:val>
                                            <p:strVal val="#ppt_x"/>
                                          </p:val>
                                        </p:tav>
                                      </p:tavLst>
                                    </p:anim>
                                    <p:anim calcmode="lin" valueType="num">
                                      <p:cBhvr>
                                        <p:cTn id="35" dur="400" fill="hold"/>
                                        <p:tgtEl>
                                          <p:spTgt spid="8"/>
                                        </p:tgtEl>
                                        <p:attrNameLst>
                                          <p:attrName>ppt_y</p:attrName>
                                        </p:attrNameLst>
                                      </p:cBhvr>
                                      <p:tavLst>
                                        <p:tav tm="0">
                                          <p:val>
                                            <p:fltVal val="0.5"/>
                                          </p:val>
                                        </p:tav>
                                        <p:tav tm="100000">
                                          <p:val>
                                            <p:strVal val="#ppt_y"/>
                                          </p:val>
                                        </p:tav>
                                      </p:tavLst>
                                    </p:anim>
                                  </p:childTnLst>
                                </p:cTn>
                              </p:par>
                            </p:childTnLst>
                          </p:cTn>
                        </p:par>
                        <p:par>
                          <p:cTn id="36" fill="hold">
                            <p:stCondLst>
                              <p:cond delay="800"/>
                            </p:stCondLst>
                            <p:childTnLst>
                              <p:par>
                                <p:cTn id="37" presetID="53" presetClass="entr" presetSubtype="528" repeatCount="200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400" fill="hold"/>
                                        <p:tgtEl>
                                          <p:spTgt spid="12"/>
                                        </p:tgtEl>
                                        <p:attrNameLst>
                                          <p:attrName>ppt_w</p:attrName>
                                        </p:attrNameLst>
                                      </p:cBhvr>
                                      <p:tavLst>
                                        <p:tav tm="0">
                                          <p:val>
                                            <p:fltVal val="0"/>
                                          </p:val>
                                        </p:tav>
                                        <p:tav tm="100000">
                                          <p:val>
                                            <p:strVal val="#ppt_w"/>
                                          </p:val>
                                        </p:tav>
                                      </p:tavLst>
                                    </p:anim>
                                    <p:anim calcmode="lin" valueType="num">
                                      <p:cBhvr>
                                        <p:cTn id="40" dur="400" fill="hold"/>
                                        <p:tgtEl>
                                          <p:spTgt spid="12"/>
                                        </p:tgtEl>
                                        <p:attrNameLst>
                                          <p:attrName>ppt_h</p:attrName>
                                        </p:attrNameLst>
                                      </p:cBhvr>
                                      <p:tavLst>
                                        <p:tav tm="0">
                                          <p:val>
                                            <p:fltVal val="0"/>
                                          </p:val>
                                        </p:tav>
                                        <p:tav tm="100000">
                                          <p:val>
                                            <p:strVal val="#ppt_h"/>
                                          </p:val>
                                        </p:tav>
                                      </p:tavLst>
                                    </p:anim>
                                    <p:animEffect transition="in" filter="fade">
                                      <p:cBhvr>
                                        <p:cTn id="41" dur="400"/>
                                        <p:tgtEl>
                                          <p:spTgt spid="12"/>
                                        </p:tgtEl>
                                      </p:cBhvr>
                                    </p:animEffect>
                                    <p:anim calcmode="lin" valueType="num">
                                      <p:cBhvr>
                                        <p:cTn id="42" dur="400" fill="hold"/>
                                        <p:tgtEl>
                                          <p:spTgt spid="12"/>
                                        </p:tgtEl>
                                        <p:attrNameLst>
                                          <p:attrName>ppt_x</p:attrName>
                                        </p:attrNameLst>
                                      </p:cBhvr>
                                      <p:tavLst>
                                        <p:tav tm="0">
                                          <p:val>
                                            <p:fltVal val="0.5"/>
                                          </p:val>
                                        </p:tav>
                                        <p:tav tm="100000">
                                          <p:val>
                                            <p:strVal val="#ppt_x"/>
                                          </p:val>
                                        </p:tav>
                                      </p:tavLst>
                                    </p:anim>
                                    <p:anim calcmode="lin" valueType="num">
                                      <p:cBhvr>
                                        <p:cTn id="43" dur="400" fill="hold"/>
                                        <p:tgtEl>
                                          <p:spTgt spid="12"/>
                                        </p:tgtEl>
                                        <p:attrNameLst>
                                          <p:attrName>ppt_y</p:attrName>
                                        </p:attrNameLst>
                                      </p:cBhvr>
                                      <p:tavLst>
                                        <p:tav tm="0">
                                          <p:val>
                                            <p:fltVal val="0.5"/>
                                          </p:val>
                                        </p:tav>
                                        <p:tav tm="100000">
                                          <p:val>
                                            <p:strVal val="#ppt_y"/>
                                          </p:val>
                                        </p:tav>
                                      </p:tavLst>
                                    </p:anim>
                                  </p:childTnLst>
                                </p:cTn>
                              </p:par>
                              <p:par>
                                <p:cTn id="44" presetID="53" presetClass="entr" presetSubtype="528" repeatCount="200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400" fill="hold"/>
                                        <p:tgtEl>
                                          <p:spTgt spid="3"/>
                                        </p:tgtEl>
                                        <p:attrNameLst>
                                          <p:attrName>ppt_w</p:attrName>
                                        </p:attrNameLst>
                                      </p:cBhvr>
                                      <p:tavLst>
                                        <p:tav tm="0">
                                          <p:val>
                                            <p:fltVal val="0"/>
                                          </p:val>
                                        </p:tav>
                                        <p:tav tm="100000">
                                          <p:val>
                                            <p:strVal val="#ppt_w"/>
                                          </p:val>
                                        </p:tav>
                                      </p:tavLst>
                                    </p:anim>
                                    <p:anim calcmode="lin" valueType="num">
                                      <p:cBhvr>
                                        <p:cTn id="47" dur="400" fill="hold"/>
                                        <p:tgtEl>
                                          <p:spTgt spid="3"/>
                                        </p:tgtEl>
                                        <p:attrNameLst>
                                          <p:attrName>ppt_h</p:attrName>
                                        </p:attrNameLst>
                                      </p:cBhvr>
                                      <p:tavLst>
                                        <p:tav tm="0">
                                          <p:val>
                                            <p:fltVal val="0"/>
                                          </p:val>
                                        </p:tav>
                                        <p:tav tm="100000">
                                          <p:val>
                                            <p:strVal val="#ppt_h"/>
                                          </p:val>
                                        </p:tav>
                                      </p:tavLst>
                                    </p:anim>
                                    <p:animEffect transition="in" filter="fade">
                                      <p:cBhvr>
                                        <p:cTn id="48" dur="400"/>
                                        <p:tgtEl>
                                          <p:spTgt spid="3"/>
                                        </p:tgtEl>
                                      </p:cBhvr>
                                    </p:animEffect>
                                    <p:anim calcmode="lin" valueType="num">
                                      <p:cBhvr>
                                        <p:cTn id="49" dur="400" fill="hold"/>
                                        <p:tgtEl>
                                          <p:spTgt spid="3"/>
                                        </p:tgtEl>
                                        <p:attrNameLst>
                                          <p:attrName>ppt_x</p:attrName>
                                        </p:attrNameLst>
                                      </p:cBhvr>
                                      <p:tavLst>
                                        <p:tav tm="0">
                                          <p:val>
                                            <p:fltVal val="0.5"/>
                                          </p:val>
                                        </p:tav>
                                        <p:tav tm="100000">
                                          <p:val>
                                            <p:strVal val="#ppt_x"/>
                                          </p:val>
                                        </p:tav>
                                      </p:tavLst>
                                    </p:anim>
                                    <p:anim calcmode="lin" valueType="num">
                                      <p:cBhvr>
                                        <p:cTn id="50" dur="400" fill="hold"/>
                                        <p:tgtEl>
                                          <p:spTgt spid="3"/>
                                        </p:tgtEl>
                                        <p:attrNameLst>
                                          <p:attrName>ppt_y</p:attrName>
                                        </p:attrNameLst>
                                      </p:cBhvr>
                                      <p:tavLst>
                                        <p:tav tm="0">
                                          <p:val>
                                            <p:fltVal val="0.5"/>
                                          </p:val>
                                        </p:tav>
                                        <p:tav tm="100000">
                                          <p:val>
                                            <p:strVal val="#ppt_y"/>
                                          </p:val>
                                        </p:tav>
                                      </p:tavLst>
                                    </p:anim>
                                  </p:childTnLst>
                                </p:cTn>
                              </p:par>
                              <p:par>
                                <p:cTn id="51" presetID="53" presetClass="entr" presetSubtype="528" repeatCount="200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400" fill="hold"/>
                                        <p:tgtEl>
                                          <p:spTgt spid="7"/>
                                        </p:tgtEl>
                                        <p:attrNameLst>
                                          <p:attrName>ppt_w</p:attrName>
                                        </p:attrNameLst>
                                      </p:cBhvr>
                                      <p:tavLst>
                                        <p:tav tm="0">
                                          <p:val>
                                            <p:fltVal val="0"/>
                                          </p:val>
                                        </p:tav>
                                        <p:tav tm="100000">
                                          <p:val>
                                            <p:strVal val="#ppt_w"/>
                                          </p:val>
                                        </p:tav>
                                      </p:tavLst>
                                    </p:anim>
                                    <p:anim calcmode="lin" valueType="num">
                                      <p:cBhvr>
                                        <p:cTn id="54" dur="400" fill="hold"/>
                                        <p:tgtEl>
                                          <p:spTgt spid="7"/>
                                        </p:tgtEl>
                                        <p:attrNameLst>
                                          <p:attrName>ppt_h</p:attrName>
                                        </p:attrNameLst>
                                      </p:cBhvr>
                                      <p:tavLst>
                                        <p:tav tm="0">
                                          <p:val>
                                            <p:fltVal val="0"/>
                                          </p:val>
                                        </p:tav>
                                        <p:tav tm="100000">
                                          <p:val>
                                            <p:strVal val="#ppt_h"/>
                                          </p:val>
                                        </p:tav>
                                      </p:tavLst>
                                    </p:anim>
                                    <p:animEffect transition="in" filter="fade">
                                      <p:cBhvr>
                                        <p:cTn id="55" dur="400"/>
                                        <p:tgtEl>
                                          <p:spTgt spid="7"/>
                                        </p:tgtEl>
                                      </p:cBhvr>
                                    </p:animEffect>
                                    <p:anim calcmode="lin" valueType="num">
                                      <p:cBhvr>
                                        <p:cTn id="56" dur="400" fill="hold"/>
                                        <p:tgtEl>
                                          <p:spTgt spid="7"/>
                                        </p:tgtEl>
                                        <p:attrNameLst>
                                          <p:attrName>ppt_x</p:attrName>
                                        </p:attrNameLst>
                                      </p:cBhvr>
                                      <p:tavLst>
                                        <p:tav tm="0">
                                          <p:val>
                                            <p:fltVal val="0.5"/>
                                          </p:val>
                                        </p:tav>
                                        <p:tav tm="100000">
                                          <p:val>
                                            <p:strVal val="#ppt_x"/>
                                          </p:val>
                                        </p:tav>
                                      </p:tavLst>
                                    </p:anim>
                                    <p:anim calcmode="lin" valueType="num">
                                      <p:cBhvr>
                                        <p:cTn id="57" dur="400" fill="hold"/>
                                        <p:tgtEl>
                                          <p:spTgt spid="7"/>
                                        </p:tgtEl>
                                        <p:attrNameLst>
                                          <p:attrName>ppt_y</p:attrName>
                                        </p:attrNameLst>
                                      </p:cBhvr>
                                      <p:tavLst>
                                        <p:tav tm="0">
                                          <p:val>
                                            <p:fltVal val="0.5"/>
                                          </p:val>
                                        </p:tav>
                                        <p:tav tm="100000">
                                          <p:val>
                                            <p:strVal val="#ppt_y"/>
                                          </p:val>
                                        </p:tav>
                                      </p:tavLst>
                                    </p:anim>
                                  </p:childTnLst>
                                </p:cTn>
                              </p:par>
                              <p:par>
                                <p:cTn id="58" presetID="53" presetClass="entr" presetSubtype="528" repeatCount="200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400" fill="hold"/>
                                        <p:tgtEl>
                                          <p:spTgt spid="9"/>
                                        </p:tgtEl>
                                        <p:attrNameLst>
                                          <p:attrName>ppt_w</p:attrName>
                                        </p:attrNameLst>
                                      </p:cBhvr>
                                      <p:tavLst>
                                        <p:tav tm="0">
                                          <p:val>
                                            <p:fltVal val="0"/>
                                          </p:val>
                                        </p:tav>
                                        <p:tav tm="100000">
                                          <p:val>
                                            <p:strVal val="#ppt_w"/>
                                          </p:val>
                                        </p:tav>
                                      </p:tavLst>
                                    </p:anim>
                                    <p:anim calcmode="lin" valueType="num">
                                      <p:cBhvr>
                                        <p:cTn id="61" dur="400" fill="hold"/>
                                        <p:tgtEl>
                                          <p:spTgt spid="9"/>
                                        </p:tgtEl>
                                        <p:attrNameLst>
                                          <p:attrName>ppt_h</p:attrName>
                                        </p:attrNameLst>
                                      </p:cBhvr>
                                      <p:tavLst>
                                        <p:tav tm="0">
                                          <p:val>
                                            <p:fltVal val="0"/>
                                          </p:val>
                                        </p:tav>
                                        <p:tav tm="100000">
                                          <p:val>
                                            <p:strVal val="#ppt_h"/>
                                          </p:val>
                                        </p:tav>
                                      </p:tavLst>
                                    </p:anim>
                                    <p:animEffect transition="in" filter="fade">
                                      <p:cBhvr>
                                        <p:cTn id="62" dur="400"/>
                                        <p:tgtEl>
                                          <p:spTgt spid="9"/>
                                        </p:tgtEl>
                                      </p:cBhvr>
                                    </p:animEffect>
                                    <p:anim calcmode="lin" valueType="num">
                                      <p:cBhvr>
                                        <p:cTn id="63" dur="400" fill="hold"/>
                                        <p:tgtEl>
                                          <p:spTgt spid="9"/>
                                        </p:tgtEl>
                                        <p:attrNameLst>
                                          <p:attrName>ppt_x</p:attrName>
                                        </p:attrNameLst>
                                      </p:cBhvr>
                                      <p:tavLst>
                                        <p:tav tm="0">
                                          <p:val>
                                            <p:fltVal val="0.5"/>
                                          </p:val>
                                        </p:tav>
                                        <p:tav tm="100000">
                                          <p:val>
                                            <p:strVal val="#ppt_x"/>
                                          </p:val>
                                        </p:tav>
                                      </p:tavLst>
                                    </p:anim>
                                    <p:anim calcmode="lin" valueType="num">
                                      <p:cBhvr>
                                        <p:cTn id="64" dur="400" fill="hold"/>
                                        <p:tgtEl>
                                          <p:spTgt spid="9"/>
                                        </p:tgtEl>
                                        <p:attrNameLst>
                                          <p:attrName>ppt_y</p:attrName>
                                        </p:attrNameLst>
                                      </p:cBhvr>
                                      <p:tavLst>
                                        <p:tav tm="0">
                                          <p:val>
                                            <p:fltVal val="0.5"/>
                                          </p:val>
                                        </p:tav>
                                        <p:tav tm="100000">
                                          <p:val>
                                            <p:strVal val="#ppt_y"/>
                                          </p:val>
                                        </p:tav>
                                      </p:tavLst>
                                    </p:anim>
                                  </p:childTnLst>
                                </p:cTn>
                              </p:par>
                            </p:childTnLst>
                          </p:cTn>
                        </p:par>
                        <p:par>
                          <p:cTn id="65" fill="hold">
                            <p:stCondLst>
                              <p:cond delay="1600"/>
                            </p:stCondLst>
                            <p:childTnLst>
                              <p:par>
                                <p:cTn id="66" presetID="53" presetClass="entr" presetSubtype="528" repeatCount="200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400" fill="hold"/>
                                        <p:tgtEl>
                                          <p:spTgt spid="22"/>
                                        </p:tgtEl>
                                        <p:attrNameLst>
                                          <p:attrName>ppt_w</p:attrName>
                                        </p:attrNameLst>
                                      </p:cBhvr>
                                      <p:tavLst>
                                        <p:tav tm="0">
                                          <p:val>
                                            <p:fltVal val="0"/>
                                          </p:val>
                                        </p:tav>
                                        <p:tav tm="100000">
                                          <p:val>
                                            <p:strVal val="#ppt_w"/>
                                          </p:val>
                                        </p:tav>
                                      </p:tavLst>
                                    </p:anim>
                                    <p:anim calcmode="lin" valueType="num">
                                      <p:cBhvr>
                                        <p:cTn id="69" dur="400" fill="hold"/>
                                        <p:tgtEl>
                                          <p:spTgt spid="22"/>
                                        </p:tgtEl>
                                        <p:attrNameLst>
                                          <p:attrName>ppt_h</p:attrName>
                                        </p:attrNameLst>
                                      </p:cBhvr>
                                      <p:tavLst>
                                        <p:tav tm="0">
                                          <p:val>
                                            <p:fltVal val="0"/>
                                          </p:val>
                                        </p:tav>
                                        <p:tav tm="100000">
                                          <p:val>
                                            <p:strVal val="#ppt_h"/>
                                          </p:val>
                                        </p:tav>
                                      </p:tavLst>
                                    </p:anim>
                                    <p:animEffect transition="in" filter="fade">
                                      <p:cBhvr>
                                        <p:cTn id="70" dur="400"/>
                                        <p:tgtEl>
                                          <p:spTgt spid="22"/>
                                        </p:tgtEl>
                                      </p:cBhvr>
                                    </p:animEffect>
                                    <p:anim calcmode="lin" valueType="num">
                                      <p:cBhvr>
                                        <p:cTn id="71" dur="400" fill="hold"/>
                                        <p:tgtEl>
                                          <p:spTgt spid="22"/>
                                        </p:tgtEl>
                                        <p:attrNameLst>
                                          <p:attrName>ppt_x</p:attrName>
                                        </p:attrNameLst>
                                      </p:cBhvr>
                                      <p:tavLst>
                                        <p:tav tm="0">
                                          <p:val>
                                            <p:fltVal val="0.5"/>
                                          </p:val>
                                        </p:tav>
                                        <p:tav tm="100000">
                                          <p:val>
                                            <p:strVal val="#ppt_x"/>
                                          </p:val>
                                        </p:tav>
                                      </p:tavLst>
                                    </p:anim>
                                    <p:anim calcmode="lin" valueType="num">
                                      <p:cBhvr>
                                        <p:cTn id="72" dur="400" fill="hold"/>
                                        <p:tgtEl>
                                          <p:spTgt spid="22"/>
                                        </p:tgtEl>
                                        <p:attrNameLst>
                                          <p:attrName>ppt_y</p:attrName>
                                        </p:attrNameLst>
                                      </p:cBhvr>
                                      <p:tavLst>
                                        <p:tav tm="0">
                                          <p:val>
                                            <p:fltVal val="0.5"/>
                                          </p:val>
                                        </p:tav>
                                        <p:tav tm="100000">
                                          <p:val>
                                            <p:strVal val="#ppt_y"/>
                                          </p:val>
                                        </p:tav>
                                      </p:tavLst>
                                    </p:anim>
                                  </p:childTnLst>
                                </p:cTn>
                              </p:par>
                              <p:par>
                                <p:cTn id="73" presetID="53" presetClass="entr" presetSubtype="528" repeatCount="200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400" fill="hold"/>
                                        <p:tgtEl>
                                          <p:spTgt spid="17"/>
                                        </p:tgtEl>
                                        <p:attrNameLst>
                                          <p:attrName>ppt_w</p:attrName>
                                        </p:attrNameLst>
                                      </p:cBhvr>
                                      <p:tavLst>
                                        <p:tav tm="0">
                                          <p:val>
                                            <p:fltVal val="0"/>
                                          </p:val>
                                        </p:tav>
                                        <p:tav tm="100000">
                                          <p:val>
                                            <p:strVal val="#ppt_w"/>
                                          </p:val>
                                        </p:tav>
                                      </p:tavLst>
                                    </p:anim>
                                    <p:anim calcmode="lin" valueType="num">
                                      <p:cBhvr>
                                        <p:cTn id="76" dur="400" fill="hold"/>
                                        <p:tgtEl>
                                          <p:spTgt spid="17"/>
                                        </p:tgtEl>
                                        <p:attrNameLst>
                                          <p:attrName>ppt_h</p:attrName>
                                        </p:attrNameLst>
                                      </p:cBhvr>
                                      <p:tavLst>
                                        <p:tav tm="0">
                                          <p:val>
                                            <p:fltVal val="0"/>
                                          </p:val>
                                        </p:tav>
                                        <p:tav tm="100000">
                                          <p:val>
                                            <p:strVal val="#ppt_h"/>
                                          </p:val>
                                        </p:tav>
                                      </p:tavLst>
                                    </p:anim>
                                    <p:animEffect transition="in" filter="fade">
                                      <p:cBhvr>
                                        <p:cTn id="77" dur="400"/>
                                        <p:tgtEl>
                                          <p:spTgt spid="17"/>
                                        </p:tgtEl>
                                      </p:cBhvr>
                                    </p:animEffect>
                                    <p:anim calcmode="lin" valueType="num">
                                      <p:cBhvr>
                                        <p:cTn id="78" dur="400" fill="hold"/>
                                        <p:tgtEl>
                                          <p:spTgt spid="17"/>
                                        </p:tgtEl>
                                        <p:attrNameLst>
                                          <p:attrName>ppt_x</p:attrName>
                                        </p:attrNameLst>
                                      </p:cBhvr>
                                      <p:tavLst>
                                        <p:tav tm="0">
                                          <p:val>
                                            <p:fltVal val="0.5"/>
                                          </p:val>
                                        </p:tav>
                                        <p:tav tm="100000">
                                          <p:val>
                                            <p:strVal val="#ppt_x"/>
                                          </p:val>
                                        </p:tav>
                                      </p:tavLst>
                                    </p:anim>
                                    <p:anim calcmode="lin" valueType="num">
                                      <p:cBhvr>
                                        <p:cTn id="79" dur="400" fill="hold"/>
                                        <p:tgtEl>
                                          <p:spTgt spid="17"/>
                                        </p:tgtEl>
                                        <p:attrNameLst>
                                          <p:attrName>ppt_y</p:attrName>
                                        </p:attrNameLst>
                                      </p:cBhvr>
                                      <p:tavLst>
                                        <p:tav tm="0">
                                          <p:val>
                                            <p:fltVal val="0.5"/>
                                          </p:val>
                                        </p:tav>
                                        <p:tav tm="100000">
                                          <p:val>
                                            <p:strVal val="#ppt_y"/>
                                          </p:val>
                                        </p:tav>
                                      </p:tavLst>
                                    </p:anim>
                                  </p:childTnLst>
                                </p:cTn>
                              </p:par>
                              <p:par>
                                <p:cTn id="80" presetID="53" presetClass="entr" presetSubtype="528" repeatCount="200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400" fill="hold"/>
                                        <p:tgtEl>
                                          <p:spTgt spid="18"/>
                                        </p:tgtEl>
                                        <p:attrNameLst>
                                          <p:attrName>ppt_w</p:attrName>
                                        </p:attrNameLst>
                                      </p:cBhvr>
                                      <p:tavLst>
                                        <p:tav tm="0">
                                          <p:val>
                                            <p:fltVal val="0"/>
                                          </p:val>
                                        </p:tav>
                                        <p:tav tm="100000">
                                          <p:val>
                                            <p:strVal val="#ppt_w"/>
                                          </p:val>
                                        </p:tav>
                                      </p:tavLst>
                                    </p:anim>
                                    <p:anim calcmode="lin" valueType="num">
                                      <p:cBhvr>
                                        <p:cTn id="83" dur="400" fill="hold"/>
                                        <p:tgtEl>
                                          <p:spTgt spid="18"/>
                                        </p:tgtEl>
                                        <p:attrNameLst>
                                          <p:attrName>ppt_h</p:attrName>
                                        </p:attrNameLst>
                                      </p:cBhvr>
                                      <p:tavLst>
                                        <p:tav tm="0">
                                          <p:val>
                                            <p:fltVal val="0"/>
                                          </p:val>
                                        </p:tav>
                                        <p:tav tm="100000">
                                          <p:val>
                                            <p:strVal val="#ppt_h"/>
                                          </p:val>
                                        </p:tav>
                                      </p:tavLst>
                                    </p:anim>
                                    <p:animEffect transition="in" filter="fade">
                                      <p:cBhvr>
                                        <p:cTn id="84" dur="400"/>
                                        <p:tgtEl>
                                          <p:spTgt spid="18"/>
                                        </p:tgtEl>
                                      </p:cBhvr>
                                    </p:animEffect>
                                    <p:anim calcmode="lin" valueType="num">
                                      <p:cBhvr>
                                        <p:cTn id="85" dur="400" fill="hold"/>
                                        <p:tgtEl>
                                          <p:spTgt spid="18"/>
                                        </p:tgtEl>
                                        <p:attrNameLst>
                                          <p:attrName>ppt_x</p:attrName>
                                        </p:attrNameLst>
                                      </p:cBhvr>
                                      <p:tavLst>
                                        <p:tav tm="0">
                                          <p:val>
                                            <p:fltVal val="0.5"/>
                                          </p:val>
                                        </p:tav>
                                        <p:tav tm="100000">
                                          <p:val>
                                            <p:strVal val="#ppt_x"/>
                                          </p:val>
                                        </p:tav>
                                      </p:tavLst>
                                    </p:anim>
                                    <p:anim calcmode="lin" valueType="num">
                                      <p:cBhvr>
                                        <p:cTn id="86" dur="400" fill="hold"/>
                                        <p:tgtEl>
                                          <p:spTgt spid="18"/>
                                        </p:tgtEl>
                                        <p:attrNameLst>
                                          <p:attrName>ppt_y</p:attrName>
                                        </p:attrNameLst>
                                      </p:cBhvr>
                                      <p:tavLst>
                                        <p:tav tm="0">
                                          <p:val>
                                            <p:fltVal val="0.5"/>
                                          </p:val>
                                        </p:tav>
                                        <p:tav tm="100000">
                                          <p:val>
                                            <p:strVal val="#ppt_y"/>
                                          </p:val>
                                        </p:tav>
                                      </p:tavLst>
                                    </p:anim>
                                  </p:childTnLst>
                                </p:cTn>
                              </p:par>
                              <p:par>
                                <p:cTn id="87" presetID="53" presetClass="entr" presetSubtype="528" repeatCount="200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400" fill="hold"/>
                                        <p:tgtEl>
                                          <p:spTgt spid="20"/>
                                        </p:tgtEl>
                                        <p:attrNameLst>
                                          <p:attrName>ppt_w</p:attrName>
                                        </p:attrNameLst>
                                      </p:cBhvr>
                                      <p:tavLst>
                                        <p:tav tm="0">
                                          <p:val>
                                            <p:fltVal val="0"/>
                                          </p:val>
                                        </p:tav>
                                        <p:tav tm="100000">
                                          <p:val>
                                            <p:strVal val="#ppt_w"/>
                                          </p:val>
                                        </p:tav>
                                      </p:tavLst>
                                    </p:anim>
                                    <p:anim calcmode="lin" valueType="num">
                                      <p:cBhvr>
                                        <p:cTn id="90" dur="400" fill="hold"/>
                                        <p:tgtEl>
                                          <p:spTgt spid="20"/>
                                        </p:tgtEl>
                                        <p:attrNameLst>
                                          <p:attrName>ppt_h</p:attrName>
                                        </p:attrNameLst>
                                      </p:cBhvr>
                                      <p:tavLst>
                                        <p:tav tm="0">
                                          <p:val>
                                            <p:fltVal val="0"/>
                                          </p:val>
                                        </p:tav>
                                        <p:tav tm="100000">
                                          <p:val>
                                            <p:strVal val="#ppt_h"/>
                                          </p:val>
                                        </p:tav>
                                      </p:tavLst>
                                    </p:anim>
                                    <p:animEffect transition="in" filter="fade">
                                      <p:cBhvr>
                                        <p:cTn id="91" dur="400"/>
                                        <p:tgtEl>
                                          <p:spTgt spid="20"/>
                                        </p:tgtEl>
                                      </p:cBhvr>
                                    </p:animEffect>
                                    <p:anim calcmode="lin" valueType="num">
                                      <p:cBhvr>
                                        <p:cTn id="92" dur="400" fill="hold"/>
                                        <p:tgtEl>
                                          <p:spTgt spid="20"/>
                                        </p:tgtEl>
                                        <p:attrNameLst>
                                          <p:attrName>ppt_x</p:attrName>
                                        </p:attrNameLst>
                                      </p:cBhvr>
                                      <p:tavLst>
                                        <p:tav tm="0">
                                          <p:val>
                                            <p:fltVal val="0.5"/>
                                          </p:val>
                                        </p:tav>
                                        <p:tav tm="100000">
                                          <p:val>
                                            <p:strVal val="#ppt_x"/>
                                          </p:val>
                                        </p:tav>
                                      </p:tavLst>
                                    </p:anim>
                                    <p:anim calcmode="lin" valueType="num">
                                      <p:cBhvr>
                                        <p:cTn id="93" dur="400" fill="hold"/>
                                        <p:tgtEl>
                                          <p:spTgt spid="20"/>
                                        </p:tgtEl>
                                        <p:attrNameLst>
                                          <p:attrName>ppt_y</p:attrName>
                                        </p:attrNameLst>
                                      </p:cBhvr>
                                      <p:tavLst>
                                        <p:tav tm="0">
                                          <p:val>
                                            <p:fltVal val="0.5"/>
                                          </p:val>
                                        </p:tav>
                                        <p:tav tm="100000">
                                          <p:val>
                                            <p:strVal val="#ppt_y"/>
                                          </p:val>
                                        </p:tav>
                                      </p:tavLst>
                                    </p:anim>
                                  </p:childTnLst>
                                </p:cTn>
                              </p:par>
                            </p:childTnLst>
                          </p:cTn>
                        </p:par>
                        <p:par>
                          <p:cTn id="94" fill="hold">
                            <p:stCondLst>
                              <p:cond delay="2400"/>
                            </p:stCondLst>
                            <p:childTnLst>
                              <p:par>
                                <p:cTn id="95" presetID="53" presetClass="entr" presetSubtype="528" repeatCount="200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400" fill="hold"/>
                                        <p:tgtEl>
                                          <p:spTgt spid="23"/>
                                        </p:tgtEl>
                                        <p:attrNameLst>
                                          <p:attrName>ppt_w</p:attrName>
                                        </p:attrNameLst>
                                      </p:cBhvr>
                                      <p:tavLst>
                                        <p:tav tm="0">
                                          <p:val>
                                            <p:fltVal val="0"/>
                                          </p:val>
                                        </p:tav>
                                        <p:tav tm="100000">
                                          <p:val>
                                            <p:strVal val="#ppt_w"/>
                                          </p:val>
                                        </p:tav>
                                      </p:tavLst>
                                    </p:anim>
                                    <p:anim calcmode="lin" valueType="num">
                                      <p:cBhvr>
                                        <p:cTn id="98" dur="400" fill="hold"/>
                                        <p:tgtEl>
                                          <p:spTgt spid="23"/>
                                        </p:tgtEl>
                                        <p:attrNameLst>
                                          <p:attrName>ppt_h</p:attrName>
                                        </p:attrNameLst>
                                      </p:cBhvr>
                                      <p:tavLst>
                                        <p:tav tm="0">
                                          <p:val>
                                            <p:fltVal val="0"/>
                                          </p:val>
                                        </p:tav>
                                        <p:tav tm="100000">
                                          <p:val>
                                            <p:strVal val="#ppt_h"/>
                                          </p:val>
                                        </p:tav>
                                      </p:tavLst>
                                    </p:anim>
                                    <p:animEffect transition="in" filter="fade">
                                      <p:cBhvr>
                                        <p:cTn id="99" dur="400"/>
                                        <p:tgtEl>
                                          <p:spTgt spid="23"/>
                                        </p:tgtEl>
                                      </p:cBhvr>
                                    </p:animEffect>
                                    <p:anim calcmode="lin" valueType="num">
                                      <p:cBhvr>
                                        <p:cTn id="100" dur="400" fill="hold"/>
                                        <p:tgtEl>
                                          <p:spTgt spid="23"/>
                                        </p:tgtEl>
                                        <p:attrNameLst>
                                          <p:attrName>ppt_x</p:attrName>
                                        </p:attrNameLst>
                                      </p:cBhvr>
                                      <p:tavLst>
                                        <p:tav tm="0">
                                          <p:val>
                                            <p:fltVal val="0.5"/>
                                          </p:val>
                                        </p:tav>
                                        <p:tav tm="100000">
                                          <p:val>
                                            <p:strVal val="#ppt_x"/>
                                          </p:val>
                                        </p:tav>
                                      </p:tavLst>
                                    </p:anim>
                                    <p:anim calcmode="lin" valueType="num">
                                      <p:cBhvr>
                                        <p:cTn id="101" dur="400" fill="hold"/>
                                        <p:tgtEl>
                                          <p:spTgt spid="23"/>
                                        </p:tgtEl>
                                        <p:attrNameLst>
                                          <p:attrName>ppt_y</p:attrName>
                                        </p:attrNameLst>
                                      </p:cBhvr>
                                      <p:tavLst>
                                        <p:tav tm="0">
                                          <p:val>
                                            <p:fltVal val="0.5"/>
                                          </p:val>
                                        </p:tav>
                                        <p:tav tm="100000">
                                          <p:val>
                                            <p:strVal val="#ppt_y"/>
                                          </p:val>
                                        </p:tav>
                                      </p:tavLst>
                                    </p:anim>
                                  </p:childTnLst>
                                </p:cTn>
                              </p:par>
                              <p:par>
                                <p:cTn id="102" presetID="53" presetClass="entr" presetSubtype="528" repeatCount="200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400" fill="hold"/>
                                        <p:tgtEl>
                                          <p:spTgt spid="16"/>
                                        </p:tgtEl>
                                        <p:attrNameLst>
                                          <p:attrName>ppt_w</p:attrName>
                                        </p:attrNameLst>
                                      </p:cBhvr>
                                      <p:tavLst>
                                        <p:tav tm="0">
                                          <p:val>
                                            <p:fltVal val="0"/>
                                          </p:val>
                                        </p:tav>
                                        <p:tav tm="100000">
                                          <p:val>
                                            <p:strVal val="#ppt_w"/>
                                          </p:val>
                                        </p:tav>
                                      </p:tavLst>
                                    </p:anim>
                                    <p:anim calcmode="lin" valueType="num">
                                      <p:cBhvr>
                                        <p:cTn id="105" dur="400" fill="hold"/>
                                        <p:tgtEl>
                                          <p:spTgt spid="16"/>
                                        </p:tgtEl>
                                        <p:attrNameLst>
                                          <p:attrName>ppt_h</p:attrName>
                                        </p:attrNameLst>
                                      </p:cBhvr>
                                      <p:tavLst>
                                        <p:tav tm="0">
                                          <p:val>
                                            <p:fltVal val="0"/>
                                          </p:val>
                                        </p:tav>
                                        <p:tav tm="100000">
                                          <p:val>
                                            <p:strVal val="#ppt_h"/>
                                          </p:val>
                                        </p:tav>
                                      </p:tavLst>
                                    </p:anim>
                                    <p:animEffect transition="in" filter="fade">
                                      <p:cBhvr>
                                        <p:cTn id="106" dur="400"/>
                                        <p:tgtEl>
                                          <p:spTgt spid="16"/>
                                        </p:tgtEl>
                                      </p:cBhvr>
                                    </p:animEffect>
                                    <p:anim calcmode="lin" valueType="num">
                                      <p:cBhvr>
                                        <p:cTn id="107" dur="400" fill="hold"/>
                                        <p:tgtEl>
                                          <p:spTgt spid="16"/>
                                        </p:tgtEl>
                                        <p:attrNameLst>
                                          <p:attrName>ppt_x</p:attrName>
                                        </p:attrNameLst>
                                      </p:cBhvr>
                                      <p:tavLst>
                                        <p:tav tm="0">
                                          <p:val>
                                            <p:fltVal val="0.5"/>
                                          </p:val>
                                        </p:tav>
                                        <p:tav tm="100000">
                                          <p:val>
                                            <p:strVal val="#ppt_x"/>
                                          </p:val>
                                        </p:tav>
                                      </p:tavLst>
                                    </p:anim>
                                    <p:anim calcmode="lin" valueType="num">
                                      <p:cBhvr>
                                        <p:cTn id="108" dur="400" fill="hold"/>
                                        <p:tgtEl>
                                          <p:spTgt spid="16"/>
                                        </p:tgtEl>
                                        <p:attrNameLst>
                                          <p:attrName>ppt_y</p:attrName>
                                        </p:attrNameLst>
                                      </p:cBhvr>
                                      <p:tavLst>
                                        <p:tav tm="0">
                                          <p:val>
                                            <p:fltVal val="0.5"/>
                                          </p:val>
                                        </p:tav>
                                        <p:tav tm="100000">
                                          <p:val>
                                            <p:strVal val="#ppt_y"/>
                                          </p:val>
                                        </p:tav>
                                      </p:tavLst>
                                    </p:anim>
                                  </p:childTnLst>
                                </p:cTn>
                              </p:par>
                              <p:par>
                                <p:cTn id="109" presetID="53" presetClass="entr" presetSubtype="528" repeatCount="200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p:cTn id="111" dur="400" fill="hold"/>
                                        <p:tgtEl>
                                          <p:spTgt spid="19"/>
                                        </p:tgtEl>
                                        <p:attrNameLst>
                                          <p:attrName>ppt_w</p:attrName>
                                        </p:attrNameLst>
                                      </p:cBhvr>
                                      <p:tavLst>
                                        <p:tav tm="0">
                                          <p:val>
                                            <p:fltVal val="0"/>
                                          </p:val>
                                        </p:tav>
                                        <p:tav tm="100000">
                                          <p:val>
                                            <p:strVal val="#ppt_w"/>
                                          </p:val>
                                        </p:tav>
                                      </p:tavLst>
                                    </p:anim>
                                    <p:anim calcmode="lin" valueType="num">
                                      <p:cBhvr>
                                        <p:cTn id="112" dur="400" fill="hold"/>
                                        <p:tgtEl>
                                          <p:spTgt spid="19"/>
                                        </p:tgtEl>
                                        <p:attrNameLst>
                                          <p:attrName>ppt_h</p:attrName>
                                        </p:attrNameLst>
                                      </p:cBhvr>
                                      <p:tavLst>
                                        <p:tav tm="0">
                                          <p:val>
                                            <p:fltVal val="0"/>
                                          </p:val>
                                        </p:tav>
                                        <p:tav tm="100000">
                                          <p:val>
                                            <p:strVal val="#ppt_h"/>
                                          </p:val>
                                        </p:tav>
                                      </p:tavLst>
                                    </p:anim>
                                    <p:animEffect transition="in" filter="fade">
                                      <p:cBhvr>
                                        <p:cTn id="113" dur="400"/>
                                        <p:tgtEl>
                                          <p:spTgt spid="19"/>
                                        </p:tgtEl>
                                      </p:cBhvr>
                                    </p:animEffect>
                                    <p:anim calcmode="lin" valueType="num">
                                      <p:cBhvr>
                                        <p:cTn id="114" dur="400" fill="hold"/>
                                        <p:tgtEl>
                                          <p:spTgt spid="19"/>
                                        </p:tgtEl>
                                        <p:attrNameLst>
                                          <p:attrName>ppt_x</p:attrName>
                                        </p:attrNameLst>
                                      </p:cBhvr>
                                      <p:tavLst>
                                        <p:tav tm="0">
                                          <p:val>
                                            <p:fltVal val="0.5"/>
                                          </p:val>
                                        </p:tav>
                                        <p:tav tm="100000">
                                          <p:val>
                                            <p:strVal val="#ppt_x"/>
                                          </p:val>
                                        </p:tav>
                                      </p:tavLst>
                                    </p:anim>
                                    <p:anim calcmode="lin" valueType="num">
                                      <p:cBhvr>
                                        <p:cTn id="115" dur="400" fill="hold"/>
                                        <p:tgtEl>
                                          <p:spTgt spid="19"/>
                                        </p:tgtEl>
                                        <p:attrNameLst>
                                          <p:attrName>ppt_y</p:attrName>
                                        </p:attrNameLst>
                                      </p:cBhvr>
                                      <p:tavLst>
                                        <p:tav tm="0">
                                          <p:val>
                                            <p:fltVal val="0.5"/>
                                          </p:val>
                                        </p:tav>
                                        <p:tav tm="100000">
                                          <p:val>
                                            <p:strVal val="#ppt_y"/>
                                          </p:val>
                                        </p:tav>
                                      </p:tavLst>
                                    </p:anim>
                                  </p:childTnLst>
                                </p:cTn>
                              </p:par>
                              <p:par>
                                <p:cTn id="116" presetID="53" presetClass="entr" presetSubtype="528" repeatCount="2000"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400" fill="hold"/>
                                        <p:tgtEl>
                                          <p:spTgt spid="21"/>
                                        </p:tgtEl>
                                        <p:attrNameLst>
                                          <p:attrName>ppt_w</p:attrName>
                                        </p:attrNameLst>
                                      </p:cBhvr>
                                      <p:tavLst>
                                        <p:tav tm="0">
                                          <p:val>
                                            <p:fltVal val="0"/>
                                          </p:val>
                                        </p:tav>
                                        <p:tav tm="100000">
                                          <p:val>
                                            <p:strVal val="#ppt_w"/>
                                          </p:val>
                                        </p:tav>
                                      </p:tavLst>
                                    </p:anim>
                                    <p:anim calcmode="lin" valueType="num">
                                      <p:cBhvr>
                                        <p:cTn id="119" dur="400" fill="hold"/>
                                        <p:tgtEl>
                                          <p:spTgt spid="21"/>
                                        </p:tgtEl>
                                        <p:attrNameLst>
                                          <p:attrName>ppt_h</p:attrName>
                                        </p:attrNameLst>
                                      </p:cBhvr>
                                      <p:tavLst>
                                        <p:tav tm="0">
                                          <p:val>
                                            <p:fltVal val="0"/>
                                          </p:val>
                                        </p:tav>
                                        <p:tav tm="100000">
                                          <p:val>
                                            <p:strVal val="#ppt_h"/>
                                          </p:val>
                                        </p:tav>
                                      </p:tavLst>
                                    </p:anim>
                                    <p:animEffect transition="in" filter="fade">
                                      <p:cBhvr>
                                        <p:cTn id="120" dur="400"/>
                                        <p:tgtEl>
                                          <p:spTgt spid="21"/>
                                        </p:tgtEl>
                                      </p:cBhvr>
                                    </p:animEffect>
                                    <p:anim calcmode="lin" valueType="num">
                                      <p:cBhvr>
                                        <p:cTn id="121" dur="400" fill="hold"/>
                                        <p:tgtEl>
                                          <p:spTgt spid="21"/>
                                        </p:tgtEl>
                                        <p:attrNameLst>
                                          <p:attrName>ppt_x</p:attrName>
                                        </p:attrNameLst>
                                      </p:cBhvr>
                                      <p:tavLst>
                                        <p:tav tm="0">
                                          <p:val>
                                            <p:fltVal val="0.5"/>
                                          </p:val>
                                        </p:tav>
                                        <p:tav tm="100000">
                                          <p:val>
                                            <p:strVal val="#ppt_x"/>
                                          </p:val>
                                        </p:tav>
                                      </p:tavLst>
                                    </p:anim>
                                    <p:anim calcmode="lin" valueType="num">
                                      <p:cBhvr>
                                        <p:cTn id="122" dur="400" fill="hold"/>
                                        <p:tgtEl>
                                          <p:spTgt spid="21"/>
                                        </p:tgtEl>
                                        <p:attrNameLst>
                                          <p:attrName>ppt_y</p:attrName>
                                        </p:attrNameLst>
                                      </p:cBhvr>
                                      <p:tavLst>
                                        <p:tav tm="0">
                                          <p:val>
                                            <p:fltVal val="0.5"/>
                                          </p:val>
                                        </p:tav>
                                        <p:tav tm="100000">
                                          <p:val>
                                            <p:strVal val="#ppt_y"/>
                                          </p:val>
                                        </p:tav>
                                      </p:tavLst>
                                    </p:anim>
                                  </p:childTnLst>
                                </p:cTn>
                              </p:par>
                            </p:childTnLst>
                          </p:cTn>
                        </p:par>
                        <p:par>
                          <p:cTn id="123" fill="hold">
                            <p:stCondLst>
                              <p:cond delay="3200"/>
                            </p:stCondLst>
                            <p:childTnLst>
                              <p:par>
                                <p:cTn id="124" presetID="22" presetClass="entr" presetSubtype="2" fill="hold" grpId="0" nodeType="after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wipe(right)">
                                      <p:cBhvr>
                                        <p:cTn id="126" dur="500"/>
                                        <p:tgtEl>
                                          <p:spTgt spid="10"/>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13"/>
                                        </p:tgtEl>
                                        <p:attrNameLst>
                                          <p:attrName>style.visibility</p:attrName>
                                        </p:attrNameLst>
                                      </p:cBhvr>
                                      <p:to>
                                        <p:strVal val="visible"/>
                                      </p:to>
                                    </p:set>
                                    <p:animEffect transition="in" filter="wipe(left)">
                                      <p:cBhvr>
                                        <p:cTn id="129" dur="500"/>
                                        <p:tgtEl>
                                          <p:spTgt spid="13"/>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wipe(right)">
                                      <p:cBhvr>
                                        <p:cTn id="132" dur="500"/>
                                        <p:tgtEl>
                                          <p:spTgt spid="14"/>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wipe(left)">
                                      <p:cBhvr>
                                        <p:cTn id="1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p:bldP spid="9" grpId="0"/>
      <p:bldP spid="10" grpId="0"/>
      <p:bldP spid="11" grpId="0"/>
      <p:bldP spid="12" grpId="0"/>
      <p:bldP spid="13" grpId="0"/>
      <p:bldP spid="14" grpId="0"/>
      <p:bldP spid="15" grpId="0"/>
      <p:bldP spid="16" grpId="0" animBg="1"/>
      <p:bldP spid="17" grpId="0" animBg="1"/>
      <p:bldP spid="18" grpId="0" animBg="1"/>
      <p:bldP spid="19" grpId="0" animBg="1"/>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3" name="组合 2"/>
          <p:cNvGrpSpPr/>
          <p:nvPr/>
        </p:nvGrpSpPr>
        <p:grpSpPr>
          <a:xfrm>
            <a:off x="3793192" y="2141041"/>
            <a:ext cx="1720121" cy="1184969"/>
            <a:chOff x="2183817" y="975542"/>
            <a:chExt cx="1632394" cy="1407237"/>
          </a:xfrm>
        </p:grpSpPr>
        <p:sp>
          <p:nvSpPr>
            <p:cNvPr id="5" name="六边形 4"/>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六边形 5"/>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文本框 2"/>
          <p:cNvSpPr txBox="1"/>
          <p:nvPr/>
        </p:nvSpPr>
        <p:spPr>
          <a:xfrm>
            <a:off x="4144232" y="1504387"/>
            <a:ext cx="1021912" cy="530792"/>
          </a:xfrm>
          <a:prstGeom prst="rect">
            <a:avLst/>
          </a:prstGeom>
          <a:noFill/>
        </p:spPr>
        <p:txBody>
          <a:bodyPr wrap="square" lIns="68579" tIns="34289" rIns="68579" bIns="34289" rtlCol="0">
            <a:spAutoFit/>
          </a:bodyPr>
          <a:lstStyle/>
          <a:p>
            <a:pPr algn="ctr"/>
            <a:r>
              <a:rPr lang="en-US" altLang="zh-CN" sz="3000" dirty="0">
                <a:solidFill>
                  <a:srgbClr val="C00000"/>
                </a:solidFill>
                <a:latin typeface="Impact" panose="020B0806030902050204" pitchFamily="34" charset="0"/>
                <a:ea typeface="方正正中黑简体" panose="02000000000000000000" pitchFamily="2" charset="-122"/>
              </a:rPr>
              <a:t>VS</a:t>
            </a:r>
            <a:endParaRPr lang="zh-CN" altLang="en-US" sz="3000" dirty="0">
              <a:solidFill>
                <a:srgbClr val="C00000"/>
              </a:solidFill>
              <a:latin typeface="Impact" panose="020B0806030902050204" pitchFamily="34" charset="0"/>
              <a:ea typeface="方正正中黑简体" panose="02000000000000000000" pitchFamily="2" charset="-122"/>
            </a:endParaRPr>
          </a:p>
        </p:txBody>
      </p:sp>
      <p:cxnSp>
        <p:nvCxnSpPr>
          <p:cNvPr id="8" name="直接连接符 7"/>
          <p:cNvCxnSpPr/>
          <p:nvPr/>
        </p:nvCxnSpPr>
        <p:spPr>
          <a:xfrm>
            <a:off x="4653250" y="2327301"/>
            <a:ext cx="0" cy="81566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4"/>
          <p:cNvSpPr txBox="1"/>
          <p:nvPr/>
        </p:nvSpPr>
        <p:spPr>
          <a:xfrm>
            <a:off x="3834312" y="2551334"/>
            <a:ext cx="885941" cy="380872"/>
          </a:xfrm>
          <a:prstGeom prst="rect">
            <a:avLst/>
          </a:prstGeom>
          <a:noFill/>
        </p:spPr>
        <p:txBody>
          <a:bodyPr wrap="square" lIns="68579" tIns="34289" rIns="68579" bIns="34289" rtlCol="0">
            <a:spAutoFit/>
          </a:bodyPr>
          <a:lstStyle/>
          <a:p>
            <a:pPr algn="ctr"/>
            <a:r>
              <a:rPr lang="en-US" altLang="zh-CN" sz="2000">
                <a:solidFill>
                  <a:srgbClr val="C00000"/>
                </a:solidFill>
                <a:latin typeface="Impact" panose="020B0806030902050204" pitchFamily="34" charset="0"/>
              </a:rPr>
              <a:t>2016</a:t>
            </a:r>
            <a:endParaRPr lang="zh-CN" altLang="en-US" sz="2000" dirty="0">
              <a:solidFill>
                <a:srgbClr val="C00000"/>
              </a:solidFill>
              <a:latin typeface="Impact" panose="020B0806030902050204" pitchFamily="34" charset="0"/>
            </a:endParaRPr>
          </a:p>
        </p:txBody>
      </p:sp>
      <p:sp>
        <p:nvSpPr>
          <p:cNvPr id="10" name="文本框 38"/>
          <p:cNvSpPr txBox="1"/>
          <p:nvPr/>
        </p:nvSpPr>
        <p:spPr>
          <a:xfrm>
            <a:off x="4581754" y="2551334"/>
            <a:ext cx="885941" cy="380872"/>
          </a:xfrm>
          <a:prstGeom prst="rect">
            <a:avLst/>
          </a:prstGeom>
          <a:noFill/>
        </p:spPr>
        <p:txBody>
          <a:bodyPr wrap="square" lIns="68579" tIns="34289" rIns="68579" bIns="34289" rtlCol="0">
            <a:spAutoFit/>
          </a:bodyPr>
          <a:lstStyle/>
          <a:p>
            <a:pPr algn="ctr"/>
            <a:r>
              <a:rPr lang="en-US" altLang="zh-CN" sz="2000">
                <a:solidFill>
                  <a:srgbClr val="C00000"/>
                </a:solidFill>
                <a:latin typeface="Impact" panose="020B0806030902050204" pitchFamily="34" charset="0"/>
              </a:rPr>
              <a:t>2017</a:t>
            </a:r>
            <a:endParaRPr lang="zh-CN" altLang="en-US" sz="2000" dirty="0">
              <a:solidFill>
                <a:srgbClr val="C00000"/>
              </a:solidFill>
              <a:latin typeface="Impact" panose="020B0806030902050204" pitchFamily="34" charset="0"/>
            </a:endParaRPr>
          </a:p>
        </p:txBody>
      </p:sp>
      <p:grpSp>
        <p:nvGrpSpPr>
          <p:cNvPr id="11" name="组合 10"/>
          <p:cNvGrpSpPr/>
          <p:nvPr/>
        </p:nvGrpSpPr>
        <p:grpSpPr>
          <a:xfrm>
            <a:off x="697323" y="1548620"/>
            <a:ext cx="3389017" cy="1186885"/>
            <a:chOff x="929640" y="2065302"/>
            <a:chExt cx="4518101" cy="1582881"/>
          </a:xfrm>
        </p:grpSpPr>
        <p:grpSp>
          <p:nvGrpSpPr>
            <p:cNvPr id="12" name="组合 11"/>
            <p:cNvGrpSpPr/>
            <p:nvPr/>
          </p:nvGrpSpPr>
          <p:grpSpPr>
            <a:xfrm>
              <a:off x="929640" y="2065302"/>
              <a:ext cx="4518101" cy="1580325"/>
              <a:chOff x="2183817" y="975542"/>
              <a:chExt cx="1632394" cy="1407237"/>
            </a:xfrm>
          </p:grpSpPr>
          <p:sp>
            <p:nvSpPr>
              <p:cNvPr id="18" name="六边形 17"/>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9" name="六边形 18"/>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grpSp>
          <p:nvGrpSpPr>
            <p:cNvPr id="13" name="Group 17"/>
            <p:cNvGrpSpPr>
              <a:grpSpLocks noChangeAspect="1"/>
            </p:cNvGrpSpPr>
            <p:nvPr/>
          </p:nvGrpSpPr>
          <p:grpSpPr bwMode="auto">
            <a:xfrm>
              <a:off x="1571813" y="2534224"/>
              <a:ext cx="575135" cy="617371"/>
              <a:chOff x="231" y="1205"/>
              <a:chExt cx="640" cy="687"/>
            </a:xfrm>
            <a:solidFill>
              <a:srgbClr val="E46E6F"/>
            </a:solidFill>
          </p:grpSpPr>
          <p:sp>
            <p:nvSpPr>
              <p:cNvPr id="16"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1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14" name="文本框 64"/>
            <p:cNvSpPr txBox="1"/>
            <p:nvPr/>
          </p:nvSpPr>
          <p:spPr>
            <a:xfrm>
              <a:off x="2191038" y="2287482"/>
              <a:ext cx="2608023" cy="533604"/>
            </a:xfrm>
            <a:prstGeom prst="rect">
              <a:avLst/>
            </a:prstGeom>
            <a:noFill/>
          </p:spPr>
          <p:txBody>
            <a:bodyPr wrap="square" rtlCol="0">
              <a:spAutoFit/>
            </a:bodyPr>
            <a:lstStyle/>
            <a:p>
              <a:r>
                <a:rPr lang="zh-CN" altLang="en-US" sz="2000" dirty="0">
                  <a:solidFill>
                    <a:prstClr val="black">
                      <a:lumMod val="50000"/>
                      <a:lumOff val="50000"/>
                    </a:prstClr>
                  </a:solidFill>
                  <a:latin typeface="微软雅黑" panose="020B0503020204020204" pitchFamily="34" charset="-122"/>
                  <a:ea typeface="微软雅黑" panose="020B0503020204020204" pitchFamily="34" charset="-122"/>
                </a:rPr>
                <a:t>在此添加标题</a:t>
              </a:r>
            </a:p>
          </p:txBody>
        </p:sp>
        <p:sp>
          <p:nvSpPr>
            <p:cNvPr id="15" name="文本框 113"/>
            <p:cNvSpPr txBox="1"/>
            <p:nvPr/>
          </p:nvSpPr>
          <p:spPr>
            <a:xfrm>
              <a:off x="2260529" y="2786208"/>
              <a:ext cx="2851218" cy="861975"/>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20" name="组合 19"/>
          <p:cNvGrpSpPr/>
          <p:nvPr/>
        </p:nvGrpSpPr>
        <p:grpSpPr>
          <a:xfrm>
            <a:off x="5215669" y="1546715"/>
            <a:ext cx="3389017" cy="1184969"/>
            <a:chOff x="6953318" y="2062762"/>
            <a:chExt cx="4518101" cy="1580325"/>
          </a:xfrm>
        </p:grpSpPr>
        <p:grpSp>
          <p:nvGrpSpPr>
            <p:cNvPr id="21" name="组合 20"/>
            <p:cNvGrpSpPr/>
            <p:nvPr/>
          </p:nvGrpSpPr>
          <p:grpSpPr>
            <a:xfrm>
              <a:off x="6953318" y="2062762"/>
              <a:ext cx="4518101" cy="1580325"/>
              <a:chOff x="2183817" y="975542"/>
              <a:chExt cx="1632394" cy="1407237"/>
            </a:xfrm>
          </p:grpSpPr>
          <p:sp>
            <p:nvSpPr>
              <p:cNvPr id="30" name="六边形 29"/>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六边形 30"/>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7544244" y="2524088"/>
              <a:ext cx="502883" cy="520841"/>
              <a:chOff x="9450388" y="2662238"/>
              <a:chExt cx="133350" cy="138112"/>
            </a:xfrm>
            <a:solidFill>
              <a:srgbClr val="01ACBE"/>
            </a:solidFill>
          </p:grpSpPr>
          <p:sp>
            <p:nvSpPr>
              <p:cNvPr id="25" name="Rectangle 239"/>
              <p:cNvSpPr>
                <a:spLocks noChangeArrowheads="1"/>
              </p:cNvSpPr>
              <p:nvPr/>
            </p:nvSpPr>
            <p:spPr bwMode="auto">
              <a:xfrm>
                <a:off x="9450388" y="2778125"/>
                <a:ext cx="26988" cy="222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6" name="Rectangle 240"/>
              <p:cNvSpPr>
                <a:spLocks noChangeArrowheads="1"/>
              </p:cNvSpPr>
              <p:nvPr/>
            </p:nvSpPr>
            <p:spPr bwMode="auto">
              <a:xfrm>
                <a:off x="9488488" y="2751138"/>
                <a:ext cx="22225" cy="492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7" name="Rectangle 241"/>
              <p:cNvSpPr>
                <a:spLocks noChangeArrowheads="1"/>
              </p:cNvSpPr>
              <p:nvPr/>
            </p:nvSpPr>
            <p:spPr bwMode="auto">
              <a:xfrm>
                <a:off x="9521825" y="2713038"/>
                <a:ext cx="23813" cy="873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8" name="Rectangle 242"/>
              <p:cNvSpPr>
                <a:spLocks noChangeArrowheads="1"/>
              </p:cNvSpPr>
              <p:nvPr/>
            </p:nvSpPr>
            <p:spPr bwMode="auto">
              <a:xfrm>
                <a:off x="9556750" y="2662238"/>
                <a:ext cx="26988" cy="138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9" name="Freeform 243"/>
              <p:cNvSpPr>
                <a:spLocks/>
              </p:cNvSpPr>
              <p:nvPr/>
            </p:nvSpPr>
            <p:spPr bwMode="auto">
              <a:xfrm>
                <a:off x="9556750" y="2662238"/>
                <a:ext cx="26988" cy="138112"/>
              </a:xfrm>
              <a:custGeom>
                <a:avLst/>
                <a:gdLst>
                  <a:gd name="T0" fmla="*/ 17 w 17"/>
                  <a:gd name="T1" fmla="*/ 87 h 87"/>
                  <a:gd name="T2" fmla="*/ 0 w 17"/>
                  <a:gd name="T3" fmla="*/ 87 h 87"/>
                  <a:gd name="T4" fmla="*/ 0 w 17"/>
                  <a:gd name="T5" fmla="*/ 0 h 87"/>
                  <a:gd name="T6" fmla="*/ 17 w 17"/>
                  <a:gd name="T7" fmla="*/ 0 h 87"/>
                </a:gdLst>
                <a:ahLst/>
                <a:cxnLst>
                  <a:cxn ang="0">
                    <a:pos x="T0" y="T1"/>
                  </a:cxn>
                  <a:cxn ang="0">
                    <a:pos x="T2" y="T3"/>
                  </a:cxn>
                  <a:cxn ang="0">
                    <a:pos x="T4" y="T5"/>
                  </a:cxn>
                  <a:cxn ang="0">
                    <a:pos x="T6" y="T7"/>
                  </a:cxn>
                </a:cxnLst>
                <a:rect l="0" t="0" r="r" b="b"/>
                <a:pathLst>
                  <a:path w="17" h="87">
                    <a:moveTo>
                      <a:pt x="17" y="87"/>
                    </a:moveTo>
                    <a:lnTo>
                      <a:pt x="0" y="87"/>
                    </a:lnTo>
                    <a:lnTo>
                      <a:pt x="0" y="0"/>
                    </a:lnTo>
                    <a:lnTo>
                      <a:pt x="17" y="0"/>
                    </a:lnTo>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23" name="文本框 70"/>
            <p:cNvSpPr txBox="1"/>
            <p:nvPr/>
          </p:nvSpPr>
          <p:spPr>
            <a:xfrm>
              <a:off x="8195810" y="2287481"/>
              <a:ext cx="2699303" cy="533604"/>
            </a:xfrm>
            <a:prstGeom prst="rect">
              <a:avLst/>
            </a:prstGeom>
            <a:noFill/>
          </p:spPr>
          <p:txBody>
            <a:bodyPr wrap="square" rtlCol="0">
              <a:spAutoFit/>
            </a:bodyPr>
            <a:lstStyle/>
            <a:p>
              <a:r>
                <a:rPr lang="zh-CN" altLang="en-US" sz="2000" dirty="0">
                  <a:solidFill>
                    <a:prstClr val="black">
                      <a:lumMod val="50000"/>
                      <a:lumOff val="50000"/>
                    </a:prstClr>
                  </a:solidFill>
                  <a:latin typeface="微软雅黑" panose="020B0503020204020204" pitchFamily="34" charset="-122"/>
                  <a:ea typeface="微软雅黑" panose="020B0503020204020204" pitchFamily="34" charset="-122"/>
                </a:rPr>
                <a:t>在此添加标题</a:t>
              </a:r>
            </a:p>
          </p:txBody>
        </p:sp>
        <p:sp>
          <p:nvSpPr>
            <p:cNvPr id="24" name="文本框 113"/>
            <p:cNvSpPr txBox="1"/>
            <p:nvPr/>
          </p:nvSpPr>
          <p:spPr>
            <a:xfrm>
              <a:off x="8198093" y="2721457"/>
              <a:ext cx="2889017" cy="861974"/>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32" name="组合 31"/>
          <p:cNvGrpSpPr/>
          <p:nvPr/>
        </p:nvGrpSpPr>
        <p:grpSpPr>
          <a:xfrm>
            <a:off x="702085" y="2736620"/>
            <a:ext cx="3389017" cy="1184969"/>
            <a:chOff x="935990" y="3649669"/>
            <a:chExt cx="4518101" cy="1580325"/>
          </a:xfrm>
        </p:grpSpPr>
        <p:grpSp>
          <p:nvGrpSpPr>
            <p:cNvPr id="33" name="组合 32"/>
            <p:cNvGrpSpPr/>
            <p:nvPr/>
          </p:nvGrpSpPr>
          <p:grpSpPr>
            <a:xfrm>
              <a:off x="935990" y="3649669"/>
              <a:ext cx="4518101" cy="1580325"/>
              <a:chOff x="2183817" y="975542"/>
              <a:chExt cx="1632394" cy="1407237"/>
            </a:xfrm>
          </p:grpSpPr>
          <p:sp>
            <p:nvSpPr>
              <p:cNvPr id="41" name="六边形 4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2" name="六边形 41"/>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1580508" y="4209268"/>
              <a:ext cx="556825" cy="558452"/>
              <a:chOff x="458010" y="4063526"/>
              <a:chExt cx="1087437" cy="1090612"/>
            </a:xfrm>
            <a:solidFill>
              <a:srgbClr val="E46E6F"/>
            </a:solidFill>
          </p:grpSpPr>
          <p:sp>
            <p:nvSpPr>
              <p:cNvPr id="37" name="Freeform 11"/>
              <p:cNvSpPr>
                <a:spLocks noEditPoints="1"/>
              </p:cNvSpPr>
              <p:nvPr/>
            </p:nvSpPr>
            <p:spPr bwMode="auto">
              <a:xfrm>
                <a:off x="458010" y="4063526"/>
                <a:ext cx="1087437" cy="1090612"/>
              </a:xfrm>
              <a:custGeom>
                <a:avLst/>
                <a:gdLst>
                  <a:gd name="T0" fmla="*/ 0 w 685"/>
                  <a:gd name="T1" fmla="*/ 0 h 687"/>
                  <a:gd name="T2" fmla="*/ 0 w 685"/>
                  <a:gd name="T3" fmla="*/ 687 h 687"/>
                  <a:gd name="T4" fmla="*/ 685 w 685"/>
                  <a:gd name="T5" fmla="*/ 687 h 687"/>
                  <a:gd name="T6" fmla="*/ 685 w 685"/>
                  <a:gd name="T7" fmla="*/ 0 h 687"/>
                  <a:gd name="T8" fmla="*/ 0 w 685"/>
                  <a:gd name="T9" fmla="*/ 0 h 687"/>
                  <a:gd name="T10" fmla="*/ 58 w 685"/>
                  <a:gd name="T11" fmla="*/ 57 h 687"/>
                  <a:gd name="T12" fmla="*/ 628 w 685"/>
                  <a:gd name="T13" fmla="*/ 57 h 687"/>
                  <a:gd name="T14" fmla="*/ 628 w 685"/>
                  <a:gd name="T15" fmla="*/ 441 h 687"/>
                  <a:gd name="T16" fmla="*/ 442 w 685"/>
                  <a:gd name="T17" fmla="*/ 630 h 687"/>
                  <a:gd name="T18" fmla="*/ 58 w 685"/>
                  <a:gd name="T19" fmla="*/ 630 h 687"/>
                  <a:gd name="T20" fmla="*/ 58 w 685"/>
                  <a:gd name="T21" fmla="*/ 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687">
                    <a:moveTo>
                      <a:pt x="0" y="0"/>
                    </a:moveTo>
                    <a:lnTo>
                      <a:pt x="0" y="687"/>
                    </a:lnTo>
                    <a:lnTo>
                      <a:pt x="685" y="687"/>
                    </a:lnTo>
                    <a:lnTo>
                      <a:pt x="685" y="0"/>
                    </a:lnTo>
                    <a:lnTo>
                      <a:pt x="0" y="0"/>
                    </a:lnTo>
                    <a:close/>
                    <a:moveTo>
                      <a:pt x="58" y="57"/>
                    </a:moveTo>
                    <a:lnTo>
                      <a:pt x="628" y="57"/>
                    </a:lnTo>
                    <a:lnTo>
                      <a:pt x="628" y="441"/>
                    </a:lnTo>
                    <a:lnTo>
                      <a:pt x="442" y="630"/>
                    </a:lnTo>
                    <a:lnTo>
                      <a:pt x="58" y="630"/>
                    </a:lnTo>
                    <a:lnTo>
                      <a:pt x="58" y="5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8" name="Rectangle 12"/>
              <p:cNvSpPr>
                <a:spLocks noChangeArrowheads="1"/>
              </p:cNvSpPr>
              <p:nvPr/>
            </p:nvSpPr>
            <p:spPr bwMode="auto">
              <a:xfrm>
                <a:off x="682625" y="4338638"/>
                <a:ext cx="636587" cy="71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9" name="Rectangle 13"/>
              <p:cNvSpPr>
                <a:spLocks noChangeArrowheads="1"/>
              </p:cNvSpPr>
              <p:nvPr/>
            </p:nvSpPr>
            <p:spPr bwMode="auto">
              <a:xfrm>
                <a:off x="682625" y="4562475"/>
                <a:ext cx="636587" cy="71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0" name="Rectangle 14"/>
              <p:cNvSpPr>
                <a:spLocks noChangeArrowheads="1"/>
              </p:cNvSpPr>
              <p:nvPr/>
            </p:nvSpPr>
            <p:spPr bwMode="auto">
              <a:xfrm>
                <a:off x="682625" y="4786313"/>
                <a:ext cx="382587" cy="71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35" name="文本框 67"/>
            <p:cNvSpPr txBox="1"/>
            <p:nvPr/>
          </p:nvSpPr>
          <p:spPr>
            <a:xfrm>
              <a:off x="2191039" y="3885373"/>
              <a:ext cx="2504333" cy="533604"/>
            </a:xfrm>
            <a:prstGeom prst="rect">
              <a:avLst/>
            </a:prstGeom>
            <a:noFill/>
          </p:spPr>
          <p:txBody>
            <a:bodyPr wrap="square" rtlCol="0">
              <a:spAutoFit/>
            </a:bodyPr>
            <a:lstStyle/>
            <a:p>
              <a:r>
                <a:rPr lang="zh-CN" altLang="en-US" sz="2000" dirty="0">
                  <a:solidFill>
                    <a:prstClr val="black">
                      <a:lumMod val="50000"/>
                      <a:lumOff val="50000"/>
                    </a:prstClr>
                  </a:solidFill>
                  <a:latin typeface="微软雅黑" panose="020B0503020204020204" pitchFamily="34" charset="-122"/>
                  <a:ea typeface="微软雅黑" panose="020B0503020204020204" pitchFamily="34" charset="-122"/>
                </a:rPr>
                <a:t>在此添加标题</a:t>
              </a:r>
            </a:p>
          </p:txBody>
        </p:sp>
        <p:sp>
          <p:nvSpPr>
            <p:cNvPr id="36" name="文本框 113"/>
            <p:cNvSpPr txBox="1"/>
            <p:nvPr/>
          </p:nvSpPr>
          <p:spPr>
            <a:xfrm>
              <a:off x="2227623" y="4305634"/>
              <a:ext cx="2884126" cy="861974"/>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43" name="组合 42"/>
          <p:cNvGrpSpPr/>
          <p:nvPr/>
        </p:nvGrpSpPr>
        <p:grpSpPr>
          <a:xfrm>
            <a:off x="5220433" y="2729954"/>
            <a:ext cx="3389017" cy="1184969"/>
            <a:chOff x="6959668" y="3640779"/>
            <a:chExt cx="4518101" cy="1580325"/>
          </a:xfrm>
        </p:grpSpPr>
        <p:grpSp>
          <p:nvGrpSpPr>
            <p:cNvPr id="44" name="组合 43"/>
            <p:cNvGrpSpPr/>
            <p:nvPr/>
          </p:nvGrpSpPr>
          <p:grpSpPr>
            <a:xfrm>
              <a:off x="6959668" y="3640779"/>
              <a:ext cx="4518101" cy="1580325"/>
              <a:chOff x="2183817" y="975542"/>
              <a:chExt cx="1632394" cy="1407237"/>
            </a:xfrm>
          </p:grpSpPr>
          <p:sp>
            <p:nvSpPr>
              <p:cNvPr id="51" name="六边形 5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2" name="六边形 51"/>
              <p:cNvSpPr/>
              <p:nvPr/>
            </p:nvSpPr>
            <p:spPr>
              <a:xfrm>
                <a:off x="2183817" y="975542"/>
                <a:ext cx="1632394" cy="1407237"/>
              </a:xfrm>
              <a:prstGeom prst="hexagon">
                <a:avLst/>
              </a:prstGeom>
              <a:gradFill>
                <a:gsLst>
                  <a:gs pos="64000">
                    <a:srgbClr val="F3F3F3"/>
                  </a:gs>
                  <a:gs pos="32000">
                    <a:srgbClr val="DEDEDE"/>
                  </a:gs>
                  <a:gs pos="0">
                    <a:srgbClr val="CBCBCB"/>
                  </a:gs>
                  <a:gs pos="100000">
                    <a:srgbClr val="F9F9F9"/>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grpSp>
          <p:nvGrpSpPr>
            <p:cNvPr id="45" name="Group 4"/>
            <p:cNvGrpSpPr>
              <a:grpSpLocks noChangeAspect="1"/>
            </p:cNvGrpSpPr>
            <p:nvPr/>
          </p:nvGrpSpPr>
          <p:grpSpPr bwMode="auto">
            <a:xfrm>
              <a:off x="7405088" y="4168016"/>
              <a:ext cx="640595" cy="495344"/>
              <a:chOff x="3494" y="1896"/>
              <a:chExt cx="688" cy="532"/>
            </a:xfrm>
            <a:solidFill>
              <a:srgbClr val="01ACBE"/>
            </a:solidFill>
          </p:grpSpPr>
          <p:sp>
            <p:nvSpPr>
              <p:cNvPr id="48" name="Rectangle 5"/>
              <p:cNvSpPr>
                <a:spLocks noChangeArrowheads="1"/>
              </p:cNvSpPr>
              <p:nvPr/>
            </p:nvSpPr>
            <p:spPr bwMode="auto">
              <a:xfrm>
                <a:off x="4124" y="2007"/>
                <a:ext cx="58" cy="42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9" name="Freeform 6"/>
              <p:cNvSpPr>
                <a:spLocks noEditPoints="1"/>
              </p:cNvSpPr>
              <p:nvPr/>
            </p:nvSpPr>
            <p:spPr bwMode="auto">
              <a:xfrm>
                <a:off x="3608" y="1896"/>
                <a:ext cx="459" cy="532"/>
              </a:xfrm>
              <a:custGeom>
                <a:avLst/>
                <a:gdLst>
                  <a:gd name="T0" fmla="*/ 176 w 192"/>
                  <a:gd name="T1" fmla="*/ 46 h 222"/>
                  <a:gd name="T2" fmla="*/ 132 w 192"/>
                  <a:gd name="T3" fmla="*/ 0 h 222"/>
                  <a:gd name="T4" fmla="*/ 60 w 192"/>
                  <a:gd name="T5" fmla="*/ 0 h 222"/>
                  <a:gd name="T6" fmla="*/ 18 w 192"/>
                  <a:gd name="T7" fmla="*/ 46 h 222"/>
                  <a:gd name="T8" fmla="*/ 0 w 192"/>
                  <a:gd name="T9" fmla="*/ 46 h 222"/>
                  <a:gd name="T10" fmla="*/ 0 w 192"/>
                  <a:gd name="T11" fmla="*/ 222 h 222"/>
                  <a:gd name="T12" fmla="*/ 192 w 192"/>
                  <a:gd name="T13" fmla="*/ 222 h 222"/>
                  <a:gd name="T14" fmla="*/ 192 w 192"/>
                  <a:gd name="T15" fmla="*/ 46 h 222"/>
                  <a:gd name="T16" fmla="*/ 176 w 192"/>
                  <a:gd name="T17" fmla="*/ 46 h 222"/>
                  <a:gd name="T18" fmla="*/ 113 w 192"/>
                  <a:gd name="T19" fmla="*/ 42 h 222"/>
                  <a:gd name="T20" fmla="*/ 77 w 192"/>
                  <a:gd name="T21" fmla="*/ 42 h 222"/>
                  <a:gd name="T22" fmla="*/ 67 w 192"/>
                  <a:gd name="T23" fmla="*/ 31 h 222"/>
                  <a:gd name="T24" fmla="*/ 77 w 192"/>
                  <a:gd name="T25" fmla="*/ 20 h 222"/>
                  <a:gd name="T26" fmla="*/ 113 w 192"/>
                  <a:gd name="T27" fmla="*/ 20 h 222"/>
                  <a:gd name="T28" fmla="*/ 124 w 192"/>
                  <a:gd name="T29" fmla="*/ 31 h 222"/>
                  <a:gd name="T30" fmla="*/ 113 w 192"/>
                  <a:gd name="T31"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222">
                    <a:moveTo>
                      <a:pt x="176" y="46"/>
                    </a:moveTo>
                    <a:cubicBezTo>
                      <a:pt x="166" y="26"/>
                      <a:pt x="148" y="0"/>
                      <a:pt x="132" y="0"/>
                    </a:cubicBezTo>
                    <a:cubicBezTo>
                      <a:pt x="60" y="0"/>
                      <a:pt x="60" y="0"/>
                      <a:pt x="60" y="0"/>
                    </a:cubicBezTo>
                    <a:cubicBezTo>
                      <a:pt x="45" y="0"/>
                      <a:pt x="29" y="25"/>
                      <a:pt x="18" y="46"/>
                    </a:cubicBezTo>
                    <a:cubicBezTo>
                      <a:pt x="0" y="46"/>
                      <a:pt x="0" y="46"/>
                      <a:pt x="0" y="46"/>
                    </a:cubicBezTo>
                    <a:cubicBezTo>
                      <a:pt x="0" y="222"/>
                      <a:pt x="0" y="222"/>
                      <a:pt x="0" y="222"/>
                    </a:cubicBezTo>
                    <a:cubicBezTo>
                      <a:pt x="192" y="222"/>
                      <a:pt x="192" y="222"/>
                      <a:pt x="192" y="222"/>
                    </a:cubicBezTo>
                    <a:cubicBezTo>
                      <a:pt x="192" y="46"/>
                      <a:pt x="192" y="46"/>
                      <a:pt x="192" y="46"/>
                    </a:cubicBezTo>
                    <a:lnTo>
                      <a:pt x="176" y="46"/>
                    </a:lnTo>
                    <a:close/>
                    <a:moveTo>
                      <a:pt x="113" y="42"/>
                    </a:moveTo>
                    <a:cubicBezTo>
                      <a:pt x="77" y="42"/>
                      <a:pt x="77" y="42"/>
                      <a:pt x="77" y="42"/>
                    </a:cubicBezTo>
                    <a:cubicBezTo>
                      <a:pt x="72" y="42"/>
                      <a:pt x="67" y="37"/>
                      <a:pt x="67" y="31"/>
                    </a:cubicBezTo>
                    <a:cubicBezTo>
                      <a:pt x="67" y="25"/>
                      <a:pt x="72" y="20"/>
                      <a:pt x="77" y="20"/>
                    </a:cubicBezTo>
                    <a:cubicBezTo>
                      <a:pt x="113" y="20"/>
                      <a:pt x="113" y="20"/>
                      <a:pt x="113" y="20"/>
                    </a:cubicBezTo>
                    <a:cubicBezTo>
                      <a:pt x="119" y="20"/>
                      <a:pt x="124" y="25"/>
                      <a:pt x="124" y="31"/>
                    </a:cubicBezTo>
                    <a:cubicBezTo>
                      <a:pt x="124" y="37"/>
                      <a:pt x="119" y="42"/>
                      <a:pt x="113"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50" name="Rectangle 7"/>
              <p:cNvSpPr>
                <a:spLocks noChangeArrowheads="1"/>
              </p:cNvSpPr>
              <p:nvPr/>
            </p:nvSpPr>
            <p:spPr bwMode="auto">
              <a:xfrm>
                <a:off x="3494" y="2007"/>
                <a:ext cx="57" cy="42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46" name="文本框 72"/>
            <p:cNvSpPr txBox="1"/>
            <p:nvPr/>
          </p:nvSpPr>
          <p:spPr>
            <a:xfrm>
              <a:off x="8195810" y="3885373"/>
              <a:ext cx="2699301" cy="533604"/>
            </a:xfrm>
            <a:prstGeom prst="rect">
              <a:avLst/>
            </a:prstGeom>
            <a:noFill/>
          </p:spPr>
          <p:txBody>
            <a:bodyPr wrap="square" rtlCol="0">
              <a:spAutoFit/>
            </a:bodyPr>
            <a:lstStyle/>
            <a:p>
              <a:r>
                <a:rPr lang="zh-CN" altLang="en-US" sz="2000" dirty="0">
                  <a:solidFill>
                    <a:prstClr val="black">
                      <a:lumMod val="50000"/>
                      <a:lumOff val="50000"/>
                    </a:prstClr>
                  </a:solidFill>
                  <a:latin typeface="微软雅黑" panose="020B0503020204020204" pitchFamily="34" charset="-122"/>
                  <a:ea typeface="微软雅黑" panose="020B0503020204020204" pitchFamily="34" charset="-122"/>
                </a:rPr>
                <a:t>在此添加标题</a:t>
              </a:r>
            </a:p>
          </p:txBody>
        </p:sp>
        <p:sp>
          <p:nvSpPr>
            <p:cNvPr id="47" name="文本框 113"/>
            <p:cNvSpPr txBox="1"/>
            <p:nvPr/>
          </p:nvSpPr>
          <p:spPr>
            <a:xfrm>
              <a:off x="8165186" y="4305634"/>
              <a:ext cx="2921924" cy="861974"/>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spTree>
    <p:extLst>
      <p:ext uri="{BB962C8B-B14F-4D97-AF65-F5344CB8AC3E}">
        <p14:creationId xmlns:p14="http://schemas.microsoft.com/office/powerpoint/2010/main" val="1272024945"/>
      </p:ext>
    </p:extLst>
  </p:cSld>
  <p:clrMapOvr>
    <a:masterClrMapping/>
  </p:clrMapOvr>
  <p:transition spd="slow" advTm="200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4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3000"/>
                                </p:stCondLst>
                                <p:childTnLst>
                                  <p:par>
                                    <p:cTn id="31" presetID="2" presetClass="entr" presetSubtype="8" accel="40000" fill="hold" nodeType="afterEffect" p14:presetBounceEnd="4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40000">
                                          <p:cBhvr additive="base">
                                            <p:cTn id="33" dur="10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4" dur="10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8" accel="40000" fill="hold" nodeType="withEffect" p14:presetBounceEnd="40000">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14:bounceEnd="40000">
                                          <p:cBhvr additive="base">
                                            <p:cTn id="37" dur="1000" fill="hold"/>
                                            <p:tgtEl>
                                              <p:spTgt spid="32"/>
                                            </p:tgtEl>
                                            <p:attrNameLst>
                                              <p:attrName>ppt_x</p:attrName>
                                            </p:attrNameLst>
                                          </p:cBhvr>
                                          <p:tavLst>
                                            <p:tav tm="0">
                                              <p:val>
                                                <p:strVal val="0-#ppt_w/2"/>
                                              </p:val>
                                            </p:tav>
                                            <p:tav tm="100000">
                                              <p:val>
                                                <p:strVal val="#ppt_x"/>
                                              </p:val>
                                            </p:tav>
                                          </p:tavLst>
                                        </p:anim>
                                        <p:anim calcmode="lin" valueType="num" p14:bounceEnd="40000">
                                          <p:cBhvr additive="base">
                                            <p:cTn id="38" dur="1000" fill="hold"/>
                                            <p:tgtEl>
                                              <p:spTgt spid="32"/>
                                            </p:tgtEl>
                                            <p:attrNameLst>
                                              <p:attrName>ppt_y</p:attrName>
                                            </p:attrNameLst>
                                          </p:cBhvr>
                                          <p:tavLst>
                                            <p:tav tm="0">
                                              <p:val>
                                                <p:strVal val="#ppt_y"/>
                                              </p:val>
                                            </p:tav>
                                            <p:tav tm="100000">
                                              <p:val>
                                                <p:strVal val="#ppt_y"/>
                                              </p:val>
                                            </p:tav>
                                          </p:tavLst>
                                        </p:anim>
                                      </p:childTnLst>
                                    </p:cTn>
                                  </p:par>
                                  <p:par>
                                    <p:cTn id="39" presetID="2" presetClass="entr" presetSubtype="2" accel="40000" fill="hold" nodeType="withEffect" p14:presetBounceEnd="40000">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14:bounceEnd="40000">
                                          <p:cBhvr additive="base">
                                            <p:cTn id="41" dur="1000" fill="hold"/>
                                            <p:tgtEl>
                                              <p:spTgt spid="20"/>
                                            </p:tgtEl>
                                            <p:attrNameLst>
                                              <p:attrName>ppt_x</p:attrName>
                                            </p:attrNameLst>
                                          </p:cBhvr>
                                          <p:tavLst>
                                            <p:tav tm="0">
                                              <p:val>
                                                <p:strVal val="1+#ppt_w/2"/>
                                              </p:val>
                                            </p:tav>
                                            <p:tav tm="100000">
                                              <p:val>
                                                <p:strVal val="#ppt_x"/>
                                              </p:val>
                                            </p:tav>
                                          </p:tavLst>
                                        </p:anim>
                                        <p:anim calcmode="lin" valueType="num" p14:bounceEnd="40000">
                                          <p:cBhvr additive="base">
                                            <p:cTn id="42" dur="1000" fill="hold"/>
                                            <p:tgtEl>
                                              <p:spTgt spid="20"/>
                                            </p:tgtEl>
                                            <p:attrNameLst>
                                              <p:attrName>ppt_y</p:attrName>
                                            </p:attrNameLst>
                                          </p:cBhvr>
                                          <p:tavLst>
                                            <p:tav tm="0">
                                              <p:val>
                                                <p:strVal val="#ppt_y"/>
                                              </p:val>
                                            </p:tav>
                                            <p:tav tm="100000">
                                              <p:val>
                                                <p:strVal val="#ppt_y"/>
                                              </p:val>
                                            </p:tav>
                                          </p:tavLst>
                                        </p:anim>
                                      </p:childTnLst>
                                    </p:cTn>
                                  </p:par>
                                  <p:par>
                                    <p:cTn id="43" presetID="2" presetClass="entr" presetSubtype="2" accel="40000" fill="hold" nodeType="withEffect" p14:presetBounceEnd="40000">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14:bounceEnd="40000">
                                          <p:cBhvr additive="base">
                                            <p:cTn id="45" dur="1000" fill="hold"/>
                                            <p:tgtEl>
                                              <p:spTgt spid="43"/>
                                            </p:tgtEl>
                                            <p:attrNameLst>
                                              <p:attrName>ppt_x</p:attrName>
                                            </p:attrNameLst>
                                          </p:cBhvr>
                                          <p:tavLst>
                                            <p:tav tm="0">
                                              <p:val>
                                                <p:strVal val="1+#ppt_w/2"/>
                                              </p:val>
                                            </p:tav>
                                            <p:tav tm="100000">
                                              <p:val>
                                                <p:strVal val="#ppt_x"/>
                                              </p:val>
                                            </p:tav>
                                          </p:tavLst>
                                        </p:anim>
                                        <p:anim calcmode="lin" valueType="num" p14:bounceEnd="40000">
                                          <p:cBhvr additive="base">
                                            <p:cTn id="46"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4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3000"/>
                                </p:stCondLst>
                                <p:childTnLst>
                                  <p:par>
                                    <p:cTn id="31" presetID="2" presetClass="entr" presetSubtype="8" accel="4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0-#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8" accel="4000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ppt_y"/>
                                              </p:val>
                                            </p:tav>
                                            <p:tav tm="100000">
                                              <p:val>
                                                <p:strVal val="#ppt_y"/>
                                              </p:val>
                                            </p:tav>
                                          </p:tavLst>
                                        </p:anim>
                                      </p:childTnLst>
                                    </p:cTn>
                                  </p:par>
                                  <p:par>
                                    <p:cTn id="39" presetID="2" presetClass="entr" presetSubtype="2" accel="4000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1000" fill="hold"/>
                                            <p:tgtEl>
                                              <p:spTgt spid="20"/>
                                            </p:tgtEl>
                                            <p:attrNameLst>
                                              <p:attrName>ppt_x</p:attrName>
                                            </p:attrNameLst>
                                          </p:cBhvr>
                                          <p:tavLst>
                                            <p:tav tm="0">
                                              <p:val>
                                                <p:strVal val="1+#ppt_w/2"/>
                                              </p:val>
                                            </p:tav>
                                            <p:tav tm="100000">
                                              <p:val>
                                                <p:strVal val="#ppt_x"/>
                                              </p:val>
                                            </p:tav>
                                          </p:tavLst>
                                        </p:anim>
                                        <p:anim calcmode="lin" valueType="num">
                                          <p:cBhvr additive="base">
                                            <p:cTn id="42" dur="1000" fill="hold"/>
                                            <p:tgtEl>
                                              <p:spTgt spid="20"/>
                                            </p:tgtEl>
                                            <p:attrNameLst>
                                              <p:attrName>ppt_y</p:attrName>
                                            </p:attrNameLst>
                                          </p:cBhvr>
                                          <p:tavLst>
                                            <p:tav tm="0">
                                              <p:val>
                                                <p:strVal val="#ppt_y"/>
                                              </p:val>
                                            </p:tav>
                                            <p:tav tm="100000">
                                              <p:val>
                                                <p:strVal val="#ppt_y"/>
                                              </p:val>
                                            </p:tav>
                                          </p:tavLst>
                                        </p:anim>
                                      </p:childTnLst>
                                    </p:cTn>
                                  </p:par>
                                  <p:par>
                                    <p:cTn id="43" presetID="2" presetClass="entr" presetSubtype="2" accel="4000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1000" fill="hold"/>
                                            <p:tgtEl>
                                              <p:spTgt spid="43"/>
                                            </p:tgtEl>
                                            <p:attrNameLst>
                                              <p:attrName>ppt_x</p:attrName>
                                            </p:attrNameLst>
                                          </p:cBhvr>
                                          <p:tavLst>
                                            <p:tav tm="0">
                                              <p:val>
                                                <p:strVal val="1+#ppt_w/2"/>
                                              </p:val>
                                            </p:tav>
                                            <p:tav tm="100000">
                                              <p:val>
                                                <p:strVal val="#ppt_x"/>
                                              </p:val>
                                            </p:tav>
                                          </p:tavLst>
                                        </p:anim>
                                        <p:anim calcmode="lin" valueType="num">
                                          <p:cBhvr additive="base">
                                            <p:cTn id="46"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0" y="1329857"/>
            <a:ext cx="9144000" cy="2232248"/>
          </a:xfrm>
          <a:prstGeom prst="rect">
            <a:avLst/>
          </a:prstGeom>
          <a:solidFill>
            <a:srgbClr val="E60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solidFill>
                <a:prstClr val="white"/>
              </a:solidFill>
            </a:endParaRPr>
          </a:p>
        </p:txBody>
      </p:sp>
      <p:sp>
        <p:nvSpPr>
          <p:cNvPr id="6" name="Oval 13"/>
          <p:cNvSpPr>
            <a:spLocks noChangeArrowheads="1"/>
          </p:cNvSpPr>
          <p:nvPr/>
        </p:nvSpPr>
        <p:spPr bwMode="auto">
          <a:xfrm>
            <a:off x="2721772" y="1515440"/>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smtClean="0">
                <a:solidFill>
                  <a:srgbClr val="C00000"/>
                </a:solidFill>
                <a:latin typeface="微软雅黑" pitchFamily="34" charset="-122"/>
                <a:ea typeface="微软雅黑" pitchFamily="34" charset="-122"/>
              </a:rPr>
              <a:t>感</a:t>
            </a:r>
            <a:endParaRPr lang="en-US" altLang="zh-CN" sz="4800" b="1" kern="0" spc="-150" dirty="0">
              <a:solidFill>
                <a:srgbClr val="C00000"/>
              </a:solidFill>
              <a:latin typeface="微软雅黑" pitchFamily="34" charset="-122"/>
              <a:ea typeface="微软雅黑" pitchFamily="34" charset="-122"/>
            </a:endParaRPr>
          </a:p>
        </p:txBody>
      </p:sp>
      <p:sp>
        <p:nvSpPr>
          <p:cNvPr id="7" name="Oval 13"/>
          <p:cNvSpPr>
            <a:spLocks noChangeArrowheads="1"/>
          </p:cNvSpPr>
          <p:nvPr/>
        </p:nvSpPr>
        <p:spPr bwMode="auto">
          <a:xfrm>
            <a:off x="3512190" y="1515440"/>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a:solidFill>
                  <a:srgbClr val="C00000"/>
                </a:solidFill>
                <a:latin typeface="微软雅黑" pitchFamily="34" charset="-122"/>
                <a:ea typeface="微软雅黑" pitchFamily="34" charset="-122"/>
              </a:rPr>
              <a:t>谢</a:t>
            </a:r>
            <a:endParaRPr lang="en-US" altLang="zh-CN" sz="4800" b="1" kern="0" spc="-150" dirty="0">
              <a:solidFill>
                <a:srgbClr val="C00000"/>
              </a:solidFill>
              <a:latin typeface="微软雅黑" pitchFamily="34" charset="-122"/>
              <a:ea typeface="微软雅黑" pitchFamily="34" charset="-122"/>
            </a:endParaRPr>
          </a:p>
        </p:txBody>
      </p:sp>
      <p:sp>
        <p:nvSpPr>
          <p:cNvPr id="8" name="Oval 13"/>
          <p:cNvSpPr>
            <a:spLocks noChangeArrowheads="1"/>
          </p:cNvSpPr>
          <p:nvPr/>
        </p:nvSpPr>
        <p:spPr bwMode="auto">
          <a:xfrm>
            <a:off x="4302608" y="1515440"/>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smtClean="0">
                <a:solidFill>
                  <a:srgbClr val="C00000"/>
                </a:solidFill>
                <a:latin typeface="微软雅黑" pitchFamily="34" charset="-122"/>
                <a:ea typeface="微软雅黑" pitchFamily="34" charset="-122"/>
              </a:rPr>
              <a:t>聆</a:t>
            </a:r>
            <a:endParaRPr lang="en-US" altLang="zh-CN" sz="4800" b="1" kern="0" spc="-150" dirty="0">
              <a:solidFill>
                <a:srgbClr val="C00000"/>
              </a:solidFill>
              <a:latin typeface="微软雅黑" pitchFamily="34" charset="-122"/>
              <a:ea typeface="微软雅黑" pitchFamily="34" charset="-122"/>
            </a:endParaRPr>
          </a:p>
        </p:txBody>
      </p:sp>
      <p:sp>
        <p:nvSpPr>
          <p:cNvPr id="9" name="Oval 13"/>
          <p:cNvSpPr>
            <a:spLocks noChangeArrowheads="1"/>
          </p:cNvSpPr>
          <p:nvPr/>
        </p:nvSpPr>
        <p:spPr bwMode="auto">
          <a:xfrm>
            <a:off x="5093026" y="1515440"/>
            <a:ext cx="930546" cy="930541"/>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91438" tIns="45719" rIns="91438" bIns="45719" rtlCol="0" anchor="ctr"/>
          <a:lstStyle/>
          <a:p>
            <a:pPr algn="ctr">
              <a:defRPr/>
            </a:pPr>
            <a:r>
              <a:rPr lang="zh-CN" altLang="en-US" sz="4800" b="1" kern="0" spc="-150" smtClean="0">
                <a:solidFill>
                  <a:srgbClr val="C00000"/>
                </a:solidFill>
                <a:latin typeface="微软雅黑" pitchFamily="34" charset="-122"/>
                <a:ea typeface="微软雅黑" pitchFamily="34" charset="-122"/>
              </a:rPr>
              <a:t>听</a:t>
            </a:r>
            <a:endParaRPr lang="en-US" altLang="zh-CN" sz="4800" b="1" kern="0" spc="-150" dirty="0">
              <a:solidFill>
                <a:srgbClr val="C00000"/>
              </a:solidFill>
              <a:latin typeface="微软雅黑" pitchFamily="34" charset="-122"/>
              <a:ea typeface="微软雅黑" pitchFamily="34" charset="-122"/>
            </a:endParaRPr>
          </a:p>
        </p:txBody>
      </p:sp>
      <p:sp>
        <p:nvSpPr>
          <p:cNvPr id="16" name="圆角矩形 15"/>
          <p:cNvSpPr/>
          <p:nvPr/>
        </p:nvSpPr>
        <p:spPr>
          <a:xfrm>
            <a:off x="2721003" y="2757753"/>
            <a:ext cx="1494426" cy="300182"/>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r>
              <a:rPr lang="zh-CN" altLang="en-US" sz="1200" dirty="0">
                <a:solidFill>
                  <a:prstClr val="white"/>
                </a:solidFill>
                <a:latin typeface="微软雅黑" panose="020B0503020204020204" pitchFamily="34" charset="-122"/>
                <a:ea typeface="微软雅黑" panose="020B0503020204020204" pitchFamily="34" charset="-122"/>
              </a:rPr>
              <a:t>汇报人</a:t>
            </a:r>
            <a:r>
              <a:rPr lang="zh-CN" altLang="en-US" sz="1200" dirty="0" smtClean="0">
                <a:solidFill>
                  <a:prstClr val="white"/>
                </a:solidFill>
                <a:latin typeface="微软雅黑" panose="020B0503020204020204" pitchFamily="34" charset="-122"/>
                <a:ea typeface="微软雅黑" panose="020B0503020204020204" pitchFamily="34" charset="-122"/>
              </a:rPr>
              <a:t>：</a:t>
            </a:r>
            <a:r>
              <a:rPr lang="en-US" altLang="zh-CN" sz="1200" dirty="0" smtClean="0">
                <a:solidFill>
                  <a:prstClr val="white"/>
                </a:solidFill>
                <a:latin typeface="微软雅黑" panose="020B0503020204020204" pitchFamily="34" charset="-122"/>
                <a:ea typeface="微软雅黑" panose="020B0503020204020204" pitchFamily="34" charset="-122"/>
              </a:rPr>
              <a:t>xxx</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4710256" y="2752304"/>
            <a:ext cx="1805960" cy="300182"/>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r>
              <a:rPr lang="zh-CN" altLang="en-US" sz="1200">
                <a:solidFill>
                  <a:prstClr val="white"/>
                </a:solidFill>
                <a:latin typeface="微软雅黑" panose="020B0503020204020204" pitchFamily="34" charset="-122"/>
                <a:ea typeface="微软雅黑" panose="020B0503020204020204" pitchFamily="34" charset="-122"/>
              </a:rPr>
              <a:t>日期：</a:t>
            </a:r>
            <a:r>
              <a:rPr lang="en-US" altLang="zh-CN" sz="1200">
                <a:solidFill>
                  <a:prstClr val="white"/>
                </a:solidFill>
                <a:latin typeface="微软雅黑" panose="020B0503020204020204" pitchFamily="34" charset="-122"/>
                <a:ea typeface="微软雅黑" panose="020B0503020204020204" pitchFamily="34" charset="-122"/>
              </a:rPr>
              <a:t>201X</a:t>
            </a:r>
            <a:r>
              <a:rPr lang="zh-CN" altLang="en-US" sz="1200">
                <a:solidFill>
                  <a:prstClr val="white"/>
                </a:solidFill>
                <a:latin typeface="微软雅黑" panose="020B0503020204020204" pitchFamily="34" charset="-122"/>
                <a:ea typeface="微软雅黑" panose="020B0503020204020204" pitchFamily="34" charset="-122"/>
              </a:rPr>
              <a:t>年</a:t>
            </a:r>
            <a:r>
              <a:rPr lang="en-US" altLang="zh-CN" sz="1200">
                <a:solidFill>
                  <a:prstClr val="white"/>
                </a:solidFill>
                <a:latin typeface="微软雅黑" panose="020B0503020204020204" pitchFamily="34" charset="-122"/>
                <a:ea typeface="微软雅黑" panose="020B0503020204020204" pitchFamily="34" charset="-122"/>
              </a:rPr>
              <a:t>X</a:t>
            </a:r>
            <a:r>
              <a:rPr lang="zh-CN" altLang="en-US" sz="1200">
                <a:solidFill>
                  <a:prstClr val="white"/>
                </a:solidFill>
                <a:latin typeface="微软雅黑" panose="020B0503020204020204" pitchFamily="34" charset="-122"/>
                <a:ea typeface="微软雅黑" panose="020B0503020204020204" pitchFamily="34" charset="-122"/>
              </a:rPr>
              <a:t>月</a:t>
            </a:r>
            <a:r>
              <a:rPr lang="en-US" altLang="zh-CN" sz="1200">
                <a:solidFill>
                  <a:prstClr val="white"/>
                </a:solidFill>
                <a:latin typeface="微软雅黑" panose="020B0503020204020204" pitchFamily="34" charset="-122"/>
                <a:ea typeface="微软雅黑" panose="020B0503020204020204" pitchFamily="34" charset="-122"/>
              </a:rPr>
              <a:t>X</a:t>
            </a:r>
            <a:r>
              <a:rPr lang="zh-CN" altLang="en-US" sz="1200">
                <a:solidFill>
                  <a:prstClr val="white"/>
                </a:solidFill>
                <a:latin typeface="微软雅黑" panose="020B0503020204020204" pitchFamily="34" charset="-122"/>
                <a:ea typeface="微软雅黑" panose="020B0503020204020204" pitchFamily="34" charset="-122"/>
              </a:rPr>
              <a:t>日</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9327510"/>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15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900" fill="hold"/>
                                        <p:tgtEl>
                                          <p:spTgt spid="16"/>
                                        </p:tgtEl>
                                        <p:attrNameLst>
                                          <p:attrName>ppt_w</p:attrName>
                                        </p:attrNameLst>
                                      </p:cBhvr>
                                      <p:tavLst>
                                        <p:tav tm="0">
                                          <p:val>
                                            <p:fltVal val="0"/>
                                          </p:val>
                                        </p:tav>
                                        <p:tav tm="100000">
                                          <p:val>
                                            <p:strVal val="#ppt_w"/>
                                          </p:val>
                                        </p:tav>
                                      </p:tavLst>
                                    </p:anim>
                                    <p:anim calcmode="lin" valueType="num">
                                      <p:cBhvr>
                                        <p:cTn id="35" dur="900" fill="hold"/>
                                        <p:tgtEl>
                                          <p:spTgt spid="16"/>
                                        </p:tgtEl>
                                        <p:attrNameLst>
                                          <p:attrName>ppt_h</p:attrName>
                                        </p:attrNameLst>
                                      </p:cBhvr>
                                      <p:tavLst>
                                        <p:tav tm="0">
                                          <p:val>
                                            <p:fltVal val="0"/>
                                          </p:val>
                                        </p:tav>
                                        <p:tav tm="100000">
                                          <p:val>
                                            <p:strVal val="#ppt_h"/>
                                          </p:val>
                                        </p:tav>
                                      </p:tavLst>
                                    </p:anim>
                                    <p:animEffect transition="in" filter="fade">
                                      <p:cBhvr>
                                        <p:cTn id="36" dur="900"/>
                                        <p:tgtEl>
                                          <p:spTgt spid="16"/>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900" fill="hold"/>
                                        <p:tgtEl>
                                          <p:spTgt spid="17"/>
                                        </p:tgtEl>
                                        <p:attrNameLst>
                                          <p:attrName>ppt_w</p:attrName>
                                        </p:attrNameLst>
                                      </p:cBhvr>
                                      <p:tavLst>
                                        <p:tav tm="0">
                                          <p:val>
                                            <p:fltVal val="0"/>
                                          </p:val>
                                        </p:tav>
                                        <p:tav tm="100000">
                                          <p:val>
                                            <p:strVal val="#ppt_w"/>
                                          </p:val>
                                        </p:tav>
                                      </p:tavLst>
                                    </p:anim>
                                    <p:anim calcmode="lin" valueType="num">
                                      <p:cBhvr>
                                        <p:cTn id="40" dur="900" fill="hold"/>
                                        <p:tgtEl>
                                          <p:spTgt spid="17"/>
                                        </p:tgtEl>
                                        <p:attrNameLst>
                                          <p:attrName>ppt_h</p:attrName>
                                        </p:attrNameLst>
                                      </p:cBhvr>
                                      <p:tavLst>
                                        <p:tav tm="0">
                                          <p:val>
                                            <p:fltVal val="0"/>
                                          </p:val>
                                        </p:tav>
                                        <p:tav tm="100000">
                                          <p:val>
                                            <p:strVal val="#ppt_h"/>
                                          </p:val>
                                        </p:tav>
                                      </p:tavLst>
                                    </p:anim>
                                    <p:animEffect transition="in" filter="fade">
                                      <p:cBhvr>
                                        <p:cTn id="41" dur="9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67671"/>
          <a:stretch/>
        </p:blipFill>
        <p:spPr>
          <a:xfrm>
            <a:off x="0" y="-1"/>
            <a:ext cx="9144000" cy="4285187"/>
          </a:xfrm>
          <a:prstGeom prst="rect">
            <a:avLst/>
          </a:prstGeom>
        </p:spPr>
      </p:pic>
      <p:sp>
        <p:nvSpPr>
          <p:cNvPr id="14" name="矩形 13"/>
          <p:cNvSpPr/>
          <p:nvPr/>
        </p:nvSpPr>
        <p:spPr>
          <a:xfrm flipH="1">
            <a:off x="0" y="2875416"/>
            <a:ext cx="9144000" cy="2268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209604" y="3127521"/>
            <a:ext cx="4314826" cy="1555499"/>
          </a:xfrm>
          <a:prstGeom prst="roundRect">
            <a:avLst>
              <a:gd name="adj" fmla="val 11292"/>
            </a:avLst>
          </a:prstGeom>
          <a:gradFill flip="none" rotWithShape="1">
            <a:gsLst>
              <a:gs pos="100000">
                <a:schemeClr val="bg1"/>
              </a:gs>
              <a:gs pos="0">
                <a:schemeClr val="bg1">
                  <a:lumMod val="85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p>
        </p:txBody>
      </p:sp>
      <p:sp>
        <p:nvSpPr>
          <p:cNvPr id="72" name="TextBox 71"/>
          <p:cNvSpPr txBox="1"/>
          <p:nvPr/>
        </p:nvSpPr>
        <p:spPr>
          <a:xfrm>
            <a:off x="268369" y="3561305"/>
            <a:ext cx="2031325" cy="646331"/>
          </a:xfrm>
          <a:prstGeom prst="rect">
            <a:avLst/>
          </a:prstGeom>
          <a:noFill/>
        </p:spPr>
        <p:txBody>
          <a:bodyPr wrap="none" lIns="91428" tIns="45714" rIns="91428" bIns="45714" rtlCol="0">
            <a:spAutoFit/>
          </a:bodyPr>
          <a:lstStyle/>
          <a:p>
            <a:pPr algn="r"/>
            <a:r>
              <a:rPr lang="zh-CN" altLang="en-US" sz="3600" b="1" dirty="0">
                <a:solidFill>
                  <a:srgbClr val="C00000"/>
                </a:solidFill>
                <a:latin typeface="微软雅黑" pitchFamily="34" charset="-122"/>
                <a:ea typeface="微软雅黑" pitchFamily="34" charset="-122"/>
              </a:rPr>
              <a:t>第一部分</a:t>
            </a:r>
          </a:p>
        </p:txBody>
      </p:sp>
      <p:sp>
        <p:nvSpPr>
          <p:cNvPr id="73" name="矩形 72"/>
          <p:cNvSpPr/>
          <p:nvPr/>
        </p:nvSpPr>
        <p:spPr>
          <a:xfrm>
            <a:off x="2317115" y="3366819"/>
            <a:ext cx="1871291" cy="1076900"/>
          </a:xfrm>
          <a:prstGeom prst="rect">
            <a:avLst/>
          </a:prstGeom>
          <a:blipFill>
            <a:blip r:embed="rId4"/>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4" tIns="34283" rIns="68564" bIns="34283" rtlCol="0" anchor="ctr"/>
          <a:lstStyle/>
          <a:p>
            <a:pPr defTabSz="685634"/>
            <a:endParaRPr lang="zh-CN" altLang="en-US" sz="1400">
              <a:solidFill>
                <a:prstClr val="white"/>
              </a:solidFill>
            </a:endParaRPr>
          </a:p>
        </p:txBody>
      </p:sp>
      <p:sp>
        <p:nvSpPr>
          <p:cNvPr id="74" name="文本占位符 3"/>
          <p:cNvSpPr txBox="1">
            <a:spLocks/>
          </p:cNvSpPr>
          <p:nvPr/>
        </p:nvSpPr>
        <p:spPr>
          <a:xfrm>
            <a:off x="4788024" y="3180577"/>
            <a:ext cx="4187502" cy="432047"/>
          </a:xfrm>
          <a:prstGeom prst="rect">
            <a:avLst/>
          </a:prstGeom>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zh-CN" altLang="en-US" sz="3200">
                <a:solidFill>
                  <a:schemeClr val="bg1"/>
                </a:solidFill>
                <a:ea typeface="微软雅黑" pitchFamily="34" charset="-122"/>
              </a:rPr>
              <a:t>单击填写文本标题</a:t>
            </a:r>
            <a:endParaRPr lang="zh-CN" altLang="en-US" sz="3200" dirty="0">
              <a:solidFill>
                <a:schemeClr val="bg1"/>
              </a:solidFill>
              <a:ea typeface="微软雅黑" pitchFamily="34" charset="-122"/>
            </a:endParaRPr>
          </a:p>
        </p:txBody>
      </p:sp>
      <p:sp>
        <p:nvSpPr>
          <p:cNvPr id="75" name="文本占位符 5"/>
          <p:cNvSpPr txBox="1">
            <a:spLocks/>
          </p:cNvSpPr>
          <p:nvPr/>
        </p:nvSpPr>
        <p:spPr>
          <a:xfrm>
            <a:off x="4858916"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76" name="矩形 75"/>
          <p:cNvSpPr/>
          <p:nvPr/>
        </p:nvSpPr>
        <p:spPr>
          <a:xfrm>
            <a:off x="4806678" y="3733443"/>
            <a:ext cx="4150196" cy="45719"/>
          </a:xfrm>
          <a:prstGeom prst="rect">
            <a:avLst/>
          </a:prstGeom>
          <a:solidFill>
            <a:schemeClr val="bg1"/>
          </a:solidFill>
          <a:ln>
            <a:solidFill>
              <a:schemeClr val="bg1"/>
            </a:solidFill>
          </a:ln>
          <a:effectLst/>
        </p:spPr>
        <p:style>
          <a:lnRef idx="1">
            <a:schemeClr val="accent6"/>
          </a:lnRef>
          <a:fillRef idx="3">
            <a:schemeClr val="accent6"/>
          </a:fillRef>
          <a:effectRef idx="2">
            <a:schemeClr val="accent6"/>
          </a:effectRef>
          <a:fontRef idx="minor">
            <a:schemeClr val="lt1"/>
          </a:fontRef>
        </p:style>
        <p:txBody>
          <a:bodyPr lIns="91428" tIns="45714" rIns="91428" bIns="45714" rtlCol="0" anchor="ctr"/>
          <a:lstStyle/>
          <a:p>
            <a:pPr algn="ctr"/>
            <a:endParaRPr lang="en-US">
              <a:solidFill>
                <a:schemeClr val="bg1"/>
              </a:solidFill>
            </a:endParaRPr>
          </a:p>
        </p:txBody>
      </p:sp>
      <p:sp>
        <p:nvSpPr>
          <p:cNvPr id="77" name="文本占位符 5"/>
          <p:cNvSpPr txBox="1">
            <a:spLocks/>
          </p:cNvSpPr>
          <p:nvPr/>
        </p:nvSpPr>
        <p:spPr>
          <a:xfrm>
            <a:off x="5966471"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78" name="文本占位符 5"/>
          <p:cNvSpPr txBox="1">
            <a:spLocks/>
          </p:cNvSpPr>
          <p:nvPr/>
        </p:nvSpPr>
        <p:spPr>
          <a:xfrm>
            <a:off x="7074025" y="3900658"/>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79" name="文本占位符 5"/>
          <p:cNvSpPr txBox="1">
            <a:spLocks/>
          </p:cNvSpPr>
          <p:nvPr/>
        </p:nvSpPr>
        <p:spPr>
          <a:xfrm>
            <a:off x="4858916"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80" name="文本占位符 5"/>
          <p:cNvSpPr txBox="1">
            <a:spLocks/>
          </p:cNvSpPr>
          <p:nvPr/>
        </p:nvSpPr>
        <p:spPr>
          <a:xfrm>
            <a:off x="5962067"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
        <p:nvSpPr>
          <p:cNvPr id="81" name="文本占位符 5"/>
          <p:cNvSpPr txBox="1">
            <a:spLocks/>
          </p:cNvSpPr>
          <p:nvPr/>
        </p:nvSpPr>
        <p:spPr>
          <a:xfrm>
            <a:off x="7074025" y="4324995"/>
            <a:ext cx="919708" cy="262979"/>
          </a:xfrm>
          <a:prstGeom prst="rect">
            <a:avLst/>
          </a:prstGeom>
          <a:ln>
            <a:solidFill>
              <a:schemeClr val="tx1"/>
            </a:solidFill>
            <a:prstDash val="sysDot"/>
          </a:ln>
        </p:spPr>
        <p:txBody>
          <a:bodyPr vert="horz" lIns="91428" tIns="45714" rIns="91428" bIns="45714" rtlCol="0" anchor="ctr">
            <a:noAutofit/>
          </a:bodyPr>
          <a:lstStyle>
            <a:lvl1pPr marL="0" indent="0" algn="l" defTabSz="914400" rtl="0" eaLnBrk="1" latinLnBrk="0" hangingPunct="1">
              <a:spcBef>
                <a:spcPct val="20000"/>
              </a:spcBef>
              <a:buFont typeface="Arial" pitchFamily="34" charset="0"/>
              <a:buNone/>
              <a:defRPr sz="1400" b="1" kern="1200">
                <a:solidFill>
                  <a:srgbClr val="56762C"/>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zh-CN" altLang="en-US" b="0" smtClean="0">
                <a:solidFill>
                  <a:schemeClr val="bg1"/>
                </a:solidFill>
                <a:ea typeface="微软雅黑" pitchFamily="34" charset="-122"/>
              </a:rPr>
              <a:t>添加标题</a:t>
            </a:r>
            <a:endParaRPr lang="zh-CN" altLang="en-US" b="0" dirty="0">
              <a:solidFill>
                <a:schemeClr val="bg1"/>
              </a:solidFill>
              <a:ea typeface="微软雅黑" pitchFamily="34" charset="-122"/>
            </a:endParaRPr>
          </a:p>
        </p:txBody>
      </p:sp>
    </p:spTree>
    <p:extLst>
      <p:ext uri="{BB962C8B-B14F-4D97-AF65-F5344CB8AC3E}">
        <p14:creationId xmlns:p14="http://schemas.microsoft.com/office/powerpoint/2010/main" val="140200239"/>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ppt_x</p:attrName>
                                        </p:attrNameLst>
                                      </p:cBhvr>
                                      <p:tavLst>
                                        <p:tav tm="0">
                                          <p:val>
                                            <p:strVal val="#ppt_x-#ppt_w*1.125000"/>
                                          </p:val>
                                        </p:tav>
                                        <p:tav tm="100000">
                                          <p:val>
                                            <p:strVal val="#ppt_x"/>
                                          </p:val>
                                        </p:tav>
                                      </p:tavLst>
                                    </p:anim>
                                    <p:animEffect transition="in" filter="wipe(right)">
                                      <p:cBhvr>
                                        <p:cTn id="8" dur="500"/>
                                        <p:tgtEl>
                                          <p:spTgt spid="71"/>
                                        </p:tgtEl>
                                      </p:cBhvr>
                                    </p:animEffect>
                                  </p:childTnLst>
                                </p:cTn>
                              </p:par>
                              <p:par>
                                <p:cTn id="9" presetID="15" presetClass="entr" presetSubtype="0" fill="hold" grpId="0" nodeType="withEffect">
                                  <p:stCondLst>
                                    <p:cond delay="200"/>
                                  </p:stCondLst>
                                  <p:iterate type="lt">
                                    <p:tmPct val="10000"/>
                                  </p:iterate>
                                  <p:childTnLst>
                                    <p:set>
                                      <p:cBhvr>
                                        <p:cTn id="10" dur="1" fill="hold">
                                          <p:stCondLst>
                                            <p:cond delay="0"/>
                                          </p:stCondLst>
                                        </p:cTn>
                                        <p:tgtEl>
                                          <p:spTgt spid="72"/>
                                        </p:tgtEl>
                                        <p:attrNameLst>
                                          <p:attrName>style.visibility</p:attrName>
                                        </p:attrNameLst>
                                      </p:cBhvr>
                                      <p:to>
                                        <p:strVal val="visible"/>
                                      </p:to>
                                    </p:set>
                                    <p:anim calcmode="lin" valueType="num">
                                      <p:cBhvr>
                                        <p:cTn id="11" dur="600" fill="hold"/>
                                        <p:tgtEl>
                                          <p:spTgt spid="72"/>
                                        </p:tgtEl>
                                        <p:attrNameLst>
                                          <p:attrName>ppt_w</p:attrName>
                                        </p:attrNameLst>
                                      </p:cBhvr>
                                      <p:tavLst>
                                        <p:tav tm="0">
                                          <p:val>
                                            <p:fltVal val="0"/>
                                          </p:val>
                                        </p:tav>
                                        <p:tav tm="100000">
                                          <p:val>
                                            <p:strVal val="#ppt_w"/>
                                          </p:val>
                                        </p:tav>
                                      </p:tavLst>
                                    </p:anim>
                                    <p:anim calcmode="lin" valueType="num">
                                      <p:cBhvr>
                                        <p:cTn id="12" dur="600" fill="hold"/>
                                        <p:tgtEl>
                                          <p:spTgt spid="72"/>
                                        </p:tgtEl>
                                        <p:attrNameLst>
                                          <p:attrName>ppt_h</p:attrName>
                                        </p:attrNameLst>
                                      </p:cBhvr>
                                      <p:tavLst>
                                        <p:tav tm="0">
                                          <p:val>
                                            <p:fltVal val="0"/>
                                          </p:val>
                                        </p:tav>
                                        <p:tav tm="100000">
                                          <p:val>
                                            <p:strVal val="#ppt_h"/>
                                          </p:val>
                                        </p:tav>
                                      </p:tavLst>
                                    </p:anim>
                                    <p:anim calcmode="lin" valueType="num">
                                      <p:cBhvr>
                                        <p:cTn id="13" dur="600" fill="hold"/>
                                        <p:tgtEl>
                                          <p:spTgt spid="72"/>
                                        </p:tgtEl>
                                        <p:attrNameLst>
                                          <p:attrName>ppt_x</p:attrName>
                                        </p:attrNameLst>
                                      </p:cBhvr>
                                      <p:tavLst>
                                        <p:tav tm="0" fmla="#ppt_x+(cos(-2*pi*(1-$))*-#ppt_x-sin(-2*pi*(1-$))*(1-#ppt_y))*(1-$)">
                                          <p:val>
                                            <p:fltVal val="0"/>
                                          </p:val>
                                        </p:tav>
                                        <p:tav tm="100000">
                                          <p:val>
                                            <p:fltVal val="1"/>
                                          </p:val>
                                        </p:tav>
                                      </p:tavLst>
                                    </p:anim>
                                    <p:anim calcmode="lin" valueType="num">
                                      <p:cBhvr>
                                        <p:cTn id="14" dur="600" fill="hold"/>
                                        <p:tgtEl>
                                          <p:spTgt spid="7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980"/>
                            </p:stCondLst>
                            <p:childTnLst>
                              <p:par>
                                <p:cTn id="16" presetID="14" presetClass="entr" presetSubtype="10"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randombar(horizontal)">
                                      <p:cBhvr>
                                        <p:cTn id="18" dur="500"/>
                                        <p:tgtEl>
                                          <p:spTgt spid="73"/>
                                        </p:tgtEl>
                                      </p:cBhvr>
                                    </p:animEffect>
                                  </p:childTnLst>
                                </p:cTn>
                              </p:par>
                            </p:childTnLst>
                          </p:cTn>
                        </p:par>
                        <p:par>
                          <p:cTn id="19" fill="hold">
                            <p:stCondLst>
                              <p:cond delay="1480"/>
                            </p:stCondLst>
                            <p:childTnLst>
                              <p:par>
                                <p:cTn id="20" presetID="22" presetClass="entr" presetSubtype="8"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400"/>
                                        <p:tgtEl>
                                          <p:spTgt spid="74"/>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400"/>
                                        <p:tgtEl>
                                          <p:spTgt spid="76"/>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75"/>
                                        </p:tgtEl>
                                        <p:attrNameLst>
                                          <p:attrName>style.visibility</p:attrName>
                                        </p:attrNameLst>
                                      </p:cBhvr>
                                      <p:to>
                                        <p:strVal val="visible"/>
                                      </p:to>
                                    </p:set>
                                    <p:animEffect transition="in" filter="wipe(left)">
                                      <p:cBhvr>
                                        <p:cTn id="28" dur="400"/>
                                        <p:tgtEl>
                                          <p:spTgt spid="75"/>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400"/>
                                        <p:tgtEl>
                                          <p:spTgt spid="77"/>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78"/>
                                        </p:tgtEl>
                                        <p:attrNameLst>
                                          <p:attrName>style.visibility</p:attrName>
                                        </p:attrNameLst>
                                      </p:cBhvr>
                                      <p:to>
                                        <p:strVal val="visible"/>
                                      </p:to>
                                    </p:set>
                                    <p:animEffect transition="in" filter="wipe(left)">
                                      <p:cBhvr>
                                        <p:cTn id="34" dur="400"/>
                                        <p:tgtEl>
                                          <p:spTgt spid="78"/>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79"/>
                                        </p:tgtEl>
                                        <p:attrNameLst>
                                          <p:attrName>style.visibility</p:attrName>
                                        </p:attrNameLst>
                                      </p:cBhvr>
                                      <p:to>
                                        <p:strVal val="visible"/>
                                      </p:to>
                                    </p:set>
                                    <p:animEffect transition="in" filter="wipe(left)">
                                      <p:cBhvr>
                                        <p:cTn id="37" dur="400"/>
                                        <p:tgtEl>
                                          <p:spTgt spid="79"/>
                                        </p:tgtEl>
                                      </p:cBhvr>
                                    </p:animEffect>
                                  </p:childTnLst>
                                </p:cTn>
                              </p:par>
                              <p:par>
                                <p:cTn id="38" presetID="22" presetClass="entr" presetSubtype="8" fill="hold" grpId="0" nodeType="withEffect">
                                  <p:stCondLst>
                                    <p:cond delay="300"/>
                                  </p:stCondLst>
                                  <p:childTnLst>
                                    <p:set>
                                      <p:cBhvr>
                                        <p:cTn id="39" dur="1" fill="hold">
                                          <p:stCondLst>
                                            <p:cond delay="0"/>
                                          </p:stCondLst>
                                        </p:cTn>
                                        <p:tgtEl>
                                          <p:spTgt spid="80"/>
                                        </p:tgtEl>
                                        <p:attrNameLst>
                                          <p:attrName>style.visibility</p:attrName>
                                        </p:attrNameLst>
                                      </p:cBhvr>
                                      <p:to>
                                        <p:strVal val="visible"/>
                                      </p:to>
                                    </p:set>
                                    <p:animEffect transition="in" filter="wipe(left)">
                                      <p:cBhvr>
                                        <p:cTn id="40" dur="400"/>
                                        <p:tgtEl>
                                          <p:spTgt spid="80"/>
                                        </p:tgtEl>
                                      </p:cBhvr>
                                    </p:animEffect>
                                  </p:childTnLst>
                                </p:cTn>
                              </p:par>
                              <p:par>
                                <p:cTn id="41" presetID="22" presetClass="entr" presetSubtype="8" fill="hold" grpId="0" nodeType="withEffect">
                                  <p:stCondLst>
                                    <p:cond delay="300"/>
                                  </p:stCondLst>
                                  <p:childTnLst>
                                    <p:set>
                                      <p:cBhvr>
                                        <p:cTn id="42" dur="1" fill="hold">
                                          <p:stCondLst>
                                            <p:cond delay="0"/>
                                          </p:stCondLst>
                                        </p:cTn>
                                        <p:tgtEl>
                                          <p:spTgt spid="81"/>
                                        </p:tgtEl>
                                        <p:attrNameLst>
                                          <p:attrName>style.visibility</p:attrName>
                                        </p:attrNameLst>
                                      </p:cBhvr>
                                      <p:to>
                                        <p:strVal val="visible"/>
                                      </p:to>
                                    </p:set>
                                    <p:animEffect transition="in" filter="wipe(left)">
                                      <p:cBhvr>
                                        <p:cTn id="43" dur="4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73" grpId="0" animBg="1"/>
      <p:bldP spid="74" grpId="0"/>
      <p:bldP spid="75" grpId="0" animBg="1"/>
      <p:bldP spid="76" grpId="0" animBg="1"/>
      <p:bldP spid="77" grpId="0" animBg="1"/>
      <p:bldP spid="78" grpId="0" animBg="1"/>
      <p:bldP spid="79" grpId="0" animBg="1"/>
      <p:bldP spid="80"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7"/>
          <p:cNvSpPr txBox="1"/>
          <p:nvPr/>
        </p:nvSpPr>
        <p:spPr>
          <a:xfrm>
            <a:off x="664562" y="4160044"/>
            <a:ext cx="8264803"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20000"/>
              </a:lnSpc>
            </a:pPr>
            <a:r>
              <a:rPr lang="zh-CN" altLang="en-US" dirty="0">
                <a:sym typeface="微软雅黑" pitchFamily="34" charset="-122"/>
              </a:rPr>
              <a:t>在此录入上述图表的综合描述说明</a:t>
            </a:r>
            <a:r>
              <a:rPr lang="zh-CN" altLang="en-US" dirty="0" smtClean="0">
                <a:sym typeface="微软雅黑" pitchFamily="34" charset="-122"/>
              </a:rPr>
              <a:t>，</a:t>
            </a:r>
            <a:r>
              <a:rPr lang="zh-CN" altLang="en-US" dirty="0">
                <a:sym typeface="微软雅黑" pitchFamily="34" charset="-122"/>
              </a:rPr>
              <a:t>在此录入上述图表的综合描述说明，</a:t>
            </a:r>
            <a:r>
              <a:rPr lang="zh-CN" altLang="en-US" dirty="0" smtClean="0">
                <a:sym typeface="微软雅黑" pitchFamily="34" charset="-122"/>
              </a:rPr>
              <a:t>在此</a:t>
            </a:r>
            <a:r>
              <a:rPr lang="zh-CN" altLang="en-US" dirty="0">
                <a:sym typeface="微软雅黑" pitchFamily="34" charset="-122"/>
              </a:rPr>
              <a:t>录入上述图表的综合描述说明。在此录入上述图表的描述说明</a:t>
            </a:r>
            <a:r>
              <a:rPr lang="zh-CN" altLang="en-US" dirty="0" smtClean="0">
                <a:sym typeface="微软雅黑" pitchFamily="34" charset="-122"/>
              </a:rPr>
              <a:t>，</a:t>
            </a:r>
            <a:r>
              <a:rPr lang="zh-CN" altLang="en-US" dirty="0">
                <a:sym typeface="微软雅黑" pitchFamily="34" charset="-122"/>
              </a:rPr>
              <a:t>在此录入上述图表的综合描述说明</a:t>
            </a:r>
            <a:r>
              <a:rPr lang="zh-CN" altLang="en-US" dirty="0" smtClean="0">
                <a:sym typeface="微软雅黑" pitchFamily="34" charset="-122"/>
              </a:rPr>
              <a:t>，</a:t>
            </a:r>
            <a:endParaRPr lang="zh-CN" altLang="en-US" dirty="0">
              <a:sym typeface="微软雅黑" pitchFamily="34" charset="-122"/>
            </a:endParaRPr>
          </a:p>
        </p:txBody>
      </p:sp>
      <p:sp>
        <p:nvSpPr>
          <p:cNvPr id="6" name="矩形 5"/>
          <p:cNvSpPr/>
          <p:nvPr/>
        </p:nvSpPr>
        <p:spPr>
          <a:xfrm>
            <a:off x="3131840" y="1275606"/>
            <a:ext cx="2549562" cy="2741940"/>
          </a:xfrm>
          <a:prstGeom prst="rect">
            <a:avLst/>
          </a:prstGeom>
          <a:blipFill dpi="0" rotWithShape="1">
            <a:blip r:embed="rId3"/>
            <a:srcRect/>
            <a:stretch>
              <a:fillRect l="-40000" r="-20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梯形 6"/>
          <p:cNvSpPr/>
          <p:nvPr/>
        </p:nvSpPr>
        <p:spPr>
          <a:xfrm rot="5400000">
            <a:off x="4521040" y="2436801"/>
            <a:ext cx="2741939" cy="419548"/>
          </a:xfrm>
          <a:prstGeom prst="trapezoid">
            <a:avLst>
              <a:gd name="adj" fmla="val 77403"/>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梯形 7"/>
          <p:cNvSpPr/>
          <p:nvPr/>
        </p:nvSpPr>
        <p:spPr>
          <a:xfrm rot="16200000">
            <a:off x="1550262" y="2436801"/>
            <a:ext cx="2741939" cy="419548"/>
          </a:xfrm>
          <a:prstGeom prst="trapezoid">
            <a:avLst>
              <a:gd name="adj" fmla="val 77403"/>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102618" y="1601498"/>
            <a:ext cx="1697427" cy="2090156"/>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13197" y="1601499"/>
            <a:ext cx="1697427" cy="2090154"/>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梯形 10"/>
          <p:cNvSpPr/>
          <p:nvPr/>
        </p:nvSpPr>
        <p:spPr>
          <a:xfrm rot="5400000">
            <a:off x="6932255" y="2470121"/>
            <a:ext cx="2090158" cy="352910"/>
          </a:xfrm>
          <a:prstGeom prst="trapezoid">
            <a:avLst>
              <a:gd name="adj" fmla="val 99862"/>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梯形 11"/>
          <p:cNvSpPr/>
          <p:nvPr/>
        </p:nvSpPr>
        <p:spPr>
          <a:xfrm rot="16200000">
            <a:off x="-206615" y="2472675"/>
            <a:ext cx="2090156" cy="347800"/>
          </a:xfrm>
          <a:prstGeom prst="trapezoid">
            <a:avLst>
              <a:gd name="adj" fmla="val 99862"/>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28"/>
          <p:cNvGrpSpPr>
            <a:grpSpLocks/>
          </p:cNvGrpSpPr>
          <p:nvPr/>
        </p:nvGrpSpPr>
        <p:grpSpPr bwMode="auto">
          <a:xfrm>
            <a:off x="1498623" y="2039380"/>
            <a:ext cx="736390" cy="736512"/>
            <a:chOff x="0" y="0"/>
            <a:chExt cx="635194" cy="635194"/>
          </a:xfrm>
        </p:grpSpPr>
        <p:sp>
          <p:nvSpPr>
            <p:cNvPr id="17" name="同心圆 30"/>
            <p:cNvSpPr>
              <a:spLocks noChangeArrowheads="1"/>
            </p:cNvSpPr>
            <p:nvPr/>
          </p:nvSpPr>
          <p:spPr bwMode="auto">
            <a:xfrm>
              <a:off x="0" y="0"/>
              <a:ext cx="635194" cy="635194"/>
            </a:xfrm>
            <a:custGeom>
              <a:avLst/>
              <a:gdLst>
                <a:gd name="T0" fmla="*/ 9339616 w 21600"/>
                <a:gd name="T1" fmla="*/ 0 h 21600"/>
                <a:gd name="T2" fmla="*/ 2735304 w 21600"/>
                <a:gd name="T3" fmla="*/ 2735304 h 21600"/>
                <a:gd name="T4" fmla="*/ 0 w 21600"/>
                <a:gd name="T5" fmla="*/ 9339616 h 21600"/>
                <a:gd name="T6" fmla="*/ 2735304 w 21600"/>
                <a:gd name="T7" fmla="*/ 15943928 h 21600"/>
                <a:gd name="T8" fmla="*/ 9339616 w 21600"/>
                <a:gd name="T9" fmla="*/ 18679232 h 21600"/>
                <a:gd name="T10" fmla="*/ 15943928 w 21600"/>
                <a:gd name="T11" fmla="*/ 15943928 h 21600"/>
                <a:gd name="T12" fmla="*/ 18679232 w 21600"/>
                <a:gd name="T13" fmla="*/ 9339616 h 21600"/>
                <a:gd name="T14" fmla="*/ 15943928 w 21600"/>
                <a:gd name="T15" fmla="*/ 273530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78" y="10800"/>
                  </a:moveTo>
                  <a:cubicBezTo>
                    <a:pt x="1278" y="16059"/>
                    <a:pt x="5541" y="20322"/>
                    <a:pt x="10800" y="20322"/>
                  </a:cubicBezTo>
                  <a:cubicBezTo>
                    <a:pt x="16059" y="20322"/>
                    <a:pt x="20322" y="16059"/>
                    <a:pt x="20322" y="10800"/>
                  </a:cubicBezTo>
                  <a:cubicBezTo>
                    <a:pt x="20322" y="5541"/>
                    <a:pt x="16059" y="1278"/>
                    <a:pt x="10800" y="1278"/>
                  </a:cubicBezTo>
                  <a:cubicBezTo>
                    <a:pt x="5541" y="1278"/>
                    <a:pt x="1278" y="5541"/>
                    <a:pt x="1278" y="1080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sz="2400"/>
            </a:p>
          </p:txBody>
        </p:sp>
        <p:sp>
          <p:nvSpPr>
            <p:cNvPr id="18" name="Freeform 9"/>
            <p:cNvSpPr>
              <a:spLocks noEditPoints="1" noChangeArrowheads="1"/>
            </p:cNvSpPr>
            <p:nvPr/>
          </p:nvSpPr>
          <p:spPr bwMode="auto">
            <a:xfrm>
              <a:off x="110428" y="191391"/>
              <a:ext cx="414338" cy="252413"/>
            </a:xfrm>
            <a:custGeom>
              <a:avLst/>
              <a:gdLst>
                <a:gd name="T0" fmla="*/ 0 w 110"/>
                <a:gd name="T1" fmla="*/ 596105322 h 67"/>
                <a:gd name="T2" fmla="*/ 1404620887 w 110"/>
                <a:gd name="T3" fmla="*/ 596105322 h 67"/>
                <a:gd name="T4" fmla="*/ 1404620887 w 110"/>
                <a:gd name="T5" fmla="*/ 0 h 67"/>
                <a:gd name="T6" fmla="*/ 1560690711 w 110"/>
                <a:gd name="T7" fmla="*/ 0 h 67"/>
                <a:gd name="T8" fmla="*/ 1560690711 w 110"/>
                <a:gd name="T9" fmla="*/ 596105322 h 67"/>
                <a:gd name="T10" fmla="*/ 1560690711 w 110"/>
                <a:gd name="T11" fmla="*/ 794807096 h 67"/>
                <a:gd name="T12" fmla="*/ 1560690711 w 110"/>
                <a:gd name="T13" fmla="*/ 950930188 h 67"/>
                <a:gd name="T14" fmla="*/ 1404620887 w 110"/>
                <a:gd name="T15" fmla="*/ 950930188 h 67"/>
                <a:gd name="T16" fmla="*/ 1404620887 w 110"/>
                <a:gd name="T17" fmla="*/ 794807096 h 67"/>
                <a:gd name="T18" fmla="*/ 227008257 w 110"/>
                <a:gd name="T19" fmla="*/ 794807096 h 67"/>
                <a:gd name="T20" fmla="*/ 227008257 w 110"/>
                <a:gd name="T21" fmla="*/ 950930188 h 67"/>
                <a:gd name="T22" fmla="*/ 70942199 w 110"/>
                <a:gd name="T23" fmla="*/ 950930188 h 67"/>
                <a:gd name="T24" fmla="*/ 70942199 w 110"/>
                <a:gd name="T25" fmla="*/ 794807096 h 67"/>
                <a:gd name="T26" fmla="*/ 0 w 110"/>
                <a:gd name="T27" fmla="*/ 794807096 h 67"/>
                <a:gd name="T28" fmla="*/ 0 w 110"/>
                <a:gd name="T29" fmla="*/ 596105322 h 67"/>
                <a:gd name="T30" fmla="*/ 1064106618 w 110"/>
                <a:gd name="T31" fmla="*/ 369016504 h 67"/>
                <a:gd name="T32" fmla="*/ 1376246267 w 110"/>
                <a:gd name="T33" fmla="*/ 170314730 h 67"/>
                <a:gd name="T34" fmla="*/ 1064106618 w 110"/>
                <a:gd name="T35" fmla="*/ 369016504 h 67"/>
                <a:gd name="T36" fmla="*/ 56753006 w 110"/>
                <a:gd name="T37" fmla="*/ 383211910 h 67"/>
                <a:gd name="T38" fmla="*/ 56753006 w 110"/>
                <a:gd name="T39" fmla="*/ 567718278 h 67"/>
                <a:gd name="T40" fmla="*/ 1376246267 w 110"/>
                <a:gd name="T41" fmla="*/ 567718278 h 67"/>
                <a:gd name="T42" fmla="*/ 1376246267 w 110"/>
                <a:gd name="T43" fmla="*/ 383211910 h 67"/>
                <a:gd name="T44" fmla="*/ 56753006 w 110"/>
                <a:gd name="T45" fmla="*/ 383211910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67"/>
                <a:gd name="T71" fmla="*/ 110 w 110"/>
                <a:gd name="T72" fmla="*/ 67 h 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67">
                  <a:moveTo>
                    <a:pt x="0" y="42"/>
                  </a:moveTo>
                  <a:cubicBezTo>
                    <a:pt x="99" y="42"/>
                    <a:pt x="99" y="42"/>
                    <a:pt x="99" y="42"/>
                  </a:cubicBezTo>
                  <a:cubicBezTo>
                    <a:pt x="99" y="0"/>
                    <a:pt x="99" y="0"/>
                    <a:pt x="99" y="0"/>
                  </a:cubicBezTo>
                  <a:cubicBezTo>
                    <a:pt x="110" y="0"/>
                    <a:pt x="110" y="0"/>
                    <a:pt x="110" y="0"/>
                  </a:cubicBezTo>
                  <a:cubicBezTo>
                    <a:pt x="110" y="42"/>
                    <a:pt x="110" y="42"/>
                    <a:pt x="110" y="42"/>
                  </a:cubicBezTo>
                  <a:cubicBezTo>
                    <a:pt x="110" y="56"/>
                    <a:pt x="110" y="56"/>
                    <a:pt x="110" y="56"/>
                  </a:cubicBezTo>
                  <a:cubicBezTo>
                    <a:pt x="110" y="67"/>
                    <a:pt x="110" y="67"/>
                    <a:pt x="110" y="67"/>
                  </a:cubicBezTo>
                  <a:cubicBezTo>
                    <a:pt x="99" y="67"/>
                    <a:pt x="99" y="67"/>
                    <a:pt x="99" y="67"/>
                  </a:cubicBezTo>
                  <a:cubicBezTo>
                    <a:pt x="99" y="56"/>
                    <a:pt x="99" y="56"/>
                    <a:pt x="99" y="56"/>
                  </a:cubicBezTo>
                  <a:cubicBezTo>
                    <a:pt x="16" y="56"/>
                    <a:pt x="16" y="56"/>
                    <a:pt x="16" y="56"/>
                  </a:cubicBezTo>
                  <a:cubicBezTo>
                    <a:pt x="16" y="67"/>
                    <a:pt x="16" y="67"/>
                    <a:pt x="16" y="67"/>
                  </a:cubicBezTo>
                  <a:cubicBezTo>
                    <a:pt x="5" y="67"/>
                    <a:pt x="5" y="67"/>
                    <a:pt x="5" y="67"/>
                  </a:cubicBezTo>
                  <a:cubicBezTo>
                    <a:pt x="5" y="56"/>
                    <a:pt x="5" y="56"/>
                    <a:pt x="5" y="56"/>
                  </a:cubicBezTo>
                  <a:cubicBezTo>
                    <a:pt x="0" y="56"/>
                    <a:pt x="0" y="56"/>
                    <a:pt x="0" y="56"/>
                  </a:cubicBezTo>
                  <a:cubicBezTo>
                    <a:pt x="0" y="42"/>
                    <a:pt x="0" y="42"/>
                    <a:pt x="0" y="42"/>
                  </a:cubicBezTo>
                  <a:close/>
                  <a:moveTo>
                    <a:pt x="75" y="26"/>
                  </a:moveTo>
                  <a:cubicBezTo>
                    <a:pt x="85" y="25"/>
                    <a:pt x="94" y="23"/>
                    <a:pt x="97" y="12"/>
                  </a:cubicBezTo>
                  <a:cubicBezTo>
                    <a:pt x="87" y="10"/>
                    <a:pt x="78" y="15"/>
                    <a:pt x="75" y="26"/>
                  </a:cubicBezTo>
                  <a:close/>
                  <a:moveTo>
                    <a:pt x="4" y="27"/>
                  </a:moveTo>
                  <a:cubicBezTo>
                    <a:pt x="1" y="29"/>
                    <a:pt x="1" y="38"/>
                    <a:pt x="4" y="40"/>
                  </a:cubicBezTo>
                  <a:cubicBezTo>
                    <a:pt x="97" y="40"/>
                    <a:pt x="97" y="40"/>
                    <a:pt x="97" y="40"/>
                  </a:cubicBezTo>
                  <a:cubicBezTo>
                    <a:pt x="97" y="27"/>
                    <a:pt x="97" y="27"/>
                    <a:pt x="97" y="27"/>
                  </a:cubicBezTo>
                  <a:lnTo>
                    <a:pt x="4" y="27"/>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400"/>
            </a:p>
          </p:txBody>
        </p:sp>
      </p:grpSp>
      <p:grpSp>
        <p:nvGrpSpPr>
          <p:cNvPr id="19" name="组合 24"/>
          <p:cNvGrpSpPr>
            <a:grpSpLocks/>
          </p:cNvGrpSpPr>
          <p:nvPr/>
        </p:nvGrpSpPr>
        <p:grpSpPr bwMode="auto">
          <a:xfrm>
            <a:off x="6583136" y="2039380"/>
            <a:ext cx="736390" cy="736512"/>
            <a:chOff x="0" y="0"/>
            <a:chExt cx="635194" cy="635194"/>
          </a:xfrm>
        </p:grpSpPr>
        <p:sp>
          <p:nvSpPr>
            <p:cNvPr id="20" name="Freeform 5"/>
            <p:cNvSpPr>
              <a:spLocks noEditPoints="1" noChangeArrowheads="1"/>
            </p:cNvSpPr>
            <p:nvPr/>
          </p:nvSpPr>
          <p:spPr bwMode="auto">
            <a:xfrm>
              <a:off x="110428" y="151703"/>
              <a:ext cx="414338" cy="331788"/>
            </a:xfrm>
            <a:custGeom>
              <a:avLst/>
              <a:gdLst>
                <a:gd name="T0" fmla="*/ 510773286 w 110"/>
                <a:gd name="T1" fmla="*/ 341168552 h 88"/>
                <a:gd name="T2" fmla="*/ 212822830 w 110"/>
                <a:gd name="T3" fmla="*/ 767625471 h 88"/>
                <a:gd name="T4" fmla="*/ 0 w 110"/>
                <a:gd name="T5" fmla="*/ 1250946329 h 88"/>
                <a:gd name="T6" fmla="*/ 1461373893 w 110"/>
                <a:gd name="T7" fmla="*/ 1051933854 h 88"/>
                <a:gd name="T8" fmla="*/ 0 w 110"/>
                <a:gd name="T9" fmla="*/ 1250946329 h 88"/>
                <a:gd name="T10" fmla="*/ 1220176443 w 110"/>
                <a:gd name="T11" fmla="*/ 0 h 88"/>
                <a:gd name="T12" fmla="*/ 241197450 w 110"/>
                <a:gd name="T13" fmla="*/ 156370176 h 88"/>
                <a:gd name="T14" fmla="*/ 70942199 w 110"/>
                <a:gd name="T15" fmla="*/ 156370176 h 88"/>
                <a:gd name="T16" fmla="*/ 70942199 w 110"/>
                <a:gd name="T17" fmla="*/ 938209747 h 88"/>
                <a:gd name="T18" fmla="*/ 113506012 w 110"/>
                <a:gd name="T19" fmla="*/ 995069915 h 88"/>
                <a:gd name="T20" fmla="*/ 1376246267 w 110"/>
                <a:gd name="T21" fmla="*/ 995069915 h 88"/>
                <a:gd name="T22" fmla="*/ 1376246267 w 110"/>
                <a:gd name="T23" fmla="*/ 923995647 h 88"/>
                <a:gd name="T24" fmla="*/ 1546501518 w 110"/>
                <a:gd name="T25" fmla="*/ 881349578 h 88"/>
                <a:gd name="T26" fmla="*/ 1518126899 w 110"/>
                <a:gd name="T27" fmla="*/ 739197272 h 88"/>
                <a:gd name="T28" fmla="*/ 1560690711 w 110"/>
                <a:gd name="T29" fmla="*/ 213230345 h 88"/>
                <a:gd name="T30" fmla="*/ 1418810080 w 110"/>
                <a:gd name="T31" fmla="*/ 213230345 h 88"/>
                <a:gd name="T32" fmla="*/ 1461373893 w 110"/>
                <a:gd name="T33" fmla="*/ 739197272 h 88"/>
                <a:gd name="T34" fmla="*/ 1376246267 w 110"/>
                <a:gd name="T35" fmla="*/ 213230345 h 88"/>
                <a:gd name="T36" fmla="*/ 1319493261 w 110"/>
                <a:gd name="T37" fmla="*/ 156370176 h 88"/>
                <a:gd name="T38" fmla="*/ 1276929449 w 110"/>
                <a:gd name="T39" fmla="*/ 255876414 h 88"/>
                <a:gd name="T40" fmla="*/ 170259018 w 110"/>
                <a:gd name="T41" fmla="*/ 895563678 h 88"/>
                <a:gd name="T42" fmla="*/ 1276929449 w 110"/>
                <a:gd name="T43" fmla="*/ 255876414 h 88"/>
                <a:gd name="T44" fmla="*/ 1205987250 w 110"/>
                <a:gd name="T45" fmla="*/ 597041195 h 88"/>
                <a:gd name="T46" fmla="*/ 908036794 w 110"/>
                <a:gd name="T47" fmla="*/ 767625471 h 88"/>
                <a:gd name="T48" fmla="*/ 1205987250 w 110"/>
                <a:gd name="T49" fmla="*/ 341168552 h 88"/>
                <a:gd name="T50" fmla="*/ 908036794 w 110"/>
                <a:gd name="T51" fmla="*/ 554395126 h 88"/>
                <a:gd name="T52" fmla="*/ 1035731999 w 110"/>
                <a:gd name="T53" fmla="*/ 341168552 h 88"/>
                <a:gd name="T54" fmla="*/ 1064106618 w 110"/>
                <a:gd name="T55" fmla="*/ 497534958 h 88"/>
                <a:gd name="T56" fmla="*/ 1205987250 w 110"/>
                <a:gd name="T57" fmla="*/ 341168552 h 88"/>
                <a:gd name="T58" fmla="*/ 865472981 w 110"/>
                <a:gd name="T59" fmla="*/ 341168552 h 88"/>
                <a:gd name="T60" fmla="*/ 567522525 w 110"/>
                <a:gd name="T61" fmla="*/ 767625471 h 88"/>
                <a:gd name="T62" fmla="*/ 794534549 w 110"/>
                <a:gd name="T63" fmla="*/ 440674789 h 88"/>
                <a:gd name="T64" fmla="*/ 638464724 w 110"/>
                <a:gd name="T65" fmla="*/ 710765302 h 88"/>
                <a:gd name="T66" fmla="*/ 638464724 w 110"/>
                <a:gd name="T67" fmla="*/ 440674789 h 88"/>
                <a:gd name="T68" fmla="*/ 794534549 w 110"/>
                <a:gd name="T69" fmla="*/ 398028720 h 88"/>
                <a:gd name="T70" fmla="*/ 439831087 w 110"/>
                <a:gd name="T71" fmla="*/ 440674789 h 88"/>
                <a:gd name="T72" fmla="*/ 283761263 w 110"/>
                <a:gd name="T73" fmla="*/ 398028720 h 88"/>
                <a:gd name="T74" fmla="*/ 368888888 w 110"/>
                <a:gd name="T75" fmla="*/ 440674789 h 88"/>
                <a:gd name="T76" fmla="*/ 354703462 w 110"/>
                <a:gd name="T77" fmla="*/ 710765302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0"/>
                <a:gd name="T118" fmla="*/ 0 h 88"/>
                <a:gd name="T119" fmla="*/ 110 w 110"/>
                <a:gd name="T120" fmla="*/ 88 h 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0" h="88">
                  <a:moveTo>
                    <a:pt x="15" y="24"/>
                  </a:moveTo>
                  <a:cubicBezTo>
                    <a:pt x="36" y="24"/>
                    <a:pt x="36" y="24"/>
                    <a:pt x="36" y="24"/>
                  </a:cubicBezTo>
                  <a:cubicBezTo>
                    <a:pt x="36" y="54"/>
                    <a:pt x="36" y="54"/>
                    <a:pt x="36" y="54"/>
                  </a:cubicBezTo>
                  <a:cubicBezTo>
                    <a:pt x="15" y="54"/>
                    <a:pt x="15" y="54"/>
                    <a:pt x="15" y="54"/>
                  </a:cubicBezTo>
                  <a:cubicBezTo>
                    <a:pt x="15" y="24"/>
                    <a:pt x="15" y="24"/>
                    <a:pt x="15" y="24"/>
                  </a:cubicBezTo>
                  <a:close/>
                  <a:moveTo>
                    <a:pt x="0" y="88"/>
                  </a:moveTo>
                  <a:cubicBezTo>
                    <a:pt x="103" y="88"/>
                    <a:pt x="103" y="88"/>
                    <a:pt x="103" y="88"/>
                  </a:cubicBezTo>
                  <a:cubicBezTo>
                    <a:pt x="103" y="74"/>
                    <a:pt x="103" y="74"/>
                    <a:pt x="103" y="74"/>
                  </a:cubicBezTo>
                  <a:cubicBezTo>
                    <a:pt x="0" y="74"/>
                    <a:pt x="0" y="74"/>
                    <a:pt x="0" y="74"/>
                  </a:cubicBezTo>
                  <a:cubicBezTo>
                    <a:pt x="0" y="88"/>
                    <a:pt x="0" y="88"/>
                    <a:pt x="0" y="88"/>
                  </a:cubicBezTo>
                  <a:close/>
                  <a:moveTo>
                    <a:pt x="86" y="11"/>
                  </a:moveTo>
                  <a:cubicBezTo>
                    <a:pt x="86" y="0"/>
                    <a:pt x="86" y="0"/>
                    <a:pt x="86" y="0"/>
                  </a:cubicBezTo>
                  <a:cubicBezTo>
                    <a:pt x="17" y="0"/>
                    <a:pt x="17" y="0"/>
                    <a:pt x="17" y="0"/>
                  </a:cubicBezTo>
                  <a:cubicBezTo>
                    <a:pt x="17" y="11"/>
                    <a:pt x="17" y="11"/>
                    <a:pt x="17" y="11"/>
                  </a:cubicBezTo>
                  <a:cubicBezTo>
                    <a:pt x="8" y="11"/>
                    <a:pt x="8" y="11"/>
                    <a:pt x="8" y="11"/>
                  </a:cubicBezTo>
                  <a:cubicBezTo>
                    <a:pt x="5" y="11"/>
                    <a:pt x="5" y="11"/>
                    <a:pt x="5" y="11"/>
                  </a:cubicBezTo>
                  <a:cubicBezTo>
                    <a:pt x="5" y="15"/>
                    <a:pt x="5" y="15"/>
                    <a:pt x="5" y="15"/>
                  </a:cubicBezTo>
                  <a:cubicBezTo>
                    <a:pt x="5" y="66"/>
                    <a:pt x="5" y="66"/>
                    <a:pt x="5" y="66"/>
                  </a:cubicBezTo>
                  <a:cubicBezTo>
                    <a:pt x="5" y="70"/>
                    <a:pt x="5" y="70"/>
                    <a:pt x="5" y="70"/>
                  </a:cubicBezTo>
                  <a:cubicBezTo>
                    <a:pt x="8" y="70"/>
                    <a:pt x="8" y="70"/>
                    <a:pt x="8" y="70"/>
                  </a:cubicBezTo>
                  <a:cubicBezTo>
                    <a:pt x="93" y="70"/>
                    <a:pt x="93" y="70"/>
                    <a:pt x="93" y="70"/>
                  </a:cubicBezTo>
                  <a:cubicBezTo>
                    <a:pt x="97" y="70"/>
                    <a:pt x="97" y="70"/>
                    <a:pt x="97" y="70"/>
                  </a:cubicBezTo>
                  <a:cubicBezTo>
                    <a:pt x="97" y="66"/>
                    <a:pt x="97" y="66"/>
                    <a:pt x="97" y="66"/>
                  </a:cubicBezTo>
                  <a:cubicBezTo>
                    <a:pt x="97" y="65"/>
                    <a:pt x="97" y="65"/>
                    <a:pt x="97" y="65"/>
                  </a:cubicBezTo>
                  <a:cubicBezTo>
                    <a:pt x="106" y="65"/>
                    <a:pt x="106" y="65"/>
                    <a:pt x="106" y="65"/>
                  </a:cubicBezTo>
                  <a:cubicBezTo>
                    <a:pt x="107" y="65"/>
                    <a:pt x="109" y="64"/>
                    <a:pt x="109" y="62"/>
                  </a:cubicBezTo>
                  <a:cubicBezTo>
                    <a:pt x="109" y="54"/>
                    <a:pt x="109" y="54"/>
                    <a:pt x="109" y="54"/>
                  </a:cubicBezTo>
                  <a:cubicBezTo>
                    <a:pt x="109" y="53"/>
                    <a:pt x="108" y="52"/>
                    <a:pt x="107" y="52"/>
                  </a:cubicBezTo>
                  <a:cubicBezTo>
                    <a:pt x="107" y="19"/>
                    <a:pt x="107" y="19"/>
                    <a:pt x="107" y="19"/>
                  </a:cubicBezTo>
                  <a:cubicBezTo>
                    <a:pt x="108" y="19"/>
                    <a:pt x="110" y="17"/>
                    <a:pt x="110" y="15"/>
                  </a:cubicBezTo>
                  <a:cubicBezTo>
                    <a:pt x="110" y="12"/>
                    <a:pt x="107" y="10"/>
                    <a:pt x="105" y="10"/>
                  </a:cubicBezTo>
                  <a:cubicBezTo>
                    <a:pt x="102" y="10"/>
                    <a:pt x="100" y="12"/>
                    <a:pt x="100" y="15"/>
                  </a:cubicBezTo>
                  <a:cubicBezTo>
                    <a:pt x="100" y="17"/>
                    <a:pt x="101" y="19"/>
                    <a:pt x="103" y="19"/>
                  </a:cubicBezTo>
                  <a:cubicBezTo>
                    <a:pt x="103" y="52"/>
                    <a:pt x="103" y="52"/>
                    <a:pt x="103" y="52"/>
                  </a:cubicBezTo>
                  <a:cubicBezTo>
                    <a:pt x="97" y="52"/>
                    <a:pt x="97" y="52"/>
                    <a:pt x="97" y="52"/>
                  </a:cubicBezTo>
                  <a:cubicBezTo>
                    <a:pt x="97" y="15"/>
                    <a:pt x="97" y="15"/>
                    <a:pt x="97" y="15"/>
                  </a:cubicBezTo>
                  <a:cubicBezTo>
                    <a:pt x="97" y="11"/>
                    <a:pt x="97" y="11"/>
                    <a:pt x="97" y="11"/>
                  </a:cubicBezTo>
                  <a:cubicBezTo>
                    <a:pt x="93" y="11"/>
                    <a:pt x="93" y="11"/>
                    <a:pt x="93" y="11"/>
                  </a:cubicBezTo>
                  <a:cubicBezTo>
                    <a:pt x="86" y="11"/>
                    <a:pt x="86" y="11"/>
                    <a:pt x="86" y="11"/>
                  </a:cubicBezTo>
                  <a:close/>
                  <a:moveTo>
                    <a:pt x="90" y="18"/>
                  </a:moveTo>
                  <a:cubicBezTo>
                    <a:pt x="12" y="18"/>
                    <a:pt x="12" y="18"/>
                    <a:pt x="12" y="18"/>
                  </a:cubicBezTo>
                  <a:cubicBezTo>
                    <a:pt x="12" y="63"/>
                    <a:pt x="12" y="63"/>
                    <a:pt x="12" y="63"/>
                  </a:cubicBezTo>
                  <a:cubicBezTo>
                    <a:pt x="90" y="63"/>
                    <a:pt x="90" y="63"/>
                    <a:pt x="90" y="63"/>
                  </a:cubicBezTo>
                  <a:cubicBezTo>
                    <a:pt x="90" y="18"/>
                    <a:pt x="90" y="18"/>
                    <a:pt x="90" y="18"/>
                  </a:cubicBezTo>
                  <a:close/>
                  <a:moveTo>
                    <a:pt x="64" y="42"/>
                  </a:moveTo>
                  <a:cubicBezTo>
                    <a:pt x="85" y="42"/>
                    <a:pt x="85" y="42"/>
                    <a:pt x="85" y="42"/>
                  </a:cubicBezTo>
                  <a:cubicBezTo>
                    <a:pt x="85" y="54"/>
                    <a:pt x="85" y="54"/>
                    <a:pt x="85" y="54"/>
                  </a:cubicBezTo>
                  <a:cubicBezTo>
                    <a:pt x="64" y="54"/>
                    <a:pt x="64" y="54"/>
                    <a:pt x="64" y="54"/>
                  </a:cubicBezTo>
                  <a:cubicBezTo>
                    <a:pt x="64" y="42"/>
                    <a:pt x="64" y="42"/>
                    <a:pt x="64" y="42"/>
                  </a:cubicBezTo>
                  <a:close/>
                  <a:moveTo>
                    <a:pt x="85" y="24"/>
                  </a:moveTo>
                  <a:cubicBezTo>
                    <a:pt x="85" y="39"/>
                    <a:pt x="85" y="39"/>
                    <a:pt x="85" y="39"/>
                  </a:cubicBezTo>
                  <a:cubicBezTo>
                    <a:pt x="64" y="39"/>
                    <a:pt x="64" y="39"/>
                    <a:pt x="64" y="39"/>
                  </a:cubicBezTo>
                  <a:cubicBezTo>
                    <a:pt x="64" y="24"/>
                    <a:pt x="64" y="24"/>
                    <a:pt x="64" y="24"/>
                  </a:cubicBezTo>
                  <a:cubicBezTo>
                    <a:pt x="73" y="24"/>
                    <a:pt x="73" y="24"/>
                    <a:pt x="73" y="24"/>
                  </a:cubicBezTo>
                  <a:cubicBezTo>
                    <a:pt x="69" y="35"/>
                    <a:pt x="69" y="35"/>
                    <a:pt x="69" y="35"/>
                  </a:cubicBezTo>
                  <a:cubicBezTo>
                    <a:pt x="75" y="35"/>
                    <a:pt x="75" y="35"/>
                    <a:pt x="75" y="35"/>
                  </a:cubicBezTo>
                  <a:cubicBezTo>
                    <a:pt x="78" y="24"/>
                    <a:pt x="78" y="24"/>
                    <a:pt x="78" y="24"/>
                  </a:cubicBezTo>
                  <a:cubicBezTo>
                    <a:pt x="85" y="24"/>
                    <a:pt x="85" y="24"/>
                    <a:pt x="85" y="24"/>
                  </a:cubicBezTo>
                  <a:close/>
                  <a:moveTo>
                    <a:pt x="40" y="24"/>
                  </a:moveTo>
                  <a:cubicBezTo>
                    <a:pt x="61" y="24"/>
                    <a:pt x="61" y="24"/>
                    <a:pt x="61" y="24"/>
                  </a:cubicBezTo>
                  <a:cubicBezTo>
                    <a:pt x="61" y="54"/>
                    <a:pt x="61" y="54"/>
                    <a:pt x="61" y="54"/>
                  </a:cubicBezTo>
                  <a:cubicBezTo>
                    <a:pt x="40" y="54"/>
                    <a:pt x="40" y="54"/>
                    <a:pt x="40" y="54"/>
                  </a:cubicBezTo>
                  <a:cubicBezTo>
                    <a:pt x="40" y="24"/>
                    <a:pt x="40" y="24"/>
                    <a:pt x="40" y="24"/>
                  </a:cubicBezTo>
                  <a:close/>
                  <a:moveTo>
                    <a:pt x="56" y="31"/>
                  </a:moveTo>
                  <a:cubicBezTo>
                    <a:pt x="50" y="50"/>
                    <a:pt x="50" y="50"/>
                    <a:pt x="50" y="50"/>
                  </a:cubicBezTo>
                  <a:cubicBezTo>
                    <a:pt x="45" y="50"/>
                    <a:pt x="45" y="50"/>
                    <a:pt x="45" y="50"/>
                  </a:cubicBezTo>
                  <a:cubicBezTo>
                    <a:pt x="51" y="31"/>
                    <a:pt x="51" y="31"/>
                    <a:pt x="51" y="31"/>
                  </a:cubicBezTo>
                  <a:cubicBezTo>
                    <a:pt x="45" y="31"/>
                    <a:pt x="45" y="31"/>
                    <a:pt x="45" y="31"/>
                  </a:cubicBezTo>
                  <a:cubicBezTo>
                    <a:pt x="45" y="28"/>
                    <a:pt x="45" y="28"/>
                    <a:pt x="45" y="28"/>
                  </a:cubicBezTo>
                  <a:cubicBezTo>
                    <a:pt x="56" y="28"/>
                    <a:pt x="56" y="28"/>
                    <a:pt x="56" y="28"/>
                  </a:cubicBezTo>
                  <a:cubicBezTo>
                    <a:pt x="56" y="31"/>
                    <a:pt x="56" y="31"/>
                    <a:pt x="56" y="31"/>
                  </a:cubicBezTo>
                  <a:close/>
                  <a:moveTo>
                    <a:pt x="31" y="31"/>
                  </a:moveTo>
                  <a:cubicBezTo>
                    <a:pt x="31" y="28"/>
                    <a:pt x="31" y="28"/>
                    <a:pt x="31" y="28"/>
                  </a:cubicBezTo>
                  <a:cubicBezTo>
                    <a:pt x="20" y="28"/>
                    <a:pt x="20" y="28"/>
                    <a:pt x="20" y="28"/>
                  </a:cubicBezTo>
                  <a:cubicBezTo>
                    <a:pt x="20" y="31"/>
                    <a:pt x="20" y="31"/>
                    <a:pt x="20" y="31"/>
                  </a:cubicBezTo>
                  <a:cubicBezTo>
                    <a:pt x="26" y="31"/>
                    <a:pt x="26" y="31"/>
                    <a:pt x="26" y="31"/>
                  </a:cubicBezTo>
                  <a:cubicBezTo>
                    <a:pt x="20" y="50"/>
                    <a:pt x="20" y="50"/>
                    <a:pt x="20" y="50"/>
                  </a:cubicBezTo>
                  <a:cubicBezTo>
                    <a:pt x="25" y="50"/>
                    <a:pt x="25" y="50"/>
                    <a:pt x="25" y="50"/>
                  </a:cubicBezTo>
                  <a:lnTo>
                    <a:pt x="31" y="3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400"/>
            </a:p>
          </p:txBody>
        </p:sp>
        <p:sp>
          <p:nvSpPr>
            <p:cNvPr id="21" name="同心圆 27"/>
            <p:cNvSpPr>
              <a:spLocks noChangeArrowheads="1"/>
            </p:cNvSpPr>
            <p:nvPr/>
          </p:nvSpPr>
          <p:spPr bwMode="auto">
            <a:xfrm>
              <a:off x="0" y="0"/>
              <a:ext cx="635194" cy="635194"/>
            </a:xfrm>
            <a:custGeom>
              <a:avLst/>
              <a:gdLst>
                <a:gd name="T0" fmla="*/ 9339616 w 21600"/>
                <a:gd name="T1" fmla="*/ 0 h 21600"/>
                <a:gd name="T2" fmla="*/ 2735304 w 21600"/>
                <a:gd name="T3" fmla="*/ 2735304 h 21600"/>
                <a:gd name="T4" fmla="*/ 0 w 21600"/>
                <a:gd name="T5" fmla="*/ 9339616 h 21600"/>
                <a:gd name="T6" fmla="*/ 2735304 w 21600"/>
                <a:gd name="T7" fmla="*/ 15943928 h 21600"/>
                <a:gd name="T8" fmla="*/ 9339616 w 21600"/>
                <a:gd name="T9" fmla="*/ 18679232 h 21600"/>
                <a:gd name="T10" fmla="*/ 15943928 w 21600"/>
                <a:gd name="T11" fmla="*/ 15943928 h 21600"/>
                <a:gd name="T12" fmla="*/ 18679232 w 21600"/>
                <a:gd name="T13" fmla="*/ 9339616 h 21600"/>
                <a:gd name="T14" fmla="*/ 15943928 w 21600"/>
                <a:gd name="T15" fmla="*/ 273530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78" y="10800"/>
                  </a:moveTo>
                  <a:cubicBezTo>
                    <a:pt x="1278" y="16059"/>
                    <a:pt x="5541" y="20322"/>
                    <a:pt x="10800" y="20322"/>
                  </a:cubicBezTo>
                  <a:cubicBezTo>
                    <a:pt x="16059" y="20322"/>
                    <a:pt x="20322" y="16059"/>
                    <a:pt x="20322" y="10800"/>
                  </a:cubicBezTo>
                  <a:cubicBezTo>
                    <a:pt x="20322" y="5541"/>
                    <a:pt x="16059" y="1278"/>
                    <a:pt x="10800" y="1278"/>
                  </a:cubicBezTo>
                  <a:cubicBezTo>
                    <a:pt x="5541" y="1278"/>
                    <a:pt x="1278" y="5541"/>
                    <a:pt x="1278" y="1080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sz="2400"/>
            </a:p>
          </p:txBody>
        </p:sp>
      </p:grpSp>
      <p:sp>
        <p:nvSpPr>
          <p:cNvPr id="28" name="文本框 27"/>
          <p:cNvSpPr txBox="1"/>
          <p:nvPr/>
        </p:nvSpPr>
        <p:spPr>
          <a:xfrm>
            <a:off x="1389765" y="2963850"/>
            <a:ext cx="954107" cy="400110"/>
          </a:xfrm>
          <a:prstGeom prst="rect">
            <a:avLst/>
          </a:prstGeom>
          <a:noFill/>
        </p:spPr>
        <p:txBody>
          <a:bodyPr wrap="none" rtlCol="0">
            <a:spAutoFit/>
          </a:bodyPr>
          <a:lstStyle/>
          <a:p>
            <a:pPr algn="ctr"/>
            <a:r>
              <a:rPr lang="zh-CN" altLang="en-US" sz="2000" b="1" dirty="0">
                <a:solidFill>
                  <a:schemeClr val="bg1"/>
                </a:solidFill>
              </a:rPr>
              <a:t>关键词</a:t>
            </a:r>
          </a:p>
        </p:txBody>
      </p:sp>
      <p:sp>
        <p:nvSpPr>
          <p:cNvPr id="29" name="文本框 28"/>
          <p:cNvSpPr txBox="1"/>
          <p:nvPr/>
        </p:nvSpPr>
        <p:spPr>
          <a:xfrm>
            <a:off x="6474278" y="2963850"/>
            <a:ext cx="954107" cy="400110"/>
          </a:xfrm>
          <a:prstGeom prst="rect">
            <a:avLst/>
          </a:prstGeom>
          <a:noFill/>
        </p:spPr>
        <p:txBody>
          <a:bodyPr wrap="none" rtlCol="0">
            <a:spAutoFit/>
          </a:bodyPr>
          <a:lstStyle/>
          <a:p>
            <a:pPr algn="ctr"/>
            <a:r>
              <a:rPr lang="zh-CN" altLang="en-US" sz="2000" b="1" dirty="0">
                <a:solidFill>
                  <a:schemeClr val="bg1"/>
                </a:solidFill>
              </a:rPr>
              <a:t>关键词</a:t>
            </a:r>
          </a:p>
        </p:txBody>
      </p:sp>
      <p:cxnSp>
        <p:nvCxnSpPr>
          <p:cNvPr id="32" name="Straight Connector 247"/>
          <p:cNvCxnSpPr/>
          <p:nvPr/>
        </p:nvCxnSpPr>
        <p:spPr>
          <a:xfrm>
            <a:off x="-641822" y="4647262"/>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3" name="矩形 32"/>
          <p:cNvSpPr>
            <a:spLocks noChangeArrowheads="1"/>
          </p:cNvSpPr>
          <p:nvPr/>
        </p:nvSpPr>
        <p:spPr bwMode="auto">
          <a:xfrm>
            <a:off x="710376" y="797789"/>
            <a:ext cx="1832535"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nchor="ctr">
            <a:spAutoFit/>
          </a:bodyPr>
          <a:lstStyle/>
          <a:p>
            <a:pPr fontAlgn="ctr">
              <a:spcBef>
                <a:spcPct val="0"/>
              </a:spcBef>
              <a:buFont typeface="Arial" charset="0"/>
              <a:buNone/>
            </a:pPr>
            <a:r>
              <a:rPr lang="zh-CN" altLang="en-US" sz="3200" b="1" dirty="0" smtClean="0">
                <a:solidFill>
                  <a:schemeClr val="tx1">
                    <a:lumMod val="65000"/>
                    <a:lumOff val="35000"/>
                  </a:schemeClr>
                </a:solidFill>
                <a:latin typeface="+mj-ea"/>
                <a:ea typeface="+mj-ea"/>
                <a:cs typeface="Arial" panose="020B0604020202020204" pitchFamily="34" charset="0"/>
              </a:rPr>
              <a:t>添加文字</a:t>
            </a:r>
            <a:endParaRPr lang="zh-CN" altLang="en-US" sz="3200" b="1" dirty="0">
              <a:solidFill>
                <a:schemeClr val="tx1">
                  <a:lumMod val="65000"/>
                  <a:lumOff val="35000"/>
                </a:schemeClr>
              </a:solidFill>
              <a:latin typeface="+mj-ea"/>
              <a:ea typeface="+mj-ea"/>
              <a:cs typeface="Arial" panose="020B0604020202020204" pitchFamily="34" charset="0"/>
            </a:endParaRPr>
          </a:p>
        </p:txBody>
      </p:sp>
      <p:sp>
        <p:nvSpPr>
          <p:cNvPr id="34" name="矩形 3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3429442509"/>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2" presetClass="entr" presetSubtype="2"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2"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2" fill="hold" grpId="0" nodeType="withEffect">
                                  <p:stCondLst>
                                    <p:cond delay="150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par>
                                <p:cTn id="30" presetID="49" presetClass="entr" presetSubtype="0" decel="100000" fill="hold" nodeType="withEffect">
                                  <p:stCondLst>
                                    <p:cond delay="125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par>
                                <p:cTn id="36" presetID="49" presetClass="entr" presetSubtype="0" decel="100000" fill="hold" nodeType="withEffect">
                                  <p:stCondLst>
                                    <p:cond delay="12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par>
                                <p:cTn id="42" presetID="10" presetClass="entr" presetSubtype="0" fill="hold" grpId="0" nodeType="withEffect">
                                  <p:stCondLst>
                                    <p:cond delay="175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17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2750"/>
                            </p:stCondLst>
                            <p:childTnLst>
                              <p:par>
                                <p:cTn id="49" presetID="18" presetClass="entr" presetSubtype="3"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upRight)">
                                      <p:cBhvr>
                                        <p:cTn id="51" dur="500"/>
                                        <p:tgtEl>
                                          <p:spTgt spid="32"/>
                                        </p:tgtEl>
                                      </p:cBhvr>
                                    </p:animEffect>
                                  </p:childTnLst>
                                </p:cTn>
                              </p:par>
                            </p:childTnLst>
                          </p:cTn>
                        </p:par>
                        <p:par>
                          <p:cTn id="52" fill="hold">
                            <p:stCondLst>
                              <p:cond delay="325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par>
                          <p:cTn id="56" fill="hold">
                            <p:stCondLst>
                              <p:cond delay="3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28" grpId="0"/>
      <p:bldP spid="29"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grpSp>
        <p:nvGrpSpPr>
          <p:cNvPr id="5" name="组合 4"/>
          <p:cNvGrpSpPr/>
          <p:nvPr/>
        </p:nvGrpSpPr>
        <p:grpSpPr>
          <a:xfrm>
            <a:off x="716755" y="1499343"/>
            <a:ext cx="2501127" cy="1132494"/>
            <a:chOff x="4304043" y="1286668"/>
            <a:chExt cx="3837944" cy="2757793"/>
          </a:xfrm>
          <a:effectLst>
            <a:outerShdw blurRad="381000" dist="254000" dir="8100000" algn="tr" rotWithShape="0">
              <a:prstClr val="black">
                <a:alpha val="40000"/>
              </a:prstClr>
            </a:outerShdw>
          </a:effectLst>
        </p:grpSpPr>
        <p:sp>
          <p:nvSpPr>
            <p:cNvPr id="6" name="圆角矩形 5"/>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sp>
          <p:nvSpPr>
            <p:cNvPr id="7" name="圆角矩形 6"/>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grpSp>
      <p:sp>
        <p:nvSpPr>
          <p:cNvPr id="8" name="Round Diagonal Corner Rectangle 3"/>
          <p:cNvSpPr/>
          <p:nvPr/>
        </p:nvSpPr>
        <p:spPr bwMode="auto">
          <a:xfrm rot="5400000">
            <a:off x="6736572" y="1089565"/>
            <a:ext cx="1187734" cy="2020094"/>
          </a:xfrm>
          <a:prstGeom prst="round2DiagRect">
            <a:avLst/>
          </a:prstGeom>
          <a:blipFill dpi="0" rotWithShape="0">
            <a:blip r:embed="rId3"/>
            <a:srcRect/>
            <a:stretch>
              <a:fillRect/>
            </a:stretch>
          </a:blipFill>
          <a:ln w="12700" cap="flat" cmpd="sng" algn="ctr">
            <a:solidFill>
              <a:srgbClr val="000000"/>
            </a:solidFill>
            <a:prstDash val="solid"/>
            <a:round/>
            <a:headEnd type="none" w="med" len="med"/>
            <a:tailEnd type="none" w="med" len="med"/>
          </a:ln>
          <a:effectLst/>
          <a:extLst/>
        </p:spPr>
        <p:txBody>
          <a:bodyPr vert="horz" wrap="square" lIns="98204" tIns="49103" rIns="98204" bIns="49103" numCol="1" rtlCol="0" anchor="t" anchorCtr="0" compatLnSpc="1">
            <a:prstTxWarp prst="textNoShape">
              <a:avLst/>
            </a:prstTxWarp>
          </a:bodyPr>
          <a:lstStyle/>
          <a:p>
            <a:pPr algn="ctr" defTabSz="982052" fontAlgn="base">
              <a:spcBef>
                <a:spcPct val="0"/>
              </a:spcBef>
              <a:spcAft>
                <a:spcPct val="0"/>
              </a:spcAft>
            </a:pPr>
            <a:endParaRPr lang="en-US" sz="6000">
              <a:solidFill>
                <a:srgbClr val="000000"/>
              </a:solidFill>
              <a:latin typeface="微软雅黑"/>
              <a:ea typeface="微软雅黑"/>
              <a:sym typeface="Gill Sans" charset="0"/>
            </a:endParaRPr>
          </a:p>
        </p:txBody>
      </p:sp>
      <p:sp>
        <p:nvSpPr>
          <p:cNvPr id="9" name="Round Diagonal Corner Rectangle 180"/>
          <p:cNvSpPr/>
          <p:nvPr/>
        </p:nvSpPr>
        <p:spPr bwMode="auto">
          <a:xfrm rot="5400000">
            <a:off x="6736572" y="2568834"/>
            <a:ext cx="1187732" cy="2020090"/>
          </a:xfrm>
          <a:prstGeom prst="round2DiagRect">
            <a:avLst/>
          </a:prstGeom>
          <a:blipFill dpi="0" rotWithShape="0">
            <a:blip r:embed="rId4"/>
            <a:srcRect/>
            <a:stretch>
              <a:fillRect/>
            </a:stretch>
          </a:blipFill>
          <a:ln w="12700" cap="flat" cmpd="sng" algn="ctr">
            <a:solidFill>
              <a:sysClr val="windowText" lastClr="000000"/>
            </a:solidFill>
            <a:prstDash val="solid"/>
            <a:round/>
            <a:headEnd type="none" w="med" len="med"/>
            <a:tailEnd type="none" w="med" len="med"/>
          </a:ln>
          <a:effectLst/>
          <a:extLst/>
        </p:spPr>
        <p:txBody>
          <a:bodyPr vert="horz" wrap="square" lIns="98204" tIns="49103" rIns="98204" bIns="49103" numCol="1" rtlCol="0" anchor="t" anchorCtr="0" compatLnSpc="1">
            <a:prstTxWarp prst="textNoShape">
              <a:avLst/>
            </a:prstTxWarp>
          </a:bodyPr>
          <a:lstStyle/>
          <a:p>
            <a:pPr algn="ctr" defTabSz="982052" fontAlgn="base">
              <a:spcBef>
                <a:spcPct val="0"/>
              </a:spcBef>
              <a:spcAft>
                <a:spcPct val="0"/>
              </a:spcAft>
              <a:defRPr/>
            </a:pPr>
            <a:endParaRPr lang="en-US" sz="6000" kern="0">
              <a:solidFill>
                <a:srgbClr val="000000"/>
              </a:solidFill>
              <a:latin typeface="微软雅黑"/>
              <a:ea typeface="微软雅黑"/>
              <a:sym typeface="Gill Sans" charset="0"/>
            </a:endParaRPr>
          </a:p>
        </p:txBody>
      </p:sp>
      <p:grpSp>
        <p:nvGrpSpPr>
          <p:cNvPr id="10" name="组合 9"/>
          <p:cNvGrpSpPr/>
          <p:nvPr/>
        </p:nvGrpSpPr>
        <p:grpSpPr>
          <a:xfrm>
            <a:off x="867822" y="1718296"/>
            <a:ext cx="621046" cy="621045"/>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12" name="椭圆 1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13" name="Group 41"/>
          <p:cNvGrpSpPr>
            <a:grpSpLocks/>
          </p:cNvGrpSpPr>
          <p:nvPr/>
        </p:nvGrpSpPr>
        <p:grpSpPr bwMode="auto">
          <a:xfrm>
            <a:off x="1581010" y="1718294"/>
            <a:ext cx="1458171" cy="799752"/>
            <a:chOff x="0" y="0"/>
            <a:chExt cx="2419" cy="1343"/>
          </a:xfrm>
        </p:grpSpPr>
        <p:sp>
          <p:nvSpPr>
            <p:cNvPr id="14"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latin typeface="微软雅黑"/>
                  <a:ea typeface="微软雅黑"/>
                  <a:cs typeface="Bebas Neue" charset="0"/>
                  <a:sym typeface="Bebas Neue" charset="0"/>
                </a:rPr>
                <a:t>单击此处添加标题</a:t>
              </a:r>
              <a:endParaRPr lang="en-US" sz="1200" dirty="0">
                <a:solidFill>
                  <a:srgbClr val="000000"/>
                </a:solidFill>
                <a:latin typeface="微软雅黑"/>
                <a:ea typeface="微软雅黑"/>
                <a:cs typeface="Bebas Neue" charset="0"/>
                <a:sym typeface="Bebas Neue" charset="0"/>
              </a:endParaRPr>
            </a:p>
          </p:txBody>
        </p:sp>
        <p:sp>
          <p:nvSpPr>
            <p:cNvPr id="15"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dirty="0">
                <a:solidFill>
                  <a:srgbClr val="000000"/>
                </a:solidFill>
                <a:latin typeface="微软雅黑"/>
                <a:ea typeface="微软雅黑"/>
                <a:cs typeface="Lato Light" charset="0"/>
                <a:sym typeface="Lato Light" charset="0"/>
              </a:endParaRPr>
            </a:p>
          </p:txBody>
        </p:sp>
      </p:grpSp>
      <p:sp>
        <p:nvSpPr>
          <p:cNvPr id="16" name="Freeform 9"/>
          <p:cNvSpPr>
            <a:spLocks noEditPoints="1"/>
          </p:cNvSpPr>
          <p:nvPr/>
        </p:nvSpPr>
        <p:spPr bwMode="auto">
          <a:xfrm>
            <a:off x="1011316"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019BAB"/>
          </a:solidFill>
          <a:ln>
            <a:noFill/>
          </a:ln>
        </p:spPr>
        <p:txBody>
          <a:bodyPr vert="horz" wrap="square" lIns="91438" tIns="45719" rIns="91438" bIns="45719" numCol="1" anchor="t" anchorCtr="0" compatLnSpc="1">
            <a:prstTxWarp prst="textNoShape">
              <a:avLst/>
            </a:prstTxWarp>
          </a:bodyPr>
          <a:lstStyle/>
          <a:p>
            <a:pPr algn="ctr" fontAlgn="base">
              <a:spcBef>
                <a:spcPct val="0"/>
              </a:spcBef>
              <a:spcAft>
                <a:spcPct val="0"/>
              </a:spcAft>
              <a:defRPr/>
            </a:pPr>
            <a:endParaRPr lang="en-US" sz="2200" kern="0">
              <a:solidFill>
                <a:srgbClr val="019BAB"/>
              </a:solidFill>
              <a:latin typeface="微软雅黑"/>
              <a:ea typeface="微软雅黑"/>
              <a:sym typeface="Gill Sans" charset="0"/>
            </a:endParaRPr>
          </a:p>
        </p:txBody>
      </p:sp>
      <p:grpSp>
        <p:nvGrpSpPr>
          <p:cNvPr id="17" name="组合 16"/>
          <p:cNvGrpSpPr/>
          <p:nvPr/>
        </p:nvGrpSpPr>
        <p:grpSpPr>
          <a:xfrm>
            <a:off x="3548855" y="1499343"/>
            <a:ext cx="2501127" cy="1132494"/>
            <a:chOff x="4304043" y="1286668"/>
            <a:chExt cx="3837944" cy="2757793"/>
          </a:xfrm>
          <a:effectLst>
            <a:outerShdw blurRad="381000" dist="254000" dir="8100000" algn="tr" rotWithShape="0">
              <a:prstClr val="black">
                <a:alpha val="40000"/>
              </a:prstClr>
            </a:outerShdw>
          </a:effectLst>
        </p:grpSpPr>
        <p:sp>
          <p:nvSpPr>
            <p:cNvPr id="18" name="圆角矩形 17"/>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sp>
          <p:nvSpPr>
            <p:cNvPr id="19" name="圆角矩形 18"/>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grpSp>
      <p:grpSp>
        <p:nvGrpSpPr>
          <p:cNvPr id="20" name="组合 19"/>
          <p:cNvGrpSpPr/>
          <p:nvPr/>
        </p:nvGrpSpPr>
        <p:grpSpPr>
          <a:xfrm>
            <a:off x="3699921" y="1718296"/>
            <a:ext cx="621046" cy="62104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23" name="Group 41"/>
          <p:cNvGrpSpPr>
            <a:grpSpLocks/>
          </p:cNvGrpSpPr>
          <p:nvPr/>
        </p:nvGrpSpPr>
        <p:grpSpPr bwMode="auto">
          <a:xfrm>
            <a:off x="4413110" y="1718294"/>
            <a:ext cx="1458171" cy="799752"/>
            <a:chOff x="0" y="0"/>
            <a:chExt cx="2419" cy="1343"/>
          </a:xfrm>
        </p:grpSpPr>
        <p:sp>
          <p:nvSpPr>
            <p:cNvPr id="24"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latin typeface="微软雅黑"/>
                  <a:ea typeface="微软雅黑"/>
                  <a:cs typeface="Bebas Neue" charset="0"/>
                  <a:sym typeface="Bebas Neue" charset="0"/>
                </a:rPr>
                <a:t>单击此处添加标题</a:t>
              </a:r>
              <a:endParaRPr lang="en-US" sz="1200" dirty="0">
                <a:solidFill>
                  <a:srgbClr val="000000"/>
                </a:solidFill>
                <a:latin typeface="微软雅黑"/>
                <a:ea typeface="微软雅黑"/>
                <a:cs typeface="Bebas Neue" charset="0"/>
                <a:sym typeface="Bebas Neue" charset="0"/>
              </a:endParaRPr>
            </a:p>
          </p:txBody>
        </p:sp>
        <p:sp>
          <p:nvSpPr>
            <p:cNvPr id="25"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dirty="0">
                <a:solidFill>
                  <a:srgbClr val="000000"/>
                </a:solidFill>
                <a:latin typeface="微软雅黑"/>
                <a:ea typeface="微软雅黑"/>
                <a:cs typeface="Lato Light" charset="0"/>
                <a:sym typeface="Lato Light" charset="0"/>
              </a:endParaRPr>
            </a:p>
          </p:txBody>
        </p:sp>
      </p:grpSp>
      <p:sp>
        <p:nvSpPr>
          <p:cNvPr id="26" name="Freeform 8"/>
          <p:cNvSpPr>
            <a:spLocks noEditPoints="1"/>
          </p:cNvSpPr>
          <p:nvPr/>
        </p:nvSpPr>
        <p:spPr bwMode="auto">
          <a:xfrm>
            <a:off x="3888211"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019BAB"/>
          </a:solidFill>
          <a:ln>
            <a:noFill/>
          </a:ln>
        </p:spPr>
        <p:txBody>
          <a:bodyPr vert="horz" wrap="square" lIns="91438" tIns="45719" rIns="91438" bIns="45719" numCol="1" anchor="t" anchorCtr="0" compatLnSpc="1">
            <a:prstTxWarp prst="textNoShape">
              <a:avLst/>
            </a:prstTxWarp>
          </a:bodyPr>
          <a:lstStyle/>
          <a:p>
            <a:pPr algn="ctr" fontAlgn="base">
              <a:spcBef>
                <a:spcPct val="0"/>
              </a:spcBef>
              <a:spcAft>
                <a:spcPct val="0"/>
              </a:spcAft>
              <a:defRPr/>
            </a:pPr>
            <a:endParaRPr lang="en-US" sz="2200" kern="0">
              <a:solidFill>
                <a:srgbClr val="019BAB"/>
              </a:solidFill>
              <a:latin typeface="微软雅黑"/>
              <a:ea typeface="微软雅黑"/>
              <a:sym typeface="Gill Sans" charset="0"/>
            </a:endParaRPr>
          </a:p>
        </p:txBody>
      </p:sp>
      <p:grpSp>
        <p:nvGrpSpPr>
          <p:cNvPr id="27" name="组合 26"/>
          <p:cNvGrpSpPr/>
          <p:nvPr/>
        </p:nvGrpSpPr>
        <p:grpSpPr>
          <a:xfrm>
            <a:off x="716755" y="2959843"/>
            <a:ext cx="2501127" cy="1132494"/>
            <a:chOff x="4304043" y="1286668"/>
            <a:chExt cx="3837944" cy="2757793"/>
          </a:xfrm>
          <a:effectLst>
            <a:outerShdw blurRad="381000" dist="254000" dir="8100000" algn="tr" rotWithShape="0">
              <a:prstClr val="black">
                <a:alpha val="40000"/>
              </a:prstClr>
            </a:outerShdw>
          </a:effectLst>
        </p:grpSpPr>
        <p:sp>
          <p:nvSpPr>
            <p:cNvPr id="28" name="圆角矩形 27"/>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sp>
          <p:nvSpPr>
            <p:cNvPr id="29" name="圆角矩形 28"/>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grpSp>
      <p:grpSp>
        <p:nvGrpSpPr>
          <p:cNvPr id="30" name="组合 29"/>
          <p:cNvGrpSpPr/>
          <p:nvPr/>
        </p:nvGrpSpPr>
        <p:grpSpPr>
          <a:xfrm>
            <a:off x="867822" y="3178796"/>
            <a:ext cx="621046" cy="621045"/>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32" name="椭圆 3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33" name="Group 41"/>
          <p:cNvGrpSpPr>
            <a:grpSpLocks/>
          </p:cNvGrpSpPr>
          <p:nvPr/>
        </p:nvGrpSpPr>
        <p:grpSpPr bwMode="auto">
          <a:xfrm>
            <a:off x="1581010" y="3178794"/>
            <a:ext cx="1458171" cy="799752"/>
            <a:chOff x="0" y="0"/>
            <a:chExt cx="2419" cy="1343"/>
          </a:xfrm>
        </p:grpSpPr>
        <p:sp>
          <p:nvSpPr>
            <p:cNvPr id="34"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latin typeface="微软雅黑"/>
                  <a:ea typeface="微软雅黑"/>
                  <a:cs typeface="Bebas Neue" charset="0"/>
                  <a:sym typeface="Bebas Neue" charset="0"/>
                </a:rPr>
                <a:t>单击此处添加标题</a:t>
              </a:r>
              <a:endParaRPr lang="en-US" sz="1200" dirty="0">
                <a:solidFill>
                  <a:srgbClr val="000000"/>
                </a:solidFill>
                <a:latin typeface="微软雅黑"/>
                <a:ea typeface="微软雅黑"/>
                <a:cs typeface="Bebas Neue" charset="0"/>
                <a:sym typeface="Bebas Neue" charset="0"/>
              </a:endParaRPr>
            </a:p>
          </p:txBody>
        </p:sp>
        <p:sp>
          <p:nvSpPr>
            <p:cNvPr id="35"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dirty="0">
                <a:solidFill>
                  <a:srgbClr val="000000"/>
                </a:solidFill>
                <a:latin typeface="微软雅黑"/>
                <a:ea typeface="微软雅黑"/>
                <a:cs typeface="Lato Light" charset="0"/>
                <a:sym typeface="Lato Light" charset="0"/>
              </a:endParaRPr>
            </a:p>
          </p:txBody>
        </p:sp>
      </p:grpSp>
      <p:sp>
        <p:nvSpPr>
          <p:cNvPr id="36" name="Freeform 7"/>
          <p:cNvSpPr>
            <a:spLocks/>
          </p:cNvSpPr>
          <p:nvPr/>
        </p:nvSpPr>
        <p:spPr bwMode="auto">
          <a:xfrm>
            <a:off x="1003316"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019BAB"/>
          </a:solidFill>
          <a:ln>
            <a:noFill/>
          </a:ln>
        </p:spPr>
        <p:txBody>
          <a:bodyPr vert="horz" wrap="square" lIns="91438" tIns="45719" rIns="91438" bIns="45719" numCol="1" anchor="t" anchorCtr="0" compatLnSpc="1">
            <a:prstTxWarp prst="textNoShape">
              <a:avLst/>
            </a:prstTxWarp>
          </a:bodyPr>
          <a:lstStyle/>
          <a:p>
            <a:pPr algn="ctr" fontAlgn="base">
              <a:spcBef>
                <a:spcPct val="0"/>
              </a:spcBef>
              <a:spcAft>
                <a:spcPct val="0"/>
              </a:spcAft>
              <a:defRPr/>
            </a:pPr>
            <a:endParaRPr lang="en-US" sz="2200" kern="0">
              <a:solidFill>
                <a:srgbClr val="019BAB"/>
              </a:solidFill>
              <a:latin typeface="微软雅黑"/>
              <a:ea typeface="微软雅黑"/>
              <a:sym typeface="Gill Sans" charset="0"/>
            </a:endParaRPr>
          </a:p>
        </p:txBody>
      </p:sp>
      <p:grpSp>
        <p:nvGrpSpPr>
          <p:cNvPr id="37" name="组合 36"/>
          <p:cNvGrpSpPr/>
          <p:nvPr/>
        </p:nvGrpSpPr>
        <p:grpSpPr>
          <a:xfrm>
            <a:off x="3550106" y="2959843"/>
            <a:ext cx="2501127" cy="1132494"/>
            <a:chOff x="4304043" y="1286668"/>
            <a:chExt cx="3837944" cy="2757793"/>
          </a:xfrm>
          <a:effectLst>
            <a:outerShdw blurRad="381000" dist="254000" dir="8100000" algn="tr" rotWithShape="0">
              <a:prstClr val="black">
                <a:alpha val="40000"/>
              </a:prstClr>
            </a:outerShdw>
          </a:effectLst>
        </p:grpSpPr>
        <p:sp>
          <p:nvSpPr>
            <p:cNvPr id="38" name="圆角矩形 37"/>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sp>
          <p:nvSpPr>
            <p:cNvPr id="39" name="圆角矩形 38"/>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algn="ctr">
                <a:defRPr/>
              </a:pPr>
              <a:endParaRPr lang="zh-CN" altLang="en-US" kern="0">
                <a:solidFill>
                  <a:sysClr val="window" lastClr="FFFFFF"/>
                </a:solidFill>
                <a:latin typeface="Palatino Linotype"/>
                <a:ea typeface="宋体"/>
              </a:endParaRPr>
            </a:p>
          </p:txBody>
        </p:sp>
      </p:grpSp>
      <p:grpSp>
        <p:nvGrpSpPr>
          <p:cNvPr id="40" name="组合 39"/>
          <p:cNvGrpSpPr/>
          <p:nvPr/>
        </p:nvGrpSpPr>
        <p:grpSpPr>
          <a:xfrm>
            <a:off x="3701174" y="3178796"/>
            <a:ext cx="621046" cy="621045"/>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a:ea typeface="宋体"/>
              </a:endParaRPr>
            </a:p>
          </p:txBody>
        </p:sp>
      </p:grpSp>
      <p:grpSp>
        <p:nvGrpSpPr>
          <p:cNvPr id="43" name="Group 41"/>
          <p:cNvGrpSpPr>
            <a:grpSpLocks/>
          </p:cNvGrpSpPr>
          <p:nvPr/>
        </p:nvGrpSpPr>
        <p:grpSpPr bwMode="auto">
          <a:xfrm>
            <a:off x="4414361" y="3178794"/>
            <a:ext cx="1458171" cy="799752"/>
            <a:chOff x="0" y="0"/>
            <a:chExt cx="2419" cy="1343"/>
          </a:xfrm>
        </p:grpSpPr>
        <p:sp>
          <p:nvSpPr>
            <p:cNvPr id="44"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dirty="0">
                  <a:solidFill>
                    <a:srgbClr val="000000"/>
                  </a:solidFill>
                  <a:latin typeface="微软雅黑"/>
                  <a:ea typeface="微软雅黑"/>
                  <a:cs typeface="Bebas Neue" charset="0"/>
                  <a:sym typeface="Bebas Neue" charset="0"/>
                </a:rPr>
                <a:t>单击此处添加标题</a:t>
              </a:r>
              <a:endParaRPr lang="en-US" sz="1200" dirty="0">
                <a:solidFill>
                  <a:srgbClr val="000000"/>
                </a:solidFill>
                <a:latin typeface="微软雅黑"/>
                <a:ea typeface="微软雅黑"/>
                <a:cs typeface="Bebas Neue" charset="0"/>
                <a:sym typeface="Bebas Neue" charset="0"/>
              </a:endParaRPr>
            </a:p>
          </p:txBody>
        </p:sp>
        <p:sp>
          <p:nvSpPr>
            <p:cNvPr id="45"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dirty="0">
                <a:solidFill>
                  <a:srgbClr val="000000"/>
                </a:solidFill>
                <a:latin typeface="微软雅黑"/>
                <a:ea typeface="微软雅黑"/>
                <a:cs typeface="Lato Light" charset="0"/>
                <a:sym typeface="Lato Light" charset="0"/>
              </a:endParaRPr>
            </a:p>
          </p:txBody>
        </p:sp>
      </p:grpSp>
      <p:sp>
        <p:nvSpPr>
          <p:cNvPr id="46" name="Freeform 6"/>
          <p:cNvSpPr>
            <a:spLocks noEditPoints="1"/>
          </p:cNvSpPr>
          <p:nvPr/>
        </p:nvSpPr>
        <p:spPr bwMode="auto">
          <a:xfrm>
            <a:off x="3891525" y="3361899"/>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019BAB"/>
          </a:solidFill>
          <a:ln>
            <a:noFill/>
          </a:ln>
        </p:spPr>
        <p:txBody>
          <a:bodyPr vert="horz" wrap="square" lIns="91438" tIns="45719" rIns="91438" bIns="45719" numCol="1" anchor="t" anchorCtr="0" compatLnSpc="1">
            <a:prstTxWarp prst="textNoShape">
              <a:avLst/>
            </a:prstTxWarp>
          </a:bodyPr>
          <a:lstStyle/>
          <a:p>
            <a:pPr algn="ctr" fontAlgn="base">
              <a:spcBef>
                <a:spcPct val="0"/>
              </a:spcBef>
              <a:spcAft>
                <a:spcPct val="0"/>
              </a:spcAft>
              <a:defRPr/>
            </a:pPr>
            <a:endParaRPr lang="en-US" sz="2200" kern="0">
              <a:solidFill>
                <a:srgbClr val="019BAB"/>
              </a:solidFill>
              <a:latin typeface="微软雅黑"/>
              <a:ea typeface="微软雅黑"/>
              <a:sym typeface="Gill Sans" charset="0"/>
            </a:endParaRPr>
          </a:p>
        </p:txBody>
      </p:sp>
    </p:spTree>
    <p:extLst>
      <p:ext uri="{BB962C8B-B14F-4D97-AF65-F5344CB8AC3E}">
        <p14:creationId xmlns:p14="http://schemas.microsoft.com/office/powerpoint/2010/main" val="808298492"/>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500" fill="hold"/>
                                        <p:tgtEl>
                                          <p:spTgt spid="26"/>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22" presetClass="entr" presetSubtype="2"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right)">
                                      <p:cBhvr>
                                        <p:cTn id="53" dur="500"/>
                                        <p:tgtEl>
                                          <p:spTgt spid="17"/>
                                        </p:tgtEl>
                                      </p:cBhvr>
                                    </p:animEffect>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anim calcmode="lin" valueType="num">
                                      <p:cBhvr>
                                        <p:cTn id="68" dur="500" fill="hold"/>
                                        <p:tgtEl>
                                          <p:spTgt spid="36"/>
                                        </p:tgtEl>
                                        <p:attrNameLst>
                                          <p:attrName>ppt_x</p:attrName>
                                        </p:attrNameLst>
                                      </p:cBhvr>
                                      <p:tavLst>
                                        <p:tav tm="0">
                                          <p:val>
                                            <p:strVal val="#ppt_x"/>
                                          </p:val>
                                        </p:tav>
                                        <p:tav tm="100000">
                                          <p:val>
                                            <p:strVal val="#ppt_x"/>
                                          </p:val>
                                        </p:tav>
                                      </p:tavLst>
                                    </p:anim>
                                    <p:anim calcmode="lin" valueType="num">
                                      <p:cBhvr>
                                        <p:cTn id="69" dur="5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22" presetClass="entr" presetSubtype="2"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right)">
                                      <p:cBhvr>
                                        <p:cTn id="73" dur="500"/>
                                        <p:tgtEl>
                                          <p:spTgt spid="27"/>
                                        </p:tgtEl>
                                      </p:cBhvr>
                                    </p:animEffect>
                                  </p:childTnLst>
                                </p:cTn>
                              </p:par>
                            </p:childTnLst>
                          </p:cTn>
                        </p:par>
                        <p:par>
                          <p:cTn id="74" fill="hold">
                            <p:stCondLst>
                              <p:cond delay="7000"/>
                            </p:stCondLst>
                            <p:childTnLst>
                              <p:par>
                                <p:cTn id="75" presetID="22" presetClass="entr" presetSubtype="8" fill="hold"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par>
                          <p:cTn id="78" fill="hold">
                            <p:stCondLst>
                              <p:cond delay="7500"/>
                            </p:stCondLst>
                            <p:childTnLst>
                              <p:par>
                                <p:cTn id="79" presetID="53" presetClass="entr" presetSubtype="16" fill="hold" nodeType="after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500" fill="hold"/>
                                        <p:tgtEl>
                                          <p:spTgt spid="40"/>
                                        </p:tgtEl>
                                        <p:attrNameLst>
                                          <p:attrName>ppt_w</p:attrName>
                                        </p:attrNameLst>
                                      </p:cBhvr>
                                      <p:tavLst>
                                        <p:tav tm="0">
                                          <p:val>
                                            <p:fltVal val="0"/>
                                          </p:val>
                                        </p:tav>
                                        <p:tav tm="100000">
                                          <p:val>
                                            <p:strVal val="#ppt_w"/>
                                          </p:val>
                                        </p:tav>
                                      </p:tavLst>
                                    </p:anim>
                                    <p:anim calcmode="lin" valueType="num">
                                      <p:cBhvr>
                                        <p:cTn id="82" dur="500" fill="hold"/>
                                        <p:tgtEl>
                                          <p:spTgt spid="40"/>
                                        </p:tgtEl>
                                        <p:attrNameLst>
                                          <p:attrName>ppt_h</p:attrName>
                                        </p:attrNameLst>
                                      </p:cBhvr>
                                      <p:tavLst>
                                        <p:tav tm="0">
                                          <p:val>
                                            <p:fltVal val="0"/>
                                          </p:val>
                                        </p:tav>
                                        <p:tav tm="100000">
                                          <p:val>
                                            <p:strVal val="#ppt_h"/>
                                          </p:val>
                                        </p:tav>
                                      </p:tavLst>
                                    </p:anim>
                                    <p:animEffect transition="in" filter="fade">
                                      <p:cBhvr>
                                        <p:cTn id="83" dur="500"/>
                                        <p:tgtEl>
                                          <p:spTgt spid="40"/>
                                        </p:tgtEl>
                                      </p:cBhvr>
                                    </p:animEffect>
                                  </p:childTnLst>
                                </p:cTn>
                              </p:par>
                            </p:childTnLst>
                          </p:cTn>
                        </p:par>
                        <p:par>
                          <p:cTn id="84" fill="hold">
                            <p:stCondLst>
                              <p:cond delay="8000"/>
                            </p:stCondLst>
                            <p:childTnLst>
                              <p:par>
                                <p:cTn id="85" presetID="42" presetClass="entr" presetSubtype="0"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anim calcmode="lin" valueType="num">
                                      <p:cBhvr>
                                        <p:cTn id="88" dur="500" fill="hold"/>
                                        <p:tgtEl>
                                          <p:spTgt spid="46"/>
                                        </p:tgtEl>
                                        <p:attrNameLst>
                                          <p:attrName>ppt_x</p:attrName>
                                        </p:attrNameLst>
                                      </p:cBhvr>
                                      <p:tavLst>
                                        <p:tav tm="0">
                                          <p:val>
                                            <p:strVal val="#ppt_x"/>
                                          </p:val>
                                        </p:tav>
                                        <p:tav tm="100000">
                                          <p:val>
                                            <p:strVal val="#ppt_x"/>
                                          </p:val>
                                        </p:tav>
                                      </p:tavLst>
                                    </p:anim>
                                    <p:anim calcmode="lin" valueType="num">
                                      <p:cBhvr>
                                        <p:cTn id="89" dur="500" fill="hold"/>
                                        <p:tgtEl>
                                          <p:spTgt spid="46"/>
                                        </p:tgtEl>
                                        <p:attrNameLst>
                                          <p:attrName>ppt_y</p:attrName>
                                        </p:attrNameLst>
                                      </p:cBhvr>
                                      <p:tavLst>
                                        <p:tav tm="0">
                                          <p:val>
                                            <p:strVal val="#ppt_y+.1"/>
                                          </p:val>
                                        </p:tav>
                                        <p:tav tm="100000">
                                          <p:val>
                                            <p:strVal val="#ppt_y"/>
                                          </p:val>
                                        </p:tav>
                                      </p:tavLst>
                                    </p:anim>
                                  </p:childTnLst>
                                </p:cTn>
                              </p:par>
                            </p:childTnLst>
                          </p:cTn>
                        </p:par>
                        <p:par>
                          <p:cTn id="90" fill="hold">
                            <p:stCondLst>
                              <p:cond delay="8500"/>
                            </p:stCondLst>
                            <p:childTnLst>
                              <p:par>
                                <p:cTn id="91" presetID="22" presetClass="entr" presetSubtype="2" fill="hold" nodeType="after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right)">
                                      <p:cBhvr>
                                        <p:cTn id="93" dur="500"/>
                                        <p:tgtEl>
                                          <p:spTgt spid="37"/>
                                        </p:tgtEl>
                                      </p:cBhvr>
                                    </p:animEffect>
                                  </p:childTnLst>
                                </p:cTn>
                              </p:par>
                            </p:childTnLst>
                          </p:cTn>
                        </p:par>
                        <p:par>
                          <p:cTn id="94" fill="hold">
                            <p:stCondLst>
                              <p:cond delay="9000"/>
                            </p:stCondLst>
                            <p:childTnLst>
                              <p:par>
                                <p:cTn id="95" presetID="22" presetClass="entr" presetSubtype="8"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6" grpId="0" animBg="1"/>
      <p:bldP spid="26" grpId="0" animBg="1"/>
      <p:bldP spid="36"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8973" y="3723878"/>
            <a:ext cx="4252336" cy="1085245"/>
            <a:chOff x="1037876" y="5037341"/>
            <a:chExt cx="5651978" cy="1208170"/>
          </a:xfrm>
        </p:grpSpPr>
        <p:sp>
          <p:nvSpPr>
            <p:cNvPr id="5" name="圆角矩形 4"/>
            <p:cNvSpPr/>
            <p:nvPr/>
          </p:nvSpPr>
          <p:spPr>
            <a:xfrm>
              <a:off x="1037876" y="5037341"/>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2338268" y="5037341"/>
              <a:ext cx="4351586" cy="1208170"/>
              <a:chOff x="2327510" y="1921244"/>
              <a:chExt cx="4351586" cy="1208170"/>
            </a:xfrm>
          </p:grpSpPr>
          <p:sp>
            <p:nvSpPr>
              <p:cNvPr id="17" name="圆角矩形 16"/>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2363103" y="1956529"/>
                <a:ext cx="4280400" cy="1137600"/>
              </a:xfrm>
              <a:prstGeom prst="roundRect">
                <a:avLst>
                  <a:gd name="adj" fmla="val 13183"/>
                </a:avLst>
              </a:prstGeom>
              <a:solidFill>
                <a:srgbClr val="C0000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2107405" y="5228759"/>
              <a:ext cx="385680" cy="853168"/>
              <a:chOff x="2107405" y="2112662"/>
              <a:chExt cx="385680" cy="853168"/>
            </a:xfrm>
          </p:grpSpPr>
          <p:grpSp>
            <p:nvGrpSpPr>
              <p:cNvPr id="9" name="组合 8"/>
              <p:cNvGrpSpPr/>
              <p:nvPr/>
            </p:nvGrpSpPr>
            <p:grpSpPr>
              <a:xfrm>
                <a:off x="2107405" y="2112662"/>
                <a:ext cx="385680" cy="108000"/>
                <a:chOff x="2107405" y="2112662"/>
                <a:chExt cx="385680" cy="108000"/>
              </a:xfrm>
            </p:grpSpPr>
            <p:sp>
              <p:nvSpPr>
                <p:cNvPr id="14" name="椭圆 13"/>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107405" y="2857830"/>
                <a:ext cx="385680" cy="108000"/>
                <a:chOff x="2107405" y="2112662"/>
                <a:chExt cx="385680" cy="108000"/>
              </a:xfrm>
            </p:grpSpPr>
            <p:sp>
              <p:nvSpPr>
                <p:cNvPr id="11" name="椭圆 10"/>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 name="任意多边形 7"/>
            <p:cNvSpPr/>
            <p:nvPr/>
          </p:nvSpPr>
          <p:spPr>
            <a:xfrm>
              <a:off x="1279978" y="5283606"/>
              <a:ext cx="715640" cy="715640"/>
            </a:xfrm>
            <a:custGeom>
              <a:avLst/>
              <a:gdLst>
                <a:gd name="connsiteX0" fmla="*/ 357820 w 715640"/>
                <a:gd name="connsiteY0" fmla="*/ 286160 h 715640"/>
                <a:gd name="connsiteX1" fmla="*/ 429480 w 715640"/>
                <a:gd name="connsiteY1" fmla="*/ 357820 h 715640"/>
                <a:gd name="connsiteX2" fmla="*/ 357820 w 715640"/>
                <a:gd name="connsiteY2" fmla="*/ 429480 h 715640"/>
                <a:gd name="connsiteX3" fmla="*/ 286160 w 715640"/>
                <a:gd name="connsiteY3" fmla="*/ 357820 h 715640"/>
                <a:gd name="connsiteX4" fmla="*/ 357820 w 715640"/>
                <a:gd name="connsiteY4" fmla="*/ 286160 h 715640"/>
                <a:gd name="connsiteX5" fmla="*/ 357820 w 715640"/>
                <a:gd name="connsiteY5" fmla="*/ 240322 h 715640"/>
                <a:gd name="connsiteX6" fmla="*/ 240322 w 715640"/>
                <a:gd name="connsiteY6" fmla="*/ 357820 h 715640"/>
                <a:gd name="connsiteX7" fmla="*/ 357820 w 715640"/>
                <a:gd name="connsiteY7" fmla="*/ 475318 h 715640"/>
                <a:gd name="connsiteX8" fmla="*/ 475318 w 715640"/>
                <a:gd name="connsiteY8" fmla="*/ 357820 h 715640"/>
                <a:gd name="connsiteX9" fmla="*/ 357820 w 715640"/>
                <a:gd name="connsiteY9" fmla="*/ 240322 h 715640"/>
                <a:gd name="connsiteX10" fmla="*/ 357820 w 715640"/>
                <a:gd name="connsiteY10" fmla="*/ 0 h 715640"/>
                <a:gd name="connsiteX11" fmla="*/ 393623 w 715640"/>
                <a:gd name="connsiteY11" fmla="*/ 3610 h 715640"/>
                <a:gd name="connsiteX12" fmla="*/ 437784 w 715640"/>
                <a:gd name="connsiteY12" fmla="*/ 100264 h 715640"/>
                <a:gd name="connsiteX13" fmla="*/ 463278 w 715640"/>
                <a:gd name="connsiteY13" fmla="*/ 108178 h 715640"/>
                <a:gd name="connsiteX14" fmla="*/ 483460 w 715640"/>
                <a:gd name="connsiteY14" fmla="*/ 119132 h 715640"/>
                <a:gd name="connsiteX15" fmla="*/ 583160 w 715640"/>
                <a:gd name="connsiteY15" fmla="*/ 81967 h 715640"/>
                <a:gd name="connsiteX16" fmla="*/ 610837 w 715640"/>
                <a:gd name="connsiteY16" fmla="*/ 104803 h 715640"/>
                <a:gd name="connsiteX17" fmla="*/ 633672 w 715640"/>
                <a:gd name="connsiteY17" fmla="*/ 132480 h 715640"/>
                <a:gd name="connsiteX18" fmla="*/ 596507 w 715640"/>
                <a:gd name="connsiteY18" fmla="*/ 232180 h 715640"/>
                <a:gd name="connsiteX19" fmla="*/ 607460 w 715640"/>
                <a:gd name="connsiteY19" fmla="*/ 252360 h 715640"/>
                <a:gd name="connsiteX20" fmla="*/ 615374 w 715640"/>
                <a:gd name="connsiteY20" fmla="*/ 277855 h 715640"/>
                <a:gd name="connsiteX21" fmla="*/ 712031 w 715640"/>
                <a:gd name="connsiteY21" fmla="*/ 322018 h 715640"/>
                <a:gd name="connsiteX22" fmla="*/ 715640 w 715640"/>
                <a:gd name="connsiteY22" fmla="*/ 357820 h 715640"/>
                <a:gd name="connsiteX23" fmla="*/ 712031 w 715640"/>
                <a:gd name="connsiteY23" fmla="*/ 393622 h 715640"/>
                <a:gd name="connsiteX24" fmla="*/ 615374 w 715640"/>
                <a:gd name="connsiteY24" fmla="*/ 437784 h 715640"/>
                <a:gd name="connsiteX25" fmla="*/ 607460 w 715640"/>
                <a:gd name="connsiteY25" fmla="*/ 463278 h 715640"/>
                <a:gd name="connsiteX26" fmla="*/ 596507 w 715640"/>
                <a:gd name="connsiteY26" fmla="*/ 483459 h 715640"/>
                <a:gd name="connsiteX27" fmla="*/ 633673 w 715640"/>
                <a:gd name="connsiteY27" fmla="*/ 583161 h 715640"/>
                <a:gd name="connsiteX28" fmla="*/ 610837 w 715640"/>
                <a:gd name="connsiteY28" fmla="*/ 610837 h 715640"/>
                <a:gd name="connsiteX29" fmla="*/ 583161 w 715640"/>
                <a:gd name="connsiteY29" fmla="*/ 633673 h 715640"/>
                <a:gd name="connsiteX30" fmla="*/ 483459 w 715640"/>
                <a:gd name="connsiteY30" fmla="*/ 596507 h 715640"/>
                <a:gd name="connsiteX31" fmla="*/ 463278 w 715640"/>
                <a:gd name="connsiteY31" fmla="*/ 607460 h 715640"/>
                <a:gd name="connsiteX32" fmla="*/ 437784 w 715640"/>
                <a:gd name="connsiteY32" fmla="*/ 615374 h 715640"/>
                <a:gd name="connsiteX33" fmla="*/ 393622 w 715640"/>
                <a:gd name="connsiteY33" fmla="*/ 712031 h 715640"/>
                <a:gd name="connsiteX34" fmla="*/ 357820 w 715640"/>
                <a:gd name="connsiteY34" fmla="*/ 715640 h 715640"/>
                <a:gd name="connsiteX35" fmla="*/ 322018 w 715640"/>
                <a:gd name="connsiteY35" fmla="*/ 712031 h 715640"/>
                <a:gd name="connsiteX36" fmla="*/ 277855 w 715640"/>
                <a:gd name="connsiteY36" fmla="*/ 615374 h 715640"/>
                <a:gd name="connsiteX37" fmla="*/ 252360 w 715640"/>
                <a:gd name="connsiteY37" fmla="*/ 607460 h 715640"/>
                <a:gd name="connsiteX38" fmla="*/ 232180 w 715640"/>
                <a:gd name="connsiteY38" fmla="*/ 596507 h 715640"/>
                <a:gd name="connsiteX39" fmla="*/ 132480 w 715640"/>
                <a:gd name="connsiteY39" fmla="*/ 633672 h 715640"/>
                <a:gd name="connsiteX40" fmla="*/ 104803 w 715640"/>
                <a:gd name="connsiteY40" fmla="*/ 610837 h 715640"/>
                <a:gd name="connsiteX41" fmla="*/ 81967 w 715640"/>
                <a:gd name="connsiteY41" fmla="*/ 583160 h 715640"/>
                <a:gd name="connsiteX42" fmla="*/ 119132 w 715640"/>
                <a:gd name="connsiteY42" fmla="*/ 483460 h 715640"/>
                <a:gd name="connsiteX43" fmla="*/ 108178 w 715640"/>
                <a:gd name="connsiteY43" fmla="*/ 463278 h 715640"/>
                <a:gd name="connsiteX44" fmla="*/ 100264 w 715640"/>
                <a:gd name="connsiteY44" fmla="*/ 437784 h 715640"/>
                <a:gd name="connsiteX45" fmla="*/ 3610 w 715640"/>
                <a:gd name="connsiteY45" fmla="*/ 393623 h 715640"/>
                <a:gd name="connsiteX46" fmla="*/ 0 w 715640"/>
                <a:gd name="connsiteY46" fmla="*/ 357820 h 715640"/>
                <a:gd name="connsiteX47" fmla="*/ 3610 w 715640"/>
                <a:gd name="connsiteY47" fmla="*/ 322018 h 715640"/>
                <a:gd name="connsiteX48" fmla="*/ 100264 w 715640"/>
                <a:gd name="connsiteY48" fmla="*/ 277856 h 715640"/>
                <a:gd name="connsiteX49" fmla="*/ 108178 w 715640"/>
                <a:gd name="connsiteY49" fmla="*/ 252360 h 715640"/>
                <a:gd name="connsiteX50" fmla="*/ 119132 w 715640"/>
                <a:gd name="connsiteY50" fmla="*/ 232179 h 715640"/>
                <a:gd name="connsiteX51" fmla="*/ 81967 w 715640"/>
                <a:gd name="connsiteY51" fmla="*/ 132480 h 715640"/>
                <a:gd name="connsiteX52" fmla="*/ 104803 w 715640"/>
                <a:gd name="connsiteY52" fmla="*/ 104803 h 715640"/>
                <a:gd name="connsiteX53" fmla="*/ 132480 w 715640"/>
                <a:gd name="connsiteY53" fmla="*/ 81967 h 715640"/>
                <a:gd name="connsiteX54" fmla="*/ 232179 w 715640"/>
                <a:gd name="connsiteY54" fmla="*/ 119132 h 715640"/>
                <a:gd name="connsiteX55" fmla="*/ 252360 w 715640"/>
                <a:gd name="connsiteY55" fmla="*/ 108178 h 715640"/>
                <a:gd name="connsiteX56" fmla="*/ 277856 w 715640"/>
                <a:gd name="connsiteY56" fmla="*/ 100264 h 715640"/>
                <a:gd name="connsiteX57" fmla="*/ 322018 w 715640"/>
                <a:gd name="connsiteY57" fmla="*/ 3610 h 7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15640" h="715640">
                  <a:moveTo>
                    <a:pt x="357820" y="286160"/>
                  </a:moveTo>
                  <a:cubicBezTo>
                    <a:pt x="397397" y="286160"/>
                    <a:pt x="429480" y="318243"/>
                    <a:pt x="429480" y="357820"/>
                  </a:cubicBezTo>
                  <a:cubicBezTo>
                    <a:pt x="429480" y="397397"/>
                    <a:pt x="397397" y="429480"/>
                    <a:pt x="357820" y="429480"/>
                  </a:cubicBezTo>
                  <a:cubicBezTo>
                    <a:pt x="318243" y="429480"/>
                    <a:pt x="286160" y="397397"/>
                    <a:pt x="286160" y="357820"/>
                  </a:cubicBezTo>
                  <a:cubicBezTo>
                    <a:pt x="286160" y="318243"/>
                    <a:pt x="318243" y="286160"/>
                    <a:pt x="357820" y="286160"/>
                  </a:cubicBezTo>
                  <a:close/>
                  <a:moveTo>
                    <a:pt x="357820" y="240322"/>
                  </a:moveTo>
                  <a:cubicBezTo>
                    <a:pt x="292928" y="240322"/>
                    <a:pt x="240322" y="292928"/>
                    <a:pt x="240322" y="357820"/>
                  </a:cubicBezTo>
                  <a:cubicBezTo>
                    <a:pt x="240322" y="422712"/>
                    <a:pt x="292928" y="475318"/>
                    <a:pt x="357820" y="475318"/>
                  </a:cubicBezTo>
                  <a:cubicBezTo>
                    <a:pt x="422712" y="475318"/>
                    <a:pt x="475318" y="422712"/>
                    <a:pt x="475318" y="357820"/>
                  </a:cubicBezTo>
                  <a:cubicBezTo>
                    <a:pt x="475318" y="292928"/>
                    <a:pt x="422712" y="240322"/>
                    <a:pt x="357820" y="240322"/>
                  </a:cubicBezTo>
                  <a:close/>
                  <a:moveTo>
                    <a:pt x="357820" y="0"/>
                  </a:moveTo>
                  <a:lnTo>
                    <a:pt x="393623" y="3610"/>
                  </a:lnTo>
                  <a:lnTo>
                    <a:pt x="437784" y="100264"/>
                  </a:lnTo>
                  <a:lnTo>
                    <a:pt x="463278" y="108178"/>
                  </a:lnTo>
                  <a:lnTo>
                    <a:pt x="483460" y="119132"/>
                  </a:lnTo>
                  <a:lnTo>
                    <a:pt x="583160" y="81967"/>
                  </a:lnTo>
                  <a:lnTo>
                    <a:pt x="610837" y="104803"/>
                  </a:lnTo>
                  <a:lnTo>
                    <a:pt x="633672" y="132480"/>
                  </a:lnTo>
                  <a:lnTo>
                    <a:pt x="596507" y="232180"/>
                  </a:lnTo>
                  <a:lnTo>
                    <a:pt x="607460" y="252360"/>
                  </a:lnTo>
                  <a:lnTo>
                    <a:pt x="615374" y="277855"/>
                  </a:lnTo>
                  <a:lnTo>
                    <a:pt x="712031" y="322018"/>
                  </a:lnTo>
                  <a:lnTo>
                    <a:pt x="715640" y="357820"/>
                  </a:lnTo>
                  <a:lnTo>
                    <a:pt x="712031" y="393622"/>
                  </a:lnTo>
                  <a:lnTo>
                    <a:pt x="615374" y="437784"/>
                  </a:lnTo>
                  <a:lnTo>
                    <a:pt x="607460" y="463278"/>
                  </a:lnTo>
                  <a:lnTo>
                    <a:pt x="596507" y="483459"/>
                  </a:lnTo>
                  <a:lnTo>
                    <a:pt x="633673" y="583161"/>
                  </a:lnTo>
                  <a:lnTo>
                    <a:pt x="610837" y="610837"/>
                  </a:lnTo>
                  <a:lnTo>
                    <a:pt x="583161" y="633673"/>
                  </a:lnTo>
                  <a:lnTo>
                    <a:pt x="483459" y="596507"/>
                  </a:lnTo>
                  <a:lnTo>
                    <a:pt x="463278" y="607460"/>
                  </a:lnTo>
                  <a:lnTo>
                    <a:pt x="437784" y="615374"/>
                  </a:lnTo>
                  <a:lnTo>
                    <a:pt x="393622" y="712031"/>
                  </a:lnTo>
                  <a:lnTo>
                    <a:pt x="357820" y="715640"/>
                  </a:lnTo>
                  <a:lnTo>
                    <a:pt x="322018" y="712031"/>
                  </a:lnTo>
                  <a:lnTo>
                    <a:pt x="277855" y="615374"/>
                  </a:lnTo>
                  <a:lnTo>
                    <a:pt x="252360" y="607460"/>
                  </a:lnTo>
                  <a:lnTo>
                    <a:pt x="232180" y="596507"/>
                  </a:lnTo>
                  <a:lnTo>
                    <a:pt x="132480" y="633672"/>
                  </a:lnTo>
                  <a:lnTo>
                    <a:pt x="104803" y="610837"/>
                  </a:lnTo>
                  <a:lnTo>
                    <a:pt x="81967" y="583160"/>
                  </a:lnTo>
                  <a:lnTo>
                    <a:pt x="119132" y="483460"/>
                  </a:lnTo>
                  <a:lnTo>
                    <a:pt x="108178" y="463278"/>
                  </a:lnTo>
                  <a:lnTo>
                    <a:pt x="100264" y="437784"/>
                  </a:lnTo>
                  <a:lnTo>
                    <a:pt x="3610" y="393623"/>
                  </a:lnTo>
                  <a:lnTo>
                    <a:pt x="0" y="357820"/>
                  </a:lnTo>
                  <a:lnTo>
                    <a:pt x="3610" y="322018"/>
                  </a:lnTo>
                  <a:lnTo>
                    <a:pt x="100264" y="277856"/>
                  </a:lnTo>
                  <a:lnTo>
                    <a:pt x="108178" y="252360"/>
                  </a:lnTo>
                  <a:lnTo>
                    <a:pt x="119132" y="232179"/>
                  </a:lnTo>
                  <a:lnTo>
                    <a:pt x="81967" y="132480"/>
                  </a:lnTo>
                  <a:lnTo>
                    <a:pt x="104803" y="104803"/>
                  </a:lnTo>
                  <a:lnTo>
                    <a:pt x="132480" y="81967"/>
                  </a:lnTo>
                  <a:lnTo>
                    <a:pt x="232179" y="119132"/>
                  </a:lnTo>
                  <a:lnTo>
                    <a:pt x="252360" y="108178"/>
                  </a:lnTo>
                  <a:lnTo>
                    <a:pt x="277856" y="100264"/>
                  </a:lnTo>
                  <a:lnTo>
                    <a:pt x="322018" y="361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08973" y="2355726"/>
            <a:ext cx="4252336" cy="1085245"/>
            <a:chOff x="1037876" y="3479293"/>
            <a:chExt cx="5651978" cy="1208170"/>
          </a:xfrm>
        </p:grpSpPr>
        <p:sp>
          <p:nvSpPr>
            <p:cNvPr id="20" name="圆角矩形 19"/>
            <p:cNvSpPr/>
            <p:nvPr/>
          </p:nvSpPr>
          <p:spPr>
            <a:xfrm>
              <a:off x="1037876" y="3479293"/>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2338268" y="3479293"/>
              <a:ext cx="4351586" cy="1208170"/>
              <a:chOff x="2327510" y="1921244"/>
              <a:chExt cx="4351586" cy="1208170"/>
            </a:xfrm>
          </p:grpSpPr>
          <p:sp>
            <p:nvSpPr>
              <p:cNvPr id="32" name="圆角矩形 31"/>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2363103" y="1956529"/>
                <a:ext cx="4280400" cy="1137600"/>
              </a:xfrm>
              <a:prstGeom prst="roundRect">
                <a:avLst>
                  <a:gd name="adj" fmla="val 13183"/>
                </a:avLst>
              </a:prstGeom>
              <a:solidFill>
                <a:srgbClr val="C0000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107405" y="3670711"/>
              <a:ext cx="385680" cy="853168"/>
              <a:chOff x="2107405" y="2112662"/>
              <a:chExt cx="385680" cy="853168"/>
            </a:xfrm>
          </p:grpSpPr>
          <p:grpSp>
            <p:nvGrpSpPr>
              <p:cNvPr id="24" name="组合 23"/>
              <p:cNvGrpSpPr/>
              <p:nvPr/>
            </p:nvGrpSpPr>
            <p:grpSpPr>
              <a:xfrm>
                <a:off x="2107405" y="2112662"/>
                <a:ext cx="385680" cy="108000"/>
                <a:chOff x="2107405" y="2112662"/>
                <a:chExt cx="385680" cy="108000"/>
              </a:xfrm>
            </p:grpSpPr>
            <p:sp>
              <p:nvSpPr>
                <p:cNvPr id="29" name="椭圆 28"/>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2107405" y="2857830"/>
                <a:ext cx="385680" cy="108000"/>
                <a:chOff x="2107405" y="2112662"/>
                <a:chExt cx="385680" cy="108000"/>
              </a:xfrm>
            </p:grpSpPr>
            <p:sp>
              <p:nvSpPr>
                <p:cNvPr id="26" name="椭圆 25"/>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任意多边形 22"/>
            <p:cNvSpPr>
              <a:spLocks noChangeAspect="1"/>
            </p:cNvSpPr>
            <p:nvPr/>
          </p:nvSpPr>
          <p:spPr>
            <a:xfrm>
              <a:off x="1405498" y="3758911"/>
              <a:ext cx="466515" cy="604085"/>
            </a:xfrm>
            <a:custGeom>
              <a:avLst/>
              <a:gdLst>
                <a:gd name="connsiteX0" fmla="*/ 223135 w 446271"/>
                <a:gd name="connsiteY0" fmla="*/ 391949 h 577870"/>
                <a:gd name="connsiteX1" fmla="*/ 253202 w 446271"/>
                <a:gd name="connsiteY1" fmla="*/ 422017 h 577870"/>
                <a:gd name="connsiteX2" fmla="*/ 253202 w 446271"/>
                <a:gd name="connsiteY2" fmla="*/ 496584 h 577870"/>
                <a:gd name="connsiteX3" fmla="*/ 223135 w 446271"/>
                <a:gd name="connsiteY3" fmla="*/ 526651 h 577870"/>
                <a:gd name="connsiteX4" fmla="*/ 193067 w 446271"/>
                <a:gd name="connsiteY4" fmla="*/ 496584 h 577870"/>
                <a:gd name="connsiteX5" fmla="*/ 193067 w 446271"/>
                <a:gd name="connsiteY5" fmla="*/ 422017 h 577870"/>
                <a:gd name="connsiteX6" fmla="*/ 223135 w 446271"/>
                <a:gd name="connsiteY6" fmla="*/ 391949 h 577870"/>
                <a:gd name="connsiteX7" fmla="*/ 223135 w 446271"/>
                <a:gd name="connsiteY7" fmla="*/ 365760 h 577870"/>
                <a:gd name="connsiteX8" fmla="*/ 166830 w 446271"/>
                <a:gd name="connsiteY8" fmla="*/ 422065 h 577870"/>
                <a:gd name="connsiteX9" fmla="*/ 166830 w 446271"/>
                <a:gd name="connsiteY9" fmla="*/ 496535 h 577870"/>
                <a:gd name="connsiteX10" fmla="*/ 223135 w 446271"/>
                <a:gd name="connsiteY10" fmla="*/ 552840 h 577870"/>
                <a:gd name="connsiteX11" fmla="*/ 223135 w 446271"/>
                <a:gd name="connsiteY11" fmla="*/ 552840 h 577870"/>
                <a:gd name="connsiteX12" fmla="*/ 279440 w 446271"/>
                <a:gd name="connsiteY12" fmla="*/ 496535 h 577870"/>
                <a:gd name="connsiteX13" fmla="*/ 279440 w 446271"/>
                <a:gd name="connsiteY13" fmla="*/ 422065 h 577870"/>
                <a:gd name="connsiteX14" fmla="*/ 223135 w 446271"/>
                <a:gd name="connsiteY14" fmla="*/ 365760 h 577870"/>
                <a:gd name="connsiteX15" fmla="*/ 223135 w 446271"/>
                <a:gd name="connsiteY15" fmla="*/ 78391 h 577870"/>
                <a:gd name="connsiteX16" fmla="*/ 133135 w 446271"/>
                <a:gd name="connsiteY16" fmla="*/ 168391 h 577870"/>
                <a:gd name="connsiteX17" fmla="*/ 133135 w 446271"/>
                <a:gd name="connsiteY17" fmla="*/ 276615 h 577870"/>
                <a:gd name="connsiteX18" fmla="*/ 313135 w 446271"/>
                <a:gd name="connsiteY18" fmla="*/ 276615 h 577870"/>
                <a:gd name="connsiteX19" fmla="*/ 313135 w 446271"/>
                <a:gd name="connsiteY19" fmla="*/ 168391 h 577870"/>
                <a:gd name="connsiteX20" fmla="*/ 223135 w 446271"/>
                <a:gd name="connsiteY20" fmla="*/ 78391 h 577870"/>
                <a:gd name="connsiteX21" fmla="*/ 223136 w 446271"/>
                <a:gd name="connsiteY21" fmla="*/ 0 h 577870"/>
                <a:gd name="connsiteX22" fmla="*/ 391673 w 446271"/>
                <a:gd name="connsiteY22" fmla="*/ 168537 h 577870"/>
                <a:gd name="connsiteX23" fmla="*/ 391673 w 446271"/>
                <a:gd name="connsiteY23" fmla="*/ 276615 h 577870"/>
                <a:gd name="connsiteX24" fmla="*/ 426955 w 446271"/>
                <a:gd name="connsiteY24" fmla="*/ 276615 h 577870"/>
                <a:gd name="connsiteX25" fmla="*/ 446271 w 446271"/>
                <a:gd name="connsiteY25" fmla="*/ 295931 h 577870"/>
                <a:gd name="connsiteX26" fmla="*/ 446271 w 446271"/>
                <a:gd name="connsiteY26" fmla="*/ 558554 h 577870"/>
                <a:gd name="connsiteX27" fmla="*/ 426955 w 446271"/>
                <a:gd name="connsiteY27" fmla="*/ 577870 h 577870"/>
                <a:gd name="connsiteX28" fmla="*/ 19316 w 446271"/>
                <a:gd name="connsiteY28" fmla="*/ 577870 h 577870"/>
                <a:gd name="connsiteX29" fmla="*/ 0 w 446271"/>
                <a:gd name="connsiteY29" fmla="*/ 558554 h 577870"/>
                <a:gd name="connsiteX30" fmla="*/ 0 w 446271"/>
                <a:gd name="connsiteY30" fmla="*/ 295931 h 577870"/>
                <a:gd name="connsiteX31" fmla="*/ 19316 w 446271"/>
                <a:gd name="connsiteY31" fmla="*/ 276615 h 577870"/>
                <a:gd name="connsiteX32" fmla="*/ 54599 w 446271"/>
                <a:gd name="connsiteY32" fmla="*/ 276615 h 577870"/>
                <a:gd name="connsiteX33" fmla="*/ 54599 w 446271"/>
                <a:gd name="connsiteY33" fmla="*/ 168537 h 577870"/>
                <a:gd name="connsiteX34" fmla="*/ 223136 w 446271"/>
                <a:gd name="connsiteY34" fmla="*/ 0 h 5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6271" h="577870">
                  <a:moveTo>
                    <a:pt x="223135" y="391949"/>
                  </a:moveTo>
                  <a:cubicBezTo>
                    <a:pt x="239741" y="391949"/>
                    <a:pt x="253202" y="405411"/>
                    <a:pt x="253202" y="422017"/>
                  </a:cubicBezTo>
                  <a:lnTo>
                    <a:pt x="253202" y="496584"/>
                  </a:lnTo>
                  <a:cubicBezTo>
                    <a:pt x="253202" y="513189"/>
                    <a:pt x="239741" y="526651"/>
                    <a:pt x="223135" y="526651"/>
                  </a:cubicBezTo>
                  <a:cubicBezTo>
                    <a:pt x="206529" y="526651"/>
                    <a:pt x="193067" y="513189"/>
                    <a:pt x="193067" y="496584"/>
                  </a:cubicBezTo>
                  <a:lnTo>
                    <a:pt x="193067" y="422017"/>
                  </a:lnTo>
                  <a:cubicBezTo>
                    <a:pt x="193067" y="405411"/>
                    <a:pt x="206529" y="391949"/>
                    <a:pt x="223135" y="391949"/>
                  </a:cubicBezTo>
                  <a:close/>
                  <a:moveTo>
                    <a:pt x="223135" y="365760"/>
                  </a:moveTo>
                  <a:cubicBezTo>
                    <a:pt x="192039" y="365760"/>
                    <a:pt x="166830" y="390969"/>
                    <a:pt x="166830" y="422065"/>
                  </a:cubicBezTo>
                  <a:lnTo>
                    <a:pt x="166830" y="496535"/>
                  </a:lnTo>
                  <a:cubicBezTo>
                    <a:pt x="166830" y="527631"/>
                    <a:pt x="192039" y="552840"/>
                    <a:pt x="223135" y="552840"/>
                  </a:cubicBezTo>
                  <a:lnTo>
                    <a:pt x="223135" y="552840"/>
                  </a:lnTo>
                  <a:cubicBezTo>
                    <a:pt x="254231" y="552840"/>
                    <a:pt x="279440" y="527631"/>
                    <a:pt x="279440" y="496535"/>
                  </a:cubicBezTo>
                  <a:cubicBezTo>
                    <a:pt x="279440" y="471712"/>
                    <a:pt x="279440" y="446889"/>
                    <a:pt x="279440" y="422065"/>
                  </a:cubicBezTo>
                  <a:cubicBezTo>
                    <a:pt x="279440" y="390969"/>
                    <a:pt x="254231" y="365760"/>
                    <a:pt x="223135" y="365760"/>
                  </a:cubicBezTo>
                  <a:close/>
                  <a:moveTo>
                    <a:pt x="223135" y="78391"/>
                  </a:moveTo>
                  <a:cubicBezTo>
                    <a:pt x="173429" y="78391"/>
                    <a:pt x="133135" y="118685"/>
                    <a:pt x="133135" y="168391"/>
                  </a:cubicBezTo>
                  <a:lnTo>
                    <a:pt x="133135" y="276615"/>
                  </a:lnTo>
                  <a:lnTo>
                    <a:pt x="313135" y="276615"/>
                  </a:lnTo>
                  <a:lnTo>
                    <a:pt x="313135" y="168391"/>
                  </a:lnTo>
                  <a:cubicBezTo>
                    <a:pt x="313135" y="118685"/>
                    <a:pt x="272841" y="78391"/>
                    <a:pt x="223135" y="78391"/>
                  </a:cubicBezTo>
                  <a:close/>
                  <a:moveTo>
                    <a:pt x="223136" y="0"/>
                  </a:moveTo>
                  <a:cubicBezTo>
                    <a:pt x="316216" y="0"/>
                    <a:pt x="391673" y="75457"/>
                    <a:pt x="391673" y="168537"/>
                  </a:cubicBezTo>
                  <a:lnTo>
                    <a:pt x="391673" y="276615"/>
                  </a:lnTo>
                  <a:lnTo>
                    <a:pt x="426955" y="276615"/>
                  </a:lnTo>
                  <a:cubicBezTo>
                    <a:pt x="437623" y="276615"/>
                    <a:pt x="446271" y="285263"/>
                    <a:pt x="446271" y="295931"/>
                  </a:cubicBezTo>
                  <a:lnTo>
                    <a:pt x="446271" y="558554"/>
                  </a:lnTo>
                  <a:cubicBezTo>
                    <a:pt x="446271" y="569222"/>
                    <a:pt x="437623" y="577870"/>
                    <a:pt x="426955" y="577870"/>
                  </a:cubicBezTo>
                  <a:lnTo>
                    <a:pt x="19316" y="577870"/>
                  </a:lnTo>
                  <a:cubicBezTo>
                    <a:pt x="8648" y="577870"/>
                    <a:pt x="0" y="569222"/>
                    <a:pt x="0" y="558554"/>
                  </a:cubicBezTo>
                  <a:lnTo>
                    <a:pt x="0" y="295931"/>
                  </a:lnTo>
                  <a:cubicBezTo>
                    <a:pt x="0" y="285263"/>
                    <a:pt x="8648" y="276615"/>
                    <a:pt x="19316" y="276615"/>
                  </a:cubicBezTo>
                  <a:lnTo>
                    <a:pt x="54599" y="276615"/>
                  </a:lnTo>
                  <a:lnTo>
                    <a:pt x="54599" y="168537"/>
                  </a:lnTo>
                  <a:cubicBezTo>
                    <a:pt x="54599" y="75457"/>
                    <a:pt x="130056" y="0"/>
                    <a:pt x="223136"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08973" y="980368"/>
            <a:ext cx="4252336" cy="1085245"/>
            <a:chOff x="1037876" y="1921244"/>
            <a:chExt cx="5651978" cy="1208170"/>
          </a:xfrm>
        </p:grpSpPr>
        <p:sp>
          <p:nvSpPr>
            <p:cNvPr id="35" name="圆角矩形 34"/>
            <p:cNvSpPr/>
            <p:nvPr/>
          </p:nvSpPr>
          <p:spPr>
            <a:xfrm>
              <a:off x="1037876" y="1921244"/>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2338268" y="1921244"/>
              <a:ext cx="4351586" cy="1208170"/>
              <a:chOff x="2327510" y="1921244"/>
              <a:chExt cx="4351586" cy="1208170"/>
            </a:xfrm>
          </p:grpSpPr>
          <p:sp>
            <p:nvSpPr>
              <p:cNvPr id="47" name="圆角矩形 46"/>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2363103" y="1956529"/>
                <a:ext cx="4280400" cy="1137600"/>
              </a:xfrm>
              <a:prstGeom prst="roundRect">
                <a:avLst>
                  <a:gd name="adj" fmla="val 13183"/>
                </a:avLst>
              </a:prstGeom>
              <a:solidFill>
                <a:srgbClr val="C0000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2107405" y="2112662"/>
              <a:ext cx="385680" cy="853168"/>
              <a:chOff x="2107405" y="2112662"/>
              <a:chExt cx="385680" cy="853168"/>
            </a:xfrm>
          </p:grpSpPr>
          <p:grpSp>
            <p:nvGrpSpPr>
              <p:cNvPr id="39" name="组合 38"/>
              <p:cNvGrpSpPr/>
              <p:nvPr/>
            </p:nvGrpSpPr>
            <p:grpSpPr>
              <a:xfrm>
                <a:off x="2107405" y="2112662"/>
                <a:ext cx="385680" cy="108000"/>
                <a:chOff x="2107405" y="2112662"/>
                <a:chExt cx="385680" cy="108000"/>
              </a:xfrm>
            </p:grpSpPr>
            <p:sp>
              <p:nvSpPr>
                <p:cNvPr id="44" name="椭圆 43"/>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2107405" y="2857830"/>
                <a:ext cx="385680" cy="108000"/>
                <a:chOff x="2107405" y="2112662"/>
                <a:chExt cx="385680" cy="108000"/>
              </a:xfrm>
            </p:grpSpPr>
            <p:sp>
              <p:nvSpPr>
                <p:cNvPr id="41" name="椭圆 40"/>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任意多边形 37"/>
            <p:cNvSpPr/>
            <p:nvPr/>
          </p:nvSpPr>
          <p:spPr>
            <a:xfrm>
              <a:off x="1222411" y="2258707"/>
              <a:ext cx="851386" cy="599122"/>
            </a:xfrm>
            <a:custGeom>
              <a:avLst/>
              <a:gdLst>
                <a:gd name="connsiteX0" fmla="*/ 427778 w 851386"/>
                <a:gd name="connsiteY0" fmla="*/ 414000 h 599122"/>
                <a:gd name="connsiteX1" fmla="*/ 504848 w 851386"/>
                <a:gd name="connsiteY1" fmla="*/ 429560 h 599122"/>
                <a:gd name="connsiteX2" fmla="*/ 557818 w 851386"/>
                <a:gd name="connsiteY2" fmla="*/ 465274 h 599122"/>
                <a:gd name="connsiteX3" fmla="*/ 423970 w 851386"/>
                <a:gd name="connsiteY3" fmla="*/ 599122 h 599122"/>
                <a:gd name="connsiteX4" fmla="*/ 293188 w 851386"/>
                <a:gd name="connsiteY4" fmla="*/ 468340 h 599122"/>
                <a:gd name="connsiteX5" fmla="*/ 350708 w 851386"/>
                <a:gd name="connsiteY5" fmla="*/ 429561 h 599122"/>
                <a:gd name="connsiteX6" fmla="*/ 427778 w 851386"/>
                <a:gd name="connsiteY6" fmla="*/ 414000 h 599122"/>
                <a:gd name="connsiteX7" fmla="*/ 427780 w 851386"/>
                <a:gd name="connsiteY7" fmla="*/ 198000 h 599122"/>
                <a:gd name="connsiteX8" fmla="*/ 659250 w 851386"/>
                <a:gd name="connsiteY8" fmla="*/ 268705 h 599122"/>
                <a:gd name="connsiteX9" fmla="*/ 711379 w 851386"/>
                <a:gd name="connsiteY9" fmla="*/ 311715 h 599122"/>
                <a:gd name="connsiteX10" fmla="*/ 617701 w 851386"/>
                <a:gd name="connsiteY10" fmla="*/ 405391 h 599122"/>
                <a:gd name="connsiteX11" fmla="*/ 585179 w 851386"/>
                <a:gd name="connsiteY11" fmla="*/ 378559 h 599122"/>
                <a:gd name="connsiteX12" fmla="*/ 427778 w 851386"/>
                <a:gd name="connsiteY12" fmla="*/ 330480 h 599122"/>
                <a:gd name="connsiteX13" fmla="*/ 270380 w 851386"/>
                <a:gd name="connsiteY13" fmla="*/ 378559 h 599122"/>
                <a:gd name="connsiteX14" fmla="*/ 233684 w 851386"/>
                <a:gd name="connsiteY14" fmla="*/ 408835 h 599122"/>
                <a:gd name="connsiteX15" fmla="*/ 140006 w 851386"/>
                <a:gd name="connsiteY15" fmla="*/ 315158 h 599122"/>
                <a:gd name="connsiteX16" fmla="*/ 196307 w 851386"/>
                <a:gd name="connsiteY16" fmla="*/ 268705 h 599122"/>
                <a:gd name="connsiteX17" fmla="*/ 427780 w 851386"/>
                <a:gd name="connsiteY17" fmla="*/ 198000 h 599122"/>
                <a:gd name="connsiteX18" fmla="*/ 427779 w 851386"/>
                <a:gd name="connsiteY18" fmla="*/ 0 h 599122"/>
                <a:gd name="connsiteX19" fmla="*/ 769954 w 851386"/>
                <a:gd name="connsiteY19" fmla="*/ 104521 h 599122"/>
                <a:gd name="connsiteX20" fmla="*/ 851386 w 851386"/>
                <a:gd name="connsiteY20" fmla="*/ 171707 h 599122"/>
                <a:gd name="connsiteX21" fmla="*/ 756181 w 851386"/>
                <a:gd name="connsiteY21" fmla="*/ 266912 h 599122"/>
                <a:gd name="connsiteX22" fmla="*/ 694676 w 851386"/>
                <a:gd name="connsiteY22" fmla="*/ 216165 h 599122"/>
                <a:gd name="connsiteX23" fmla="*/ 427778 w 851386"/>
                <a:gd name="connsiteY23" fmla="*/ 134639 h 599122"/>
                <a:gd name="connsiteX24" fmla="*/ 160882 w 851386"/>
                <a:gd name="connsiteY24" fmla="*/ 216166 h 599122"/>
                <a:gd name="connsiteX25" fmla="*/ 95203 w 851386"/>
                <a:gd name="connsiteY25" fmla="*/ 270354 h 599122"/>
                <a:gd name="connsiteX26" fmla="*/ 0 w 851386"/>
                <a:gd name="connsiteY26" fmla="*/ 175151 h 599122"/>
                <a:gd name="connsiteX27" fmla="*/ 85604 w 851386"/>
                <a:gd name="connsiteY27" fmla="*/ 104520 h 599122"/>
                <a:gd name="connsiteX28" fmla="*/ 427779 w 851386"/>
                <a:gd name="connsiteY28" fmla="*/ 0 h 5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1386" h="599122">
                  <a:moveTo>
                    <a:pt x="427778" y="414000"/>
                  </a:moveTo>
                  <a:cubicBezTo>
                    <a:pt x="455116" y="414000"/>
                    <a:pt x="481160" y="419540"/>
                    <a:pt x="504848" y="429560"/>
                  </a:cubicBezTo>
                  <a:lnTo>
                    <a:pt x="557818" y="465274"/>
                  </a:lnTo>
                  <a:lnTo>
                    <a:pt x="423970" y="599122"/>
                  </a:lnTo>
                  <a:lnTo>
                    <a:pt x="293188" y="468340"/>
                  </a:lnTo>
                  <a:lnTo>
                    <a:pt x="350708" y="429561"/>
                  </a:lnTo>
                  <a:cubicBezTo>
                    <a:pt x="374396" y="419541"/>
                    <a:pt x="400440" y="414000"/>
                    <a:pt x="427778" y="414000"/>
                  </a:cubicBezTo>
                  <a:close/>
                  <a:moveTo>
                    <a:pt x="427780" y="198000"/>
                  </a:moveTo>
                  <a:cubicBezTo>
                    <a:pt x="513523" y="198000"/>
                    <a:pt x="593176" y="224066"/>
                    <a:pt x="659250" y="268705"/>
                  </a:cubicBezTo>
                  <a:lnTo>
                    <a:pt x="711379" y="311715"/>
                  </a:lnTo>
                  <a:lnTo>
                    <a:pt x="617701" y="405391"/>
                  </a:lnTo>
                  <a:lnTo>
                    <a:pt x="585179" y="378559"/>
                  </a:lnTo>
                  <a:cubicBezTo>
                    <a:pt x="540248" y="348204"/>
                    <a:pt x="486084" y="330480"/>
                    <a:pt x="427778" y="330480"/>
                  </a:cubicBezTo>
                  <a:cubicBezTo>
                    <a:pt x="369475" y="330480"/>
                    <a:pt x="315309" y="348204"/>
                    <a:pt x="270380" y="378559"/>
                  </a:cubicBezTo>
                  <a:lnTo>
                    <a:pt x="233684" y="408835"/>
                  </a:lnTo>
                  <a:lnTo>
                    <a:pt x="140006" y="315158"/>
                  </a:lnTo>
                  <a:lnTo>
                    <a:pt x="196307" y="268705"/>
                  </a:lnTo>
                  <a:cubicBezTo>
                    <a:pt x="262383" y="224066"/>
                    <a:pt x="342038" y="198000"/>
                    <a:pt x="427780" y="198000"/>
                  </a:cubicBezTo>
                  <a:close/>
                  <a:moveTo>
                    <a:pt x="427779" y="0"/>
                  </a:moveTo>
                  <a:cubicBezTo>
                    <a:pt x="554529" y="0"/>
                    <a:pt x="672279" y="38530"/>
                    <a:pt x="769954" y="104521"/>
                  </a:cubicBezTo>
                  <a:lnTo>
                    <a:pt x="851386" y="171707"/>
                  </a:lnTo>
                  <a:lnTo>
                    <a:pt x="756181" y="266912"/>
                  </a:lnTo>
                  <a:lnTo>
                    <a:pt x="694676" y="216165"/>
                  </a:lnTo>
                  <a:cubicBezTo>
                    <a:pt x="618488" y="164695"/>
                    <a:pt x="526644" y="134639"/>
                    <a:pt x="427778" y="134639"/>
                  </a:cubicBezTo>
                  <a:cubicBezTo>
                    <a:pt x="328915" y="134640"/>
                    <a:pt x="237069" y="164695"/>
                    <a:pt x="160882" y="216166"/>
                  </a:cubicBezTo>
                  <a:lnTo>
                    <a:pt x="95203" y="270354"/>
                  </a:lnTo>
                  <a:lnTo>
                    <a:pt x="0" y="175151"/>
                  </a:lnTo>
                  <a:lnTo>
                    <a:pt x="85604" y="104520"/>
                  </a:lnTo>
                  <a:cubicBezTo>
                    <a:pt x="183280" y="38530"/>
                    <a:pt x="301030" y="0"/>
                    <a:pt x="42777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矩形 48"/>
          <p:cNvSpPr/>
          <p:nvPr/>
        </p:nvSpPr>
        <p:spPr>
          <a:xfrm>
            <a:off x="1690724" y="1053897"/>
            <a:ext cx="2246523" cy="400101"/>
          </a:xfrm>
          <a:prstGeom prst="rect">
            <a:avLst/>
          </a:prstGeom>
        </p:spPr>
        <p:txBody>
          <a:bodyPr wrap="square" lIns="91431" tIns="45716" rIns="91431" bIns="45716">
            <a:spAutoFit/>
          </a:bodyPr>
          <a:lstStyle/>
          <a:p>
            <a:r>
              <a:rPr lang="zh-CN" altLang="en-US" sz="2000" b="1" dirty="0">
                <a:solidFill>
                  <a:schemeClr val="bg1"/>
                </a:solidFill>
                <a:latin typeface="微软雅黑" pitchFamily="34" charset="-122"/>
                <a:ea typeface="微软雅黑" pitchFamily="34" charset="-122"/>
              </a:rPr>
              <a:t>点击</a:t>
            </a:r>
            <a:r>
              <a:rPr lang="zh-CN" altLang="en-US" sz="2000" b="1" dirty="0" smtClean="0">
                <a:solidFill>
                  <a:schemeClr val="bg1"/>
                </a:solidFill>
                <a:latin typeface="微软雅黑" pitchFamily="34" charset="-122"/>
                <a:ea typeface="微软雅黑" pitchFamily="34" charset="-122"/>
              </a:rPr>
              <a:t>添加</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p:txBody>
      </p:sp>
      <p:sp>
        <p:nvSpPr>
          <p:cNvPr id="50" name="矩形 47"/>
          <p:cNvSpPr>
            <a:spLocks noChangeArrowheads="1"/>
          </p:cNvSpPr>
          <p:nvPr/>
        </p:nvSpPr>
        <p:spPr bwMode="auto">
          <a:xfrm>
            <a:off x="1690724" y="1461411"/>
            <a:ext cx="3225404" cy="51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bg1"/>
                </a:solidFill>
                <a:sym typeface="微软雅黑" pitchFamily="34" charset="-122"/>
              </a:rPr>
              <a:t>在此录入上述图表</a:t>
            </a:r>
            <a:r>
              <a:rPr lang="zh-CN" altLang="en-US" sz="1200" dirty="0" smtClean="0">
                <a:solidFill>
                  <a:schemeClr val="bg1"/>
                </a:solidFill>
                <a:sym typeface="微软雅黑" pitchFamily="34" charset="-122"/>
              </a:rPr>
              <a:t>的</a:t>
            </a:r>
            <a:r>
              <a:rPr lang="zh-CN" altLang="en-US" sz="1200" dirty="0">
                <a:solidFill>
                  <a:schemeClr val="bg1"/>
                </a:solidFill>
                <a:sym typeface="微软雅黑" pitchFamily="34" charset="-122"/>
              </a:rPr>
              <a:t>综合</a:t>
            </a:r>
            <a:r>
              <a:rPr lang="zh-CN" altLang="en-US" sz="1200" dirty="0" smtClean="0">
                <a:solidFill>
                  <a:schemeClr val="bg1"/>
                </a:solidFill>
                <a:sym typeface="微软雅黑" pitchFamily="34" charset="-122"/>
              </a:rPr>
              <a:t>描述</a:t>
            </a:r>
            <a:r>
              <a:rPr lang="zh-CN" altLang="en-US" sz="1200" dirty="0">
                <a:solidFill>
                  <a:schemeClr val="bg1"/>
                </a:solidFill>
                <a:sym typeface="微软雅黑" pitchFamily="34" charset="-122"/>
              </a:rPr>
              <a:t>说明，在此录入上述图表的综合描述</a:t>
            </a:r>
            <a:r>
              <a:rPr lang="zh-CN" altLang="en-US" sz="1200" dirty="0" smtClean="0">
                <a:solidFill>
                  <a:schemeClr val="bg1"/>
                </a:solidFill>
                <a:sym typeface="微软雅黑" pitchFamily="34" charset="-122"/>
              </a:rPr>
              <a:t>说明。</a:t>
            </a:r>
            <a:endParaRPr lang="zh-CN" altLang="en-US" sz="1200" dirty="0">
              <a:solidFill>
                <a:schemeClr val="bg1"/>
              </a:solidFill>
              <a:sym typeface="微软雅黑" pitchFamily="34" charset="-122"/>
            </a:endParaRPr>
          </a:p>
        </p:txBody>
      </p:sp>
      <p:sp>
        <p:nvSpPr>
          <p:cNvPr id="51" name="矩形 50"/>
          <p:cNvSpPr/>
          <p:nvPr/>
        </p:nvSpPr>
        <p:spPr>
          <a:xfrm>
            <a:off x="1754218" y="2406087"/>
            <a:ext cx="2062920" cy="400101"/>
          </a:xfrm>
          <a:prstGeom prst="rect">
            <a:avLst/>
          </a:prstGeom>
        </p:spPr>
        <p:txBody>
          <a:bodyPr wrap="square" lIns="91431" tIns="45716" rIns="91431" bIns="45716">
            <a:spAutoFit/>
          </a:bodyPr>
          <a:lstStyle/>
          <a:p>
            <a:r>
              <a:rPr lang="zh-CN" altLang="en-US" sz="2000" b="1" dirty="0">
                <a:solidFill>
                  <a:schemeClr val="bg1"/>
                </a:solidFill>
                <a:latin typeface="微软雅黑" pitchFamily="34" charset="-122"/>
                <a:ea typeface="微软雅黑" pitchFamily="34" charset="-122"/>
              </a:rPr>
              <a:t>点击</a:t>
            </a:r>
            <a:r>
              <a:rPr lang="zh-CN" altLang="en-US" sz="2000" b="1" dirty="0" smtClean="0">
                <a:solidFill>
                  <a:schemeClr val="bg1"/>
                </a:solidFill>
                <a:latin typeface="微软雅黑" pitchFamily="34" charset="-122"/>
                <a:ea typeface="微软雅黑" pitchFamily="34" charset="-122"/>
              </a:rPr>
              <a:t>添加</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p:txBody>
      </p:sp>
      <p:sp>
        <p:nvSpPr>
          <p:cNvPr id="52" name="矩形 47"/>
          <p:cNvSpPr>
            <a:spLocks noChangeArrowheads="1"/>
          </p:cNvSpPr>
          <p:nvPr/>
        </p:nvSpPr>
        <p:spPr bwMode="auto">
          <a:xfrm>
            <a:off x="1754217" y="2813601"/>
            <a:ext cx="2961799"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bg1"/>
                </a:solidFill>
                <a:sym typeface="微软雅黑" pitchFamily="34" charset="-122"/>
              </a:rPr>
              <a:t>在此录入上述图表</a:t>
            </a:r>
            <a:r>
              <a:rPr lang="zh-CN" altLang="en-US" sz="1200" dirty="0" smtClean="0">
                <a:solidFill>
                  <a:schemeClr val="bg1"/>
                </a:solidFill>
                <a:sym typeface="微软雅黑" pitchFamily="34" charset="-122"/>
              </a:rPr>
              <a:t>的</a:t>
            </a:r>
            <a:r>
              <a:rPr lang="zh-CN" altLang="en-US" sz="1200" dirty="0">
                <a:solidFill>
                  <a:schemeClr val="bg1"/>
                </a:solidFill>
                <a:sym typeface="微软雅黑" pitchFamily="34" charset="-122"/>
              </a:rPr>
              <a:t>综合</a:t>
            </a:r>
            <a:r>
              <a:rPr lang="zh-CN" altLang="en-US" sz="1200" dirty="0" smtClean="0">
                <a:solidFill>
                  <a:schemeClr val="bg1"/>
                </a:solidFill>
                <a:sym typeface="微软雅黑" pitchFamily="34" charset="-122"/>
              </a:rPr>
              <a:t>描述</a:t>
            </a:r>
            <a:r>
              <a:rPr lang="zh-CN" altLang="en-US" sz="1200" dirty="0">
                <a:solidFill>
                  <a:schemeClr val="bg1"/>
                </a:solidFill>
                <a:sym typeface="微软雅黑" pitchFamily="34" charset="-122"/>
              </a:rPr>
              <a:t>说明，在此录入上述图表的综合描述</a:t>
            </a:r>
            <a:r>
              <a:rPr lang="zh-CN" altLang="en-US" sz="1200" dirty="0" smtClean="0">
                <a:solidFill>
                  <a:schemeClr val="bg1"/>
                </a:solidFill>
                <a:sym typeface="微软雅黑" pitchFamily="34" charset="-122"/>
              </a:rPr>
              <a:t>说明。</a:t>
            </a:r>
            <a:endParaRPr lang="zh-CN" altLang="en-US" sz="1200" dirty="0">
              <a:solidFill>
                <a:schemeClr val="bg1"/>
              </a:solidFill>
              <a:sym typeface="微软雅黑" pitchFamily="34" charset="-122"/>
            </a:endParaRPr>
          </a:p>
        </p:txBody>
      </p:sp>
      <p:sp>
        <p:nvSpPr>
          <p:cNvPr id="53" name="矩形 52"/>
          <p:cNvSpPr/>
          <p:nvPr/>
        </p:nvSpPr>
        <p:spPr>
          <a:xfrm>
            <a:off x="1827015" y="3768421"/>
            <a:ext cx="2012215" cy="400101"/>
          </a:xfrm>
          <a:prstGeom prst="rect">
            <a:avLst/>
          </a:prstGeom>
        </p:spPr>
        <p:txBody>
          <a:bodyPr wrap="square" lIns="91431" tIns="45716" rIns="91431" bIns="45716">
            <a:spAutoFit/>
          </a:bodyPr>
          <a:lstStyle/>
          <a:p>
            <a:r>
              <a:rPr lang="zh-CN" altLang="en-US" sz="2000" b="1" dirty="0">
                <a:solidFill>
                  <a:schemeClr val="bg1"/>
                </a:solidFill>
                <a:latin typeface="微软雅黑" pitchFamily="34" charset="-122"/>
                <a:ea typeface="微软雅黑" pitchFamily="34" charset="-122"/>
              </a:rPr>
              <a:t>点击</a:t>
            </a:r>
            <a:r>
              <a:rPr lang="zh-CN" altLang="en-US" sz="2000" b="1" dirty="0" smtClean="0">
                <a:solidFill>
                  <a:schemeClr val="bg1"/>
                </a:solidFill>
                <a:latin typeface="微软雅黑" pitchFamily="34" charset="-122"/>
                <a:ea typeface="微软雅黑" pitchFamily="34" charset="-122"/>
              </a:rPr>
              <a:t>添加</a:t>
            </a:r>
            <a:r>
              <a:rPr lang="zh-CN" altLang="en-US" sz="2000" b="1" dirty="0">
                <a:solidFill>
                  <a:schemeClr val="bg1"/>
                </a:solidFill>
                <a:latin typeface="微软雅黑" pitchFamily="34" charset="-122"/>
                <a:ea typeface="微软雅黑" pitchFamily="34" charset="-122"/>
              </a:rPr>
              <a:t>标题</a:t>
            </a:r>
            <a:endParaRPr lang="en-US" altLang="zh-CN" sz="2000" b="1" dirty="0">
              <a:solidFill>
                <a:schemeClr val="bg1"/>
              </a:solidFill>
              <a:latin typeface="微软雅黑" pitchFamily="34" charset="-122"/>
              <a:ea typeface="微软雅黑" pitchFamily="34" charset="-122"/>
            </a:endParaRPr>
          </a:p>
        </p:txBody>
      </p:sp>
      <p:sp>
        <p:nvSpPr>
          <p:cNvPr id="54" name="矩形 47"/>
          <p:cNvSpPr>
            <a:spLocks noChangeArrowheads="1"/>
          </p:cNvSpPr>
          <p:nvPr/>
        </p:nvSpPr>
        <p:spPr bwMode="auto">
          <a:xfrm>
            <a:off x="1827015" y="4175935"/>
            <a:ext cx="2889001"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bg1"/>
                </a:solidFill>
                <a:sym typeface="微软雅黑" pitchFamily="34" charset="-122"/>
              </a:rPr>
              <a:t>在此录入上述图表</a:t>
            </a:r>
            <a:r>
              <a:rPr lang="zh-CN" altLang="en-US" sz="1200" dirty="0" smtClean="0">
                <a:solidFill>
                  <a:schemeClr val="bg1"/>
                </a:solidFill>
                <a:sym typeface="微软雅黑" pitchFamily="34" charset="-122"/>
              </a:rPr>
              <a:t>的</a:t>
            </a:r>
            <a:r>
              <a:rPr lang="zh-CN" altLang="en-US" sz="1200" dirty="0">
                <a:solidFill>
                  <a:schemeClr val="bg1"/>
                </a:solidFill>
                <a:sym typeface="微软雅黑" pitchFamily="34" charset="-122"/>
              </a:rPr>
              <a:t>综合</a:t>
            </a:r>
            <a:r>
              <a:rPr lang="zh-CN" altLang="en-US" sz="1200" dirty="0" smtClean="0">
                <a:solidFill>
                  <a:schemeClr val="bg1"/>
                </a:solidFill>
                <a:sym typeface="微软雅黑" pitchFamily="34" charset="-122"/>
              </a:rPr>
              <a:t>描述</a:t>
            </a:r>
            <a:r>
              <a:rPr lang="zh-CN" altLang="en-US" sz="1200" dirty="0">
                <a:solidFill>
                  <a:schemeClr val="bg1"/>
                </a:solidFill>
                <a:sym typeface="微软雅黑" pitchFamily="34" charset="-122"/>
              </a:rPr>
              <a:t>说明，在此录入上述图表的综合描述</a:t>
            </a:r>
            <a:r>
              <a:rPr lang="zh-CN" altLang="en-US" sz="1200" dirty="0" smtClean="0">
                <a:solidFill>
                  <a:schemeClr val="bg1"/>
                </a:solidFill>
                <a:sym typeface="微软雅黑" pitchFamily="34" charset="-122"/>
              </a:rPr>
              <a:t>说明。</a:t>
            </a:r>
            <a:endParaRPr lang="zh-CN" altLang="en-US" sz="1200" dirty="0">
              <a:solidFill>
                <a:schemeClr val="bg1"/>
              </a:solidFill>
              <a:sym typeface="微软雅黑" pitchFamily="34" charset="-122"/>
            </a:endParaRPr>
          </a:p>
        </p:txBody>
      </p:sp>
      <p:sp>
        <p:nvSpPr>
          <p:cNvPr id="55" name="矩形 54"/>
          <p:cNvSpPr/>
          <p:nvPr/>
        </p:nvSpPr>
        <p:spPr>
          <a:xfrm>
            <a:off x="5082816" y="556787"/>
            <a:ext cx="3421429" cy="4586713"/>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2697914801"/>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1000"/>
                                        <p:tgtEl>
                                          <p:spTgt spid="55"/>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450" decel="100000" fill="hold"/>
                                        <p:tgtEl>
                                          <p:spTgt spid="34"/>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500"/>
                                        <p:tgtEl>
                                          <p:spTgt spid="4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childTnLst>
                          </p:cTn>
                        </p:par>
                        <p:par>
                          <p:cTn id="22" fill="hold">
                            <p:stCondLst>
                              <p:cond delay="2000"/>
                            </p:stCondLst>
                            <p:childTnLst>
                              <p:par>
                                <p:cTn id="23" presetID="3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anim calcmode="lin" valueType="num">
                                      <p:cBhvr>
                                        <p:cTn id="26" dur="500" fill="hold"/>
                                        <p:tgtEl>
                                          <p:spTgt spid="19"/>
                                        </p:tgtEl>
                                        <p:attrNameLst>
                                          <p:attrName>ppt_x</p:attrName>
                                        </p:attrNameLst>
                                      </p:cBhvr>
                                      <p:tavLst>
                                        <p:tav tm="0">
                                          <p:val>
                                            <p:strVal val="#ppt_x"/>
                                          </p:val>
                                        </p:tav>
                                        <p:tav tm="100000">
                                          <p:val>
                                            <p:strVal val="#ppt_x"/>
                                          </p:val>
                                        </p:tav>
                                      </p:tavLst>
                                    </p:anim>
                                    <p:anim calcmode="lin" valueType="num">
                                      <p:cBhvr>
                                        <p:cTn id="27" dur="450" decel="100000" fill="hold"/>
                                        <p:tgtEl>
                                          <p:spTgt spid="19"/>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par>
                          <p:cTn id="36" fill="hold">
                            <p:stCondLst>
                              <p:cond delay="3000"/>
                            </p:stCondLst>
                            <p:childTnLst>
                              <p:par>
                                <p:cTn id="37" presetID="37"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450" decel="100000" fill="hold"/>
                                        <p:tgtEl>
                                          <p:spTgt spid="4"/>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animBg="1"/>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47" name="TextBox 18"/>
          <p:cNvSpPr txBox="1"/>
          <p:nvPr/>
        </p:nvSpPr>
        <p:spPr>
          <a:xfrm>
            <a:off x="6894120" y="1386820"/>
            <a:ext cx="1368152" cy="542453"/>
          </a:xfrm>
          <a:prstGeom prst="rect">
            <a:avLst/>
          </a:prstGeom>
          <a:noFill/>
        </p:spPr>
        <p:txBody>
          <a:bodyPr wrap="square" lIns="91438" tIns="45719" rIns="91438" bIns="45719" rtlCol="0">
            <a:spAutoFit/>
          </a:bodyPr>
          <a:lstStyle/>
          <a:p>
            <a:pPr>
              <a:lnSpc>
                <a:spcPct val="130000"/>
              </a:lnSpc>
              <a:defRPr/>
            </a:pPr>
            <a:r>
              <a:rPr lang="en-US" altLang="zh-CN" sz="1100" dirty="0">
                <a:solidFill>
                  <a:prstClr val="black"/>
                </a:solidFill>
                <a:latin typeface="微软雅黑" panose="020B0503020204020204" pitchFamily="34" charset="-122"/>
                <a:ea typeface="微软雅黑" panose="020B0503020204020204" pitchFamily="34" charset="-122"/>
              </a:rPr>
              <a:t>01</a:t>
            </a:r>
            <a:r>
              <a:rPr lang="zh-CN" altLang="en-US" sz="1100" dirty="0">
                <a:solidFill>
                  <a:prstClr val="black"/>
                </a:solidFill>
                <a:latin typeface="微软雅黑" panose="020B0503020204020204" pitchFamily="34" charset="-122"/>
                <a:ea typeface="微软雅黑" panose="020B0503020204020204" pitchFamily="34" charset="-122"/>
              </a:rPr>
              <a:t>、点击输入简要文字内容，文字</a:t>
            </a:r>
          </a:p>
        </p:txBody>
      </p:sp>
      <p:sp>
        <p:nvSpPr>
          <p:cNvPr id="48" name="TextBox 19"/>
          <p:cNvSpPr txBox="1"/>
          <p:nvPr/>
        </p:nvSpPr>
        <p:spPr>
          <a:xfrm>
            <a:off x="6894120" y="2519446"/>
            <a:ext cx="1368152" cy="542453"/>
          </a:xfrm>
          <a:prstGeom prst="rect">
            <a:avLst/>
          </a:prstGeom>
          <a:noFill/>
        </p:spPr>
        <p:txBody>
          <a:bodyPr wrap="square" lIns="91438" tIns="45719" rIns="91438" bIns="45719"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pPr>
              <a:lnSpc>
                <a:spcPct val="130000"/>
              </a:lnSpc>
              <a:defRPr/>
            </a:pPr>
            <a:r>
              <a:rPr lang="en-US" altLang="zh-CN" sz="1100" dirty="0">
                <a:solidFill>
                  <a:prstClr val="black"/>
                </a:solidFill>
              </a:rPr>
              <a:t>02</a:t>
            </a:r>
            <a:r>
              <a:rPr lang="zh-CN" altLang="en-US" sz="1100" dirty="0">
                <a:solidFill>
                  <a:prstClr val="black"/>
                </a:solidFill>
              </a:rPr>
              <a:t>、点击输入简要文字内容，文字</a:t>
            </a:r>
          </a:p>
        </p:txBody>
      </p:sp>
      <p:sp>
        <p:nvSpPr>
          <p:cNvPr id="49" name="TextBox 20"/>
          <p:cNvSpPr txBox="1"/>
          <p:nvPr/>
        </p:nvSpPr>
        <p:spPr>
          <a:xfrm>
            <a:off x="6894120" y="3731830"/>
            <a:ext cx="1368152" cy="542453"/>
          </a:xfrm>
          <a:prstGeom prst="rect">
            <a:avLst/>
          </a:prstGeom>
          <a:noFill/>
        </p:spPr>
        <p:txBody>
          <a:bodyPr wrap="square" lIns="91438" tIns="45719" rIns="91438" bIns="45719"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pPr>
              <a:lnSpc>
                <a:spcPct val="130000"/>
              </a:lnSpc>
              <a:defRPr/>
            </a:pPr>
            <a:r>
              <a:rPr lang="en-US" altLang="zh-CN" sz="1100" dirty="0">
                <a:solidFill>
                  <a:prstClr val="black"/>
                </a:solidFill>
              </a:rPr>
              <a:t>03</a:t>
            </a:r>
            <a:r>
              <a:rPr lang="zh-CN" altLang="en-US" sz="1100" dirty="0">
                <a:solidFill>
                  <a:prstClr val="black"/>
                </a:solidFill>
              </a:rPr>
              <a:t>、点击输入简要文字内容，文字</a:t>
            </a:r>
          </a:p>
        </p:txBody>
      </p:sp>
      <p:sp>
        <p:nvSpPr>
          <p:cNvPr id="50" name="TextBox 22"/>
          <p:cNvSpPr txBox="1"/>
          <p:nvPr/>
        </p:nvSpPr>
        <p:spPr>
          <a:xfrm>
            <a:off x="491147" y="1618552"/>
            <a:ext cx="2952328" cy="542453"/>
          </a:xfrm>
          <a:prstGeom prst="rect">
            <a:avLst/>
          </a:prstGeom>
          <a:noFill/>
        </p:spPr>
        <p:txBody>
          <a:bodyPr wrap="square" lIns="91438" tIns="45719" rIns="91438" bIns="45719" rtlCol="0">
            <a:spAutoFit/>
          </a:bodyPr>
          <a:lstStyle/>
          <a:p>
            <a:pPr>
              <a:lnSpc>
                <a:spcPct val="130000"/>
              </a:lnSpc>
              <a:defRPr/>
            </a:pPr>
            <a:r>
              <a:rPr lang="zh-CN" altLang="en-US" sz="11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a:t>
            </a:r>
          </a:p>
        </p:txBody>
      </p:sp>
      <p:cxnSp>
        <p:nvCxnSpPr>
          <p:cNvPr id="51" name="直接连接符 50"/>
          <p:cNvCxnSpPr/>
          <p:nvPr/>
        </p:nvCxnSpPr>
        <p:spPr>
          <a:xfrm flipV="1">
            <a:off x="4895760" y="1629871"/>
            <a:ext cx="1389448" cy="858091"/>
          </a:xfrm>
          <a:prstGeom prst="line">
            <a:avLst/>
          </a:prstGeom>
          <a:noFill/>
          <a:ln w="76200" cap="flat" cmpd="sng" algn="ctr">
            <a:solidFill>
              <a:sysClr val="windowText" lastClr="000000"/>
            </a:solidFill>
            <a:prstDash val="solid"/>
          </a:ln>
          <a:effectLst/>
        </p:spPr>
      </p:cxnSp>
      <p:cxnSp>
        <p:nvCxnSpPr>
          <p:cNvPr id="52" name="直接连接符 51"/>
          <p:cNvCxnSpPr/>
          <p:nvPr/>
        </p:nvCxnSpPr>
        <p:spPr>
          <a:xfrm>
            <a:off x="4949904" y="2945173"/>
            <a:ext cx="1356366" cy="0"/>
          </a:xfrm>
          <a:prstGeom prst="line">
            <a:avLst/>
          </a:prstGeom>
          <a:noFill/>
          <a:ln w="76200" cap="flat" cmpd="sng" algn="ctr">
            <a:solidFill>
              <a:sysClr val="windowText" lastClr="000000"/>
            </a:solidFill>
            <a:prstDash val="solid"/>
          </a:ln>
          <a:effectLst/>
        </p:spPr>
      </p:cxnSp>
      <p:cxnSp>
        <p:nvCxnSpPr>
          <p:cNvPr id="53" name="直接连接符 52"/>
          <p:cNvCxnSpPr/>
          <p:nvPr/>
        </p:nvCxnSpPr>
        <p:spPr>
          <a:xfrm>
            <a:off x="4895760" y="3254930"/>
            <a:ext cx="1350288" cy="881261"/>
          </a:xfrm>
          <a:prstGeom prst="line">
            <a:avLst/>
          </a:prstGeom>
          <a:noFill/>
          <a:ln w="76200" cap="flat" cmpd="sng" algn="ctr">
            <a:solidFill>
              <a:sysClr val="windowText" lastClr="000000"/>
            </a:solidFill>
            <a:prstDash val="solid"/>
          </a:ln>
          <a:effectLst/>
        </p:spPr>
      </p:cxnSp>
      <p:grpSp>
        <p:nvGrpSpPr>
          <p:cNvPr id="54" name="组合 53"/>
          <p:cNvGrpSpPr/>
          <p:nvPr/>
        </p:nvGrpSpPr>
        <p:grpSpPr>
          <a:xfrm>
            <a:off x="5728649" y="1114495"/>
            <a:ext cx="1090590" cy="1068059"/>
            <a:chOff x="2470425" y="1106543"/>
            <a:chExt cx="1090590" cy="1068059"/>
          </a:xfrm>
        </p:grpSpPr>
        <p:grpSp>
          <p:nvGrpSpPr>
            <p:cNvPr id="55" name="组合 54"/>
            <p:cNvGrpSpPr/>
            <p:nvPr/>
          </p:nvGrpSpPr>
          <p:grpSpPr>
            <a:xfrm>
              <a:off x="2492956" y="1106543"/>
              <a:ext cx="1068059" cy="1068059"/>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sp>
            <p:nvSpPr>
              <p:cNvPr id="58" name="椭圆 57"/>
              <p:cNvSpPr/>
              <p:nvPr/>
            </p:nvSpPr>
            <p:spPr>
              <a:xfrm>
                <a:off x="392111" y="760414"/>
                <a:ext cx="3825875" cy="382587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grpSp>
        <p:sp>
          <p:nvSpPr>
            <p:cNvPr id="56" name="TextBox 43"/>
            <p:cNvSpPr txBox="1"/>
            <p:nvPr/>
          </p:nvSpPr>
          <p:spPr>
            <a:xfrm>
              <a:off x="2470425" y="1396843"/>
              <a:ext cx="1053935" cy="461665"/>
            </a:xfrm>
            <a:prstGeom prst="rect">
              <a:avLst/>
            </a:prstGeom>
            <a:noFill/>
          </p:spPr>
          <p:txBody>
            <a:bodyPr wrap="square" lIns="0" tIns="0" rIns="0" bIns="0" rtlCol="0">
              <a:spAutoFit/>
            </a:bodyPr>
            <a:lstStyle/>
            <a:p>
              <a:pPr algn="ctr">
                <a:defRPr/>
              </a:pPr>
              <a:r>
                <a:rPr lang="zh-CN" altLang="en-US" sz="1500" b="1" kern="0" dirty="0">
                  <a:solidFill>
                    <a:srgbClr val="C00000"/>
                  </a:solidFill>
                  <a:latin typeface="微软雅黑"/>
                  <a:ea typeface="微软雅黑"/>
                </a:rPr>
                <a:t>标题</a:t>
              </a:r>
              <a:endParaRPr lang="en-US" altLang="zh-CN" sz="1500" b="1" kern="0" dirty="0">
                <a:solidFill>
                  <a:srgbClr val="C00000"/>
                </a:solidFill>
                <a:latin typeface="微软雅黑"/>
                <a:ea typeface="微软雅黑"/>
              </a:endParaRPr>
            </a:p>
            <a:p>
              <a:pPr algn="ctr">
                <a:defRPr/>
              </a:pPr>
              <a:r>
                <a:rPr lang="zh-CN" altLang="en-US" sz="1500" b="1" kern="0" dirty="0">
                  <a:solidFill>
                    <a:srgbClr val="C00000"/>
                  </a:solidFill>
                  <a:latin typeface="微软雅黑"/>
                  <a:ea typeface="微软雅黑"/>
                </a:rPr>
                <a:t>内容</a:t>
              </a:r>
            </a:p>
          </p:txBody>
        </p:sp>
      </p:grpSp>
      <p:grpSp>
        <p:nvGrpSpPr>
          <p:cNvPr id="59" name="组合 58"/>
          <p:cNvGrpSpPr/>
          <p:nvPr/>
        </p:nvGrpSpPr>
        <p:grpSpPr>
          <a:xfrm>
            <a:off x="5767710" y="2345611"/>
            <a:ext cx="1068059" cy="1068059"/>
            <a:chOff x="2509485" y="2337659"/>
            <a:chExt cx="1068059" cy="1068059"/>
          </a:xfrm>
        </p:grpSpPr>
        <p:grpSp>
          <p:nvGrpSpPr>
            <p:cNvPr id="60" name="组合 59"/>
            <p:cNvGrpSpPr/>
            <p:nvPr/>
          </p:nvGrpSpPr>
          <p:grpSpPr>
            <a:xfrm>
              <a:off x="2509485" y="2337659"/>
              <a:ext cx="1068059" cy="1068059"/>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sp>
            <p:nvSpPr>
              <p:cNvPr id="63" name="椭圆 62"/>
              <p:cNvSpPr/>
              <p:nvPr/>
            </p:nvSpPr>
            <p:spPr>
              <a:xfrm>
                <a:off x="392111" y="760414"/>
                <a:ext cx="3825875" cy="382587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grpSp>
        <p:sp>
          <p:nvSpPr>
            <p:cNvPr id="61" name="TextBox 52"/>
            <p:cNvSpPr txBox="1"/>
            <p:nvPr/>
          </p:nvSpPr>
          <p:spPr>
            <a:xfrm>
              <a:off x="2535078" y="2643055"/>
              <a:ext cx="1025937" cy="461665"/>
            </a:xfrm>
            <a:prstGeom prst="rect">
              <a:avLst/>
            </a:prstGeom>
            <a:noFill/>
          </p:spPr>
          <p:txBody>
            <a:bodyPr wrap="square" lIns="0" tIns="0" rIns="0" bIns="0" rtlCol="0">
              <a:spAutoFit/>
            </a:bodyPr>
            <a:lstStyle/>
            <a:p>
              <a:pPr algn="ctr">
                <a:defRPr/>
              </a:pPr>
              <a:r>
                <a:rPr lang="zh-CN" altLang="en-US" sz="1500" b="1" kern="0" dirty="0">
                  <a:solidFill>
                    <a:srgbClr val="C00000"/>
                  </a:solidFill>
                  <a:latin typeface="微软雅黑"/>
                  <a:ea typeface="微软雅黑"/>
                </a:rPr>
                <a:t>标题</a:t>
              </a:r>
              <a:endParaRPr lang="en-US" altLang="zh-CN" sz="1500" b="1" kern="0" dirty="0">
                <a:solidFill>
                  <a:srgbClr val="C00000"/>
                </a:solidFill>
                <a:latin typeface="微软雅黑"/>
                <a:ea typeface="微软雅黑"/>
              </a:endParaRPr>
            </a:p>
            <a:p>
              <a:pPr algn="ctr">
                <a:defRPr/>
              </a:pPr>
              <a:r>
                <a:rPr lang="zh-CN" altLang="en-US" sz="1500" b="1" kern="0" dirty="0">
                  <a:solidFill>
                    <a:srgbClr val="C00000"/>
                  </a:solidFill>
                  <a:latin typeface="微软雅黑"/>
                  <a:ea typeface="微软雅黑"/>
                </a:rPr>
                <a:t>内容</a:t>
              </a:r>
            </a:p>
          </p:txBody>
        </p:sp>
      </p:grpSp>
      <p:grpSp>
        <p:nvGrpSpPr>
          <p:cNvPr id="64" name="组合 63"/>
          <p:cNvGrpSpPr/>
          <p:nvPr/>
        </p:nvGrpSpPr>
        <p:grpSpPr>
          <a:xfrm>
            <a:off x="5741068" y="3587814"/>
            <a:ext cx="1081044" cy="1068059"/>
            <a:chOff x="2482844" y="3579862"/>
            <a:chExt cx="1081044" cy="1068059"/>
          </a:xfrm>
        </p:grpSpPr>
        <p:grpSp>
          <p:nvGrpSpPr>
            <p:cNvPr id="65" name="组合 64"/>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sp>
            <p:nvSpPr>
              <p:cNvPr id="68" name="椭圆 67"/>
              <p:cNvSpPr/>
              <p:nvPr/>
            </p:nvSpPr>
            <p:spPr>
              <a:xfrm>
                <a:off x="392111" y="760414"/>
                <a:ext cx="3825875" cy="382587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sz="1500" kern="0">
                  <a:solidFill>
                    <a:srgbClr val="C00000"/>
                  </a:solidFill>
                  <a:latin typeface="微软雅黑"/>
                  <a:ea typeface="微软雅黑"/>
                </a:endParaRPr>
              </a:p>
            </p:txBody>
          </p:sp>
        </p:grpSp>
        <p:sp>
          <p:nvSpPr>
            <p:cNvPr id="66" name="TextBox 56"/>
            <p:cNvSpPr txBox="1"/>
            <p:nvPr/>
          </p:nvSpPr>
          <p:spPr>
            <a:xfrm>
              <a:off x="2482844" y="3853085"/>
              <a:ext cx="1076003" cy="461665"/>
            </a:xfrm>
            <a:prstGeom prst="rect">
              <a:avLst/>
            </a:prstGeom>
            <a:noFill/>
          </p:spPr>
          <p:txBody>
            <a:bodyPr wrap="square" lIns="0" tIns="0" rIns="0" bIns="0" rtlCol="0">
              <a:spAutoFit/>
            </a:bodyPr>
            <a:lstStyle/>
            <a:p>
              <a:pPr algn="ctr">
                <a:defRPr/>
              </a:pPr>
              <a:r>
                <a:rPr lang="zh-CN" altLang="en-US" sz="1500" b="1" kern="0" dirty="0">
                  <a:solidFill>
                    <a:srgbClr val="C00000"/>
                  </a:solidFill>
                  <a:latin typeface="微软雅黑"/>
                  <a:ea typeface="微软雅黑"/>
                </a:rPr>
                <a:t>标题</a:t>
              </a:r>
              <a:endParaRPr lang="en-US" altLang="zh-CN" sz="1500" b="1" kern="0" dirty="0">
                <a:solidFill>
                  <a:srgbClr val="C00000"/>
                </a:solidFill>
                <a:latin typeface="微软雅黑"/>
                <a:ea typeface="微软雅黑"/>
              </a:endParaRPr>
            </a:p>
            <a:p>
              <a:pPr algn="ctr">
                <a:defRPr/>
              </a:pPr>
              <a:r>
                <a:rPr lang="zh-CN" altLang="en-US" sz="1500" b="1" kern="0" dirty="0">
                  <a:solidFill>
                    <a:srgbClr val="C00000"/>
                  </a:solidFill>
                  <a:latin typeface="微软雅黑"/>
                  <a:ea typeface="微软雅黑"/>
                </a:rPr>
                <a:t>内容</a:t>
              </a:r>
            </a:p>
          </p:txBody>
        </p:sp>
      </p:grpSp>
      <p:grpSp>
        <p:nvGrpSpPr>
          <p:cNvPr id="69" name="组合 68"/>
          <p:cNvGrpSpPr/>
          <p:nvPr/>
        </p:nvGrpSpPr>
        <p:grpSpPr>
          <a:xfrm>
            <a:off x="3635896" y="2082565"/>
            <a:ext cx="1458024" cy="1458024"/>
            <a:chOff x="792868" y="618113"/>
            <a:chExt cx="1314008" cy="1314008"/>
          </a:xfrm>
        </p:grpSpPr>
        <p:grpSp>
          <p:nvGrpSpPr>
            <p:cNvPr id="70" name="组合 69"/>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kern="0">
                  <a:solidFill>
                    <a:prstClr val="black"/>
                  </a:solidFill>
                  <a:latin typeface="微软雅黑"/>
                  <a:ea typeface="微软雅黑"/>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kern="0">
                  <a:solidFill>
                    <a:prstClr val="white"/>
                  </a:solidFill>
                  <a:latin typeface="微软雅黑"/>
                  <a:ea typeface="微软雅黑"/>
                </a:endParaRPr>
              </a:p>
            </p:txBody>
          </p:sp>
        </p:grpSp>
        <p:sp>
          <p:nvSpPr>
            <p:cNvPr id="71" name="椭圆 70"/>
            <p:cNvSpPr/>
            <p:nvPr/>
          </p:nvSpPr>
          <p:spPr>
            <a:xfrm>
              <a:off x="859391" y="680166"/>
              <a:ext cx="1188000" cy="1188000"/>
            </a:xfrm>
            <a:prstGeom prst="ellipse">
              <a:avLst/>
            </a:prstGeom>
            <a:blipFill dpi="0" rotWithShape="1">
              <a:blip r:embed="rId3"/>
              <a:srcRect/>
              <a:stretch>
                <a:fillRect l="-5000" r="-5000"/>
              </a:stretch>
            </a:blipFill>
            <a:ln w="25400" cap="flat" cmpd="sng" algn="ctr">
              <a:noFill/>
              <a:prstDash val="solid"/>
            </a:ln>
            <a:effectLst/>
          </p:spPr>
          <p:txBody>
            <a:bodyPr rtlCol="0" anchor="ctr"/>
            <a:lstStyle/>
            <a:p>
              <a:pPr algn="ctr">
                <a:defRPr/>
              </a:pPr>
              <a:endParaRPr lang="zh-CN" altLang="en-US" kern="0">
                <a:solidFill>
                  <a:prstClr val="white"/>
                </a:solidFill>
                <a:latin typeface="微软雅黑"/>
                <a:ea typeface="微软雅黑"/>
              </a:endParaRPr>
            </a:p>
          </p:txBody>
        </p:sp>
      </p:grpSp>
      <p:grpSp>
        <p:nvGrpSpPr>
          <p:cNvPr id="74" name="组合 73"/>
          <p:cNvGrpSpPr/>
          <p:nvPr/>
        </p:nvGrpSpPr>
        <p:grpSpPr>
          <a:xfrm>
            <a:off x="1355242" y="1114495"/>
            <a:ext cx="1356392" cy="432536"/>
            <a:chOff x="814328" y="3219334"/>
            <a:chExt cx="1356392" cy="432536"/>
          </a:xfrm>
        </p:grpSpPr>
        <p:grpSp>
          <p:nvGrpSpPr>
            <p:cNvPr id="75" name="组合 74"/>
            <p:cNvGrpSpPr/>
            <p:nvPr/>
          </p:nvGrpSpPr>
          <p:grpSpPr>
            <a:xfrm>
              <a:off x="814328" y="3219334"/>
              <a:ext cx="1356392" cy="432536"/>
              <a:chOff x="2173927" y="3285519"/>
              <a:chExt cx="1721136" cy="548848"/>
            </a:xfrm>
          </p:grpSpPr>
          <p:grpSp>
            <p:nvGrpSpPr>
              <p:cNvPr id="77" name="组合 76"/>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sp>
              <p:nvSpPr>
                <p:cNvPr id="80" name="圆角矩形 79"/>
                <p:cNvSpPr/>
                <p:nvPr/>
              </p:nvSpPr>
              <p:spPr>
                <a:xfrm>
                  <a:off x="4351927" y="1373342"/>
                  <a:ext cx="3742173"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grpSp>
          <p:sp>
            <p:nvSpPr>
              <p:cNvPr id="78" name="椭圆 77"/>
              <p:cNvSpPr/>
              <p:nvPr/>
            </p:nvSpPr>
            <p:spPr>
              <a:xfrm>
                <a:off x="2307128" y="3420211"/>
                <a:ext cx="279463" cy="279463"/>
              </a:xfrm>
              <a:prstGeom prst="ellipse">
                <a:avLst/>
              </a:prstGeom>
              <a:solidFill>
                <a:srgbClr val="C00000"/>
              </a:solidFill>
              <a:ln w="25400" cap="flat" cmpd="sng" algn="ctr">
                <a:noFill/>
                <a:prstDash val="solid"/>
              </a:ln>
              <a:effectLst>
                <a:outerShdw blurRad="88900" dist="63500" dir="8100000" algn="tr" rotWithShape="0">
                  <a:prstClr val="black">
                    <a:alpha val="57000"/>
                  </a:prstClr>
                </a:outerShdw>
              </a:effectLst>
            </p:spPr>
            <p:txBody>
              <a:bodyPr rtlCol="0" anchor="ctr"/>
              <a:lstStyle/>
              <a:p>
                <a:pPr algn="ctr">
                  <a:defRPr/>
                </a:pPr>
                <a:endParaRPr lang="zh-CN" altLang="en-US" kern="0">
                  <a:solidFill>
                    <a:srgbClr val="C00000"/>
                  </a:solidFill>
                  <a:latin typeface="微软雅黑"/>
                  <a:ea typeface="微软雅黑"/>
                </a:endParaRPr>
              </a:p>
            </p:txBody>
          </p:sp>
        </p:grpSp>
        <p:sp>
          <p:nvSpPr>
            <p:cNvPr id="76" name="TextBox 75"/>
            <p:cNvSpPr txBox="1"/>
            <p:nvPr/>
          </p:nvSpPr>
          <p:spPr>
            <a:xfrm>
              <a:off x="1224127" y="3331792"/>
              <a:ext cx="787838" cy="219291"/>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defRPr/>
              </a:pPr>
              <a:r>
                <a:rPr lang="zh-CN" altLang="en-US" kern="0" dirty="0">
                  <a:solidFill>
                    <a:srgbClr val="C00000"/>
                  </a:solidFill>
                  <a:latin typeface="微软雅黑"/>
                  <a:ea typeface="微软雅黑"/>
                </a:rPr>
                <a:t>标题内容</a:t>
              </a:r>
            </a:p>
          </p:txBody>
        </p:sp>
      </p:grpSp>
      <p:sp>
        <p:nvSpPr>
          <p:cNvPr id="81" name="TextBox 81"/>
          <p:cNvSpPr txBox="1"/>
          <p:nvPr/>
        </p:nvSpPr>
        <p:spPr>
          <a:xfrm>
            <a:off x="491147" y="2914696"/>
            <a:ext cx="2952328" cy="542453"/>
          </a:xfrm>
          <a:prstGeom prst="rect">
            <a:avLst/>
          </a:prstGeom>
          <a:noFill/>
        </p:spPr>
        <p:txBody>
          <a:bodyPr wrap="square" lIns="91438" tIns="45719" rIns="91438" bIns="45719" rtlCol="0">
            <a:spAutoFit/>
          </a:bodyPr>
          <a:lstStyle/>
          <a:p>
            <a:pPr>
              <a:lnSpc>
                <a:spcPct val="130000"/>
              </a:lnSpc>
              <a:defRPr/>
            </a:pPr>
            <a:r>
              <a:rPr lang="zh-CN" altLang="en-US" sz="11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a:t>
            </a:r>
          </a:p>
        </p:txBody>
      </p:sp>
      <p:sp>
        <p:nvSpPr>
          <p:cNvPr id="82" name="TextBox 82"/>
          <p:cNvSpPr txBox="1"/>
          <p:nvPr/>
        </p:nvSpPr>
        <p:spPr>
          <a:xfrm>
            <a:off x="491147" y="4138831"/>
            <a:ext cx="2952328" cy="542453"/>
          </a:xfrm>
          <a:prstGeom prst="rect">
            <a:avLst/>
          </a:prstGeom>
          <a:noFill/>
        </p:spPr>
        <p:txBody>
          <a:bodyPr wrap="square" lIns="91438" tIns="45719" rIns="91438" bIns="45719" rtlCol="0">
            <a:spAutoFit/>
          </a:bodyPr>
          <a:lstStyle/>
          <a:p>
            <a:pPr>
              <a:lnSpc>
                <a:spcPct val="130000"/>
              </a:lnSpc>
              <a:defRPr/>
            </a:pPr>
            <a:r>
              <a:rPr lang="zh-CN" altLang="en-US" sz="11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a:t>
            </a:r>
          </a:p>
        </p:txBody>
      </p:sp>
      <p:grpSp>
        <p:nvGrpSpPr>
          <p:cNvPr id="83" name="组合 82"/>
          <p:cNvGrpSpPr/>
          <p:nvPr/>
        </p:nvGrpSpPr>
        <p:grpSpPr>
          <a:xfrm>
            <a:off x="1355242" y="2347575"/>
            <a:ext cx="1356392" cy="432536"/>
            <a:chOff x="814328" y="3219334"/>
            <a:chExt cx="1356392" cy="432536"/>
          </a:xfrm>
        </p:grpSpPr>
        <p:grpSp>
          <p:nvGrpSpPr>
            <p:cNvPr id="84" name="组合 83"/>
            <p:cNvGrpSpPr/>
            <p:nvPr/>
          </p:nvGrpSpPr>
          <p:grpSpPr>
            <a:xfrm>
              <a:off x="814328" y="3219334"/>
              <a:ext cx="1356392" cy="432536"/>
              <a:chOff x="2173927" y="3285519"/>
              <a:chExt cx="1721136" cy="548848"/>
            </a:xfrm>
          </p:grpSpPr>
          <p:grpSp>
            <p:nvGrpSpPr>
              <p:cNvPr id="86" name="组合 85"/>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88" name="圆角矩形 87"/>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sp>
              <p:nvSpPr>
                <p:cNvPr id="89" name="圆角矩形 88"/>
                <p:cNvSpPr/>
                <p:nvPr/>
              </p:nvSpPr>
              <p:spPr>
                <a:xfrm>
                  <a:off x="4351927" y="1373342"/>
                  <a:ext cx="3742173"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grpSp>
          <p:sp>
            <p:nvSpPr>
              <p:cNvPr id="87" name="椭圆 86"/>
              <p:cNvSpPr/>
              <p:nvPr/>
            </p:nvSpPr>
            <p:spPr>
              <a:xfrm>
                <a:off x="2307128" y="3420211"/>
                <a:ext cx="279463" cy="279463"/>
              </a:xfrm>
              <a:prstGeom prst="ellipse">
                <a:avLst/>
              </a:prstGeom>
              <a:solidFill>
                <a:srgbClr val="C00000"/>
              </a:solidFill>
              <a:ln w="25400" cap="flat" cmpd="sng" algn="ctr">
                <a:noFill/>
                <a:prstDash val="solid"/>
              </a:ln>
              <a:effectLst>
                <a:outerShdw blurRad="88900" dist="63500" dir="8100000" algn="tr" rotWithShape="0">
                  <a:prstClr val="black">
                    <a:alpha val="57000"/>
                  </a:prstClr>
                </a:outerShdw>
              </a:effectLst>
            </p:spPr>
            <p:txBody>
              <a:bodyPr rtlCol="0" anchor="ctr"/>
              <a:lstStyle/>
              <a:p>
                <a:pPr algn="ctr">
                  <a:defRPr/>
                </a:pPr>
                <a:endParaRPr lang="zh-CN" altLang="en-US" kern="0">
                  <a:solidFill>
                    <a:srgbClr val="C00000"/>
                  </a:solidFill>
                  <a:latin typeface="微软雅黑"/>
                  <a:ea typeface="微软雅黑"/>
                </a:endParaRPr>
              </a:p>
            </p:txBody>
          </p:sp>
        </p:grpSp>
        <p:sp>
          <p:nvSpPr>
            <p:cNvPr id="85" name="TextBox 86"/>
            <p:cNvSpPr txBox="1"/>
            <p:nvPr/>
          </p:nvSpPr>
          <p:spPr>
            <a:xfrm>
              <a:off x="1224127" y="3331792"/>
              <a:ext cx="787838" cy="219291"/>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defRPr/>
              </a:pPr>
              <a:r>
                <a:rPr lang="zh-CN" altLang="en-US" kern="0" dirty="0">
                  <a:solidFill>
                    <a:srgbClr val="C00000"/>
                  </a:solidFill>
                  <a:latin typeface="微软雅黑"/>
                  <a:ea typeface="微软雅黑"/>
                </a:rPr>
                <a:t>标题内容</a:t>
              </a:r>
            </a:p>
          </p:txBody>
        </p:sp>
      </p:grpSp>
      <p:grpSp>
        <p:nvGrpSpPr>
          <p:cNvPr id="90" name="组合 89"/>
          <p:cNvGrpSpPr/>
          <p:nvPr/>
        </p:nvGrpSpPr>
        <p:grpSpPr>
          <a:xfrm>
            <a:off x="1355242" y="3569622"/>
            <a:ext cx="1356392" cy="432536"/>
            <a:chOff x="814328" y="3219334"/>
            <a:chExt cx="1356392" cy="432536"/>
          </a:xfrm>
        </p:grpSpPr>
        <p:grpSp>
          <p:nvGrpSpPr>
            <p:cNvPr id="91" name="组合 90"/>
            <p:cNvGrpSpPr/>
            <p:nvPr/>
          </p:nvGrpSpPr>
          <p:grpSpPr>
            <a:xfrm>
              <a:off x="814328" y="3219334"/>
              <a:ext cx="1356392" cy="432536"/>
              <a:chOff x="2173927" y="3285519"/>
              <a:chExt cx="1721136" cy="548848"/>
            </a:xfrm>
          </p:grpSpPr>
          <p:grpSp>
            <p:nvGrpSpPr>
              <p:cNvPr id="93" name="组合 92"/>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95" name="圆角矩形 94"/>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sp>
              <p:nvSpPr>
                <p:cNvPr id="96" name="圆角矩形 95"/>
                <p:cNvSpPr/>
                <p:nvPr/>
              </p:nvSpPr>
              <p:spPr>
                <a:xfrm>
                  <a:off x="4351927" y="1373342"/>
                  <a:ext cx="3742173"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rtlCol="0" anchor="ctr"/>
                <a:lstStyle/>
                <a:p>
                  <a:pPr algn="ctr">
                    <a:defRPr/>
                  </a:pPr>
                  <a:endParaRPr lang="zh-CN" altLang="en-US" kern="0">
                    <a:solidFill>
                      <a:srgbClr val="C00000"/>
                    </a:solidFill>
                    <a:latin typeface="微软雅黑"/>
                    <a:ea typeface="微软雅黑"/>
                  </a:endParaRPr>
                </a:p>
              </p:txBody>
            </p:sp>
          </p:grpSp>
          <p:sp>
            <p:nvSpPr>
              <p:cNvPr id="94" name="椭圆 93"/>
              <p:cNvSpPr/>
              <p:nvPr/>
            </p:nvSpPr>
            <p:spPr>
              <a:xfrm>
                <a:off x="2307128" y="3420211"/>
                <a:ext cx="279463" cy="279463"/>
              </a:xfrm>
              <a:prstGeom prst="ellipse">
                <a:avLst/>
              </a:prstGeom>
              <a:solidFill>
                <a:srgbClr val="C00000"/>
              </a:solidFill>
              <a:ln w="25400" cap="flat" cmpd="sng" algn="ctr">
                <a:noFill/>
                <a:prstDash val="solid"/>
              </a:ln>
              <a:effectLst>
                <a:outerShdw blurRad="88900" dist="63500" dir="8100000" algn="tr" rotWithShape="0">
                  <a:prstClr val="black">
                    <a:alpha val="57000"/>
                  </a:prstClr>
                </a:outerShdw>
              </a:effectLst>
            </p:spPr>
            <p:txBody>
              <a:bodyPr rtlCol="0" anchor="ctr"/>
              <a:lstStyle/>
              <a:p>
                <a:pPr algn="ctr">
                  <a:defRPr/>
                </a:pPr>
                <a:endParaRPr lang="zh-CN" altLang="en-US" kern="0">
                  <a:solidFill>
                    <a:srgbClr val="C00000"/>
                  </a:solidFill>
                  <a:latin typeface="微软雅黑"/>
                  <a:ea typeface="微软雅黑"/>
                </a:endParaRPr>
              </a:p>
            </p:txBody>
          </p:sp>
        </p:grpSp>
        <p:sp>
          <p:nvSpPr>
            <p:cNvPr id="92" name="TextBox 93"/>
            <p:cNvSpPr txBox="1"/>
            <p:nvPr/>
          </p:nvSpPr>
          <p:spPr>
            <a:xfrm>
              <a:off x="1224127" y="3331792"/>
              <a:ext cx="787838" cy="219291"/>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defRPr/>
              </a:pPr>
              <a:r>
                <a:rPr lang="zh-CN" altLang="en-US" kern="0" dirty="0">
                  <a:solidFill>
                    <a:srgbClr val="C00000"/>
                  </a:solidFill>
                  <a:latin typeface="微软雅黑"/>
                  <a:ea typeface="微软雅黑"/>
                </a:rPr>
                <a:t>标题内容</a:t>
              </a:r>
            </a:p>
          </p:txBody>
        </p:sp>
      </p:grpSp>
    </p:spTree>
    <p:extLst>
      <p:ext uri="{BB962C8B-B14F-4D97-AF65-F5344CB8AC3E}">
        <p14:creationId xmlns:p14="http://schemas.microsoft.com/office/powerpoint/2010/main" val="2416034280"/>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300" fill="hold"/>
                                        <p:tgtEl>
                                          <p:spTgt spid="74"/>
                                        </p:tgtEl>
                                        <p:attrNameLst>
                                          <p:attrName>ppt_x</p:attrName>
                                        </p:attrNameLst>
                                      </p:cBhvr>
                                      <p:tavLst>
                                        <p:tav tm="0">
                                          <p:val>
                                            <p:strVal val="1+#ppt_w/2"/>
                                          </p:val>
                                        </p:tav>
                                        <p:tav tm="100000">
                                          <p:val>
                                            <p:strVal val="#ppt_x"/>
                                          </p:val>
                                        </p:tav>
                                      </p:tavLst>
                                    </p:anim>
                                    <p:anim calcmode="lin" valueType="num">
                                      <p:cBhvr additive="base">
                                        <p:cTn id="12" dur="300" fill="hold"/>
                                        <p:tgtEl>
                                          <p:spTgt spid="74"/>
                                        </p:tgtEl>
                                        <p:attrNameLst>
                                          <p:attrName>ppt_y</p:attrName>
                                        </p:attrNameLst>
                                      </p:cBhvr>
                                      <p:tavLst>
                                        <p:tav tm="0">
                                          <p:val>
                                            <p:strVal val="#ppt_y"/>
                                          </p:val>
                                        </p:tav>
                                        <p:tav tm="100000">
                                          <p:val>
                                            <p:strVal val="#ppt_y"/>
                                          </p:val>
                                        </p:tav>
                                      </p:tavLst>
                                    </p:anim>
                                  </p:childTnLst>
                                </p:cTn>
                              </p:par>
                            </p:childTnLst>
                          </p:cTn>
                        </p:par>
                        <p:par>
                          <p:cTn id="13" fill="hold">
                            <p:stCondLst>
                              <p:cond delay="800"/>
                            </p:stCondLst>
                            <p:childTnLst>
                              <p:par>
                                <p:cTn id="14" presetID="22" presetClass="entr" presetSubtype="1"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300"/>
                                        <p:tgtEl>
                                          <p:spTgt spid="50"/>
                                        </p:tgtEl>
                                      </p:cBhvr>
                                    </p:animEffect>
                                  </p:childTnLst>
                                </p:cTn>
                              </p:par>
                            </p:childTnLst>
                          </p:cTn>
                        </p:par>
                        <p:par>
                          <p:cTn id="17" fill="hold">
                            <p:stCondLst>
                              <p:cond delay="1100"/>
                            </p:stCondLst>
                            <p:childTnLst>
                              <p:par>
                                <p:cTn id="18" presetID="2" presetClass="entr" presetSubtype="2"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additive="base">
                                        <p:cTn id="20" dur="300" fill="hold"/>
                                        <p:tgtEl>
                                          <p:spTgt spid="83"/>
                                        </p:tgtEl>
                                        <p:attrNameLst>
                                          <p:attrName>ppt_x</p:attrName>
                                        </p:attrNameLst>
                                      </p:cBhvr>
                                      <p:tavLst>
                                        <p:tav tm="0">
                                          <p:val>
                                            <p:strVal val="1+#ppt_w/2"/>
                                          </p:val>
                                        </p:tav>
                                        <p:tav tm="100000">
                                          <p:val>
                                            <p:strVal val="#ppt_x"/>
                                          </p:val>
                                        </p:tav>
                                      </p:tavLst>
                                    </p:anim>
                                    <p:anim calcmode="lin" valueType="num">
                                      <p:cBhvr additive="base">
                                        <p:cTn id="21" dur="300" fill="hold"/>
                                        <p:tgtEl>
                                          <p:spTgt spid="83"/>
                                        </p:tgtEl>
                                        <p:attrNameLst>
                                          <p:attrName>ppt_y</p:attrName>
                                        </p:attrNameLst>
                                      </p:cBhvr>
                                      <p:tavLst>
                                        <p:tav tm="0">
                                          <p:val>
                                            <p:strVal val="#ppt_y"/>
                                          </p:val>
                                        </p:tav>
                                        <p:tav tm="100000">
                                          <p:val>
                                            <p:strVal val="#ppt_y"/>
                                          </p:val>
                                        </p:tav>
                                      </p:tavLst>
                                    </p:anim>
                                  </p:childTnLst>
                                </p:cTn>
                              </p:par>
                            </p:childTnLst>
                          </p:cTn>
                        </p:par>
                        <p:par>
                          <p:cTn id="22" fill="hold">
                            <p:stCondLst>
                              <p:cond delay="1400"/>
                            </p:stCondLst>
                            <p:childTnLst>
                              <p:par>
                                <p:cTn id="23" presetID="22" presetClass="entr" presetSubtype="1"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up)">
                                      <p:cBhvr>
                                        <p:cTn id="25" dur="300"/>
                                        <p:tgtEl>
                                          <p:spTgt spid="81"/>
                                        </p:tgtEl>
                                      </p:cBhvr>
                                    </p:animEffect>
                                  </p:childTnLst>
                                </p:cTn>
                              </p:par>
                            </p:childTnLst>
                          </p:cTn>
                        </p:par>
                        <p:par>
                          <p:cTn id="26" fill="hold">
                            <p:stCondLst>
                              <p:cond delay="1700"/>
                            </p:stCondLst>
                            <p:childTnLst>
                              <p:par>
                                <p:cTn id="27" presetID="2" presetClass="entr" presetSubtype="2" fill="hold" nodeType="after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additive="base">
                                        <p:cTn id="29" dur="300" fill="hold"/>
                                        <p:tgtEl>
                                          <p:spTgt spid="90"/>
                                        </p:tgtEl>
                                        <p:attrNameLst>
                                          <p:attrName>ppt_x</p:attrName>
                                        </p:attrNameLst>
                                      </p:cBhvr>
                                      <p:tavLst>
                                        <p:tav tm="0">
                                          <p:val>
                                            <p:strVal val="1+#ppt_w/2"/>
                                          </p:val>
                                        </p:tav>
                                        <p:tav tm="100000">
                                          <p:val>
                                            <p:strVal val="#ppt_x"/>
                                          </p:val>
                                        </p:tav>
                                      </p:tavLst>
                                    </p:anim>
                                    <p:anim calcmode="lin" valueType="num">
                                      <p:cBhvr additive="base">
                                        <p:cTn id="30" dur="300" fill="hold"/>
                                        <p:tgtEl>
                                          <p:spTgt spid="90"/>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up)">
                                      <p:cBhvr>
                                        <p:cTn id="34" dur="300"/>
                                        <p:tgtEl>
                                          <p:spTgt spid="82"/>
                                        </p:tgtEl>
                                      </p:cBhvr>
                                    </p:animEffec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49" presetClass="path" presetSubtype="0" accel="50000" fill="hold" nodeType="withEffect">
                                  <p:stCondLst>
                                    <p:cond delay="0"/>
                                  </p:stCondLst>
                                  <p:childTnLst>
                                    <p:animMotion origin="layout" path="M 3.05556E-6 -4.93827E-6 L 0.17847 0.88797 " pathEditMode="relative" rAng="0" ptsTypes="AA">
                                      <p:cBhvr>
                                        <p:cTn id="38" dur="600" spd="-100000" fill="hold"/>
                                        <p:tgtEl>
                                          <p:spTgt spid="69"/>
                                        </p:tgtEl>
                                        <p:attrNameLst>
                                          <p:attrName>ppt_x</p:attrName>
                                          <p:attrName>ppt_y</p:attrName>
                                        </p:attrNameLst>
                                      </p:cBhvr>
                                      <p:rCtr x="8924" y="44383"/>
                                    </p:animMotion>
                                  </p:childTnLst>
                                </p:cTn>
                              </p:par>
                            </p:childTnLst>
                          </p:cTn>
                        </p:par>
                        <p:par>
                          <p:cTn id="39" fill="hold">
                            <p:stCondLst>
                              <p:cond delay="2600"/>
                            </p:stCondLst>
                            <p:childTnLst>
                              <p:par>
                                <p:cTn id="40" presetID="22" presetClass="entr" presetSubtype="8"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par>
                                <p:cTn id="43" presetID="22" presetClass="entr" presetSubtype="8"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par>
                                <p:cTn id="46" presetID="22" presetClass="entr" presetSubtype="8"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left)">
                                      <p:cBhvr>
                                        <p:cTn id="48" dur="500"/>
                                        <p:tgtEl>
                                          <p:spTgt spid="53"/>
                                        </p:tgtEl>
                                      </p:cBhvr>
                                    </p:animEffect>
                                  </p:childTnLst>
                                </p:cTn>
                              </p:par>
                            </p:childTnLst>
                          </p:cTn>
                        </p:par>
                        <p:par>
                          <p:cTn id="49" fill="hold">
                            <p:stCondLst>
                              <p:cond delay="3100"/>
                            </p:stCondLst>
                            <p:childTnLst>
                              <p:par>
                                <p:cTn id="50" presetID="53" presetClass="entr" presetSubtype="16" fill="hold" nodeType="after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Effect transition="in" filter="fade">
                                      <p:cBhvr>
                                        <p:cTn id="54" dur="500"/>
                                        <p:tgtEl>
                                          <p:spTgt spid="54"/>
                                        </p:tgtEl>
                                      </p:cBhvr>
                                    </p:animEffect>
                                  </p:childTnLst>
                                </p:cTn>
                              </p:par>
                              <p:par>
                                <p:cTn id="55" presetID="53" presetClass="entr" presetSubtype="16"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p:cTn id="57" dur="500" fill="hold"/>
                                        <p:tgtEl>
                                          <p:spTgt spid="59"/>
                                        </p:tgtEl>
                                        <p:attrNameLst>
                                          <p:attrName>ppt_w</p:attrName>
                                        </p:attrNameLst>
                                      </p:cBhvr>
                                      <p:tavLst>
                                        <p:tav tm="0">
                                          <p:val>
                                            <p:fltVal val="0"/>
                                          </p:val>
                                        </p:tav>
                                        <p:tav tm="100000">
                                          <p:val>
                                            <p:strVal val="#ppt_w"/>
                                          </p:val>
                                        </p:tav>
                                      </p:tavLst>
                                    </p:anim>
                                    <p:anim calcmode="lin" valueType="num">
                                      <p:cBhvr>
                                        <p:cTn id="58" dur="500" fill="hold"/>
                                        <p:tgtEl>
                                          <p:spTgt spid="59"/>
                                        </p:tgtEl>
                                        <p:attrNameLst>
                                          <p:attrName>ppt_h</p:attrName>
                                        </p:attrNameLst>
                                      </p:cBhvr>
                                      <p:tavLst>
                                        <p:tav tm="0">
                                          <p:val>
                                            <p:fltVal val="0"/>
                                          </p:val>
                                        </p:tav>
                                        <p:tav tm="100000">
                                          <p:val>
                                            <p:strVal val="#ppt_h"/>
                                          </p:val>
                                        </p:tav>
                                      </p:tavLst>
                                    </p:anim>
                                    <p:animEffect transition="in" filter="fade">
                                      <p:cBhvr>
                                        <p:cTn id="59" dur="500"/>
                                        <p:tgtEl>
                                          <p:spTgt spid="59"/>
                                        </p:tgtEl>
                                      </p:cBhvr>
                                    </p:animEffect>
                                  </p:childTnLst>
                                </p:cTn>
                              </p:par>
                              <p:par>
                                <p:cTn id="60" presetID="53" presetClass="entr" presetSubtype="16"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p:cTn id="62" dur="500" fill="hold"/>
                                        <p:tgtEl>
                                          <p:spTgt spid="64"/>
                                        </p:tgtEl>
                                        <p:attrNameLst>
                                          <p:attrName>ppt_w</p:attrName>
                                        </p:attrNameLst>
                                      </p:cBhvr>
                                      <p:tavLst>
                                        <p:tav tm="0">
                                          <p:val>
                                            <p:fltVal val="0"/>
                                          </p:val>
                                        </p:tav>
                                        <p:tav tm="100000">
                                          <p:val>
                                            <p:strVal val="#ppt_w"/>
                                          </p:val>
                                        </p:tav>
                                      </p:tavLst>
                                    </p:anim>
                                    <p:anim calcmode="lin" valueType="num">
                                      <p:cBhvr>
                                        <p:cTn id="63" dur="500" fill="hold"/>
                                        <p:tgtEl>
                                          <p:spTgt spid="64"/>
                                        </p:tgtEl>
                                        <p:attrNameLst>
                                          <p:attrName>ppt_h</p:attrName>
                                        </p:attrNameLst>
                                      </p:cBhvr>
                                      <p:tavLst>
                                        <p:tav tm="0">
                                          <p:val>
                                            <p:fltVal val="0"/>
                                          </p:val>
                                        </p:tav>
                                        <p:tav tm="100000">
                                          <p:val>
                                            <p:strVal val="#ppt_h"/>
                                          </p:val>
                                        </p:tav>
                                      </p:tavLst>
                                    </p:anim>
                                    <p:animEffect transition="in" filter="fade">
                                      <p:cBhvr>
                                        <p:cTn id="64" dur="500"/>
                                        <p:tgtEl>
                                          <p:spTgt spid="64"/>
                                        </p:tgtEl>
                                      </p:cBhvr>
                                    </p:animEffect>
                                  </p:childTnLst>
                                </p:cTn>
                              </p:par>
                            </p:childTnLst>
                          </p:cTn>
                        </p:par>
                        <p:par>
                          <p:cTn id="65" fill="hold">
                            <p:stCondLst>
                              <p:cond delay="3600"/>
                            </p:stCondLst>
                            <p:childTnLst>
                              <p:par>
                                <p:cTn id="66" presetID="22" presetClass="entr" presetSubtype="8"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par>
                                <p:cTn id="69" presetID="22" presetClass="entr" presetSubtype="8" fill="hold" grpId="0" nodeType="withEffect">
                                  <p:stCondLst>
                                    <p:cond delay="10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500"/>
                                        <p:tgtEl>
                                          <p:spTgt spid="48"/>
                                        </p:tgtEl>
                                      </p:cBhvr>
                                    </p:animEffect>
                                  </p:childTnLst>
                                </p:cTn>
                              </p:par>
                              <p:par>
                                <p:cTn id="72" presetID="22" presetClass="entr" presetSubtype="8" fill="hold" grpId="0" nodeType="withEffect">
                                  <p:stCondLst>
                                    <p:cond delay="20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48" grpId="0"/>
      <p:bldP spid="49" grpId="0"/>
      <p:bldP spid="50" grpId="0"/>
      <p:bldP spid="81" grpId="0"/>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331641" y="118608"/>
            <a:ext cx="2215991" cy="38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0" tIns="34292" rIns="68580" bIns="34292">
            <a:spAutoFit/>
          </a:bodyPr>
          <a:lstStyle/>
          <a:p>
            <a:pPr algn="l"/>
            <a:r>
              <a:rPr lang="zh-CN" altLang="en-US" sz="2000" b="1">
                <a:solidFill>
                  <a:schemeClr val="tx1">
                    <a:lumMod val="65000"/>
                    <a:lumOff val="35000"/>
                  </a:schemeClr>
                </a:solidFill>
                <a:latin typeface="微软雅黑" pitchFamily="34" charset="-122"/>
                <a:ea typeface="微软雅黑" pitchFamily="34" charset="-122"/>
                <a:sym typeface="Arial" pitchFamily="34" charset="0"/>
              </a:rPr>
              <a:t>单击添加文本标题</a:t>
            </a:r>
            <a:endParaRPr lang="zh-CN" altLang="en-US" sz="2000" b="1" dirty="0">
              <a:solidFill>
                <a:schemeClr val="tx1">
                  <a:lumMod val="65000"/>
                  <a:lumOff val="35000"/>
                </a:schemeClr>
              </a:solidFill>
              <a:latin typeface="微软雅黑" pitchFamily="34" charset="-122"/>
              <a:ea typeface="微软雅黑" pitchFamily="34" charset="-122"/>
              <a:sym typeface="Arial" pitchFamily="34" charset="0"/>
            </a:endParaRPr>
          </a:p>
        </p:txBody>
      </p:sp>
      <p:sp>
        <p:nvSpPr>
          <p:cNvPr id="3" name="矩形 2"/>
          <p:cNvSpPr/>
          <p:nvPr/>
        </p:nvSpPr>
        <p:spPr>
          <a:xfrm>
            <a:off x="4877594" y="1102417"/>
            <a:ext cx="401891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pSp>
        <p:nvGrpSpPr>
          <p:cNvPr id="5" name="Group 737"/>
          <p:cNvGrpSpPr>
            <a:grpSpLocks noChangeAspect="1"/>
          </p:cNvGrpSpPr>
          <p:nvPr/>
        </p:nvGrpSpPr>
        <p:grpSpPr bwMode="auto">
          <a:xfrm>
            <a:off x="721617" y="901577"/>
            <a:ext cx="2331060" cy="2195836"/>
            <a:chOff x="2105" y="527"/>
            <a:chExt cx="3468" cy="3268"/>
          </a:xfrm>
        </p:grpSpPr>
        <p:sp>
          <p:nvSpPr>
            <p:cNvPr id="6"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749"/>
            <p:cNvSpPr>
              <a:spLocks/>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750"/>
            <p:cNvSpPr>
              <a:spLocks/>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51"/>
            <p:cNvSpPr>
              <a:spLocks/>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52"/>
            <p:cNvSpPr>
              <a:spLocks/>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753"/>
            <p:cNvSpPr>
              <a:spLocks/>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754"/>
            <p:cNvSpPr>
              <a:spLocks/>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755"/>
            <p:cNvSpPr>
              <a:spLocks/>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56"/>
            <p:cNvSpPr>
              <a:spLocks/>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757"/>
            <p:cNvSpPr>
              <a:spLocks/>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58"/>
            <p:cNvSpPr>
              <a:spLocks/>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59"/>
            <p:cNvSpPr>
              <a:spLocks/>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780"/>
            <p:cNvSpPr>
              <a:spLocks/>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781"/>
            <p:cNvSpPr>
              <a:spLocks/>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782"/>
            <p:cNvSpPr>
              <a:spLocks/>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792"/>
            <p:cNvSpPr>
              <a:spLocks/>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93"/>
            <p:cNvSpPr>
              <a:spLocks/>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797"/>
            <p:cNvSpPr>
              <a:spLocks/>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798"/>
            <p:cNvSpPr>
              <a:spLocks/>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799"/>
            <p:cNvSpPr>
              <a:spLocks/>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800"/>
            <p:cNvSpPr>
              <a:spLocks/>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801"/>
            <p:cNvSpPr>
              <a:spLocks/>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807"/>
            <p:cNvSpPr>
              <a:spLocks/>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808"/>
            <p:cNvSpPr>
              <a:spLocks/>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809"/>
            <p:cNvSpPr>
              <a:spLocks/>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810"/>
            <p:cNvSpPr>
              <a:spLocks/>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811"/>
            <p:cNvSpPr>
              <a:spLocks/>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812"/>
            <p:cNvSpPr>
              <a:spLocks/>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814"/>
            <p:cNvSpPr>
              <a:spLocks/>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815"/>
            <p:cNvSpPr>
              <a:spLocks/>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16"/>
            <p:cNvSpPr>
              <a:spLocks/>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18"/>
            <p:cNvSpPr>
              <a:spLocks/>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819"/>
            <p:cNvSpPr>
              <a:spLocks/>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20"/>
            <p:cNvSpPr>
              <a:spLocks/>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821"/>
            <p:cNvSpPr>
              <a:spLocks/>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822"/>
            <p:cNvSpPr>
              <a:spLocks/>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823"/>
            <p:cNvSpPr>
              <a:spLocks/>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835"/>
            <p:cNvSpPr>
              <a:spLocks/>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841"/>
            <p:cNvSpPr>
              <a:spLocks/>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842"/>
            <p:cNvSpPr>
              <a:spLocks/>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845"/>
            <p:cNvSpPr>
              <a:spLocks/>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846"/>
            <p:cNvSpPr>
              <a:spLocks/>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851"/>
            <p:cNvSpPr>
              <a:spLocks/>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54"/>
            <p:cNvSpPr>
              <a:spLocks/>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855"/>
            <p:cNvSpPr>
              <a:spLocks/>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856"/>
            <p:cNvSpPr>
              <a:spLocks/>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857"/>
            <p:cNvSpPr>
              <a:spLocks/>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859"/>
            <p:cNvSpPr>
              <a:spLocks/>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861"/>
            <p:cNvSpPr>
              <a:spLocks/>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862"/>
            <p:cNvSpPr>
              <a:spLocks/>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863"/>
            <p:cNvSpPr>
              <a:spLocks/>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864"/>
            <p:cNvSpPr>
              <a:spLocks/>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865"/>
            <p:cNvSpPr>
              <a:spLocks/>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866"/>
            <p:cNvSpPr>
              <a:spLocks/>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867"/>
            <p:cNvSpPr>
              <a:spLocks/>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869"/>
            <p:cNvSpPr>
              <a:spLocks/>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870"/>
            <p:cNvSpPr>
              <a:spLocks/>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871"/>
            <p:cNvSpPr>
              <a:spLocks/>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872"/>
            <p:cNvSpPr>
              <a:spLocks/>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875"/>
            <p:cNvSpPr>
              <a:spLocks/>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880"/>
            <p:cNvSpPr>
              <a:spLocks/>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881"/>
            <p:cNvSpPr>
              <a:spLocks/>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882"/>
            <p:cNvSpPr>
              <a:spLocks/>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883"/>
            <p:cNvSpPr>
              <a:spLocks/>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4" name="组合 153"/>
          <p:cNvGrpSpPr/>
          <p:nvPr/>
        </p:nvGrpSpPr>
        <p:grpSpPr>
          <a:xfrm>
            <a:off x="1514261" y="1446948"/>
            <a:ext cx="1052110" cy="3062821"/>
            <a:chOff x="5162550" y="368300"/>
            <a:chExt cx="1866900" cy="5436746"/>
          </a:xfrm>
          <a:solidFill>
            <a:schemeClr val="bg1"/>
          </a:solidFill>
          <a:effectLst>
            <a:outerShdw blurRad="203200" dist="88900" dir="2700000" algn="tl" rotWithShape="0">
              <a:prstClr val="black">
                <a:alpha val="30000"/>
              </a:prstClr>
            </a:outerShdw>
          </a:effectLst>
        </p:grpSpPr>
        <p:sp>
          <p:nvSpPr>
            <p:cNvPr id="155" name="任意多边形 154"/>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任意多边形 155"/>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任意多边形 156"/>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8" name="圆角矩形 157"/>
          <p:cNvSpPr/>
          <p:nvPr/>
        </p:nvSpPr>
        <p:spPr>
          <a:xfrm>
            <a:off x="1010258" y="1980449"/>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159" name="圆角矩形 158"/>
          <p:cNvSpPr/>
          <p:nvPr/>
        </p:nvSpPr>
        <p:spPr>
          <a:xfrm rot="2700000">
            <a:off x="1269797" y="1354204"/>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160" name="圆角矩形 159"/>
          <p:cNvSpPr/>
          <p:nvPr/>
        </p:nvSpPr>
        <p:spPr>
          <a:xfrm rot="5400000">
            <a:off x="1896253" y="1094812"/>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161" name="圆角矩形 160"/>
          <p:cNvSpPr/>
          <p:nvPr/>
        </p:nvSpPr>
        <p:spPr>
          <a:xfrm rot="8100000">
            <a:off x="2522654" y="1354220"/>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162" name="圆角矩形 161"/>
          <p:cNvSpPr/>
          <p:nvPr/>
        </p:nvSpPr>
        <p:spPr>
          <a:xfrm rot="10800000">
            <a:off x="2782139" y="1980449"/>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grpSp>
        <p:nvGrpSpPr>
          <p:cNvPr id="163" name="组合 162"/>
          <p:cNvGrpSpPr/>
          <p:nvPr/>
        </p:nvGrpSpPr>
        <p:grpSpPr>
          <a:xfrm>
            <a:off x="1743427" y="1552999"/>
            <a:ext cx="593846" cy="824852"/>
            <a:chOff x="3932746" y="2019238"/>
            <a:chExt cx="412048" cy="572542"/>
          </a:xfrm>
          <a:solidFill>
            <a:srgbClr val="C00000"/>
          </a:solidFill>
        </p:grpSpPr>
        <p:sp>
          <p:nvSpPr>
            <p:cNvPr id="164" name="任意多边形 163"/>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5" name="任意多边形 164"/>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66" name="组合 165"/>
            <p:cNvGrpSpPr/>
            <p:nvPr/>
          </p:nvGrpSpPr>
          <p:grpSpPr>
            <a:xfrm>
              <a:off x="3932746" y="2019238"/>
              <a:ext cx="359524" cy="359526"/>
              <a:chOff x="1325410" y="1372730"/>
              <a:chExt cx="1251559" cy="1251561"/>
            </a:xfrm>
            <a:grpFill/>
            <a:effectLst>
              <a:outerShdw blurRad="76200" dist="38100" dir="2700000" algn="tl" rotWithShape="0">
                <a:prstClr val="black">
                  <a:alpha val="40000"/>
                </a:prstClr>
              </a:outerShdw>
            </a:effectLst>
          </p:grpSpPr>
          <p:sp>
            <p:nvSpPr>
              <p:cNvPr id="168" name="任意多边形 167"/>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9" name="任意多边形 168"/>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0" name="任意多边形 169"/>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1" name="任意多边形 170"/>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7" name="椭圆 166"/>
            <p:cNvSpPr/>
            <p:nvPr/>
          </p:nvSpPr>
          <p:spPr>
            <a:xfrm rot="1860000">
              <a:off x="4135467" y="2301762"/>
              <a:ext cx="9909" cy="99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2" name="组合 171"/>
          <p:cNvGrpSpPr/>
          <p:nvPr/>
        </p:nvGrpSpPr>
        <p:grpSpPr>
          <a:xfrm>
            <a:off x="3923843" y="1065595"/>
            <a:ext cx="719487" cy="719227"/>
            <a:chOff x="5413874" y="1856054"/>
            <a:chExt cx="776427" cy="776427"/>
          </a:xfrm>
        </p:grpSpPr>
        <p:grpSp>
          <p:nvGrpSpPr>
            <p:cNvPr id="173" name="组合 172"/>
            <p:cNvGrpSpPr/>
            <p:nvPr/>
          </p:nvGrpSpPr>
          <p:grpSpPr>
            <a:xfrm>
              <a:off x="5413874" y="1856054"/>
              <a:ext cx="776427" cy="776427"/>
              <a:chOff x="6462420" y="1971403"/>
              <a:chExt cx="776427" cy="776427"/>
            </a:xfrm>
          </p:grpSpPr>
          <p:grpSp>
            <p:nvGrpSpPr>
              <p:cNvPr id="179" name="组合 178"/>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181" name="任意多边形 180"/>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2" name="椭圆 181"/>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0" name="椭圆 179"/>
              <p:cNvSpPr/>
              <p:nvPr/>
            </p:nvSpPr>
            <p:spPr>
              <a:xfrm>
                <a:off x="6625503" y="2134485"/>
                <a:ext cx="450263" cy="4502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 name="Group 4"/>
            <p:cNvGrpSpPr>
              <a:grpSpLocks noChangeAspect="1"/>
            </p:cNvGrpSpPr>
            <p:nvPr/>
          </p:nvGrpSpPr>
          <p:grpSpPr bwMode="auto">
            <a:xfrm>
              <a:off x="5698560" y="2124453"/>
              <a:ext cx="210680" cy="246893"/>
              <a:chOff x="1776" y="1776"/>
              <a:chExt cx="64" cy="75"/>
            </a:xfrm>
            <a:solidFill>
              <a:schemeClr val="bg1"/>
            </a:solidFill>
            <a:effectLst/>
          </p:grpSpPr>
          <p:sp>
            <p:nvSpPr>
              <p:cNvPr id="175"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6"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7"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8"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84" name="组合 183"/>
          <p:cNvGrpSpPr/>
          <p:nvPr/>
        </p:nvGrpSpPr>
        <p:grpSpPr>
          <a:xfrm>
            <a:off x="3923843" y="2006638"/>
            <a:ext cx="719487" cy="719227"/>
            <a:chOff x="5413874" y="3214954"/>
            <a:chExt cx="776427" cy="776427"/>
          </a:xfrm>
        </p:grpSpPr>
        <p:grpSp>
          <p:nvGrpSpPr>
            <p:cNvPr id="185" name="组合 184"/>
            <p:cNvGrpSpPr/>
            <p:nvPr/>
          </p:nvGrpSpPr>
          <p:grpSpPr>
            <a:xfrm>
              <a:off x="5413874" y="3214954"/>
              <a:ext cx="776427" cy="776427"/>
              <a:chOff x="6462420" y="1971403"/>
              <a:chExt cx="776427" cy="776427"/>
            </a:xfrm>
          </p:grpSpPr>
          <p:grpSp>
            <p:nvGrpSpPr>
              <p:cNvPr id="192" name="组合 191"/>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194" name="任意多边形 193"/>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5" name="椭圆 194"/>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3" name="椭圆 192"/>
              <p:cNvSpPr/>
              <p:nvPr/>
            </p:nvSpPr>
            <p:spPr>
              <a:xfrm>
                <a:off x="6625503" y="2134485"/>
                <a:ext cx="450263" cy="4502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6" name="Group 18"/>
            <p:cNvGrpSpPr>
              <a:grpSpLocks noChangeAspect="1"/>
            </p:cNvGrpSpPr>
            <p:nvPr/>
          </p:nvGrpSpPr>
          <p:grpSpPr bwMode="auto">
            <a:xfrm>
              <a:off x="5696918" y="3507112"/>
              <a:ext cx="213964" cy="199375"/>
              <a:chOff x="3802" y="2858"/>
              <a:chExt cx="616" cy="574"/>
            </a:xfrm>
            <a:solidFill>
              <a:schemeClr val="bg1"/>
            </a:solidFill>
            <a:effectLst/>
          </p:grpSpPr>
          <p:sp>
            <p:nvSpPr>
              <p:cNvPr id="187"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8"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9"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0"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1"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97" name="组合 196"/>
          <p:cNvGrpSpPr/>
          <p:nvPr/>
        </p:nvGrpSpPr>
        <p:grpSpPr>
          <a:xfrm>
            <a:off x="3923843" y="2947681"/>
            <a:ext cx="719487" cy="719227"/>
            <a:chOff x="5413874" y="4243654"/>
            <a:chExt cx="776427" cy="776427"/>
          </a:xfrm>
        </p:grpSpPr>
        <p:grpSp>
          <p:nvGrpSpPr>
            <p:cNvPr id="198" name="组合 197"/>
            <p:cNvGrpSpPr/>
            <p:nvPr/>
          </p:nvGrpSpPr>
          <p:grpSpPr>
            <a:xfrm>
              <a:off x="5413874" y="4243654"/>
              <a:ext cx="776427" cy="776427"/>
              <a:chOff x="6462420" y="1971403"/>
              <a:chExt cx="776427" cy="776427"/>
            </a:xfrm>
          </p:grpSpPr>
          <p:grpSp>
            <p:nvGrpSpPr>
              <p:cNvPr id="202" name="组合 201"/>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204" name="任意多边形 203"/>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5" name="椭圆 204"/>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3" name="椭圆 202"/>
              <p:cNvSpPr/>
              <p:nvPr/>
            </p:nvSpPr>
            <p:spPr>
              <a:xfrm>
                <a:off x="6625503" y="2134485"/>
                <a:ext cx="450263" cy="4502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9" name="Group 13"/>
            <p:cNvGrpSpPr>
              <a:grpSpLocks noChangeAspect="1"/>
            </p:cNvGrpSpPr>
            <p:nvPr/>
          </p:nvGrpSpPr>
          <p:grpSpPr bwMode="auto">
            <a:xfrm>
              <a:off x="5675442" y="4505525"/>
              <a:ext cx="256917" cy="259951"/>
              <a:chOff x="2426" y="2781"/>
              <a:chExt cx="593" cy="600"/>
            </a:xfrm>
            <a:solidFill>
              <a:schemeClr val="bg1"/>
            </a:solidFill>
            <a:effectLst/>
          </p:grpSpPr>
          <p:sp>
            <p:nvSpPr>
              <p:cNvPr id="200"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1"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07" name="组合 206"/>
          <p:cNvGrpSpPr/>
          <p:nvPr/>
        </p:nvGrpSpPr>
        <p:grpSpPr>
          <a:xfrm>
            <a:off x="3923843" y="3888724"/>
            <a:ext cx="719487" cy="719227"/>
            <a:chOff x="5413874" y="5272354"/>
            <a:chExt cx="776427" cy="776427"/>
          </a:xfrm>
        </p:grpSpPr>
        <p:grpSp>
          <p:nvGrpSpPr>
            <p:cNvPr id="208" name="组合 207"/>
            <p:cNvGrpSpPr/>
            <p:nvPr/>
          </p:nvGrpSpPr>
          <p:grpSpPr>
            <a:xfrm>
              <a:off x="5413874" y="5272354"/>
              <a:ext cx="776427" cy="776427"/>
              <a:chOff x="6462420" y="1971403"/>
              <a:chExt cx="776427" cy="776427"/>
            </a:xfrm>
          </p:grpSpPr>
          <p:grpSp>
            <p:nvGrpSpPr>
              <p:cNvPr id="210" name="组合 209"/>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212" name="任意多边形 211"/>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3" name="椭圆 212"/>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1" name="椭圆 210"/>
              <p:cNvSpPr/>
              <p:nvPr/>
            </p:nvSpPr>
            <p:spPr>
              <a:xfrm>
                <a:off x="6625503" y="2134485"/>
                <a:ext cx="450263" cy="4502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9" name="Freeform 108"/>
            <p:cNvSpPr>
              <a:spLocks noEditPoints="1"/>
            </p:cNvSpPr>
            <p:nvPr/>
          </p:nvSpPr>
          <p:spPr bwMode="auto">
            <a:xfrm>
              <a:off x="5655470" y="5515237"/>
              <a:ext cx="296859" cy="29792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15" name="文本框 117"/>
          <p:cNvSpPr txBox="1"/>
          <p:nvPr/>
        </p:nvSpPr>
        <p:spPr>
          <a:xfrm>
            <a:off x="1724774" y="3203739"/>
            <a:ext cx="650201" cy="900246"/>
          </a:xfrm>
          <a:prstGeom prst="rect">
            <a:avLst/>
          </a:prstGeom>
          <a:noFill/>
        </p:spPr>
        <p:txBody>
          <a:bodyPr wrap="square" lIns="68579" tIns="34289" rIns="68579" bIns="34289" rtlCol="0">
            <a:spAutoFit/>
          </a:bodyPr>
          <a:lstStyle/>
          <a:p>
            <a:pPr algn="ctr"/>
            <a:r>
              <a:rPr lang="zh-CN" altLang="en-US" dirty="0" smtClean="0">
                <a:solidFill>
                  <a:srgbClr val="C00000"/>
                </a:solidFill>
                <a:latin typeface="LiHei Pro" panose="020B0500000000000000" pitchFamily="34" charset="-122"/>
                <a:ea typeface="LiHei Pro" panose="020B0500000000000000" pitchFamily="34" charset="-122"/>
              </a:rPr>
              <a:t>思路</a:t>
            </a:r>
            <a:endParaRPr lang="en-US" altLang="zh-CN" dirty="0" smtClean="0">
              <a:solidFill>
                <a:srgbClr val="C00000"/>
              </a:solidFill>
              <a:latin typeface="LiHei Pro" panose="020B0500000000000000" pitchFamily="34" charset="-122"/>
              <a:ea typeface="LiHei Pro" panose="020B0500000000000000" pitchFamily="34" charset="-122"/>
            </a:endParaRPr>
          </a:p>
          <a:p>
            <a:pPr algn="ctr"/>
            <a:r>
              <a:rPr lang="zh-CN" altLang="en-US" dirty="0" smtClean="0">
                <a:solidFill>
                  <a:srgbClr val="C00000"/>
                </a:solidFill>
                <a:latin typeface="LiHei Pro" panose="020B0500000000000000" pitchFamily="34" charset="-122"/>
                <a:ea typeface="LiHei Pro" panose="020B0500000000000000" pitchFamily="34" charset="-122"/>
              </a:rPr>
              <a:t>决定</a:t>
            </a:r>
            <a:endParaRPr lang="en-US" altLang="zh-CN" dirty="0" smtClean="0">
              <a:solidFill>
                <a:srgbClr val="C00000"/>
              </a:solidFill>
              <a:latin typeface="LiHei Pro" panose="020B0500000000000000" pitchFamily="34" charset="-122"/>
              <a:ea typeface="LiHei Pro" panose="020B0500000000000000" pitchFamily="34" charset="-122"/>
            </a:endParaRPr>
          </a:p>
          <a:p>
            <a:pPr algn="ctr"/>
            <a:r>
              <a:rPr lang="zh-CN" altLang="en-US" dirty="0" smtClean="0">
                <a:solidFill>
                  <a:srgbClr val="C00000"/>
                </a:solidFill>
                <a:latin typeface="LiHei Pro" panose="020B0500000000000000" pitchFamily="34" charset="-122"/>
                <a:ea typeface="LiHei Pro" panose="020B0500000000000000" pitchFamily="34" charset="-122"/>
              </a:rPr>
              <a:t>出路</a:t>
            </a:r>
            <a:endParaRPr lang="zh-CN" altLang="en-US" dirty="0">
              <a:solidFill>
                <a:srgbClr val="C00000"/>
              </a:solidFill>
              <a:latin typeface="LiHei Pro" panose="020B0500000000000000" pitchFamily="34" charset="-122"/>
              <a:ea typeface="LiHei Pro" panose="020B0500000000000000" pitchFamily="34" charset="-122"/>
            </a:endParaRPr>
          </a:p>
        </p:txBody>
      </p:sp>
      <p:sp>
        <p:nvSpPr>
          <p:cNvPr id="216" name="文本框 129"/>
          <p:cNvSpPr txBox="1"/>
          <p:nvPr/>
        </p:nvSpPr>
        <p:spPr>
          <a:xfrm>
            <a:off x="5579763" y="1119587"/>
            <a:ext cx="2808678" cy="692337"/>
          </a:xfrm>
          <a:prstGeom prst="rect">
            <a:avLst/>
          </a:prstGeom>
          <a:noFill/>
        </p:spPr>
        <p:txBody>
          <a:bodyPr wrap="square" lIns="68579" tIns="34289" rIns="68579" bIns="34289"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217" name="矩形 216"/>
          <p:cNvSpPr/>
          <p:nvPr/>
        </p:nvSpPr>
        <p:spPr>
          <a:xfrm>
            <a:off x="4877594" y="2058244"/>
            <a:ext cx="401891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218" name="文本框 129"/>
          <p:cNvSpPr txBox="1"/>
          <p:nvPr/>
        </p:nvSpPr>
        <p:spPr>
          <a:xfrm>
            <a:off x="5579763" y="2075414"/>
            <a:ext cx="2808678" cy="692337"/>
          </a:xfrm>
          <a:prstGeom prst="rect">
            <a:avLst/>
          </a:prstGeom>
          <a:noFill/>
        </p:spPr>
        <p:txBody>
          <a:bodyPr wrap="square" lIns="68579" tIns="34289" rIns="68579" bIns="34289"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219" name="矩形 218"/>
          <p:cNvSpPr/>
          <p:nvPr/>
        </p:nvSpPr>
        <p:spPr>
          <a:xfrm>
            <a:off x="4877594" y="2974405"/>
            <a:ext cx="401891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220" name="文本框 129"/>
          <p:cNvSpPr txBox="1"/>
          <p:nvPr/>
        </p:nvSpPr>
        <p:spPr>
          <a:xfrm>
            <a:off x="5579763" y="2991575"/>
            <a:ext cx="2808678" cy="692337"/>
          </a:xfrm>
          <a:prstGeom prst="rect">
            <a:avLst/>
          </a:prstGeom>
          <a:noFill/>
        </p:spPr>
        <p:txBody>
          <a:bodyPr wrap="square" lIns="68579" tIns="34289" rIns="68579" bIns="34289"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221" name="矩形 220"/>
          <p:cNvSpPr/>
          <p:nvPr/>
        </p:nvSpPr>
        <p:spPr>
          <a:xfrm>
            <a:off x="4877594" y="3888362"/>
            <a:ext cx="401891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zh-CN" altLang="en-US"/>
          </a:p>
        </p:txBody>
      </p:sp>
      <p:sp>
        <p:nvSpPr>
          <p:cNvPr id="222" name="文本框 129"/>
          <p:cNvSpPr txBox="1"/>
          <p:nvPr/>
        </p:nvSpPr>
        <p:spPr>
          <a:xfrm>
            <a:off x="5579763" y="3905531"/>
            <a:ext cx="2808678" cy="692337"/>
          </a:xfrm>
          <a:prstGeom prst="rect">
            <a:avLst/>
          </a:prstGeom>
          <a:noFill/>
        </p:spPr>
        <p:txBody>
          <a:bodyPr wrap="square" lIns="68579" tIns="34289" rIns="68579" bIns="34289"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223" name="文本框 70"/>
          <p:cNvSpPr txBox="1"/>
          <p:nvPr/>
        </p:nvSpPr>
        <p:spPr>
          <a:xfrm>
            <a:off x="4947859" y="3035573"/>
            <a:ext cx="613037" cy="660181"/>
          </a:xfrm>
          <a:prstGeom prst="rect">
            <a:avLst/>
          </a:prstGeom>
          <a:noFill/>
        </p:spPr>
        <p:txBody>
          <a:bodyPr wrap="square" lIns="68579" tIns="34289" rIns="68579" bIns="34289" rtlCol="0">
            <a:spAutoFit/>
          </a:bodyPr>
          <a:lstStyle/>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添加</a:t>
            </a:r>
            <a:endParaRPr lang="en-US" altLang="zh-CN" sz="16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标题</a:t>
            </a:r>
          </a:p>
        </p:txBody>
      </p:sp>
      <p:sp>
        <p:nvSpPr>
          <p:cNvPr id="224" name="文本框 87"/>
          <p:cNvSpPr txBox="1"/>
          <p:nvPr/>
        </p:nvSpPr>
        <p:spPr>
          <a:xfrm>
            <a:off x="4947859" y="2112440"/>
            <a:ext cx="613037" cy="660181"/>
          </a:xfrm>
          <a:prstGeom prst="rect">
            <a:avLst/>
          </a:prstGeom>
          <a:noFill/>
        </p:spPr>
        <p:txBody>
          <a:bodyPr wrap="square" lIns="68579" tIns="34289" rIns="68579" bIns="34289" rtlCol="0">
            <a:spAutoFit/>
          </a:bodyPr>
          <a:lstStyle/>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添加</a:t>
            </a:r>
            <a:endParaRPr lang="en-US" altLang="zh-CN" sz="16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标题</a:t>
            </a:r>
          </a:p>
        </p:txBody>
      </p:sp>
      <p:sp>
        <p:nvSpPr>
          <p:cNvPr id="225" name="文本框 91"/>
          <p:cNvSpPr txBox="1"/>
          <p:nvPr/>
        </p:nvSpPr>
        <p:spPr>
          <a:xfrm>
            <a:off x="4947860" y="1173582"/>
            <a:ext cx="613035" cy="660181"/>
          </a:xfrm>
          <a:prstGeom prst="rect">
            <a:avLst/>
          </a:prstGeom>
          <a:noFill/>
        </p:spPr>
        <p:txBody>
          <a:bodyPr wrap="square" lIns="68579" tIns="34289" rIns="68579" bIns="34289" rtlCol="0">
            <a:spAutoFit/>
          </a:bodyPr>
          <a:lstStyle/>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添加</a:t>
            </a:r>
            <a:endParaRPr lang="en-US" altLang="zh-CN" sz="16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标题</a:t>
            </a:r>
          </a:p>
        </p:txBody>
      </p:sp>
      <p:sp>
        <p:nvSpPr>
          <p:cNvPr id="226" name="文本框 102"/>
          <p:cNvSpPr txBox="1"/>
          <p:nvPr/>
        </p:nvSpPr>
        <p:spPr>
          <a:xfrm>
            <a:off x="4947859" y="3981243"/>
            <a:ext cx="613037" cy="660181"/>
          </a:xfrm>
          <a:prstGeom prst="rect">
            <a:avLst/>
          </a:prstGeom>
          <a:noFill/>
        </p:spPr>
        <p:txBody>
          <a:bodyPr wrap="square" lIns="68579" tIns="34289" rIns="68579" bIns="34289" rtlCol="0">
            <a:spAutoFit/>
          </a:bodyPr>
          <a:lstStyle/>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添加</a:t>
            </a:r>
            <a:endParaRPr lang="en-US" altLang="zh-CN" sz="16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C00000"/>
                </a:solidFill>
                <a:latin typeface="微软雅黑" panose="020B0503020204020204" pitchFamily="34" charset="-122"/>
                <a:ea typeface="微软雅黑" panose="020B0503020204020204" pitchFamily="34" charset="-122"/>
              </a:rPr>
              <a:t>标题</a:t>
            </a:r>
          </a:p>
        </p:txBody>
      </p:sp>
    </p:spTree>
    <p:extLst>
      <p:ext uri="{BB962C8B-B14F-4D97-AF65-F5344CB8AC3E}">
        <p14:creationId xmlns:p14="http://schemas.microsoft.com/office/powerpoint/2010/main" val="427285877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1000"/>
                                        <p:tgtEl>
                                          <p:spTgt spid="154"/>
                                        </p:tgtEl>
                                      </p:cBhvr>
                                    </p:animEffect>
                                    <p:anim calcmode="lin" valueType="num">
                                      <p:cBhvr>
                                        <p:cTn id="16" dur="1000" fill="hold"/>
                                        <p:tgtEl>
                                          <p:spTgt spid="154"/>
                                        </p:tgtEl>
                                        <p:attrNameLst>
                                          <p:attrName>ppt_x</p:attrName>
                                        </p:attrNameLst>
                                      </p:cBhvr>
                                      <p:tavLst>
                                        <p:tav tm="0">
                                          <p:val>
                                            <p:strVal val="#ppt_x"/>
                                          </p:val>
                                        </p:tav>
                                        <p:tav tm="100000">
                                          <p:val>
                                            <p:strVal val="#ppt_x"/>
                                          </p:val>
                                        </p:tav>
                                      </p:tavLst>
                                    </p:anim>
                                    <p:anim calcmode="lin" valueType="num">
                                      <p:cBhvr>
                                        <p:cTn id="17" dur="1000" fill="hold"/>
                                        <p:tgtEl>
                                          <p:spTgt spid="15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fade">
                                      <p:cBhvr>
                                        <p:cTn id="21" dur="500"/>
                                        <p:tgtEl>
                                          <p:spTgt spid="163"/>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59"/>
                                        </p:tgtEl>
                                        <p:attrNameLst>
                                          <p:attrName>style.visibility</p:attrName>
                                        </p:attrNameLst>
                                      </p:cBhvr>
                                      <p:to>
                                        <p:strVal val="visible"/>
                                      </p:to>
                                    </p:set>
                                    <p:animEffect transition="in" filter="fade">
                                      <p:cBhvr>
                                        <p:cTn id="25" dur="500"/>
                                        <p:tgtEl>
                                          <p:spTgt spid="1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0"/>
                                        </p:tgtEl>
                                        <p:attrNameLst>
                                          <p:attrName>style.visibility</p:attrName>
                                        </p:attrNameLst>
                                      </p:cBhvr>
                                      <p:to>
                                        <p:strVal val="visible"/>
                                      </p:to>
                                    </p:set>
                                    <p:animEffect transition="in" filter="fade">
                                      <p:cBhvr>
                                        <p:cTn id="31" dur="500"/>
                                        <p:tgtEl>
                                          <p:spTgt spid="1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1"/>
                                        </p:tgtEl>
                                        <p:attrNameLst>
                                          <p:attrName>style.visibility</p:attrName>
                                        </p:attrNameLst>
                                      </p:cBhvr>
                                      <p:to>
                                        <p:strVal val="visible"/>
                                      </p:to>
                                    </p:set>
                                    <p:animEffect transition="in" filter="fade">
                                      <p:cBhvr>
                                        <p:cTn id="34" dur="500"/>
                                        <p:tgtEl>
                                          <p:spTgt spid="1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fade">
                                      <p:cBhvr>
                                        <p:cTn id="37" dur="500"/>
                                        <p:tgtEl>
                                          <p:spTgt spid="162"/>
                                        </p:tgtEl>
                                      </p:cBhvr>
                                    </p:animEffect>
                                  </p:childTnLst>
                                </p:cTn>
                              </p:par>
                            </p:childTnLst>
                          </p:cTn>
                        </p:par>
                        <p:par>
                          <p:cTn id="38" fill="hold">
                            <p:stCondLst>
                              <p:cond delay="3000"/>
                            </p:stCondLst>
                            <p:childTnLst>
                              <p:par>
                                <p:cTn id="39" presetID="14" presetClass="entr" presetSubtype="10" fill="hold" grpId="0" nodeType="afterEffect">
                                  <p:stCondLst>
                                    <p:cond delay="0"/>
                                  </p:stCondLst>
                                  <p:childTnLst>
                                    <p:set>
                                      <p:cBhvr>
                                        <p:cTn id="40" dur="1" fill="hold">
                                          <p:stCondLst>
                                            <p:cond delay="0"/>
                                          </p:stCondLst>
                                        </p:cTn>
                                        <p:tgtEl>
                                          <p:spTgt spid="215"/>
                                        </p:tgtEl>
                                        <p:attrNameLst>
                                          <p:attrName>style.visibility</p:attrName>
                                        </p:attrNameLst>
                                      </p:cBhvr>
                                      <p:to>
                                        <p:strVal val="visible"/>
                                      </p:to>
                                    </p:set>
                                    <p:animEffect transition="in" filter="randombar(horizontal)">
                                      <p:cBhvr>
                                        <p:cTn id="41" dur="500"/>
                                        <p:tgtEl>
                                          <p:spTgt spid="215"/>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72"/>
                                        </p:tgtEl>
                                        <p:attrNameLst>
                                          <p:attrName>style.visibility</p:attrName>
                                        </p:attrNameLst>
                                      </p:cBhvr>
                                      <p:to>
                                        <p:strVal val="visible"/>
                                      </p:to>
                                    </p:set>
                                    <p:anim calcmode="lin" valueType="num">
                                      <p:cBhvr>
                                        <p:cTn id="45" dur="500" fill="hold"/>
                                        <p:tgtEl>
                                          <p:spTgt spid="172"/>
                                        </p:tgtEl>
                                        <p:attrNameLst>
                                          <p:attrName>ppt_w</p:attrName>
                                        </p:attrNameLst>
                                      </p:cBhvr>
                                      <p:tavLst>
                                        <p:tav tm="0">
                                          <p:val>
                                            <p:fltVal val="0"/>
                                          </p:val>
                                        </p:tav>
                                        <p:tav tm="100000">
                                          <p:val>
                                            <p:strVal val="#ppt_w"/>
                                          </p:val>
                                        </p:tav>
                                      </p:tavLst>
                                    </p:anim>
                                    <p:anim calcmode="lin" valueType="num">
                                      <p:cBhvr>
                                        <p:cTn id="46" dur="500" fill="hold"/>
                                        <p:tgtEl>
                                          <p:spTgt spid="172"/>
                                        </p:tgtEl>
                                        <p:attrNameLst>
                                          <p:attrName>ppt_h</p:attrName>
                                        </p:attrNameLst>
                                      </p:cBhvr>
                                      <p:tavLst>
                                        <p:tav tm="0">
                                          <p:val>
                                            <p:fltVal val="0"/>
                                          </p:val>
                                        </p:tav>
                                        <p:tav tm="100000">
                                          <p:val>
                                            <p:strVal val="#ppt_h"/>
                                          </p:val>
                                        </p:tav>
                                      </p:tavLst>
                                    </p:anim>
                                    <p:animEffect transition="in" filter="fade">
                                      <p:cBhvr>
                                        <p:cTn id="47" dur="500"/>
                                        <p:tgtEl>
                                          <p:spTgt spid="172"/>
                                        </p:tgtEl>
                                      </p:cBhvr>
                                    </p:animEffect>
                                  </p:childTnLst>
                                </p:cTn>
                              </p:par>
                              <p:par>
                                <p:cTn id="48" presetID="53" presetClass="entr" presetSubtype="16" fill="hold" nodeType="withEffect">
                                  <p:stCondLst>
                                    <p:cond delay="0"/>
                                  </p:stCondLst>
                                  <p:childTnLst>
                                    <p:set>
                                      <p:cBhvr>
                                        <p:cTn id="49" dur="1" fill="hold">
                                          <p:stCondLst>
                                            <p:cond delay="0"/>
                                          </p:stCondLst>
                                        </p:cTn>
                                        <p:tgtEl>
                                          <p:spTgt spid="184"/>
                                        </p:tgtEl>
                                        <p:attrNameLst>
                                          <p:attrName>style.visibility</p:attrName>
                                        </p:attrNameLst>
                                      </p:cBhvr>
                                      <p:to>
                                        <p:strVal val="visible"/>
                                      </p:to>
                                    </p:set>
                                    <p:anim calcmode="lin" valueType="num">
                                      <p:cBhvr>
                                        <p:cTn id="50" dur="500" fill="hold"/>
                                        <p:tgtEl>
                                          <p:spTgt spid="184"/>
                                        </p:tgtEl>
                                        <p:attrNameLst>
                                          <p:attrName>ppt_w</p:attrName>
                                        </p:attrNameLst>
                                      </p:cBhvr>
                                      <p:tavLst>
                                        <p:tav tm="0">
                                          <p:val>
                                            <p:fltVal val="0"/>
                                          </p:val>
                                        </p:tav>
                                        <p:tav tm="100000">
                                          <p:val>
                                            <p:strVal val="#ppt_w"/>
                                          </p:val>
                                        </p:tav>
                                      </p:tavLst>
                                    </p:anim>
                                    <p:anim calcmode="lin" valueType="num">
                                      <p:cBhvr>
                                        <p:cTn id="51" dur="500" fill="hold"/>
                                        <p:tgtEl>
                                          <p:spTgt spid="184"/>
                                        </p:tgtEl>
                                        <p:attrNameLst>
                                          <p:attrName>ppt_h</p:attrName>
                                        </p:attrNameLst>
                                      </p:cBhvr>
                                      <p:tavLst>
                                        <p:tav tm="0">
                                          <p:val>
                                            <p:fltVal val="0"/>
                                          </p:val>
                                        </p:tav>
                                        <p:tav tm="100000">
                                          <p:val>
                                            <p:strVal val="#ppt_h"/>
                                          </p:val>
                                        </p:tav>
                                      </p:tavLst>
                                    </p:anim>
                                    <p:animEffect transition="in" filter="fade">
                                      <p:cBhvr>
                                        <p:cTn id="52" dur="500"/>
                                        <p:tgtEl>
                                          <p:spTgt spid="184"/>
                                        </p:tgtEl>
                                      </p:cBhvr>
                                    </p:animEffect>
                                  </p:childTnLst>
                                </p:cTn>
                              </p:par>
                              <p:par>
                                <p:cTn id="53" presetID="53" presetClass="entr" presetSubtype="16" fill="hold" nodeType="withEffect">
                                  <p:stCondLst>
                                    <p:cond delay="0"/>
                                  </p:stCondLst>
                                  <p:childTnLst>
                                    <p:set>
                                      <p:cBhvr>
                                        <p:cTn id="54" dur="1" fill="hold">
                                          <p:stCondLst>
                                            <p:cond delay="0"/>
                                          </p:stCondLst>
                                        </p:cTn>
                                        <p:tgtEl>
                                          <p:spTgt spid="197"/>
                                        </p:tgtEl>
                                        <p:attrNameLst>
                                          <p:attrName>style.visibility</p:attrName>
                                        </p:attrNameLst>
                                      </p:cBhvr>
                                      <p:to>
                                        <p:strVal val="visible"/>
                                      </p:to>
                                    </p:set>
                                    <p:anim calcmode="lin" valueType="num">
                                      <p:cBhvr>
                                        <p:cTn id="55" dur="500" fill="hold"/>
                                        <p:tgtEl>
                                          <p:spTgt spid="197"/>
                                        </p:tgtEl>
                                        <p:attrNameLst>
                                          <p:attrName>ppt_w</p:attrName>
                                        </p:attrNameLst>
                                      </p:cBhvr>
                                      <p:tavLst>
                                        <p:tav tm="0">
                                          <p:val>
                                            <p:fltVal val="0"/>
                                          </p:val>
                                        </p:tav>
                                        <p:tav tm="100000">
                                          <p:val>
                                            <p:strVal val="#ppt_w"/>
                                          </p:val>
                                        </p:tav>
                                      </p:tavLst>
                                    </p:anim>
                                    <p:anim calcmode="lin" valueType="num">
                                      <p:cBhvr>
                                        <p:cTn id="56" dur="500" fill="hold"/>
                                        <p:tgtEl>
                                          <p:spTgt spid="197"/>
                                        </p:tgtEl>
                                        <p:attrNameLst>
                                          <p:attrName>ppt_h</p:attrName>
                                        </p:attrNameLst>
                                      </p:cBhvr>
                                      <p:tavLst>
                                        <p:tav tm="0">
                                          <p:val>
                                            <p:fltVal val="0"/>
                                          </p:val>
                                        </p:tav>
                                        <p:tav tm="100000">
                                          <p:val>
                                            <p:strVal val="#ppt_h"/>
                                          </p:val>
                                        </p:tav>
                                      </p:tavLst>
                                    </p:anim>
                                    <p:animEffect transition="in" filter="fade">
                                      <p:cBhvr>
                                        <p:cTn id="57" dur="500"/>
                                        <p:tgtEl>
                                          <p:spTgt spid="197"/>
                                        </p:tgtEl>
                                      </p:cBhvr>
                                    </p:animEffect>
                                  </p:childTnLst>
                                </p:cTn>
                              </p:par>
                              <p:par>
                                <p:cTn id="58" presetID="53" presetClass="entr" presetSubtype="16" fill="hold" nodeType="withEffect">
                                  <p:stCondLst>
                                    <p:cond delay="0"/>
                                  </p:stCondLst>
                                  <p:childTnLst>
                                    <p:set>
                                      <p:cBhvr>
                                        <p:cTn id="59" dur="1" fill="hold">
                                          <p:stCondLst>
                                            <p:cond delay="0"/>
                                          </p:stCondLst>
                                        </p:cTn>
                                        <p:tgtEl>
                                          <p:spTgt spid="207"/>
                                        </p:tgtEl>
                                        <p:attrNameLst>
                                          <p:attrName>style.visibility</p:attrName>
                                        </p:attrNameLst>
                                      </p:cBhvr>
                                      <p:to>
                                        <p:strVal val="visible"/>
                                      </p:to>
                                    </p:set>
                                    <p:anim calcmode="lin" valueType="num">
                                      <p:cBhvr>
                                        <p:cTn id="60" dur="500" fill="hold"/>
                                        <p:tgtEl>
                                          <p:spTgt spid="207"/>
                                        </p:tgtEl>
                                        <p:attrNameLst>
                                          <p:attrName>ppt_w</p:attrName>
                                        </p:attrNameLst>
                                      </p:cBhvr>
                                      <p:tavLst>
                                        <p:tav tm="0">
                                          <p:val>
                                            <p:fltVal val="0"/>
                                          </p:val>
                                        </p:tav>
                                        <p:tav tm="100000">
                                          <p:val>
                                            <p:strVal val="#ppt_w"/>
                                          </p:val>
                                        </p:tav>
                                      </p:tavLst>
                                    </p:anim>
                                    <p:anim calcmode="lin" valueType="num">
                                      <p:cBhvr>
                                        <p:cTn id="61" dur="500" fill="hold"/>
                                        <p:tgtEl>
                                          <p:spTgt spid="207"/>
                                        </p:tgtEl>
                                        <p:attrNameLst>
                                          <p:attrName>ppt_h</p:attrName>
                                        </p:attrNameLst>
                                      </p:cBhvr>
                                      <p:tavLst>
                                        <p:tav tm="0">
                                          <p:val>
                                            <p:fltVal val="0"/>
                                          </p:val>
                                        </p:tav>
                                        <p:tav tm="100000">
                                          <p:val>
                                            <p:strVal val="#ppt_h"/>
                                          </p:val>
                                        </p:tav>
                                      </p:tavLst>
                                    </p:anim>
                                    <p:animEffect transition="in" filter="fade">
                                      <p:cBhvr>
                                        <p:cTn id="62" dur="500"/>
                                        <p:tgtEl>
                                          <p:spTgt spid="207"/>
                                        </p:tgtEl>
                                      </p:cBhvr>
                                    </p:animEffect>
                                  </p:childTnLst>
                                </p:cTn>
                              </p:par>
                            </p:childTnLst>
                          </p:cTn>
                        </p:par>
                        <p:par>
                          <p:cTn id="63" fill="hold">
                            <p:stCondLst>
                              <p:cond delay="4000"/>
                            </p:stCondLst>
                            <p:childTnLst>
                              <p:par>
                                <p:cTn id="64" presetID="2" presetClass="entr" presetSubtype="2" fill="hold" grpId="0" nodeType="afterEffect">
                                  <p:stCondLst>
                                    <p:cond delay="0"/>
                                  </p:stCondLst>
                                  <p:childTnLst>
                                    <p:set>
                                      <p:cBhvr>
                                        <p:cTn id="65" dur="1" fill="hold">
                                          <p:stCondLst>
                                            <p:cond delay="0"/>
                                          </p:stCondLst>
                                        </p:cTn>
                                        <p:tgtEl>
                                          <p:spTgt spid="225"/>
                                        </p:tgtEl>
                                        <p:attrNameLst>
                                          <p:attrName>style.visibility</p:attrName>
                                        </p:attrNameLst>
                                      </p:cBhvr>
                                      <p:to>
                                        <p:strVal val="visible"/>
                                      </p:to>
                                    </p:set>
                                    <p:anim calcmode="lin" valueType="num">
                                      <p:cBhvr additive="base">
                                        <p:cTn id="66" dur="500" fill="hold"/>
                                        <p:tgtEl>
                                          <p:spTgt spid="225"/>
                                        </p:tgtEl>
                                        <p:attrNameLst>
                                          <p:attrName>ppt_x</p:attrName>
                                        </p:attrNameLst>
                                      </p:cBhvr>
                                      <p:tavLst>
                                        <p:tav tm="0">
                                          <p:val>
                                            <p:strVal val="1+#ppt_w/2"/>
                                          </p:val>
                                        </p:tav>
                                        <p:tav tm="100000">
                                          <p:val>
                                            <p:strVal val="#ppt_x"/>
                                          </p:val>
                                        </p:tav>
                                      </p:tavLst>
                                    </p:anim>
                                    <p:anim calcmode="lin" valueType="num">
                                      <p:cBhvr additive="base">
                                        <p:cTn id="67" dur="500" fill="hold"/>
                                        <p:tgtEl>
                                          <p:spTgt spid="225"/>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224"/>
                                        </p:tgtEl>
                                        <p:attrNameLst>
                                          <p:attrName>style.visibility</p:attrName>
                                        </p:attrNameLst>
                                      </p:cBhvr>
                                      <p:to>
                                        <p:strVal val="visible"/>
                                      </p:to>
                                    </p:set>
                                    <p:anim calcmode="lin" valueType="num">
                                      <p:cBhvr additive="base">
                                        <p:cTn id="70" dur="500" fill="hold"/>
                                        <p:tgtEl>
                                          <p:spTgt spid="224"/>
                                        </p:tgtEl>
                                        <p:attrNameLst>
                                          <p:attrName>ppt_x</p:attrName>
                                        </p:attrNameLst>
                                      </p:cBhvr>
                                      <p:tavLst>
                                        <p:tav tm="0">
                                          <p:val>
                                            <p:strVal val="1+#ppt_w/2"/>
                                          </p:val>
                                        </p:tav>
                                        <p:tav tm="100000">
                                          <p:val>
                                            <p:strVal val="#ppt_x"/>
                                          </p:val>
                                        </p:tav>
                                      </p:tavLst>
                                    </p:anim>
                                    <p:anim calcmode="lin" valueType="num">
                                      <p:cBhvr additive="base">
                                        <p:cTn id="71" dur="500" fill="hold"/>
                                        <p:tgtEl>
                                          <p:spTgt spid="22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223"/>
                                        </p:tgtEl>
                                        <p:attrNameLst>
                                          <p:attrName>style.visibility</p:attrName>
                                        </p:attrNameLst>
                                      </p:cBhvr>
                                      <p:to>
                                        <p:strVal val="visible"/>
                                      </p:to>
                                    </p:set>
                                    <p:anim calcmode="lin" valueType="num">
                                      <p:cBhvr additive="base">
                                        <p:cTn id="74" dur="500" fill="hold"/>
                                        <p:tgtEl>
                                          <p:spTgt spid="223"/>
                                        </p:tgtEl>
                                        <p:attrNameLst>
                                          <p:attrName>ppt_x</p:attrName>
                                        </p:attrNameLst>
                                      </p:cBhvr>
                                      <p:tavLst>
                                        <p:tav tm="0">
                                          <p:val>
                                            <p:strVal val="1+#ppt_w/2"/>
                                          </p:val>
                                        </p:tav>
                                        <p:tav tm="100000">
                                          <p:val>
                                            <p:strVal val="#ppt_x"/>
                                          </p:val>
                                        </p:tav>
                                      </p:tavLst>
                                    </p:anim>
                                    <p:anim calcmode="lin" valueType="num">
                                      <p:cBhvr additive="base">
                                        <p:cTn id="75" dur="500" fill="hold"/>
                                        <p:tgtEl>
                                          <p:spTgt spid="223"/>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226"/>
                                        </p:tgtEl>
                                        <p:attrNameLst>
                                          <p:attrName>style.visibility</p:attrName>
                                        </p:attrNameLst>
                                      </p:cBhvr>
                                      <p:to>
                                        <p:strVal val="visible"/>
                                      </p:to>
                                    </p:set>
                                    <p:anim calcmode="lin" valueType="num">
                                      <p:cBhvr additive="base">
                                        <p:cTn id="78" dur="500" fill="hold"/>
                                        <p:tgtEl>
                                          <p:spTgt spid="226"/>
                                        </p:tgtEl>
                                        <p:attrNameLst>
                                          <p:attrName>ppt_x</p:attrName>
                                        </p:attrNameLst>
                                      </p:cBhvr>
                                      <p:tavLst>
                                        <p:tav tm="0">
                                          <p:val>
                                            <p:strVal val="1+#ppt_w/2"/>
                                          </p:val>
                                        </p:tav>
                                        <p:tav tm="100000">
                                          <p:val>
                                            <p:strVal val="#ppt_x"/>
                                          </p:val>
                                        </p:tav>
                                      </p:tavLst>
                                    </p:anim>
                                    <p:anim calcmode="lin" valueType="num">
                                      <p:cBhvr additive="base">
                                        <p:cTn id="79" dur="500" fill="hold"/>
                                        <p:tgtEl>
                                          <p:spTgt spid="226"/>
                                        </p:tgtEl>
                                        <p:attrNameLst>
                                          <p:attrName>ppt_y</p:attrName>
                                        </p:attrNameLst>
                                      </p:cBhvr>
                                      <p:tavLst>
                                        <p:tav tm="0">
                                          <p:val>
                                            <p:strVal val="#ppt_y"/>
                                          </p:val>
                                        </p:tav>
                                        <p:tav tm="100000">
                                          <p:val>
                                            <p:strVal val="#ppt_y"/>
                                          </p:val>
                                        </p:tav>
                                      </p:tavLst>
                                    </p:anim>
                                  </p:childTnLst>
                                </p:cTn>
                              </p:par>
                            </p:childTnLst>
                          </p:cTn>
                        </p:par>
                        <p:par>
                          <p:cTn id="80" fill="hold">
                            <p:stCondLst>
                              <p:cond delay="4500"/>
                            </p:stCondLst>
                            <p:childTnLst>
                              <p:par>
                                <p:cTn id="81" presetID="12" presetClass="entr" presetSubtype="8"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p:tgtEl>
                                          <p:spTgt spid="3"/>
                                        </p:tgtEl>
                                        <p:attrNameLst>
                                          <p:attrName>ppt_x</p:attrName>
                                        </p:attrNameLst>
                                      </p:cBhvr>
                                      <p:tavLst>
                                        <p:tav tm="0">
                                          <p:val>
                                            <p:strVal val="#ppt_x-#ppt_w*1.125000"/>
                                          </p:val>
                                        </p:tav>
                                        <p:tav tm="100000">
                                          <p:val>
                                            <p:strVal val="#ppt_x"/>
                                          </p:val>
                                        </p:tav>
                                      </p:tavLst>
                                    </p:anim>
                                    <p:animEffect transition="in" filter="wipe(right)">
                                      <p:cBhvr>
                                        <p:cTn id="84" dur="500"/>
                                        <p:tgtEl>
                                          <p:spTgt spid="3"/>
                                        </p:tgtEl>
                                      </p:cBhvr>
                                    </p:animEffect>
                                  </p:childTnLst>
                                </p:cTn>
                              </p:par>
                            </p:childTnLst>
                          </p:cTn>
                        </p:par>
                        <p:par>
                          <p:cTn id="85" fill="hold">
                            <p:stCondLst>
                              <p:cond delay="5000"/>
                            </p:stCondLst>
                            <p:childTnLst>
                              <p:par>
                                <p:cTn id="86" presetID="22" presetClass="entr" presetSubtype="8" fill="hold" grpId="0" nodeType="afterEffect">
                                  <p:stCondLst>
                                    <p:cond delay="0"/>
                                  </p:stCondLst>
                                  <p:childTnLst>
                                    <p:set>
                                      <p:cBhvr>
                                        <p:cTn id="87" dur="1" fill="hold">
                                          <p:stCondLst>
                                            <p:cond delay="0"/>
                                          </p:stCondLst>
                                        </p:cTn>
                                        <p:tgtEl>
                                          <p:spTgt spid="216"/>
                                        </p:tgtEl>
                                        <p:attrNameLst>
                                          <p:attrName>style.visibility</p:attrName>
                                        </p:attrNameLst>
                                      </p:cBhvr>
                                      <p:to>
                                        <p:strVal val="visible"/>
                                      </p:to>
                                    </p:set>
                                    <p:animEffect transition="in" filter="wipe(left)">
                                      <p:cBhvr>
                                        <p:cTn id="88" dur="500"/>
                                        <p:tgtEl>
                                          <p:spTgt spid="216"/>
                                        </p:tgtEl>
                                      </p:cBhvr>
                                    </p:animEffect>
                                  </p:childTnLst>
                                </p:cTn>
                              </p:par>
                            </p:childTnLst>
                          </p:cTn>
                        </p:par>
                        <p:par>
                          <p:cTn id="89" fill="hold">
                            <p:stCondLst>
                              <p:cond delay="5500"/>
                            </p:stCondLst>
                            <p:childTnLst>
                              <p:par>
                                <p:cTn id="90" presetID="12" presetClass="entr" presetSubtype="8" fill="hold" grpId="0" nodeType="afterEffect">
                                  <p:stCondLst>
                                    <p:cond delay="0"/>
                                  </p:stCondLst>
                                  <p:childTnLst>
                                    <p:set>
                                      <p:cBhvr>
                                        <p:cTn id="91" dur="1" fill="hold">
                                          <p:stCondLst>
                                            <p:cond delay="0"/>
                                          </p:stCondLst>
                                        </p:cTn>
                                        <p:tgtEl>
                                          <p:spTgt spid="217"/>
                                        </p:tgtEl>
                                        <p:attrNameLst>
                                          <p:attrName>style.visibility</p:attrName>
                                        </p:attrNameLst>
                                      </p:cBhvr>
                                      <p:to>
                                        <p:strVal val="visible"/>
                                      </p:to>
                                    </p:set>
                                    <p:anim calcmode="lin" valueType="num">
                                      <p:cBhvr additive="base">
                                        <p:cTn id="92" dur="500"/>
                                        <p:tgtEl>
                                          <p:spTgt spid="217"/>
                                        </p:tgtEl>
                                        <p:attrNameLst>
                                          <p:attrName>ppt_x</p:attrName>
                                        </p:attrNameLst>
                                      </p:cBhvr>
                                      <p:tavLst>
                                        <p:tav tm="0">
                                          <p:val>
                                            <p:strVal val="#ppt_x-#ppt_w*1.125000"/>
                                          </p:val>
                                        </p:tav>
                                        <p:tav tm="100000">
                                          <p:val>
                                            <p:strVal val="#ppt_x"/>
                                          </p:val>
                                        </p:tav>
                                      </p:tavLst>
                                    </p:anim>
                                    <p:animEffect transition="in" filter="wipe(right)">
                                      <p:cBhvr>
                                        <p:cTn id="93" dur="500"/>
                                        <p:tgtEl>
                                          <p:spTgt spid="217"/>
                                        </p:tgtEl>
                                      </p:cBhvr>
                                    </p:animEffect>
                                  </p:childTnLst>
                                </p:cTn>
                              </p:par>
                            </p:childTnLst>
                          </p:cTn>
                        </p:par>
                        <p:par>
                          <p:cTn id="94" fill="hold">
                            <p:stCondLst>
                              <p:cond delay="6000"/>
                            </p:stCondLst>
                            <p:childTnLst>
                              <p:par>
                                <p:cTn id="95" presetID="22" presetClass="entr" presetSubtype="8" fill="hold" grpId="0" nodeType="afterEffect">
                                  <p:stCondLst>
                                    <p:cond delay="0"/>
                                  </p:stCondLst>
                                  <p:childTnLst>
                                    <p:set>
                                      <p:cBhvr>
                                        <p:cTn id="96" dur="1" fill="hold">
                                          <p:stCondLst>
                                            <p:cond delay="0"/>
                                          </p:stCondLst>
                                        </p:cTn>
                                        <p:tgtEl>
                                          <p:spTgt spid="218"/>
                                        </p:tgtEl>
                                        <p:attrNameLst>
                                          <p:attrName>style.visibility</p:attrName>
                                        </p:attrNameLst>
                                      </p:cBhvr>
                                      <p:to>
                                        <p:strVal val="visible"/>
                                      </p:to>
                                    </p:set>
                                    <p:animEffect transition="in" filter="wipe(left)">
                                      <p:cBhvr>
                                        <p:cTn id="97" dur="500"/>
                                        <p:tgtEl>
                                          <p:spTgt spid="218"/>
                                        </p:tgtEl>
                                      </p:cBhvr>
                                    </p:animEffect>
                                  </p:childTnLst>
                                </p:cTn>
                              </p:par>
                            </p:childTnLst>
                          </p:cTn>
                        </p:par>
                        <p:par>
                          <p:cTn id="98" fill="hold">
                            <p:stCondLst>
                              <p:cond delay="6500"/>
                            </p:stCondLst>
                            <p:childTnLst>
                              <p:par>
                                <p:cTn id="99" presetID="12" presetClass="entr" presetSubtype="8" fill="hold" grpId="0" nodeType="afterEffect">
                                  <p:stCondLst>
                                    <p:cond delay="0"/>
                                  </p:stCondLst>
                                  <p:childTnLst>
                                    <p:set>
                                      <p:cBhvr>
                                        <p:cTn id="100" dur="1" fill="hold">
                                          <p:stCondLst>
                                            <p:cond delay="0"/>
                                          </p:stCondLst>
                                        </p:cTn>
                                        <p:tgtEl>
                                          <p:spTgt spid="219"/>
                                        </p:tgtEl>
                                        <p:attrNameLst>
                                          <p:attrName>style.visibility</p:attrName>
                                        </p:attrNameLst>
                                      </p:cBhvr>
                                      <p:to>
                                        <p:strVal val="visible"/>
                                      </p:to>
                                    </p:set>
                                    <p:anim calcmode="lin" valueType="num">
                                      <p:cBhvr additive="base">
                                        <p:cTn id="101" dur="500"/>
                                        <p:tgtEl>
                                          <p:spTgt spid="219"/>
                                        </p:tgtEl>
                                        <p:attrNameLst>
                                          <p:attrName>ppt_x</p:attrName>
                                        </p:attrNameLst>
                                      </p:cBhvr>
                                      <p:tavLst>
                                        <p:tav tm="0">
                                          <p:val>
                                            <p:strVal val="#ppt_x-#ppt_w*1.125000"/>
                                          </p:val>
                                        </p:tav>
                                        <p:tav tm="100000">
                                          <p:val>
                                            <p:strVal val="#ppt_x"/>
                                          </p:val>
                                        </p:tav>
                                      </p:tavLst>
                                    </p:anim>
                                    <p:animEffect transition="in" filter="wipe(right)">
                                      <p:cBhvr>
                                        <p:cTn id="102" dur="500"/>
                                        <p:tgtEl>
                                          <p:spTgt spid="219"/>
                                        </p:tgtEl>
                                      </p:cBhvr>
                                    </p:animEffect>
                                  </p:childTnLst>
                                </p:cTn>
                              </p:par>
                            </p:childTnLst>
                          </p:cTn>
                        </p:par>
                        <p:par>
                          <p:cTn id="103" fill="hold">
                            <p:stCondLst>
                              <p:cond delay="7000"/>
                            </p:stCondLst>
                            <p:childTnLst>
                              <p:par>
                                <p:cTn id="104" presetID="22" presetClass="entr" presetSubtype="8" fill="hold" grpId="0" nodeType="afterEffect">
                                  <p:stCondLst>
                                    <p:cond delay="0"/>
                                  </p:stCondLst>
                                  <p:childTnLst>
                                    <p:set>
                                      <p:cBhvr>
                                        <p:cTn id="105" dur="1" fill="hold">
                                          <p:stCondLst>
                                            <p:cond delay="0"/>
                                          </p:stCondLst>
                                        </p:cTn>
                                        <p:tgtEl>
                                          <p:spTgt spid="220"/>
                                        </p:tgtEl>
                                        <p:attrNameLst>
                                          <p:attrName>style.visibility</p:attrName>
                                        </p:attrNameLst>
                                      </p:cBhvr>
                                      <p:to>
                                        <p:strVal val="visible"/>
                                      </p:to>
                                    </p:set>
                                    <p:animEffect transition="in" filter="wipe(left)">
                                      <p:cBhvr>
                                        <p:cTn id="106" dur="500"/>
                                        <p:tgtEl>
                                          <p:spTgt spid="220"/>
                                        </p:tgtEl>
                                      </p:cBhvr>
                                    </p:animEffect>
                                  </p:childTnLst>
                                </p:cTn>
                              </p:par>
                            </p:childTnLst>
                          </p:cTn>
                        </p:par>
                        <p:par>
                          <p:cTn id="107" fill="hold">
                            <p:stCondLst>
                              <p:cond delay="7500"/>
                            </p:stCondLst>
                            <p:childTnLst>
                              <p:par>
                                <p:cTn id="108" presetID="12" presetClass="entr" presetSubtype="8" fill="hold" grpId="0" nodeType="afterEffect">
                                  <p:stCondLst>
                                    <p:cond delay="0"/>
                                  </p:stCondLst>
                                  <p:childTnLst>
                                    <p:set>
                                      <p:cBhvr>
                                        <p:cTn id="109" dur="1" fill="hold">
                                          <p:stCondLst>
                                            <p:cond delay="0"/>
                                          </p:stCondLst>
                                        </p:cTn>
                                        <p:tgtEl>
                                          <p:spTgt spid="221"/>
                                        </p:tgtEl>
                                        <p:attrNameLst>
                                          <p:attrName>style.visibility</p:attrName>
                                        </p:attrNameLst>
                                      </p:cBhvr>
                                      <p:to>
                                        <p:strVal val="visible"/>
                                      </p:to>
                                    </p:set>
                                    <p:anim calcmode="lin" valueType="num">
                                      <p:cBhvr additive="base">
                                        <p:cTn id="110" dur="500"/>
                                        <p:tgtEl>
                                          <p:spTgt spid="221"/>
                                        </p:tgtEl>
                                        <p:attrNameLst>
                                          <p:attrName>ppt_x</p:attrName>
                                        </p:attrNameLst>
                                      </p:cBhvr>
                                      <p:tavLst>
                                        <p:tav tm="0">
                                          <p:val>
                                            <p:strVal val="#ppt_x-#ppt_w*1.125000"/>
                                          </p:val>
                                        </p:tav>
                                        <p:tav tm="100000">
                                          <p:val>
                                            <p:strVal val="#ppt_x"/>
                                          </p:val>
                                        </p:tav>
                                      </p:tavLst>
                                    </p:anim>
                                    <p:animEffect transition="in" filter="wipe(right)">
                                      <p:cBhvr>
                                        <p:cTn id="111" dur="500"/>
                                        <p:tgtEl>
                                          <p:spTgt spid="221"/>
                                        </p:tgtEl>
                                      </p:cBhvr>
                                    </p:animEffect>
                                  </p:childTnLst>
                                </p:cTn>
                              </p:par>
                            </p:childTnLst>
                          </p:cTn>
                        </p:par>
                        <p:par>
                          <p:cTn id="112" fill="hold">
                            <p:stCondLst>
                              <p:cond delay="8000"/>
                            </p:stCondLst>
                            <p:childTnLst>
                              <p:par>
                                <p:cTn id="113" presetID="22" presetClass="entr" presetSubtype="8" fill="hold" grpId="0" nodeType="afterEffect">
                                  <p:stCondLst>
                                    <p:cond delay="0"/>
                                  </p:stCondLst>
                                  <p:childTnLst>
                                    <p:set>
                                      <p:cBhvr>
                                        <p:cTn id="114" dur="1" fill="hold">
                                          <p:stCondLst>
                                            <p:cond delay="0"/>
                                          </p:stCondLst>
                                        </p:cTn>
                                        <p:tgtEl>
                                          <p:spTgt spid="222"/>
                                        </p:tgtEl>
                                        <p:attrNameLst>
                                          <p:attrName>style.visibility</p:attrName>
                                        </p:attrNameLst>
                                      </p:cBhvr>
                                      <p:to>
                                        <p:strVal val="visible"/>
                                      </p:to>
                                    </p:set>
                                    <p:animEffect transition="in" filter="wipe(left)">
                                      <p:cBhvr>
                                        <p:cTn id="11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58" grpId="0" animBg="1"/>
      <p:bldP spid="159" grpId="0" animBg="1"/>
      <p:bldP spid="160" grpId="0" animBg="1"/>
      <p:bldP spid="161" grpId="0" animBg="1"/>
      <p:bldP spid="162" grpId="0" animBg="1"/>
      <p:bldP spid="215" grpId="0"/>
      <p:bldP spid="216" grpId="0"/>
      <p:bldP spid="217" grpId="0" animBg="1"/>
      <p:bldP spid="218" grpId="0"/>
      <p:bldP spid="219" grpId="0" animBg="1"/>
      <p:bldP spid="220" grpId="0"/>
      <p:bldP spid="221" grpId="0" animBg="1"/>
      <p:bldP spid="222" grpId="0"/>
      <p:bldP spid="223" grpId="0"/>
      <p:bldP spid="224" grpId="0"/>
      <p:bldP spid="225" grpId="0"/>
      <p:bldP spid="2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f82ee5e9182cee9f5f9e1d614d3b64d6caa8fae"/>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5714</Words>
  <Application>Microsoft Office PowerPoint</Application>
  <PresentationFormat>On-screen Show (16:9)</PresentationFormat>
  <Paragraphs>494</Paragraphs>
  <Slides>39</Slides>
  <Notes>39</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39</vt:i4>
      </vt:variant>
    </vt:vector>
  </HeadingPairs>
  <TitlesOfParts>
    <vt:vector size="61" baseType="lpstr">
      <vt:lpstr>Arial Unicode MS</vt:lpstr>
      <vt:lpstr>Bebas Neue</vt:lpstr>
      <vt:lpstr>Didot</vt:lpstr>
      <vt:lpstr>Gill Sans</vt:lpstr>
      <vt:lpstr>굴림</vt:lpstr>
      <vt:lpstr>Hiragino Sans GB W6</vt:lpstr>
      <vt:lpstr>Kozuka Gothic Pro H</vt:lpstr>
      <vt:lpstr>LiHei Pro</vt:lpstr>
      <vt:lpstr>方正正中黑简体</vt:lpstr>
      <vt:lpstr>华文黑体</vt:lpstr>
      <vt:lpstr>时尚中黑简体</vt:lpstr>
      <vt:lpstr>宋体</vt:lpstr>
      <vt:lpstr>微软雅黑</vt:lpstr>
      <vt:lpstr>Agency FB</vt:lpstr>
      <vt:lpstr>Arial</vt:lpstr>
      <vt:lpstr>Calibri</vt:lpstr>
      <vt:lpstr>Impact</vt:lpstr>
      <vt:lpstr>Iskoola Pota</vt:lpstr>
      <vt:lpstr>Lato Light</vt:lpstr>
      <vt:lpstr>Palatino Linotype</vt:lpstr>
      <vt:lpstr>Roboto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Cuddles Xu</cp:lastModifiedBy>
  <cp:revision>44</cp:revision>
  <dcterms:created xsi:type="dcterms:W3CDTF">2016-03-08T01:01:39Z</dcterms:created>
  <dcterms:modified xsi:type="dcterms:W3CDTF">2017-02-17T07:39:54Z</dcterms:modified>
</cp:coreProperties>
</file>