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1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99" r:id="rId2"/>
    <p:sldId id="288" r:id="rId3"/>
    <p:sldId id="289" r:id="rId4"/>
    <p:sldId id="258" r:id="rId5"/>
    <p:sldId id="282" r:id="rId6"/>
    <p:sldId id="284" r:id="rId7"/>
    <p:sldId id="292" r:id="rId8"/>
    <p:sldId id="265" r:id="rId9"/>
    <p:sldId id="260" r:id="rId10"/>
    <p:sldId id="262" r:id="rId11"/>
    <p:sldId id="264" r:id="rId12"/>
    <p:sldId id="291" r:id="rId13"/>
    <p:sldId id="266" r:id="rId14"/>
    <p:sldId id="293" r:id="rId15"/>
    <p:sldId id="261" r:id="rId16"/>
    <p:sldId id="263" r:id="rId17"/>
    <p:sldId id="267" r:id="rId18"/>
    <p:sldId id="287" r:id="rId19"/>
    <p:sldId id="269" r:id="rId20"/>
    <p:sldId id="268" r:id="rId21"/>
    <p:sldId id="270" r:id="rId22"/>
    <p:sldId id="271" r:id="rId23"/>
    <p:sldId id="285" r:id="rId24"/>
    <p:sldId id="276" r:id="rId25"/>
    <p:sldId id="297" r:id="rId26"/>
    <p:sldId id="273" r:id="rId27"/>
    <p:sldId id="272" r:id="rId28"/>
    <p:sldId id="274" r:id="rId29"/>
    <p:sldId id="286" r:id="rId30"/>
    <p:sldId id="290" r:id="rId31"/>
    <p:sldId id="294" r:id="rId32"/>
    <p:sldId id="295" r:id="rId33"/>
    <p:sldId id="296" r:id="rId34"/>
    <p:sldId id="298" r:id="rId35"/>
    <p:sldId id="279" r:id="rId3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8"/>
      <p:bold r:id="rId39"/>
    </p:embeddedFont>
    <p:embeddedFont>
      <p:font typeface="Watford DB"/>
      <p:regular r:id="rId40"/>
    </p:embeddedFont>
    <p:embeddedFont>
      <p:font typeface="Stencil" panose="040409050D0802020404" pitchFamily="82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方正兰亭黑_GBK" panose="02000000000000000000" pitchFamily="2" charset="-122"/>
      <p:regular r:id="rId46"/>
    </p:embeddedFont>
    <p:embeddedFont>
      <p:font typeface="Segoe UI Black" panose="020B0604020202020204" charset="0"/>
      <p:bold r:id="rId47"/>
      <p:boldItalic r:id="rId48"/>
    </p:embeddedFont>
    <p:embeddedFont>
      <p:font typeface="方正兰亭细黑_GBK" panose="02000000000000000000" pitchFamily="2" charset="-122"/>
      <p:regular r:id="rId49"/>
    </p:embeddedFont>
    <p:embeddedFont>
      <p:font typeface="方正兰亭粗黑简体" panose="02000000000000000000" pitchFamily="2" charset="-122"/>
      <p:regular r:id="rId50"/>
    </p:embeddedFont>
    <p:embeddedFont>
      <p:font typeface="方正兰亭细黑_GBK_M" panose="02010600010101010101" pitchFamily="2" charset="2"/>
      <p:regular r:id="rId51"/>
    </p:embeddedFont>
    <p:embeddedFont>
      <p:font typeface="Arial Unicode MS" panose="020B0604020202020204" pitchFamily="34" charset="-122"/>
      <p:regular r:id="rId52"/>
    </p:embeddedFont>
    <p:embeddedFont>
      <p:font typeface="Impact" panose="020B0806030902050204" pitchFamily="34" charset="0"/>
      <p:regular r:id="rId53"/>
    </p:embeddedFont>
  </p:embeddedFontLst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8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2016/11/20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6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76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47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871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3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7533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420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411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0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67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1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49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58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578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87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133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52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2727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30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98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8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7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463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52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154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4690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076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438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2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60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03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7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6383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 userDrawn="1"/>
        </p:nvSpPr>
        <p:spPr>
          <a:xfrm>
            <a:off x="0" y="749300"/>
            <a:ext cx="16383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/>
        </p:nvSpPr>
        <p:spPr>
          <a:xfrm>
            <a:off x="40640" y="828675"/>
            <a:ext cx="53340" cy="430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/>
        </p:nvSpPr>
        <p:spPr>
          <a:xfrm>
            <a:off x="116840" y="1043821"/>
            <a:ext cx="53340" cy="2151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562100" y="749300"/>
            <a:ext cx="758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638300" y="0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0" y="7493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0" y="14097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0" y="20955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0" y="27559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0" y="34544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0" y="41148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32080" y="8991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2080" y="15544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2080" y="222527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080" y="290345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32080" y="35663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508990" y="287501"/>
            <a:ext cx="659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1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2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6383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1409700"/>
            <a:ext cx="16383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50165" y="1524000"/>
            <a:ext cx="53340" cy="430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26365" y="1739146"/>
            <a:ext cx="53340" cy="2151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562100" y="749300"/>
            <a:ext cx="758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638300" y="0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0" y="7493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0" y="14097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0" y="20955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0" y="27559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0" y="34544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0" y="41148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32080" y="8991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2080" y="15544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2080" y="222527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080" y="290345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32080" y="35663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08990" y="287501"/>
            <a:ext cx="659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1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6383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2079744"/>
            <a:ext cx="1638300" cy="676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52070" y="2168644"/>
            <a:ext cx="53340" cy="4405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28270" y="2383789"/>
            <a:ext cx="53340" cy="2202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562100" y="749300"/>
            <a:ext cx="758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638300" y="0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0" y="7493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0" y="14097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0" y="20955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0" y="27559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0" y="34544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0" y="41148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32080" y="8991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2080" y="15544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2080" y="222527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080" y="290345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32080" y="35663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08990" y="287501"/>
            <a:ext cx="659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1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99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6383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0" y="2755900"/>
            <a:ext cx="16383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44450" y="2865695"/>
            <a:ext cx="53340" cy="4551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120650" y="3093254"/>
            <a:ext cx="53340" cy="2275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562100" y="749300"/>
            <a:ext cx="758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638300" y="0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0" y="7493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0" y="14097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0" y="20955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0" y="276352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0" y="34544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0" y="41148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32080" y="8991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2080" y="15544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2080" y="222527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080" y="293393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32080" y="35663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08990" y="287501"/>
            <a:ext cx="659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1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7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638300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3454400"/>
            <a:ext cx="1638300" cy="66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44450" y="3528060"/>
            <a:ext cx="53340" cy="4302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120650" y="3743206"/>
            <a:ext cx="53340" cy="2151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562100" y="749300"/>
            <a:ext cx="7581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638300" y="0"/>
            <a:ext cx="0" cy="5143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0" y="7493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0" y="14097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>
            <a:off x="0" y="20955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0" y="27559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0" y="34544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0" y="4114800"/>
            <a:ext cx="163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132080" y="93726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2080" y="15544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2080" y="222527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080" y="290345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32080" y="357592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08990" y="287501"/>
            <a:ext cx="659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1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99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成功项目展示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工作不足之处</a:t>
            </a:r>
            <a:endParaRPr 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62349" y="2676127"/>
            <a:ext cx="1047751" cy="1047751"/>
            <a:chOff x="1008115" y="2542722"/>
            <a:chExt cx="1360493" cy="1360493"/>
          </a:xfrm>
        </p:grpSpPr>
        <p:grpSp>
          <p:nvGrpSpPr>
            <p:cNvPr id="11" name="组合 10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351287" y="2797030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1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3998332" y="2647118"/>
            <a:ext cx="1047751" cy="1047751"/>
            <a:chOff x="4770261" y="2542722"/>
            <a:chExt cx="1360493" cy="1360493"/>
          </a:xfrm>
        </p:grpSpPr>
        <p:grpSp>
          <p:nvGrpSpPr>
            <p:cNvPr id="16" name="组合 15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124493" y="2780033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3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2398370" y="1648195"/>
            <a:ext cx="1047751" cy="1047751"/>
            <a:chOff x="2889188" y="1494971"/>
            <a:chExt cx="1360493" cy="1360493"/>
          </a:xfrm>
        </p:grpSpPr>
        <p:grpSp>
          <p:nvGrpSpPr>
            <p:cNvPr id="21" name="组合 20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43268" y="1759181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2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5582508" y="1561903"/>
            <a:ext cx="1047751" cy="1047751"/>
            <a:chOff x="6651335" y="1494971"/>
            <a:chExt cx="1360493" cy="1360493"/>
          </a:xfrm>
        </p:grpSpPr>
        <p:grpSp>
          <p:nvGrpSpPr>
            <p:cNvPr id="26" name="组合 25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980723" y="172416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4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 userDrawn="1"/>
        </p:nvGrpSpPr>
        <p:grpSpPr>
          <a:xfrm>
            <a:off x="7120313" y="2635778"/>
            <a:ext cx="1047751" cy="1047751"/>
            <a:chOff x="6651335" y="1494971"/>
            <a:chExt cx="1360493" cy="1360493"/>
          </a:xfrm>
        </p:grpSpPr>
        <p:grpSp>
          <p:nvGrpSpPr>
            <p:cNvPr id="31" name="组合 30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011696" y="173835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5</a:t>
              </a:r>
            </a:p>
          </p:txBody>
        </p:sp>
      </p:grp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0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3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2016/11/20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  <a:extLst/>
        </p:spPr>
      </p:pic>
      <p:sp>
        <p:nvSpPr>
          <p:cNvPr id="11" name="椭圆 10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58033" y="1269680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16986" y="44409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55140" y="80920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3777723" y="80920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95249" y="1851531"/>
            <a:ext cx="6810579" cy="125879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70196" y="24967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6091" y="83323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170889" y="57456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03923" y="1269680"/>
            <a:ext cx="727904" cy="72790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10178" y="36791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26479" y="2006540"/>
            <a:ext cx="583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时尚通用工作总结</a:t>
            </a:r>
            <a:r>
              <a:rPr lang="en-US" altLang="zh-CN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71319" y="1544457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72989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4905" y="2640444"/>
            <a:ext cx="5153320" cy="38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汇报人</a:t>
            </a:r>
            <a:r>
              <a:rPr lang="zh-CN" altLang="en-US" dirty="0" smtClean="0"/>
              <a:t>：</a:t>
            </a:r>
            <a:r>
              <a:rPr lang="en-US" altLang="zh-CN" dirty="0" smtClean="0"/>
              <a:t>Mercury</a:t>
            </a:r>
            <a:r>
              <a:rPr lang="zh-CN" altLang="en-US" dirty="0" smtClean="0"/>
              <a:t>      </a:t>
            </a:r>
            <a:r>
              <a:rPr lang="zh-CN" altLang="en-US" dirty="0" smtClean="0"/>
              <a:t>部门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SALES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8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25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79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95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3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22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4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3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37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51" dur="5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6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6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1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9" showWhenStopped="0">
                <p:cTn id="18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5" grpId="2" animBg="1"/>
      <p:bldP spid="56" grpId="0"/>
      <p:bldP spid="5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531834" y="206330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本年度四个重要工作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64763" y="990679"/>
            <a:ext cx="2077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1</a:t>
            </a:r>
            <a:r>
              <a:rPr lang="zh-CN" altLang="en-US" dirty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添加你</a:t>
            </a:r>
            <a:r>
              <a:rPr lang="zh-CN" altLang="en-US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的标题</a:t>
            </a:r>
            <a:endParaRPr lang="zh-CN" altLang="en-US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97344" y="1847547"/>
            <a:ext cx="2077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2</a:t>
            </a:r>
            <a:r>
              <a:rPr lang="zh-CN" altLang="en-US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添加你的标题</a:t>
            </a:r>
            <a:endParaRPr lang="zh-CN" altLang="en-US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49400" y="2748162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3</a:t>
            </a:r>
            <a:r>
              <a:rPr lang="zh-CN" altLang="en-US" sz="16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添加标题</a:t>
            </a:r>
            <a:endParaRPr lang="zh-CN" altLang="en-US" sz="16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9629" y="3751343"/>
            <a:ext cx="1513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4</a:t>
            </a:r>
            <a:r>
              <a:rPr lang="zh-CN" altLang="en-US" sz="16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添加标题</a:t>
            </a:r>
            <a:endParaRPr lang="zh-CN" altLang="en-US" sz="16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89629" y="162950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点击替换你的文字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12802" y="338239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点击替换你的文字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2925" y="438976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替换你的文字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54606" y="248610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点击替换你的文字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824862" y="1063249"/>
            <a:ext cx="936015" cy="93601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738017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3617176" y="2856332"/>
            <a:ext cx="936015" cy="93601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541761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 smtClean="0">
                <a:latin typeface="方正兰亭细黑_GBK" pitchFamily="2" charset="-122"/>
                <a:ea typeface="方正兰亭细黑_GBK" pitchFamily="2" charset="-122"/>
              </a:rPr>
              <a:t>工作完成情况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solidFill>
            <a:srgbClr val="002060"/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2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4478154" y="1323975"/>
            <a:ext cx="3682216" cy="3098110"/>
            <a:chOff x="720" y="839"/>
            <a:chExt cx="3740" cy="3146"/>
          </a:xfrm>
          <a:solidFill>
            <a:srgbClr val="F8F8F8"/>
          </a:solidFill>
        </p:grpSpPr>
        <p:sp>
          <p:nvSpPr>
            <p:cNvPr id="3" name="Freeform 67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68"/>
            <p:cNvSpPr>
              <a:spLocks/>
            </p:cNvSpPr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3 w 2990"/>
                <a:gd name="T1" fmla="*/ 357 h 2273"/>
                <a:gd name="T2" fmla="*/ 23 w 2990"/>
                <a:gd name="T3" fmla="*/ 365 h 2273"/>
                <a:gd name="T4" fmla="*/ 29 w 2990"/>
                <a:gd name="T5" fmla="*/ 390 h 2273"/>
                <a:gd name="T6" fmla="*/ 28 w 2990"/>
                <a:gd name="T7" fmla="*/ 419 h 2273"/>
                <a:gd name="T8" fmla="*/ 18 w 2990"/>
                <a:gd name="T9" fmla="*/ 419 h 2273"/>
                <a:gd name="T10" fmla="*/ 0 w 2990"/>
                <a:gd name="T11" fmla="*/ 429 h 2273"/>
                <a:gd name="T12" fmla="*/ 31 w 2990"/>
                <a:gd name="T13" fmla="*/ 438 h 2273"/>
                <a:gd name="T14" fmla="*/ 47 w 2990"/>
                <a:gd name="T15" fmla="*/ 456 h 2273"/>
                <a:gd name="T16" fmla="*/ 49 w 2990"/>
                <a:gd name="T17" fmla="*/ 490 h 2273"/>
                <a:gd name="T18" fmla="*/ 71 w 2990"/>
                <a:gd name="T19" fmla="*/ 507 h 2273"/>
                <a:gd name="T20" fmla="*/ 109 w 2990"/>
                <a:gd name="T21" fmla="*/ 521 h 2273"/>
                <a:gd name="T22" fmla="*/ 152 w 2990"/>
                <a:gd name="T23" fmla="*/ 516 h 2273"/>
                <a:gd name="T24" fmla="*/ 185 w 2990"/>
                <a:gd name="T25" fmla="*/ 542 h 2273"/>
                <a:gd name="T26" fmla="*/ 259 w 2990"/>
                <a:gd name="T27" fmla="*/ 549 h 2273"/>
                <a:gd name="T28" fmla="*/ 414 w 2990"/>
                <a:gd name="T29" fmla="*/ 546 h 2273"/>
                <a:gd name="T30" fmla="*/ 539 w 2990"/>
                <a:gd name="T31" fmla="*/ 549 h 2273"/>
                <a:gd name="T32" fmla="*/ 585 w 2990"/>
                <a:gd name="T33" fmla="*/ 458 h 2273"/>
                <a:gd name="T34" fmla="*/ 714 w 2990"/>
                <a:gd name="T35" fmla="*/ 339 h 2273"/>
                <a:gd name="T36" fmla="*/ 743 w 2990"/>
                <a:gd name="T37" fmla="*/ 295 h 2273"/>
                <a:gd name="T38" fmla="*/ 727 w 2990"/>
                <a:gd name="T39" fmla="*/ 263 h 2273"/>
                <a:gd name="T40" fmla="*/ 716 w 2990"/>
                <a:gd name="T41" fmla="*/ 233 h 2273"/>
                <a:gd name="T42" fmla="*/ 678 w 2990"/>
                <a:gd name="T43" fmla="*/ 213 h 2273"/>
                <a:gd name="T44" fmla="*/ 631 w 2990"/>
                <a:gd name="T45" fmla="*/ 198 h 2273"/>
                <a:gd name="T46" fmla="*/ 592 w 2990"/>
                <a:gd name="T47" fmla="*/ 185 h 2273"/>
                <a:gd name="T48" fmla="*/ 578 w 2990"/>
                <a:gd name="T49" fmla="*/ 170 h 2273"/>
                <a:gd name="T50" fmla="*/ 594 w 2990"/>
                <a:gd name="T51" fmla="*/ 148 h 2273"/>
                <a:gd name="T52" fmla="*/ 598 w 2990"/>
                <a:gd name="T53" fmla="*/ 114 h 2273"/>
                <a:gd name="T54" fmla="*/ 580 w 2990"/>
                <a:gd name="T55" fmla="*/ 75 h 2273"/>
                <a:gd name="T56" fmla="*/ 562 w 2990"/>
                <a:gd name="T57" fmla="*/ 63 h 2273"/>
                <a:gd name="T58" fmla="*/ 540 w 2990"/>
                <a:gd name="T59" fmla="*/ 55 h 2273"/>
                <a:gd name="T60" fmla="*/ 520 w 2990"/>
                <a:gd name="T61" fmla="*/ 29 h 2273"/>
                <a:gd name="T62" fmla="*/ 517 w 2990"/>
                <a:gd name="T63" fmla="*/ 8 h 2273"/>
                <a:gd name="T64" fmla="*/ 492 w 2990"/>
                <a:gd name="T65" fmla="*/ 0 h 2273"/>
                <a:gd name="T66" fmla="*/ 479 w 2990"/>
                <a:gd name="T67" fmla="*/ 21 h 2273"/>
                <a:gd name="T68" fmla="*/ 449 w 2990"/>
                <a:gd name="T69" fmla="*/ 35 h 2273"/>
                <a:gd name="T70" fmla="*/ 438 w 2990"/>
                <a:gd name="T71" fmla="*/ 79 h 2273"/>
                <a:gd name="T72" fmla="*/ 411 w 2990"/>
                <a:gd name="T73" fmla="*/ 85 h 2273"/>
                <a:gd name="T74" fmla="*/ 384 w 2990"/>
                <a:gd name="T75" fmla="*/ 75 h 2273"/>
                <a:gd name="T76" fmla="*/ 363 w 2990"/>
                <a:gd name="T77" fmla="*/ 71 h 2273"/>
                <a:gd name="T78" fmla="*/ 334 w 2990"/>
                <a:gd name="T79" fmla="*/ 122 h 2273"/>
                <a:gd name="T80" fmla="*/ 344 w 2990"/>
                <a:gd name="T81" fmla="*/ 140 h 2273"/>
                <a:gd name="T82" fmla="*/ 322 w 2990"/>
                <a:gd name="T83" fmla="*/ 144 h 2273"/>
                <a:gd name="T84" fmla="*/ 295 w 2990"/>
                <a:gd name="T85" fmla="*/ 136 h 2273"/>
                <a:gd name="T86" fmla="*/ 257 w 2990"/>
                <a:gd name="T87" fmla="*/ 138 h 2273"/>
                <a:gd name="T88" fmla="*/ 266 w 2990"/>
                <a:gd name="T89" fmla="*/ 148 h 2273"/>
                <a:gd name="T90" fmla="*/ 262 w 2990"/>
                <a:gd name="T91" fmla="*/ 173 h 2273"/>
                <a:gd name="T92" fmla="*/ 263 w 2990"/>
                <a:gd name="T93" fmla="*/ 220 h 2273"/>
                <a:gd name="T94" fmla="*/ 241 w 2990"/>
                <a:gd name="T95" fmla="*/ 242 h 2273"/>
                <a:gd name="T96" fmla="*/ 230 w 2990"/>
                <a:gd name="T97" fmla="*/ 267 h 2273"/>
                <a:gd name="T98" fmla="*/ 177 w 2990"/>
                <a:gd name="T99" fmla="*/ 281 h 2273"/>
                <a:gd name="T100" fmla="*/ 147 w 2990"/>
                <a:gd name="T101" fmla="*/ 286 h 2273"/>
                <a:gd name="T102" fmla="*/ 114 w 2990"/>
                <a:gd name="T103" fmla="*/ 294 h 2273"/>
                <a:gd name="T104" fmla="*/ 80 w 2990"/>
                <a:gd name="T105" fmla="*/ 302 h 2273"/>
                <a:gd name="T106" fmla="*/ 80 w 2990"/>
                <a:gd name="T107" fmla="*/ 289 h 2273"/>
                <a:gd name="T108" fmla="*/ 55 w 2990"/>
                <a:gd name="T109" fmla="*/ 291 h 2273"/>
                <a:gd name="T110" fmla="*/ 29 w 2990"/>
                <a:gd name="T111" fmla="*/ 297 h 2273"/>
                <a:gd name="T112" fmla="*/ 10 w 2990"/>
                <a:gd name="T113" fmla="*/ 318 h 22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90"/>
                <a:gd name="T172" fmla="*/ 0 h 2273"/>
                <a:gd name="T173" fmla="*/ 2990 w 2990"/>
                <a:gd name="T174" fmla="*/ 2273 h 22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69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70"/>
            <p:cNvSpPr>
              <a:spLocks/>
            </p:cNvSpPr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682 w 2896"/>
                <a:gd name="T1" fmla="*/ 376 h 1563"/>
                <a:gd name="T2" fmla="*/ 665 w 2896"/>
                <a:gd name="T3" fmla="*/ 372 h 1563"/>
                <a:gd name="T4" fmla="*/ 658 w 2896"/>
                <a:gd name="T5" fmla="*/ 380 h 1563"/>
                <a:gd name="T6" fmla="*/ 653 w 2896"/>
                <a:gd name="T7" fmla="*/ 378 h 1563"/>
                <a:gd name="T8" fmla="*/ 623 w 2896"/>
                <a:gd name="T9" fmla="*/ 368 h 1563"/>
                <a:gd name="T10" fmla="*/ 626 w 2896"/>
                <a:gd name="T11" fmla="*/ 363 h 1563"/>
                <a:gd name="T12" fmla="*/ 630 w 2896"/>
                <a:gd name="T13" fmla="*/ 349 h 1563"/>
                <a:gd name="T14" fmla="*/ 616 w 2896"/>
                <a:gd name="T15" fmla="*/ 326 h 1563"/>
                <a:gd name="T16" fmla="*/ 604 w 2896"/>
                <a:gd name="T17" fmla="*/ 331 h 1563"/>
                <a:gd name="T18" fmla="*/ 589 w 2896"/>
                <a:gd name="T19" fmla="*/ 341 h 1563"/>
                <a:gd name="T20" fmla="*/ 568 w 2896"/>
                <a:gd name="T21" fmla="*/ 333 h 1563"/>
                <a:gd name="T22" fmla="*/ 557 w 2896"/>
                <a:gd name="T23" fmla="*/ 332 h 1563"/>
                <a:gd name="T24" fmla="*/ 536 w 2896"/>
                <a:gd name="T25" fmla="*/ 348 h 1563"/>
                <a:gd name="T26" fmla="*/ 511 w 2896"/>
                <a:gd name="T27" fmla="*/ 355 h 1563"/>
                <a:gd name="T28" fmla="*/ 491 w 2896"/>
                <a:gd name="T29" fmla="*/ 376 h 1563"/>
                <a:gd name="T30" fmla="*/ 459 w 2896"/>
                <a:gd name="T31" fmla="*/ 388 h 1563"/>
                <a:gd name="T32" fmla="*/ 442 w 2896"/>
                <a:gd name="T33" fmla="*/ 382 h 1563"/>
                <a:gd name="T34" fmla="*/ 431 w 2896"/>
                <a:gd name="T35" fmla="*/ 370 h 1563"/>
                <a:gd name="T36" fmla="*/ 400 w 2896"/>
                <a:gd name="T37" fmla="*/ 364 h 1563"/>
                <a:gd name="T38" fmla="*/ 389 w 2896"/>
                <a:gd name="T39" fmla="*/ 353 h 1563"/>
                <a:gd name="T40" fmla="*/ 364 w 2896"/>
                <a:gd name="T41" fmla="*/ 368 h 1563"/>
                <a:gd name="T42" fmla="*/ 348 w 2896"/>
                <a:gd name="T43" fmla="*/ 384 h 1563"/>
                <a:gd name="T44" fmla="*/ 335 w 2896"/>
                <a:gd name="T45" fmla="*/ 390 h 1563"/>
                <a:gd name="T46" fmla="*/ 339 w 2896"/>
                <a:gd name="T47" fmla="*/ 373 h 1563"/>
                <a:gd name="T48" fmla="*/ 331 w 2896"/>
                <a:gd name="T49" fmla="*/ 359 h 1563"/>
                <a:gd name="T50" fmla="*/ 302 w 2896"/>
                <a:gd name="T51" fmla="*/ 366 h 1563"/>
                <a:gd name="T52" fmla="*/ 264 w 2896"/>
                <a:gd name="T53" fmla="*/ 352 h 1563"/>
                <a:gd name="T54" fmla="*/ 246 w 2896"/>
                <a:gd name="T55" fmla="*/ 351 h 1563"/>
                <a:gd name="T56" fmla="*/ 221 w 2896"/>
                <a:gd name="T57" fmla="*/ 336 h 1563"/>
                <a:gd name="T58" fmla="*/ 200 w 2896"/>
                <a:gd name="T59" fmla="*/ 320 h 1563"/>
                <a:gd name="T60" fmla="*/ 178 w 2896"/>
                <a:gd name="T61" fmla="*/ 301 h 1563"/>
                <a:gd name="T62" fmla="*/ 171 w 2896"/>
                <a:gd name="T63" fmla="*/ 281 h 1563"/>
                <a:gd name="T64" fmla="*/ 158 w 2896"/>
                <a:gd name="T65" fmla="*/ 288 h 1563"/>
                <a:gd name="T66" fmla="*/ 142 w 2896"/>
                <a:gd name="T67" fmla="*/ 265 h 1563"/>
                <a:gd name="T68" fmla="*/ 109 w 2896"/>
                <a:gd name="T69" fmla="*/ 235 h 1563"/>
                <a:gd name="T70" fmla="*/ 89 w 2896"/>
                <a:gd name="T71" fmla="*/ 223 h 1563"/>
                <a:gd name="T72" fmla="*/ 74 w 2896"/>
                <a:gd name="T73" fmla="*/ 228 h 1563"/>
                <a:gd name="T74" fmla="*/ 46 w 2896"/>
                <a:gd name="T75" fmla="*/ 195 h 1563"/>
                <a:gd name="T76" fmla="*/ 19 w 2896"/>
                <a:gd name="T77" fmla="*/ 169 h 1563"/>
                <a:gd name="T78" fmla="*/ 10 w 2896"/>
                <a:gd name="T79" fmla="*/ 162 h 1563"/>
                <a:gd name="T80" fmla="*/ 0 w 2896"/>
                <a:gd name="T81" fmla="*/ 157 h 1563"/>
                <a:gd name="T82" fmla="*/ 3 w 2896"/>
                <a:gd name="T83" fmla="*/ 135 h 1563"/>
                <a:gd name="T84" fmla="*/ 1 w 2896"/>
                <a:gd name="T85" fmla="*/ 112 h 1563"/>
                <a:gd name="T86" fmla="*/ 11 w 2896"/>
                <a:gd name="T87" fmla="*/ 109 h 1563"/>
                <a:gd name="T88" fmla="*/ 22 w 2896"/>
                <a:gd name="T89" fmla="*/ 118 h 1563"/>
                <a:gd name="T90" fmla="*/ 38 w 2896"/>
                <a:gd name="T91" fmla="*/ 112 h 1563"/>
                <a:gd name="T92" fmla="*/ 43 w 2896"/>
                <a:gd name="T93" fmla="*/ 90 h 1563"/>
                <a:gd name="T94" fmla="*/ 25 w 2896"/>
                <a:gd name="T95" fmla="*/ 76 h 1563"/>
                <a:gd name="T96" fmla="*/ 29 w 2896"/>
                <a:gd name="T97" fmla="*/ 51 h 1563"/>
                <a:gd name="T98" fmla="*/ 39 w 2896"/>
                <a:gd name="T99" fmla="*/ 36 h 1563"/>
                <a:gd name="T100" fmla="*/ 71 w 2896"/>
                <a:gd name="T101" fmla="*/ 26 h 1563"/>
                <a:gd name="T102" fmla="*/ 148 w 2896"/>
                <a:gd name="T103" fmla="*/ 20 h 1563"/>
                <a:gd name="T104" fmla="*/ 258 w 2896"/>
                <a:gd name="T105" fmla="*/ 20 h 1563"/>
                <a:gd name="T106" fmla="*/ 365 w 2896"/>
                <a:gd name="T107" fmla="*/ 3 h 1563"/>
                <a:gd name="T108" fmla="*/ 417 w 2896"/>
                <a:gd name="T109" fmla="*/ 39 h 1563"/>
                <a:gd name="T110" fmla="*/ 399 w 2896"/>
                <a:gd name="T111" fmla="*/ 107 h 1563"/>
                <a:gd name="T112" fmla="*/ 467 w 2896"/>
                <a:gd name="T113" fmla="*/ 166 h 1563"/>
                <a:gd name="T114" fmla="*/ 552 w 2896"/>
                <a:gd name="T115" fmla="*/ 189 h 1563"/>
                <a:gd name="T116" fmla="*/ 640 w 2896"/>
                <a:gd name="T117" fmla="*/ 234 h 1563"/>
                <a:gd name="T118" fmla="*/ 685 w 2896"/>
                <a:gd name="T119" fmla="*/ 200 h 1563"/>
                <a:gd name="T120" fmla="*/ 711 w 2896"/>
                <a:gd name="T121" fmla="*/ 258 h 1563"/>
                <a:gd name="T122" fmla="*/ 713 w 2896"/>
                <a:gd name="T123" fmla="*/ 353 h 1563"/>
                <a:gd name="T124" fmla="*/ 689 w 2896"/>
                <a:gd name="T125" fmla="*/ 384 h 15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96"/>
                <a:gd name="T190" fmla="*/ 0 h 1563"/>
                <a:gd name="T191" fmla="*/ 2896 w 2896"/>
                <a:gd name="T192" fmla="*/ 1563 h 15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1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72"/>
            <p:cNvSpPr>
              <a:spLocks/>
            </p:cNvSpPr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297 w 1352"/>
                <a:gd name="T1" fmla="*/ 258 h 1388"/>
                <a:gd name="T2" fmla="*/ 288 w 1352"/>
                <a:gd name="T3" fmla="*/ 267 h 1388"/>
                <a:gd name="T4" fmla="*/ 280 w 1352"/>
                <a:gd name="T5" fmla="*/ 277 h 1388"/>
                <a:gd name="T6" fmla="*/ 265 w 1352"/>
                <a:gd name="T7" fmla="*/ 279 h 1388"/>
                <a:gd name="T8" fmla="*/ 258 w 1352"/>
                <a:gd name="T9" fmla="*/ 281 h 1388"/>
                <a:gd name="T10" fmla="*/ 248 w 1352"/>
                <a:gd name="T11" fmla="*/ 285 h 1388"/>
                <a:gd name="T12" fmla="*/ 240 w 1352"/>
                <a:gd name="T13" fmla="*/ 279 h 1388"/>
                <a:gd name="T14" fmla="*/ 237 w 1352"/>
                <a:gd name="T15" fmla="*/ 285 h 1388"/>
                <a:gd name="T16" fmla="*/ 231 w 1352"/>
                <a:gd name="T17" fmla="*/ 284 h 1388"/>
                <a:gd name="T18" fmla="*/ 228 w 1352"/>
                <a:gd name="T19" fmla="*/ 281 h 1388"/>
                <a:gd name="T20" fmla="*/ 218 w 1352"/>
                <a:gd name="T21" fmla="*/ 290 h 1388"/>
                <a:gd name="T22" fmla="*/ 202 w 1352"/>
                <a:gd name="T23" fmla="*/ 282 h 1388"/>
                <a:gd name="T24" fmla="*/ 188 w 1352"/>
                <a:gd name="T25" fmla="*/ 290 h 1388"/>
                <a:gd name="T26" fmla="*/ 174 w 1352"/>
                <a:gd name="T27" fmla="*/ 293 h 1388"/>
                <a:gd name="T28" fmla="*/ 162 w 1352"/>
                <a:gd name="T29" fmla="*/ 303 h 1388"/>
                <a:gd name="T30" fmla="*/ 169 w 1352"/>
                <a:gd name="T31" fmla="*/ 330 h 1388"/>
                <a:gd name="T32" fmla="*/ 165 w 1352"/>
                <a:gd name="T33" fmla="*/ 346 h 1388"/>
                <a:gd name="T34" fmla="*/ 146 w 1352"/>
                <a:gd name="T35" fmla="*/ 341 h 1388"/>
                <a:gd name="T36" fmla="*/ 142 w 1352"/>
                <a:gd name="T37" fmla="*/ 322 h 1388"/>
                <a:gd name="T38" fmla="*/ 130 w 1352"/>
                <a:gd name="T39" fmla="*/ 330 h 1388"/>
                <a:gd name="T40" fmla="*/ 113 w 1352"/>
                <a:gd name="T41" fmla="*/ 336 h 1388"/>
                <a:gd name="T42" fmla="*/ 98 w 1352"/>
                <a:gd name="T43" fmla="*/ 327 h 1388"/>
                <a:gd name="T44" fmla="*/ 94 w 1352"/>
                <a:gd name="T45" fmla="*/ 310 h 1388"/>
                <a:gd name="T46" fmla="*/ 76 w 1352"/>
                <a:gd name="T47" fmla="*/ 308 h 1388"/>
                <a:gd name="T48" fmla="*/ 67 w 1352"/>
                <a:gd name="T49" fmla="*/ 301 h 1388"/>
                <a:gd name="T50" fmla="*/ 72 w 1352"/>
                <a:gd name="T51" fmla="*/ 280 h 1388"/>
                <a:gd name="T52" fmla="*/ 79 w 1352"/>
                <a:gd name="T53" fmla="*/ 267 h 1388"/>
                <a:gd name="T54" fmla="*/ 63 w 1352"/>
                <a:gd name="T55" fmla="*/ 263 h 1388"/>
                <a:gd name="T56" fmla="*/ 53 w 1352"/>
                <a:gd name="T57" fmla="*/ 245 h 1388"/>
                <a:gd name="T58" fmla="*/ 47 w 1352"/>
                <a:gd name="T59" fmla="*/ 227 h 1388"/>
                <a:gd name="T60" fmla="*/ 51 w 1352"/>
                <a:gd name="T61" fmla="*/ 218 h 1388"/>
                <a:gd name="T62" fmla="*/ 48 w 1352"/>
                <a:gd name="T63" fmla="*/ 217 h 1388"/>
                <a:gd name="T64" fmla="*/ 24 w 1352"/>
                <a:gd name="T65" fmla="*/ 220 h 1388"/>
                <a:gd name="T66" fmla="*/ 9 w 1352"/>
                <a:gd name="T67" fmla="*/ 229 h 1388"/>
                <a:gd name="T68" fmla="*/ 3 w 1352"/>
                <a:gd name="T69" fmla="*/ 224 h 1388"/>
                <a:gd name="T70" fmla="*/ 8 w 1352"/>
                <a:gd name="T71" fmla="*/ 215 h 1388"/>
                <a:gd name="T72" fmla="*/ 3 w 1352"/>
                <a:gd name="T73" fmla="*/ 206 h 1388"/>
                <a:gd name="T74" fmla="*/ 5 w 1352"/>
                <a:gd name="T75" fmla="*/ 189 h 1388"/>
                <a:gd name="T76" fmla="*/ 15 w 1352"/>
                <a:gd name="T77" fmla="*/ 172 h 1388"/>
                <a:gd name="T78" fmla="*/ 28 w 1352"/>
                <a:gd name="T79" fmla="*/ 162 h 1388"/>
                <a:gd name="T80" fmla="*/ 38 w 1352"/>
                <a:gd name="T81" fmla="*/ 150 h 1388"/>
                <a:gd name="T82" fmla="*/ 49 w 1352"/>
                <a:gd name="T83" fmla="*/ 131 h 1388"/>
                <a:gd name="T84" fmla="*/ 53 w 1352"/>
                <a:gd name="T85" fmla="*/ 89 h 1388"/>
                <a:gd name="T86" fmla="*/ 47 w 1352"/>
                <a:gd name="T87" fmla="*/ 72 h 1388"/>
                <a:gd name="T88" fmla="*/ 31 w 1352"/>
                <a:gd name="T89" fmla="*/ 60 h 1388"/>
                <a:gd name="T90" fmla="*/ 51 w 1352"/>
                <a:gd name="T91" fmla="*/ 42 h 1388"/>
                <a:gd name="T92" fmla="*/ 78 w 1352"/>
                <a:gd name="T93" fmla="*/ 44 h 1388"/>
                <a:gd name="T94" fmla="*/ 112 w 1352"/>
                <a:gd name="T95" fmla="*/ 60 h 1388"/>
                <a:gd name="T96" fmla="*/ 170 w 1352"/>
                <a:gd name="T97" fmla="*/ 138 h 1388"/>
                <a:gd name="T98" fmla="*/ 214 w 1352"/>
                <a:gd name="T99" fmla="*/ 109 h 1388"/>
                <a:gd name="T100" fmla="*/ 229 w 1352"/>
                <a:gd name="T101" fmla="*/ 50 h 1388"/>
                <a:gd name="T102" fmla="*/ 248 w 1352"/>
                <a:gd name="T103" fmla="*/ 26 h 1388"/>
                <a:gd name="T104" fmla="*/ 289 w 1352"/>
                <a:gd name="T105" fmla="*/ 47 h 1388"/>
                <a:gd name="T106" fmla="*/ 266 w 1352"/>
                <a:gd name="T107" fmla="*/ 82 h 1388"/>
                <a:gd name="T108" fmla="*/ 240 w 1352"/>
                <a:gd name="T109" fmla="*/ 101 h 1388"/>
                <a:gd name="T110" fmla="*/ 276 w 1352"/>
                <a:gd name="T111" fmla="*/ 122 h 1388"/>
                <a:gd name="T112" fmla="*/ 280 w 1352"/>
                <a:gd name="T113" fmla="*/ 183 h 1388"/>
                <a:gd name="T114" fmla="*/ 300 w 1352"/>
                <a:gd name="T115" fmla="*/ 216 h 1388"/>
                <a:gd name="T116" fmla="*/ 338 w 1352"/>
                <a:gd name="T117" fmla="*/ 225 h 13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2"/>
                <a:gd name="T178" fmla="*/ 0 h 1388"/>
                <a:gd name="T179" fmla="*/ 1352 w 1352"/>
                <a:gd name="T180" fmla="*/ 1388 h 13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3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74"/>
            <p:cNvSpPr>
              <a:spLocks/>
            </p:cNvSpPr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209 w 1191"/>
                <a:gd name="T1" fmla="*/ 213 h 864"/>
                <a:gd name="T2" fmla="*/ 202 w 1191"/>
                <a:gd name="T3" fmla="*/ 215 h 864"/>
                <a:gd name="T4" fmla="*/ 195 w 1191"/>
                <a:gd name="T5" fmla="*/ 214 h 864"/>
                <a:gd name="T6" fmla="*/ 186 w 1191"/>
                <a:gd name="T7" fmla="*/ 210 h 864"/>
                <a:gd name="T8" fmla="*/ 180 w 1191"/>
                <a:gd name="T9" fmla="*/ 210 h 864"/>
                <a:gd name="T10" fmla="*/ 174 w 1191"/>
                <a:gd name="T11" fmla="*/ 203 h 864"/>
                <a:gd name="T12" fmla="*/ 169 w 1191"/>
                <a:gd name="T13" fmla="*/ 200 h 864"/>
                <a:gd name="T14" fmla="*/ 163 w 1191"/>
                <a:gd name="T15" fmla="*/ 210 h 864"/>
                <a:gd name="T16" fmla="*/ 155 w 1191"/>
                <a:gd name="T17" fmla="*/ 214 h 864"/>
                <a:gd name="T18" fmla="*/ 146 w 1191"/>
                <a:gd name="T19" fmla="*/ 216 h 864"/>
                <a:gd name="T20" fmla="*/ 140 w 1191"/>
                <a:gd name="T21" fmla="*/ 211 h 864"/>
                <a:gd name="T22" fmla="*/ 133 w 1191"/>
                <a:gd name="T23" fmla="*/ 213 h 864"/>
                <a:gd name="T24" fmla="*/ 123 w 1191"/>
                <a:gd name="T25" fmla="*/ 213 h 864"/>
                <a:gd name="T26" fmla="*/ 112 w 1191"/>
                <a:gd name="T27" fmla="*/ 206 h 864"/>
                <a:gd name="T28" fmla="*/ 101 w 1191"/>
                <a:gd name="T29" fmla="*/ 198 h 864"/>
                <a:gd name="T30" fmla="*/ 93 w 1191"/>
                <a:gd name="T31" fmla="*/ 189 h 864"/>
                <a:gd name="T32" fmla="*/ 88 w 1191"/>
                <a:gd name="T33" fmla="*/ 176 h 864"/>
                <a:gd name="T34" fmla="*/ 91 w 1191"/>
                <a:gd name="T35" fmla="*/ 171 h 864"/>
                <a:gd name="T36" fmla="*/ 94 w 1191"/>
                <a:gd name="T37" fmla="*/ 170 h 864"/>
                <a:gd name="T38" fmla="*/ 96 w 1191"/>
                <a:gd name="T39" fmla="*/ 167 h 864"/>
                <a:gd name="T40" fmla="*/ 87 w 1191"/>
                <a:gd name="T41" fmla="*/ 160 h 864"/>
                <a:gd name="T42" fmla="*/ 79 w 1191"/>
                <a:gd name="T43" fmla="*/ 161 h 864"/>
                <a:gd name="T44" fmla="*/ 74 w 1191"/>
                <a:gd name="T45" fmla="*/ 163 h 864"/>
                <a:gd name="T46" fmla="*/ 66 w 1191"/>
                <a:gd name="T47" fmla="*/ 158 h 864"/>
                <a:gd name="T48" fmla="*/ 60 w 1191"/>
                <a:gd name="T49" fmla="*/ 161 h 864"/>
                <a:gd name="T50" fmla="*/ 52 w 1191"/>
                <a:gd name="T51" fmla="*/ 156 h 864"/>
                <a:gd name="T52" fmla="*/ 46 w 1191"/>
                <a:gd name="T53" fmla="*/ 152 h 864"/>
                <a:gd name="T54" fmla="*/ 66 w 1191"/>
                <a:gd name="T55" fmla="*/ 135 h 864"/>
                <a:gd name="T56" fmla="*/ 53 w 1191"/>
                <a:gd name="T57" fmla="*/ 114 h 864"/>
                <a:gd name="T58" fmla="*/ 29 w 1191"/>
                <a:gd name="T59" fmla="*/ 108 h 864"/>
                <a:gd name="T60" fmla="*/ 8 w 1191"/>
                <a:gd name="T61" fmla="*/ 101 h 864"/>
                <a:gd name="T62" fmla="*/ 26 w 1191"/>
                <a:gd name="T63" fmla="*/ 74 h 864"/>
                <a:gd name="T64" fmla="*/ 63 w 1191"/>
                <a:gd name="T65" fmla="*/ 84 h 864"/>
                <a:gd name="T66" fmla="*/ 77 w 1191"/>
                <a:gd name="T67" fmla="*/ 70 h 864"/>
                <a:gd name="T68" fmla="*/ 100 w 1191"/>
                <a:gd name="T69" fmla="*/ 52 h 864"/>
                <a:gd name="T70" fmla="*/ 124 w 1191"/>
                <a:gd name="T71" fmla="*/ 56 h 864"/>
                <a:gd name="T72" fmla="*/ 144 w 1191"/>
                <a:gd name="T73" fmla="*/ 48 h 864"/>
                <a:gd name="T74" fmla="*/ 165 w 1191"/>
                <a:gd name="T75" fmla="*/ 40 h 864"/>
                <a:gd name="T76" fmla="*/ 182 w 1191"/>
                <a:gd name="T77" fmla="*/ 27 h 864"/>
                <a:gd name="T78" fmla="*/ 200 w 1191"/>
                <a:gd name="T79" fmla="*/ 19 h 864"/>
                <a:gd name="T80" fmla="*/ 217 w 1191"/>
                <a:gd name="T81" fmla="*/ 9 h 864"/>
                <a:gd name="T82" fmla="*/ 244 w 1191"/>
                <a:gd name="T83" fmla="*/ 5 h 864"/>
                <a:gd name="T84" fmla="*/ 260 w 1191"/>
                <a:gd name="T85" fmla="*/ 18 h 864"/>
                <a:gd name="T86" fmla="*/ 252 w 1191"/>
                <a:gd name="T87" fmla="*/ 54 h 864"/>
                <a:gd name="T88" fmla="*/ 274 w 1191"/>
                <a:gd name="T89" fmla="*/ 71 h 864"/>
                <a:gd name="T90" fmla="*/ 298 w 1191"/>
                <a:gd name="T91" fmla="*/ 81 h 864"/>
                <a:gd name="T92" fmla="*/ 282 w 1191"/>
                <a:gd name="T93" fmla="*/ 108 h 864"/>
                <a:gd name="T94" fmla="*/ 260 w 1191"/>
                <a:gd name="T95" fmla="*/ 161 h 864"/>
                <a:gd name="T96" fmla="*/ 248 w 1191"/>
                <a:gd name="T97" fmla="*/ 182 h 864"/>
                <a:gd name="T98" fmla="*/ 225 w 1191"/>
                <a:gd name="T99" fmla="*/ 197 h 86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1"/>
                <a:gd name="T151" fmla="*/ 0 h 864"/>
                <a:gd name="T152" fmla="*/ 1191 w 1191"/>
                <a:gd name="T153" fmla="*/ 864 h 86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5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6"/>
            <p:cNvSpPr>
              <a:spLocks/>
            </p:cNvSpPr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20 w 392"/>
                <a:gd name="T1" fmla="*/ 19 h 344"/>
                <a:gd name="T2" fmla="*/ 17 w 392"/>
                <a:gd name="T3" fmla="*/ 21 h 344"/>
                <a:gd name="T4" fmla="*/ 11 w 392"/>
                <a:gd name="T5" fmla="*/ 27 h 344"/>
                <a:gd name="T6" fmla="*/ 5 w 392"/>
                <a:gd name="T7" fmla="*/ 35 h 344"/>
                <a:gd name="T8" fmla="*/ 1 w 392"/>
                <a:gd name="T9" fmla="*/ 40 h 344"/>
                <a:gd name="T10" fmla="*/ 0 w 392"/>
                <a:gd name="T11" fmla="*/ 50 h 344"/>
                <a:gd name="T12" fmla="*/ 1 w 392"/>
                <a:gd name="T13" fmla="*/ 63 h 344"/>
                <a:gd name="T14" fmla="*/ 5 w 392"/>
                <a:gd name="T15" fmla="*/ 72 h 344"/>
                <a:gd name="T16" fmla="*/ 12 w 392"/>
                <a:gd name="T17" fmla="*/ 78 h 344"/>
                <a:gd name="T18" fmla="*/ 22 w 392"/>
                <a:gd name="T19" fmla="*/ 80 h 344"/>
                <a:gd name="T20" fmla="*/ 28 w 392"/>
                <a:gd name="T21" fmla="*/ 80 h 344"/>
                <a:gd name="T22" fmla="*/ 33 w 392"/>
                <a:gd name="T23" fmla="*/ 81 h 344"/>
                <a:gd name="T24" fmla="*/ 41 w 392"/>
                <a:gd name="T25" fmla="*/ 86 h 344"/>
                <a:gd name="T26" fmla="*/ 46 w 392"/>
                <a:gd name="T27" fmla="*/ 85 h 344"/>
                <a:gd name="T28" fmla="*/ 49 w 392"/>
                <a:gd name="T29" fmla="*/ 80 h 344"/>
                <a:gd name="T30" fmla="*/ 53 w 392"/>
                <a:gd name="T31" fmla="*/ 74 h 344"/>
                <a:gd name="T32" fmla="*/ 59 w 392"/>
                <a:gd name="T33" fmla="*/ 73 h 344"/>
                <a:gd name="T34" fmla="*/ 64 w 392"/>
                <a:gd name="T35" fmla="*/ 69 h 344"/>
                <a:gd name="T36" fmla="*/ 69 w 392"/>
                <a:gd name="T37" fmla="*/ 63 h 344"/>
                <a:gd name="T38" fmla="*/ 76 w 392"/>
                <a:gd name="T39" fmla="*/ 59 h 344"/>
                <a:gd name="T40" fmla="*/ 79 w 392"/>
                <a:gd name="T41" fmla="*/ 52 h 344"/>
                <a:gd name="T42" fmla="*/ 80 w 392"/>
                <a:gd name="T43" fmla="*/ 43 h 344"/>
                <a:gd name="T44" fmla="*/ 85 w 392"/>
                <a:gd name="T45" fmla="*/ 28 h 344"/>
                <a:gd name="T46" fmla="*/ 90 w 392"/>
                <a:gd name="T47" fmla="*/ 21 h 344"/>
                <a:gd name="T48" fmla="*/ 94 w 392"/>
                <a:gd name="T49" fmla="*/ 19 h 344"/>
                <a:gd name="T50" fmla="*/ 97 w 392"/>
                <a:gd name="T51" fmla="*/ 15 h 344"/>
                <a:gd name="T52" fmla="*/ 97 w 392"/>
                <a:gd name="T53" fmla="*/ 9 h 344"/>
                <a:gd name="T54" fmla="*/ 95 w 392"/>
                <a:gd name="T55" fmla="*/ 3 h 344"/>
                <a:gd name="T56" fmla="*/ 88 w 392"/>
                <a:gd name="T57" fmla="*/ 1 h 344"/>
                <a:gd name="T58" fmla="*/ 75 w 392"/>
                <a:gd name="T59" fmla="*/ 1 h 344"/>
                <a:gd name="T60" fmla="*/ 64 w 392"/>
                <a:gd name="T61" fmla="*/ 3 h 344"/>
                <a:gd name="T62" fmla="*/ 55 w 392"/>
                <a:gd name="T63" fmla="*/ 5 h 344"/>
                <a:gd name="T64" fmla="*/ 45 w 392"/>
                <a:gd name="T65" fmla="*/ 7 h 344"/>
                <a:gd name="T66" fmla="*/ 38 w 392"/>
                <a:gd name="T67" fmla="*/ 8 h 344"/>
                <a:gd name="T68" fmla="*/ 33 w 392"/>
                <a:gd name="T69" fmla="*/ 11 h 344"/>
                <a:gd name="T70" fmla="*/ 28 w 392"/>
                <a:gd name="T71" fmla="*/ 12 h 344"/>
                <a:gd name="T72" fmla="*/ 23 w 392"/>
                <a:gd name="T73" fmla="*/ 12 h 3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2"/>
                <a:gd name="T112" fmla="*/ 0 h 344"/>
                <a:gd name="T113" fmla="*/ 392 w 392"/>
                <a:gd name="T114" fmla="*/ 344 h 3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77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8"/>
            <p:cNvSpPr>
              <a:spLocks/>
            </p:cNvSpPr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279 w 1128"/>
                <a:gd name="T1" fmla="*/ 62 h 960"/>
                <a:gd name="T2" fmla="*/ 272 w 1128"/>
                <a:gd name="T3" fmla="*/ 67 h 960"/>
                <a:gd name="T4" fmla="*/ 266 w 1128"/>
                <a:gd name="T5" fmla="*/ 77 h 960"/>
                <a:gd name="T6" fmla="*/ 261 w 1128"/>
                <a:gd name="T7" fmla="*/ 87 h 960"/>
                <a:gd name="T8" fmla="*/ 254 w 1128"/>
                <a:gd name="T9" fmla="*/ 97 h 960"/>
                <a:gd name="T10" fmla="*/ 241 w 1128"/>
                <a:gd name="T11" fmla="*/ 103 h 960"/>
                <a:gd name="T12" fmla="*/ 230 w 1128"/>
                <a:gd name="T13" fmla="*/ 104 h 960"/>
                <a:gd name="T14" fmla="*/ 216 w 1128"/>
                <a:gd name="T15" fmla="*/ 103 h 960"/>
                <a:gd name="T16" fmla="*/ 203 w 1128"/>
                <a:gd name="T17" fmla="*/ 110 h 960"/>
                <a:gd name="T18" fmla="*/ 199 w 1128"/>
                <a:gd name="T19" fmla="*/ 115 h 960"/>
                <a:gd name="T20" fmla="*/ 198 w 1128"/>
                <a:gd name="T21" fmla="*/ 118 h 960"/>
                <a:gd name="T22" fmla="*/ 196 w 1128"/>
                <a:gd name="T23" fmla="*/ 119 h 960"/>
                <a:gd name="T24" fmla="*/ 190 w 1128"/>
                <a:gd name="T25" fmla="*/ 114 h 960"/>
                <a:gd name="T26" fmla="*/ 183 w 1128"/>
                <a:gd name="T27" fmla="*/ 118 h 960"/>
                <a:gd name="T28" fmla="*/ 177 w 1128"/>
                <a:gd name="T29" fmla="*/ 127 h 960"/>
                <a:gd name="T30" fmla="*/ 164 w 1128"/>
                <a:gd name="T31" fmla="*/ 127 h 960"/>
                <a:gd name="T32" fmla="*/ 155 w 1128"/>
                <a:gd name="T33" fmla="*/ 120 h 960"/>
                <a:gd name="T34" fmla="*/ 148 w 1128"/>
                <a:gd name="T35" fmla="*/ 111 h 960"/>
                <a:gd name="T36" fmla="*/ 143 w 1128"/>
                <a:gd name="T37" fmla="*/ 113 h 960"/>
                <a:gd name="T38" fmla="*/ 147 w 1128"/>
                <a:gd name="T39" fmla="*/ 122 h 960"/>
                <a:gd name="T40" fmla="*/ 154 w 1128"/>
                <a:gd name="T41" fmla="*/ 130 h 960"/>
                <a:gd name="T42" fmla="*/ 153 w 1128"/>
                <a:gd name="T43" fmla="*/ 140 h 960"/>
                <a:gd name="T44" fmla="*/ 140 w 1128"/>
                <a:gd name="T45" fmla="*/ 149 h 960"/>
                <a:gd name="T46" fmla="*/ 134 w 1128"/>
                <a:gd name="T47" fmla="*/ 149 h 960"/>
                <a:gd name="T48" fmla="*/ 132 w 1128"/>
                <a:gd name="T49" fmla="*/ 148 h 960"/>
                <a:gd name="T50" fmla="*/ 130 w 1128"/>
                <a:gd name="T51" fmla="*/ 148 h 960"/>
                <a:gd name="T52" fmla="*/ 126 w 1128"/>
                <a:gd name="T53" fmla="*/ 154 h 960"/>
                <a:gd name="T54" fmla="*/ 116 w 1128"/>
                <a:gd name="T55" fmla="*/ 163 h 960"/>
                <a:gd name="T56" fmla="*/ 110 w 1128"/>
                <a:gd name="T57" fmla="*/ 167 h 960"/>
                <a:gd name="T58" fmla="*/ 97 w 1128"/>
                <a:gd name="T59" fmla="*/ 168 h 960"/>
                <a:gd name="T60" fmla="*/ 87 w 1128"/>
                <a:gd name="T61" fmla="*/ 171 h 960"/>
                <a:gd name="T62" fmla="*/ 75 w 1128"/>
                <a:gd name="T63" fmla="*/ 179 h 960"/>
                <a:gd name="T64" fmla="*/ 56 w 1128"/>
                <a:gd name="T65" fmla="*/ 185 h 960"/>
                <a:gd name="T66" fmla="*/ 46 w 1128"/>
                <a:gd name="T67" fmla="*/ 186 h 960"/>
                <a:gd name="T68" fmla="*/ 38 w 1128"/>
                <a:gd name="T69" fmla="*/ 194 h 960"/>
                <a:gd name="T70" fmla="*/ 29 w 1128"/>
                <a:gd name="T71" fmla="*/ 199 h 960"/>
                <a:gd name="T72" fmla="*/ 23 w 1128"/>
                <a:gd name="T73" fmla="*/ 207 h 960"/>
                <a:gd name="T74" fmla="*/ 26 w 1128"/>
                <a:gd name="T75" fmla="*/ 214 h 960"/>
                <a:gd name="T76" fmla="*/ 35 w 1128"/>
                <a:gd name="T77" fmla="*/ 227 h 960"/>
                <a:gd name="T78" fmla="*/ 35 w 1128"/>
                <a:gd name="T79" fmla="*/ 235 h 960"/>
                <a:gd name="T80" fmla="*/ 24 w 1128"/>
                <a:gd name="T81" fmla="*/ 240 h 960"/>
                <a:gd name="T82" fmla="*/ 13 w 1128"/>
                <a:gd name="T83" fmla="*/ 235 h 960"/>
                <a:gd name="T84" fmla="*/ 4 w 1128"/>
                <a:gd name="T85" fmla="*/ 222 h 960"/>
                <a:gd name="T86" fmla="*/ 1 w 1128"/>
                <a:gd name="T87" fmla="*/ 210 h 960"/>
                <a:gd name="T88" fmla="*/ 1 w 1128"/>
                <a:gd name="T89" fmla="*/ 200 h 960"/>
                <a:gd name="T90" fmla="*/ 8 w 1128"/>
                <a:gd name="T91" fmla="*/ 189 h 960"/>
                <a:gd name="T92" fmla="*/ 0 w 1128"/>
                <a:gd name="T93" fmla="*/ 184 h 960"/>
                <a:gd name="T94" fmla="*/ 19 w 1128"/>
                <a:gd name="T95" fmla="*/ 160 h 960"/>
                <a:gd name="T96" fmla="*/ 37 w 1128"/>
                <a:gd name="T97" fmla="*/ 139 h 960"/>
                <a:gd name="T98" fmla="*/ 59 w 1128"/>
                <a:gd name="T99" fmla="*/ 101 h 960"/>
                <a:gd name="T100" fmla="*/ 74 w 1128"/>
                <a:gd name="T101" fmla="*/ 62 h 960"/>
                <a:gd name="T102" fmla="*/ 82 w 1128"/>
                <a:gd name="T103" fmla="*/ 36 h 960"/>
                <a:gd name="T104" fmla="*/ 121 w 1128"/>
                <a:gd name="T105" fmla="*/ 3 h 960"/>
                <a:gd name="T106" fmla="*/ 156 w 1128"/>
                <a:gd name="T107" fmla="*/ 8 h 960"/>
                <a:gd name="T108" fmla="*/ 170 w 1128"/>
                <a:gd name="T109" fmla="*/ 24 h 960"/>
                <a:gd name="T110" fmla="*/ 185 w 1128"/>
                <a:gd name="T111" fmla="*/ 32 h 960"/>
                <a:gd name="T112" fmla="*/ 224 w 1128"/>
                <a:gd name="T113" fmla="*/ 15 h 960"/>
                <a:gd name="T114" fmla="*/ 272 w 1128"/>
                <a:gd name="T115" fmla="*/ 41 h 9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8"/>
                <a:gd name="T175" fmla="*/ 0 h 960"/>
                <a:gd name="T176" fmla="*/ 1128 w 1128"/>
                <a:gd name="T177" fmla="*/ 960 h 9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9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0"/>
            <p:cNvSpPr>
              <a:spLocks/>
            </p:cNvSpPr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156 w 626"/>
                <a:gd name="T1" fmla="*/ 31 h 825"/>
                <a:gd name="T2" fmla="*/ 154 w 626"/>
                <a:gd name="T3" fmla="*/ 37 h 825"/>
                <a:gd name="T4" fmla="*/ 152 w 626"/>
                <a:gd name="T5" fmla="*/ 44 h 825"/>
                <a:gd name="T6" fmla="*/ 146 w 626"/>
                <a:gd name="T7" fmla="*/ 52 h 825"/>
                <a:gd name="T8" fmla="*/ 138 w 626"/>
                <a:gd name="T9" fmla="*/ 57 h 825"/>
                <a:gd name="T10" fmla="*/ 131 w 626"/>
                <a:gd name="T11" fmla="*/ 61 h 825"/>
                <a:gd name="T12" fmla="*/ 130 w 626"/>
                <a:gd name="T13" fmla="*/ 62 h 825"/>
                <a:gd name="T14" fmla="*/ 132 w 626"/>
                <a:gd name="T15" fmla="*/ 68 h 825"/>
                <a:gd name="T16" fmla="*/ 135 w 626"/>
                <a:gd name="T17" fmla="*/ 75 h 825"/>
                <a:gd name="T18" fmla="*/ 136 w 626"/>
                <a:gd name="T19" fmla="*/ 81 h 825"/>
                <a:gd name="T20" fmla="*/ 136 w 626"/>
                <a:gd name="T21" fmla="*/ 89 h 825"/>
                <a:gd name="T22" fmla="*/ 137 w 626"/>
                <a:gd name="T23" fmla="*/ 95 h 825"/>
                <a:gd name="T24" fmla="*/ 138 w 626"/>
                <a:gd name="T25" fmla="*/ 104 h 825"/>
                <a:gd name="T26" fmla="*/ 131 w 626"/>
                <a:gd name="T27" fmla="*/ 112 h 825"/>
                <a:gd name="T28" fmla="*/ 122 w 626"/>
                <a:gd name="T29" fmla="*/ 120 h 825"/>
                <a:gd name="T30" fmla="*/ 117 w 626"/>
                <a:gd name="T31" fmla="*/ 131 h 825"/>
                <a:gd name="T32" fmla="*/ 115 w 626"/>
                <a:gd name="T33" fmla="*/ 142 h 825"/>
                <a:gd name="T34" fmla="*/ 110 w 626"/>
                <a:gd name="T35" fmla="*/ 151 h 825"/>
                <a:gd name="T36" fmla="*/ 103 w 626"/>
                <a:gd name="T37" fmla="*/ 156 h 825"/>
                <a:gd name="T38" fmla="*/ 94 w 626"/>
                <a:gd name="T39" fmla="*/ 158 h 825"/>
                <a:gd name="T40" fmla="*/ 86 w 626"/>
                <a:gd name="T41" fmla="*/ 161 h 825"/>
                <a:gd name="T42" fmla="*/ 85 w 626"/>
                <a:gd name="T43" fmla="*/ 165 h 825"/>
                <a:gd name="T44" fmla="*/ 89 w 626"/>
                <a:gd name="T45" fmla="*/ 171 h 825"/>
                <a:gd name="T46" fmla="*/ 90 w 626"/>
                <a:gd name="T47" fmla="*/ 176 h 825"/>
                <a:gd name="T48" fmla="*/ 86 w 626"/>
                <a:gd name="T49" fmla="*/ 182 h 825"/>
                <a:gd name="T50" fmla="*/ 80 w 626"/>
                <a:gd name="T51" fmla="*/ 189 h 825"/>
                <a:gd name="T52" fmla="*/ 76 w 626"/>
                <a:gd name="T53" fmla="*/ 193 h 825"/>
                <a:gd name="T54" fmla="*/ 69 w 626"/>
                <a:gd name="T55" fmla="*/ 199 h 825"/>
                <a:gd name="T56" fmla="*/ 61 w 626"/>
                <a:gd name="T57" fmla="*/ 204 h 825"/>
                <a:gd name="T58" fmla="*/ 58 w 626"/>
                <a:gd name="T59" fmla="*/ 207 h 825"/>
                <a:gd name="T60" fmla="*/ 48 w 626"/>
                <a:gd name="T61" fmla="*/ 185 h 825"/>
                <a:gd name="T62" fmla="*/ 22 w 626"/>
                <a:gd name="T63" fmla="*/ 161 h 825"/>
                <a:gd name="T64" fmla="*/ 0 w 626"/>
                <a:gd name="T65" fmla="*/ 146 h 825"/>
                <a:gd name="T66" fmla="*/ 15 w 626"/>
                <a:gd name="T67" fmla="*/ 107 h 825"/>
                <a:gd name="T68" fmla="*/ 20 w 626"/>
                <a:gd name="T69" fmla="*/ 88 h 825"/>
                <a:gd name="T70" fmla="*/ 18 w 626"/>
                <a:gd name="T71" fmla="*/ 67 h 825"/>
                <a:gd name="T72" fmla="*/ 34 w 626"/>
                <a:gd name="T73" fmla="*/ 43 h 825"/>
                <a:gd name="T74" fmla="*/ 42 w 626"/>
                <a:gd name="T75" fmla="*/ 24 h 825"/>
                <a:gd name="T76" fmla="*/ 63 w 626"/>
                <a:gd name="T77" fmla="*/ 17 h 825"/>
                <a:gd name="T78" fmla="*/ 75 w 626"/>
                <a:gd name="T79" fmla="*/ 1 h 825"/>
                <a:gd name="T80" fmla="*/ 92 w 626"/>
                <a:gd name="T81" fmla="*/ 14 h 825"/>
                <a:gd name="T82" fmla="*/ 114 w 626"/>
                <a:gd name="T83" fmla="*/ 32 h 825"/>
                <a:gd name="T84" fmla="*/ 135 w 626"/>
                <a:gd name="T85" fmla="*/ 32 h 825"/>
                <a:gd name="T86" fmla="*/ 151 w 626"/>
                <a:gd name="T87" fmla="*/ 25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6"/>
                <a:gd name="T133" fmla="*/ 0 h 825"/>
                <a:gd name="T134" fmla="*/ 626 w 626"/>
                <a:gd name="T135" fmla="*/ 825 h 8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81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82"/>
            <p:cNvSpPr>
              <a:spLocks/>
            </p:cNvSpPr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109 w 565"/>
                <a:gd name="T1" fmla="*/ 11 h 638"/>
                <a:gd name="T2" fmla="*/ 106 w 565"/>
                <a:gd name="T3" fmla="*/ 11 h 638"/>
                <a:gd name="T4" fmla="*/ 103 w 565"/>
                <a:gd name="T5" fmla="*/ 14 h 638"/>
                <a:gd name="T6" fmla="*/ 100 w 565"/>
                <a:gd name="T7" fmla="*/ 21 h 638"/>
                <a:gd name="T8" fmla="*/ 99 w 565"/>
                <a:gd name="T9" fmla="*/ 28 h 638"/>
                <a:gd name="T10" fmla="*/ 96 w 565"/>
                <a:gd name="T11" fmla="*/ 31 h 638"/>
                <a:gd name="T12" fmla="*/ 90 w 565"/>
                <a:gd name="T13" fmla="*/ 29 h 638"/>
                <a:gd name="T14" fmla="*/ 84 w 565"/>
                <a:gd name="T15" fmla="*/ 26 h 638"/>
                <a:gd name="T16" fmla="*/ 80 w 565"/>
                <a:gd name="T17" fmla="*/ 26 h 638"/>
                <a:gd name="T18" fmla="*/ 82 w 565"/>
                <a:gd name="T19" fmla="*/ 32 h 638"/>
                <a:gd name="T20" fmla="*/ 87 w 565"/>
                <a:gd name="T21" fmla="*/ 36 h 638"/>
                <a:gd name="T22" fmla="*/ 93 w 565"/>
                <a:gd name="T23" fmla="*/ 38 h 638"/>
                <a:gd name="T24" fmla="*/ 101 w 565"/>
                <a:gd name="T25" fmla="*/ 35 h 638"/>
                <a:gd name="T26" fmla="*/ 104 w 565"/>
                <a:gd name="T27" fmla="*/ 31 h 638"/>
                <a:gd name="T28" fmla="*/ 106 w 565"/>
                <a:gd name="T29" fmla="*/ 25 h 638"/>
                <a:gd name="T30" fmla="*/ 110 w 565"/>
                <a:gd name="T31" fmla="*/ 24 h 638"/>
                <a:gd name="T32" fmla="*/ 117 w 565"/>
                <a:gd name="T33" fmla="*/ 30 h 638"/>
                <a:gd name="T34" fmla="*/ 126 w 565"/>
                <a:gd name="T35" fmla="*/ 34 h 638"/>
                <a:gd name="T36" fmla="*/ 131 w 565"/>
                <a:gd name="T37" fmla="*/ 36 h 638"/>
                <a:gd name="T38" fmla="*/ 138 w 565"/>
                <a:gd name="T39" fmla="*/ 38 h 638"/>
                <a:gd name="T40" fmla="*/ 142 w 565"/>
                <a:gd name="T41" fmla="*/ 44 h 638"/>
                <a:gd name="T42" fmla="*/ 139 w 565"/>
                <a:gd name="T43" fmla="*/ 51 h 638"/>
                <a:gd name="T44" fmla="*/ 133 w 565"/>
                <a:gd name="T45" fmla="*/ 58 h 638"/>
                <a:gd name="T46" fmla="*/ 130 w 565"/>
                <a:gd name="T47" fmla="*/ 60 h 638"/>
                <a:gd name="T48" fmla="*/ 134 w 565"/>
                <a:gd name="T49" fmla="*/ 60 h 638"/>
                <a:gd name="T50" fmla="*/ 139 w 565"/>
                <a:gd name="T51" fmla="*/ 60 h 638"/>
                <a:gd name="T52" fmla="*/ 141 w 565"/>
                <a:gd name="T53" fmla="*/ 63 h 638"/>
                <a:gd name="T54" fmla="*/ 136 w 565"/>
                <a:gd name="T55" fmla="*/ 67 h 638"/>
                <a:gd name="T56" fmla="*/ 129 w 565"/>
                <a:gd name="T57" fmla="*/ 71 h 638"/>
                <a:gd name="T58" fmla="*/ 126 w 565"/>
                <a:gd name="T59" fmla="*/ 73 h 638"/>
                <a:gd name="T60" fmla="*/ 129 w 565"/>
                <a:gd name="T61" fmla="*/ 73 h 638"/>
                <a:gd name="T62" fmla="*/ 135 w 565"/>
                <a:gd name="T63" fmla="*/ 78 h 638"/>
                <a:gd name="T64" fmla="*/ 136 w 565"/>
                <a:gd name="T65" fmla="*/ 88 h 638"/>
                <a:gd name="T66" fmla="*/ 138 w 565"/>
                <a:gd name="T67" fmla="*/ 98 h 638"/>
                <a:gd name="T68" fmla="*/ 141 w 565"/>
                <a:gd name="T69" fmla="*/ 104 h 638"/>
                <a:gd name="T70" fmla="*/ 141 w 565"/>
                <a:gd name="T71" fmla="*/ 108 h 638"/>
                <a:gd name="T72" fmla="*/ 136 w 565"/>
                <a:gd name="T73" fmla="*/ 112 h 638"/>
                <a:gd name="T74" fmla="*/ 129 w 565"/>
                <a:gd name="T75" fmla="*/ 111 h 638"/>
                <a:gd name="T76" fmla="*/ 123 w 565"/>
                <a:gd name="T77" fmla="*/ 110 h 638"/>
                <a:gd name="T78" fmla="*/ 119 w 565"/>
                <a:gd name="T79" fmla="*/ 116 h 638"/>
                <a:gd name="T80" fmla="*/ 118 w 565"/>
                <a:gd name="T81" fmla="*/ 122 h 638"/>
                <a:gd name="T82" fmla="*/ 116 w 565"/>
                <a:gd name="T83" fmla="*/ 129 h 638"/>
                <a:gd name="T84" fmla="*/ 113 w 565"/>
                <a:gd name="T85" fmla="*/ 136 h 638"/>
                <a:gd name="T86" fmla="*/ 112 w 565"/>
                <a:gd name="T87" fmla="*/ 146 h 638"/>
                <a:gd name="T88" fmla="*/ 112 w 565"/>
                <a:gd name="T89" fmla="*/ 150 h 638"/>
                <a:gd name="T90" fmla="*/ 102 w 565"/>
                <a:gd name="T91" fmla="*/ 158 h 638"/>
                <a:gd name="T92" fmla="*/ 88 w 565"/>
                <a:gd name="T93" fmla="*/ 158 h 638"/>
                <a:gd name="T94" fmla="*/ 69 w 565"/>
                <a:gd name="T95" fmla="*/ 148 h 638"/>
                <a:gd name="T96" fmla="*/ 47 w 565"/>
                <a:gd name="T97" fmla="*/ 155 h 638"/>
                <a:gd name="T98" fmla="*/ 35 w 565"/>
                <a:gd name="T99" fmla="*/ 128 h 638"/>
                <a:gd name="T100" fmla="*/ 20 w 565"/>
                <a:gd name="T101" fmla="*/ 113 h 638"/>
                <a:gd name="T102" fmla="*/ 5 w 565"/>
                <a:gd name="T103" fmla="*/ 83 h 638"/>
                <a:gd name="T104" fmla="*/ 27 w 565"/>
                <a:gd name="T105" fmla="*/ 49 h 638"/>
                <a:gd name="T106" fmla="*/ 42 w 565"/>
                <a:gd name="T107" fmla="*/ 36 h 638"/>
                <a:gd name="T108" fmla="*/ 46 w 565"/>
                <a:gd name="T109" fmla="*/ 12 h 638"/>
                <a:gd name="T110" fmla="*/ 56 w 565"/>
                <a:gd name="T111" fmla="*/ 0 h 638"/>
                <a:gd name="T112" fmla="*/ 76 w 565"/>
                <a:gd name="T113" fmla="*/ 7 h 638"/>
                <a:gd name="T114" fmla="*/ 96 w 565"/>
                <a:gd name="T115" fmla="*/ 1 h 638"/>
                <a:gd name="T116" fmla="*/ 109 w 565"/>
                <a:gd name="T117" fmla="*/ 11 h 6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5"/>
                <a:gd name="T178" fmla="*/ 0 h 638"/>
                <a:gd name="T179" fmla="*/ 565 w 565"/>
                <a:gd name="T180" fmla="*/ 638 h 63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67 w 766"/>
                <a:gd name="T1" fmla="*/ 11 h 681"/>
                <a:gd name="T2" fmla="*/ 71 w 766"/>
                <a:gd name="T3" fmla="*/ 13 h 681"/>
                <a:gd name="T4" fmla="*/ 79 w 766"/>
                <a:gd name="T5" fmla="*/ 17 h 681"/>
                <a:gd name="T6" fmla="*/ 85 w 766"/>
                <a:gd name="T7" fmla="*/ 22 h 681"/>
                <a:gd name="T8" fmla="*/ 96 w 766"/>
                <a:gd name="T9" fmla="*/ 25 h 681"/>
                <a:gd name="T10" fmla="*/ 105 w 766"/>
                <a:gd name="T11" fmla="*/ 28 h 681"/>
                <a:gd name="T12" fmla="*/ 110 w 766"/>
                <a:gd name="T13" fmla="*/ 34 h 681"/>
                <a:gd name="T14" fmla="*/ 114 w 766"/>
                <a:gd name="T15" fmla="*/ 41 h 681"/>
                <a:gd name="T16" fmla="*/ 120 w 766"/>
                <a:gd name="T17" fmla="*/ 51 h 681"/>
                <a:gd name="T18" fmla="*/ 126 w 766"/>
                <a:gd name="T19" fmla="*/ 59 h 681"/>
                <a:gd name="T20" fmla="*/ 133 w 766"/>
                <a:gd name="T21" fmla="*/ 69 h 681"/>
                <a:gd name="T22" fmla="*/ 138 w 766"/>
                <a:gd name="T23" fmla="*/ 79 h 681"/>
                <a:gd name="T24" fmla="*/ 138 w 766"/>
                <a:gd name="T25" fmla="*/ 85 h 681"/>
                <a:gd name="T26" fmla="*/ 141 w 766"/>
                <a:gd name="T27" fmla="*/ 92 h 681"/>
                <a:gd name="T28" fmla="*/ 152 w 766"/>
                <a:gd name="T29" fmla="*/ 96 h 681"/>
                <a:gd name="T30" fmla="*/ 162 w 766"/>
                <a:gd name="T31" fmla="*/ 99 h 681"/>
                <a:gd name="T32" fmla="*/ 168 w 766"/>
                <a:gd name="T33" fmla="*/ 106 h 681"/>
                <a:gd name="T34" fmla="*/ 174 w 766"/>
                <a:gd name="T35" fmla="*/ 112 h 681"/>
                <a:gd name="T36" fmla="*/ 179 w 766"/>
                <a:gd name="T37" fmla="*/ 116 h 681"/>
                <a:gd name="T38" fmla="*/ 183 w 766"/>
                <a:gd name="T39" fmla="*/ 121 h 681"/>
                <a:gd name="T40" fmla="*/ 181 w 766"/>
                <a:gd name="T41" fmla="*/ 124 h 681"/>
                <a:gd name="T42" fmla="*/ 173 w 766"/>
                <a:gd name="T43" fmla="*/ 125 h 681"/>
                <a:gd name="T44" fmla="*/ 161 w 766"/>
                <a:gd name="T45" fmla="*/ 124 h 681"/>
                <a:gd name="T46" fmla="*/ 153 w 766"/>
                <a:gd name="T47" fmla="*/ 124 h 681"/>
                <a:gd name="T48" fmla="*/ 153 w 766"/>
                <a:gd name="T49" fmla="*/ 124 h 681"/>
                <a:gd name="T50" fmla="*/ 158 w 766"/>
                <a:gd name="T51" fmla="*/ 126 h 681"/>
                <a:gd name="T52" fmla="*/ 165 w 766"/>
                <a:gd name="T53" fmla="*/ 130 h 681"/>
                <a:gd name="T54" fmla="*/ 168 w 766"/>
                <a:gd name="T55" fmla="*/ 134 h 681"/>
                <a:gd name="T56" fmla="*/ 177 w 766"/>
                <a:gd name="T57" fmla="*/ 139 h 681"/>
                <a:gd name="T58" fmla="*/ 184 w 766"/>
                <a:gd name="T59" fmla="*/ 144 h 681"/>
                <a:gd name="T60" fmla="*/ 189 w 766"/>
                <a:gd name="T61" fmla="*/ 150 h 681"/>
                <a:gd name="T62" fmla="*/ 192 w 766"/>
                <a:gd name="T63" fmla="*/ 155 h 681"/>
                <a:gd name="T64" fmla="*/ 190 w 766"/>
                <a:gd name="T65" fmla="*/ 157 h 681"/>
                <a:gd name="T66" fmla="*/ 183 w 766"/>
                <a:gd name="T67" fmla="*/ 161 h 681"/>
                <a:gd name="T68" fmla="*/ 177 w 766"/>
                <a:gd name="T69" fmla="*/ 164 h 681"/>
                <a:gd name="T70" fmla="*/ 175 w 766"/>
                <a:gd name="T71" fmla="*/ 166 h 681"/>
                <a:gd name="T72" fmla="*/ 173 w 766"/>
                <a:gd name="T73" fmla="*/ 168 h 681"/>
                <a:gd name="T74" fmla="*/ 171 w 766"/>
                <a:gd name="T75" fmla="*/ 169 h 681"/>
                <a:gd name="T76" fmla="*/ 170 w 766"/>
                <a:gd name="T77" fmla="*/ 170 h 681"/>
                <a:gd name="T78" fmla="*/ 158 w 766"/>
                <a:gd name="T79" fmla="*/ 160 h 681"/>
                <a:gd name="T80" fmla="*/ 125 w 766"/>
                <a:gd name="T81" fmla="*/ 167 h 681"/>
                <a:gd name="T82" fmla="*/ 108 w 766"/>
                <a:gd name="T83" fmla="*/ 161 h 681"/>
                <a:gd name="T84" fmla="*/ 89 w 766"/>
                <a:gd name="T85" fmla="*/ 158 h 681"/>
                <a:gd name="T86" fmla="*/ 75 w 766"/>
                <a:gd name="T87" fmla="*/ 148 h 681"/>
                <a:gd name="T88" fmla="*/ 57 w 766"/>
                <a:gd name="T89" fmla="*/ 128 h 681"/>
                <a:gd name="T90" fmla="*/ 49 w 766"/>
                <a:gd name="T91" fmla="*/ 101 h 681"/>
                <a:gd name="T92" fmla="*/ 36 w 766"/>
                <a:gd name="T93" fmla="*/ 67 h 681"/>
                <a:gd name="T94" fmla="*/ 21 w 766"/>
                <a:gd name="T95" fmla="*/ 64 h 681"/>
                <a:gd name="T96" fmla="*/ 0 w 766"/>
                <a:gd name="T97" fmla="*/ 55 h 681"/>
                <a:gd name="T98" fmla="*/ 18 w 766"/>
                <a:gd name="T99" fmla="*/ 31 h 681"/>
                <a:gd name="T100" fmla="*/ 30 w 766"/>
                <a:gd name="T101" fmla="*/ 25 h 681"/>
                <a:gd name="T102" fmla="*/ 51 w 766"/>
                <a:gd name="T103" fmla="*/ 19 h 681"/>
                <a:gd name="T104" fmla="*/ 66 w 766"/>
                <a:gd name="T105" fmla="*/ 0 h 6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6"/>
                <a:gd name="T160" fmla="*/ 0 h 681"/>
                <a:gd name="T161" fmla="*/ 766 w 766"/>
                <a:gd name="T162" fmla="*/ 681 h 6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85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86"/>
            <p:cNvSpPr>
              <a:spLocks/>
            </p:cNvSpPr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1 w 116"/>
                <a:gd name="T3" fmla="*/ 1 h 156"/>
                <a:gd name="T4" fmla="*/ 2 w 116"/>
                <a:gd name="T5" fmla="*/ 4 h 156"/>
                <a:gd name="T6" fmla="*/ 4 w 116"/>
                <a:gd name="T7" fmla="*/ 8 h 156"/>
                <a:gd name="T8" fmla="*/ 5 w 116"/>
                <a:gd name="T9" fmla="*/ 13 h 156"/>
                <a:gd name="T10" fmla="*/ 6 w 116"/>
                <a:gd name="T11" fmla="*/ 16 h 156"/>
                <a:gd name="T12" fmla="*/ 6 w 116"/>
                <a:gd name="T13" fmla="*/ 20 h 156"/>
                <a:gd name="T14" fmla="*/ 8 w 116"/>
                <a:gd name="T15" fmla="*/ 25 h 156"/>
                <a:gd name="T16" fmla="*/ 11 w 116"/>
                <a:gd name="T17" fmla="*/ 30 h 156"/>
                <a:gd name="T18" fmla="*/ 12 w 116"/>
                <a:gd name="T19" fmla="*/ 33 h 156"/>
                <a:gd name="T20" fmla="*/ 13 w 116"/>
                <a:gd name="T21" fmla="*/ 35 h 156"/>
                <a:gd name="T22" fmla="*/ 15 w 116"/>
                <a:gd name="T23" fmla="*/ 36 h 156"/>
                <a:gd name="T24" fmla="*/ 18 w 116"/>
                <a:gd name="T25" fmla="*/ 38 h 156"/>
                <a:gd name="T26" fmla="*/ 21 w 116"/>
                <a:gd name="T27" fmla="*/ 38 h 156"/>
                <a:gd name="T28" fmla="*/ 24 w 116"/>
                <a:gd name="T29" fmla="*/ 38 h 156"/>
                <a:gd name="T30" fmla="*/ 27 w 116"/>
                <a:gd name="T31" fmla="*/ 37 h 156"/>
                <a:gd name="T32" fmla="*/ 29 w 116"/>
                <a:gd name="T33" fmla="*/ 34 h 156"/>
                <a:gd name="T34" fmla="*/ 29 w 116"/>
                <a:gd name="T35" fmla="*/ 30 h 156"/>
                <a:gd name="T36" fmla="*/ 27 w 116"/>
                <a:gd name="T37" fmla="*/ 26 h 156"/>
                <a:gd name="T38" fmla="*/ 24 w 116"/>
                <a:gd name="T39" fmla="*/ 22 h 156"/>
                <a:gd name="T40" fmla="*/ 19 w 116"/>
                <a:gd name="T41" fmla="*/ 19 h 156"/>
                <a:gd name="T42" fmla="*/ 15 w 116"/>
                <a:gd name="T43" fmla="*/ 16 h 156"/>
                <a:gd name="T44" fmla="*/ 11 w 116"/>
                <a:gd name="T45" fmla="*/ 13 h 156"/>
                <a:gd name="T46" fmla="*/ 10 w 116"/>
                <a:gd name="T47" fmla="*/ 11 h 156"/>
                <a:gd name="T48" fmla="*/ 8 w 116"/>
                <a:gd name="T49" fmla="*/ 8 h 156"/>
                <a:gd name="T50" fmla="*/ 6 w 116"/>
                <a:gd name="T51" fmla="*/ 5 h 156"/>
                <a:gd name="T52" fmla="*/ 3 w 116"/>
                <a:gd name="T53" fmla="*/ 3 h 156"/>
                <a:gd name="T54" fmla="*/ 1 w 116"/>
                <a:gd name="T55" fmla="*/ 1 h 156"/>
                <a:gd name="T56" fmla="*/ 0 w 116"/>
                <a:gd name="T57" fmla="*/ 0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56"/>
                <a:gd name="T89" fmla="*/ 116 w 116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87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88"/>
            <p:cNvSpPr>
              <a:spLocks/>
            </p:cNvSpPr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12 h 63"/>
                <a:gd name="T2" fmla="*/ 8 w 75"/>
                <a:gd name="T3" fmla="*/ 0 h 63"/>
                <a:gd name="T4" fmla="*/ 18 w 75"/>
                <a:gd name="T5" fmla="*/ 4 h 63"/>
                <a:gd name="T6" fmla="*/ 18 w 75"/>
                <a:gd name="T7" fmla="*/ 13 h 63"/>
                <a:gd name="T8" fmla="*/ 8 w 75"/>
                <a:gd name="T9" fmla="*/ 16 h 63"/>
                <a:gd name="T10" fmla="*/ 0 w 75"/>
                <a:gd name="T11" fmla="*/ 1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63"/>
                <a:gd name="T20" fmla="*/ 75 w 75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89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10 h 105"/>
                <a:gd name="T2" fmla="*/ 9 w 73"/>
                <a:gd name="T3" fmla="*/ 0 h 105"/>
                <a:gd name="T4" fmla="*/ 16 w 73"/>
                <a:gd name="T5" fmla="*/ 12 h 105"/>
                <a:gd name="T6" fmla="*/ 19 w 73"/>
                <a:gd name="T7" fmla="*/ 26 h 105"/>
                <a:gd name="T8" fmla="*/ 9 w 73"/>
                <a:gd name="T9" fmla="*/ 19 h 105"/>
                <a:gd name="T10" fmla="*/ 0 w 73"/>
                <a:gd name="T11" fmla="*/ 1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105"/>
                <a:gd name="T20" fmla="*/ 73 w 73"/>
                <a:gd name="T21" fmla="*/ 105 h 1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91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92"/>
            <p:cNvSpPr>
              <a:spLocks/>
            </p:cNvSpPr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81 w 987"/>
                <a:gd name="T1" fmla="*/ 0 h 663"/>
                <a:gd name="T2" fmla="*/ 88 w 987"/>
                <a:gd name="T3" fmla="*/ 3 h 663"/>
                <a:gd name="T4" fmla="*/ 96 w 987"/>
                <a:gd name="T5" fmla="*/ 5 h 663"/>
                <a:gd name="T6" fmla="*/ 103 w 987"/>
                <a:gd name="T7" fmla="*/ 2 h 663"/>
                <a:gd name="T8" fmla="*/ 111 w 987"/>
                <a:gd name="T9" fmla="*/ 0 h 663"/>
                <a:gd name="T10" fmla="*/ 119 w 987"/>
                <a:gd name="T11" fmla="*/ 5 h 663"/>
                <a:gd name="T12" fmla="*/ 125 w 987"/>
                <a:gd name="T13" fmla="*/ 15 h 663"/>
                <a:gd name="T14" fmla="*/ 126 w 987"/>
                <a:gd name="T15" fmla="*/ 24 h 663"/>
                <a:gd name="T16" fmla="*/ 128 w 987"/>
                <a:gd name="T17" fmla="*/ 32 h 663"/>
                <a:gd name="T18" fmla="*/ 133 w 987"/>
                <a:gd name="T19" fmla="*/ 37 h 663"/>
                <a:gd name="T20" fmla="*/ 141 w 987"/>
                <a:gd name="T21" fmla="*/ 39 h 663"/>
                <a:gd name="T22" fmla="*/ 149 w 987"/>
                <a:gd name="T23" fmla="*/ 38 h 663"/>
                <a:gd name="T24" fmla="*/ 154 w 987"/>
                <a:gd name="T25" fmla="*/ 33 h 663"/>
                <a:gd name="T26" fmla="*/ 160 w 987"/>
                <a:gd name="T27" fmla="*/ 24 h 663"/>
                <a:gd name="T28" fmla="*/ 167 w 987"/>
                <a:gd name="T29" fmla="*/ 15 h 663"/>
                <a:gd name="T30" fmla="*/ 175 w 987"/>
                <a:gd name="T31" fmla="*/ 6 h 663"/>
                <a:gd name="T32" fmla="*/ 184 w 987"/>
                <a:gd name="T33" fmla="*/ 2 h 663"/>
                <a:gd name="T34" fmla="*/ 191 w 987"/>
                <a:gd name="T35" fmla="*/ 4 h 663"/>
                <a:gd name="T36" fmla="*/ 200 w 987"/>
                <a:gd name="T37" fmla="*/ 9 h 663"/>
                <a:gd name="T38" fmla="*/ 212 w 987"/>
                <a:gd name="T39" fmla="*/ 11 h 663"/>
                <a:gd name="T40" fmla="*/ 224 w 987"/>
                <a:gd name="T41" fmla="*/ 9 h 663"/>
                <a:gd name="T42" fmla="*/ 234 w 987"/>
                <a:gd name="T43" fmla="*/ 7 h 663"/>
                <a:gd name="T44" fmla="*/ 241 w 987"/>
                <a:gd name="T45" fmla="*/ 5 h 663"/>
                <a:gd name="T46" fmla="*/ 246 w 987"/>
                <a:gd name="T47" fmla="*/ 5 h 663"/>
                <a:gd name="T48" fmla="*/ 246 w 987"/>
                <a:gd name="T49" fmla="*/ 12 h 663"/>
                <a:gd name="T50" fmla="*/ 245 w 987"/>
                <a:gd name="T51" fmla="*/ 23 h 663"/>
                <a:gd name="T52" fmla="*/ 243 w 987"/>
                <a:gd name="T53" fmla="*/ 31 h 663"/>
                <a:gd name="T54" fmla="*/ 237 w 987"/>
                <a:gd name="T55" fmla="*/ 32 h 663"/>
                <a:gd name="T56" fmla="*/ 231 w 987"/>
                <a:gd name="T57" fmla="*/ 31 h 663"/>
                <a:gd name="T58" fmla="*/ 225 w 987"/>
                <a:gd name="T59" fmla="*/ 32 h 663"/>
                <a:gd name="T60" fmla="*/ 216 w 987"/>
                <a:gd name="T61" fmla="*/ 41 h 663"/>
                <a:gd name="T62" fmla="*/ 205 w 987"/>
                <a:gd name="T63" fmla="*/ 49 h 663"/>
                <a:gd name="T64" fmla="*/ 198 w 987"/>
                <a:gd name="T65" fmla="*/ 51 h 663"/>
                <a:gd name="T66" fmla="*/ 191 w 987"/>
                <a:gd name="T67" fmla="*/ 52 h 663"/>
                <a:gd name="T68" fmla="*/ 189 w 987"/>
                <a:gd name="T69" fmla="*/ 55 h 663"/>
                <a:gd name="T70" fmla="*/ 191 w 987"/>
                <a:gd name="T71" fmla="*/ 63 h 663"/>
                <a:gd name="T72" fmla="*/ 190 w 987"/>
                <a:gd name="T73" fmla="*/ 72 h 663"/>
                <a:gd name="T74" fmla="*/ 185 w 987"/>
                <a:gd name="T75" fmla="*/ 77 h 663"/>
                <a:gd name="T76" fmla="*/ 177 w 987"/>
                <a:gd name="T77" fmla="*/ 79 h 663"/>
                <a:gd name="T78" fmla="*/ 171 w 987"/>
                <a:gd name="T79" fmla="*/ 79 h 663"/>
                <a:gd name="T80" fmla="*/ 170 w 987"/>
                <a:gd name="T81" fmla="*/ 84 h 663"/>
                <a:gd name="T82" fmla="*/ 170 w 987"/>
                <a:gd name="T83" fmla="*/ 93 h 663"/>
                <a:gd name="T84" fmla="*/ 168 w 987"/>
                <a:gd name="T85" fmla="*/ 101 h 663"/>
                <a:gd name="T86" fmla="*/ 163 w 987"/>
                <a:gd name="T87" fmla="*/ 106 h 663"/>
                <a:gd name="T88" fmla="*/ 157 w 987"/>
                <a:gd name="T89" fmla="*/ 111 h 663"/>
                <a:gd name="T90" fmla="*/ 155 w 987"/>
                <a:gd name="T91" fmla="*/ 118 h 663"/>
                <a:gd name="T92" fmla="*/ 152 w 987"/>
                <a:gd name="T93" fmla="*/ 123 h 663"/>
                <a:gd name="T94" fmla="*/ 139 w 987"/>
                <a:gd name="T95" fmla="*/ 127 h 663"/>
                <a:gd name="T96" fmla="*/ 129 w 987"/>
                <a:gd name="T97" fmla="*/ 143 h 663"/>
                <a:gd name="T98" fmla="*/ 106 w 987"/>
                <a:gd name="T99" fmla="*/ 148 h 663"/>
                <a:gd name="T100" fmla="*/ 89 w 987"/>
                <a:gd name="T101" fmla="*/ 156 h 663"/>
                <a:gd name="T102" fmla="*/ 66 w 987"/>
                <a:gd name="T103" fmla="*/ 144 h 663"/>
                <a:gd name="T104" fmla="*/ 52 w 987"/>
                <a:gd name="T105" fmla="*/ 160 h 663"/>
                <a:gd name="T106" fmla="*/ 13 w 987"/>
                <a:gd name="T107" fmla="*/ 152 h 663"/>
                <a:gd name="T108" fmla="*/ 0 w 987"/>
                <a:gd name="T109" fmla="*/ 140 h 663"/>
                <a:gd name="T110" fmla="*/ 14 w 987"/>
                <a:gd name="T111" fmla="*/ 98 h 663"/>
                <a:gd name="T112" fmla="*/ 8 w 987"/>
                <a:gd name="T113" fmla="*/ 78 h 663"/>
                <a:gd name="T114" fmla="*/ 26 w 987"/>
                <a:gd name="T115" fmla="*/ 45 h 663"/>
                <a:gd name="T116" fmla="*/ 50 w 987"/>
                <a:gd name="T117" fmla="*/ 22 h 663"/>
                <a:gd name="T118" fmla="*/ 80 w 987"/>
                <a:gd name="T119" fmla="*/ 0 h 6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663"/>
                <a:gd name="T182" fmla="*/ 987 w 987"/>
                <a:gd name="T183" fmla="*/ 663 h 6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93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94"/>
            <p:cNvSpPr>
              <a:spLocks/>
            </p:cNvSpPr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199 w 799"/>
                <a:gd name="T1" fmla="*/ 103 h 1161"/>
                <a:gd name="T2" fmla="*/ 194 w 799"/>
                <a:gd name="T3" fmla="*/ 108 h 1161"/>
                <a:gd name="T4" fmla="*/ 187 w 799"/>
                <a:gd name="T5" fmla="*/ 114 h 1161"/>
                <a:gd name="T6" fmla="*/ 185 w 799"/>
                <a:gd name="T7" fmla="*/ 121 h 1161"/>
                <a:gd name="T8" fmla="*/ 185 w 799"/>
                <a:gd name="T9" fmla="*/ 129 h 1161"/>
                <a:gd name="T10" fmla="*/ 182 w 799"/>
                <a:gd name="T11" fmla="*/ 137 h 1161"/>
                <a:gd name="T12" fmla="*/ 171 w 799"/>
                <a:gd name="T13" fmla="*/ 142 h 1161"/>
                <a:gd name="T14" fmla="*/ 162 w 799"/>
                <a:gd name="T15" fmla="*/ 146 h 1161"/>
                <a:gd name="T16" fmla="*/ 156 w 799"/>
                <a:gd name="T17" fmla="*/ 146 h 1161"/>
                <a:gd name="T18" fmla="*/ 149 w 799"/>
                <a:gd name="T19" fmla="*/ 145 h 1161"/>
                <a:gd name="T20" fmla="*/ 145 w 799"/>
                <a:gd name="T21" fmla="*/ 144 h 1161"/>
                <a:gd name="T22" fmla="*/ 140 w 799"/>
                <a:gd name="T23" fmla="*/ 169 h 1161"/>
                <a:gd name="T24" fmla="*/ 145 w 799"/>
                <a:gd name="T25" fmla="*/ 184 h 1161"/>
                <a:gd name="T26" fmla="*/ 115 w 799"/>
                <a:gd name="T27" fmla="*/ 206 h 1161"/>
                <a:gd name="T28" fmla="*/ 92 w 799"/>
                <a:gd name="T29" fmla="*/ 229 h 1161"/>
                <a:gd name="T30" fmla="*/ 73 w 799"/>
                <a:gd name="T31" fmla="*/ 262 h 1161"/>
                <a:gd name="T32" fmla="*/ 79 w 799"/>
                <a:gd name="T33" fmla="*/ 283 h 1161"/>
                <a:gd name="T34" fmla="*/ 61 w 799"/>
                <a:gd name="T35" fmla="*/ 290 h 1161"/>
                <a:gd name="T36" fmla="*/ 20 w 799"/>
                <a:gd name="T37" fmla="*/ 284 h 1161"/>
                <a:gd name="T38" fmla="*/ 12 w 799"/>
                <a:gd name="T39" fmla="*/ 265 h 1161"/>
                <a:gd name="T40" fmla="*/ 17 w 799"/>
                <a:gd name="T41" fmla="*/ 247 h 1161"/>
                <a:gd name="T42" fmla="*/ 21 w 799"/>
                <a:gd name="T43" fmla="*/ 214 h 1161"/>
                <a:gd name="T44" fmla="*/ 3 w 799"/>
                <a:gd name="T45" fmla="*/ 187 h 1161"/>
                <a:gd name="T46" fmla="*/ 12 w 799"/>
                <a:gd name="T47" fmla="*/ 169 h 1161"/>
                <a:gd name="T48" fmla="*/ 29 w 799"/>
                <a:gd name="T49" fmla="*/ 148 h 1161"/>
                <a:gd name="T50" fmla="*/ 13 w 799"/>
                <a:gd name="T51" fmla="*/ 132 h 1161"/>
                <a:gd name="T52" fmla="*/ 24 w 799"/>
                <a:gd name="T53" fmla="*/ 116 h 1161"/>
                <a:gd name="T54" fmla="*/ 0 w 799"/>
                <a:gd name="T55" fmla="*/ 84 h 1161"/>
                <a:gd name="T56" fmla="*/ 1 w 799"/>
                <a:gd name="T57" fmla="*/ 68 h 1161"/>
                <a:gd name="T58" fmla="*/ 11 w 799"/>
                <a:gd name="T59" fmla="*/ 45 h 1161"/>
                <a:gd name="T60" fmla="*/ 29 w 799"/>
                <a:gd name="T61" fmla="*/ 36 h 1161"/>
                <a:gd name="T62" fmla="*/ 45 w 799"/>
                <a:gd name="T63" fmla="*/ 55 h 1161"/>
                <a:gd name="T64" fmla="*/ 68 w 799"/>
                <a:gd name="T65" fmla="*/ 41 h 1161"/>
                <a:gd name="T66" fmla="*/ 81 w 799"/>
                <a:gd name="T67" fmla="*/ 35 h 1161"/>
                <a:gd name="T68" fmla="*/ 88 w 799"/>
                <a:gd name="T69" fmla="*/ 14 h 1161"/>
                <a:gd name="T70" fmla="*/ 105 w 799"/>
                <a:gd name="T71" fmla="*/ 8 h 1161"/>
                <a:gd name="T72" fmla="*/ 116 w 799"/>
                <a:gd name="T73" fmla="*/ 4 h 1161"/>
                <a:gd name="T74" fmla="*/ 124 w 799"/>
                <a:gd name="T75" fmla="*/ 16 h 1161"/>
                <a:gd name="T76" fmla="*/ 128 w 799"/>
                <a:gd name="T77" fmla="*/ 21 h 1161"/>
                <a:gd name="T78" fmla="*/ 131 w 799"/>
                <a:gd name="T79" fmla="*/ 26 h 1161"/>
                <a:gd name="T80" fmla="*/ 132 w 799"/>
                <a:gd name="T81" fmla="*/ 28 h 1161"/>
                <a:gd name="T82" fmla="*/ 133 w 799"/>
                <a:gd name="T83" fmla="*/ 34 h 1161"/>
                <a:gd name="T84" fmla="*/ 135 w 799"/>
                <a:gd name="T85" fmla="*/ 40 h 1161"/>
                <a:gd name="T86" fmla="*/ 147 w 799"/>
                <a:gd name="T87" fmla="*/ 52 h 1161"/>
                <a:gd name="T88" fmla="*/ 166 w 799"/>
                <a:gd name="T89" fmla="*/ 58 h 1161"/>
                <a:gd name="T90" fmla="*/ 174 w 799"/>
                <a:gd name="T91" fmla="*/ 77 h 1161"/>
                <a:gd name="T92" fmla="*/ 194 w 799"/>
                <a:gd name="T93" fmla="*/ 97 h 1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9"/>
                <a:gd name="T142" fmla="*/ 0 h 1161"/>
                <a:gd name="T143" fmla="*/ 799 w 799"/>
                <a:gd name="T144" fmla="*/ 1161 h 11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95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96"/>
            <p:cNvSpPr>
              <a:spLocks/>
            </p:cNvSpPr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44 w 242"/>
                <a:gd name="T1" fmla="*/ 62 h 279"/>
                <a:gd name="T2" fmla="*/ 35 w 242"/>
                <a:gd name="T3" fmla="*/ 63 h 279"/>
                <a:gd name="T4" fmla="*/ 29 w 242"/>
                <a:gd name="T5" fmla="*/ 70 h 279"/>
                <a:gd name="T6" fmla="*/ 11 w 242"/>
                <a:gd name="T7" fmla="*/ 69 h 279"/>
                <a:gd name="T8" fmla="*/ 1 w 242"/>
                <a:gd name="T9" fmla="*/ 63 h 279"/>
                <a:gd name="T10" fmla="*/ 0 w 242"/>
                <a:gd name="T11" fmla="*/ 45 h 279"/>
                <a:gd name="T12" fmla="*/ 6 w 242"/>
                <a:gd name="T13" fmla="*/ 40 h 279"/>
                <a:gd name="T14" fmla="*/ 11 w 242"/>
                <a:gd name="T15" fmla="*/ 30 h 279"/>
                <a:gd name="T16" fmla="*/ 5 w 242"/>
                <a:gd name="T17" fmla="*/ 27 h 279"/>
                <a:gd name="T18" fmla="*/ 7 w 242"/>
                <a:gd name="T19" fmla="*/ 22 h 279"/>
                <a:gd name="T20" fmla="*/ 14 w 242"/>
                <a:gd name="T21" fmla="*/ 20 h 279"/>
                <a:gd name="T22" fmla="*/ 21 w 242"/>
                <a:gd name="T23" fmla="*/ 10 h 279"/>
                <a:gd name="T24" fmla="*/ 27 w 242"/>
                <a:gd name="T25" fmla="*/ 3 h 279"/>
                <a:gd name="T26" fmla="*/ 33 w 242"/>
                <a:gd name="T27" fmla="*/ 0 h 279"/>
                <a:gd name="T28" fmla="*/ 44 w 242"/>
                <a:gd name="T29" fmla="*/ 13 h 279"/>
                <a:gd name="T30" fmla="*/ 54 w 242"/>
                <a:gd name="T31" fmla="*/ 13 h 279"/>
                <a:gd name="T32" fmla="*/ 58 w 242"/>
                <a:gd name="T33" fmla="*/ 25 h 279"/>
                <a:gd name="T34" fmla="*/ 61 w 242"/>
                <a:gd name="T35" fmla="*/ 35 h 279"/>
                <a:gd name="T36" fmla="*/ 54 w 242"/>
                <a:gd name="T37" fmla="*/ 41 h 279"/>
                <a:gd name="T38" fmla="*/ 54 w 242"/>
                <a:gd name="T39" fmla="*/ 54 h 279"/>
                <a:gd name="T40" fmla="*/ 44 w 242"/>
                <a:gd name="T41" fmla="*/ 62 h 2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2"/>
                <a:gd name="T64" fmla="*/ 0 h 279"/>
                <a:gd name="T65" fmla="*/ 242 w 242"/>
                <a:gd name="T66" fmla="*/ 279 h 2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97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98"/>
            <p:cNvSpPr>
              <a:spLocks/>
            </p:cNvSpPr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2 w 171"/>
                <a:gd name="T1" fmla="*/ 36 h 230"/>
                <a:gd name="T2" fmla="*/ 1 w 171"/>
                <a:gd name="T3" fmla="*/ 47 h 230"/>
                <a:gd name="T4" fmla="*/ 8 w 171"/>
                <a:gd name="T5" fmla="*/ 56 h 230"/>
                <a:gd name="T6" fmla="*/ 24 w 171"/>
                <a:gd name="T7" fmla="*/ 58 h 230"/>
                <a:gd name="T8" fmla="*/ 37 w 171"/>
                <a:gd name="T9" fmla="*/ 54 h 230"/>
                <a:gd name="T10" fmla="*/ 38 w 171"/>
                <a:gd name="T11" fmla="*/ 39 h 230"/>
                <a:gd name="T12" fmla="*/ 43 w 171"/>
                <a:gd name="T13" fmla="*/ 27 h 230"/>
                <a:gd name="T14" fmla="*/ 41 w 171"/>
                <a:gd name="T15" fmla="*/ 20 h 230"/>
                <a:gd name="T16" fmla="*/ 35 w 171"/>
                <a:gd name="T17" fmla="*/ 15 h 230"/>
                <a:gd name="T18" fmla="*/ 25 w 171"/>
                <a:gd name="T19" fmla="*/ 9 h 230"/>
                <a:gd name="T20" fmla="*/ 25 w 171"/>
                <a:gd name="T21" fmla="*/ 1 h 230"/>
                <a:gd name="T22" fmla="*/ 12 w 171"/>
                <a:gd name="T23" fmla="*/ 0 h 230"/>
                <a:gd name="T24" fmla="*/ 11 w 171"/>
                <a:gd name="T25" fmla="*/ 12 h 230"/>
                <a:gd name="T26" fmla="*/ 0 w 171"/>
                <a:gd name="T27" fmla="*/ 20 h 230"/>
                <a:gd name="T28" fmla="*/ 2 w 171"/>
                <a:gd name="T29" fmla="*/ 36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230"/>
                <a:gd name="T47" fmla="*/ 171 w 171"/>
                <a:gd name="T48" fmla="*/ 230 h 2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99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00"/>
            <p:cNvSpPr>
              <a:spLocks/>
            </p:cNvSpPr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182 w 860"/>
                <a:gd name="T1" fmla="*/ 145 h 858"/>
                <a:gd name="T2" fmla="*/ 179 w 860"/>
                <a:gd name="T3" fmla="*/ 149 h 858"/>
                <a:gd name="T4" fmla="*/ 174 w 860"/>
                <a:gd name="T5" fmla="*/ 152 h 858"/>
                <a:gd name="T6" fmla="*/ 166 w 860"/>
                <a:gd name="T7" fmla="*/ 154 h 858"/>
                <a:gd name="T8" fmla="*/ 156 w 860"/>
                <a:gd name="T9" fmla="*/ 157 h 858"/>
                <a:gd name="T10" fmla="*/ 149 w 860"/>
                <a:gd name="T11" fmla="*/ 163 h 858"/>
                <a:gd name="T12" fmla="*/ 140 w 860"/>
                <a:gd name="T13" fmla="*/ 170 h 858"/>
                <a:gd name="T14" fmla="*/ 133 w 860"/>
                <a:gd name="T15" fmla="*/ 176 h 858"/>
                <a:gd name="T16" fmla="*/ 129 w 860"/>
                <a:gd name="T17" fmla="*/ 180 h 858"/>
                <a:gd name="T18" fmla="*/ 123 w 860"/>
                <a:gd name="T19" fmla="*/ 186 h 858"/>
                <a:gd name="T20" fmla="*/ 119 w 860"/>
                <a:gd name="T21" fmla="*/ 194 h 858"/>
                <a:gd name="T22" fmla="*/ 113 w 860"/>
                <a:gd name="T23" fmla="*/ 201 h 858"/>
                <a:gd name="T24" fmla="*/ 107 w 860"/>
                <a:gd name="T25" fmla="*/ 204 h 858"/>
                <a:gd name="T26" fmla="*/ 103 w 860"/>
                <a:gd name="T27" fmla="*/ 208 h 858"/>
                <a:gd name="T28" fmla="*/ 95 w 860"/>
                <a:gd name="T29" fmla="*/ 213 h 858"/>
                <a:gd name="T30" fmla="*/ 89 w 860"/>
                <a:gd name="T31" fmla="*/ 215 h 858"/>
                <a:gd name="T32" fmla="*/ 88 w 860"/>
                <a:gd name="T33" fmla="*/ 210 h 858"/>
                <a:gd name="T34" fmla="*/ 92 w 860"/>
                <a:gd name="T35" fmla="*/ 204 h 858"/>
                <a:gd name="T36" fmla="*/ 98 w 860"/>
                <a:gd name="T37" fmla="*/ 198 h 858"/>
                <a:gd name="T38" fmla="*/ 103 w 860"/>
                <a:gd name="T39" fmla="*/ 191 h 858"/>
                <a:gd name="T40" fmla="*/ 101 w 860"/>
                <a:gd name="T41" fmla="*/ 187 h 858"/>
                <a:gd name="T42" fmla="*/ 95 w 860"/>
                <a:gd name="T43" fmla="*/ 184 h 858"/>
                <a:gd name="T44" fmla="*/ 91 w 860"/>
                <a:gd name="T45" fmla="*/ 179 h 858"/>
                <a:gd name="T46" fmla="*/ 93 w 860"/>
                <a:gd name="T47" fmla="*/ 170 h 858"/>
                <a:gd name="T48" fmla="*/ 100 w 860"/>
                <a:gd name="T49" fmla="*/ 159 h 858"/>
                <a:gd name="T50" fmla="*/ 107 w 860"/>
                <a:gd name="T51" fmla="*/ 148 h 858"/>
                <a:gd name="T52" fmla="*/ 110 w 860"/>
                <a:gd name="T53" fmla="*/ 140 h 858"/>
                <a:gd name="T54" fmla="*/ 110 w 860"/>
                <a:gd name="T55" fmla="*/ 135 h 858"/>
                <a:gd name="T56" fmla="*/ 105 w 860"/>
                <a:gd name="T57" fmla="*/ 129 h 858"/>
                <a:gd name="T58" fmla="*/ 99 w 860"/>
                <a:gd name="T59" fmla="*/ 123 h 858"/>
                <a:gd name="T60" fmla="*/ 94 w 860"/>
                <a:gd name="T61" fmla="*/ 122 h 858"/>
                <a:gd name="T62" fmla="*/ 87 w 860"/>
                <a:gd name="T63" fmla="*/ 123 h 858"/>
                <a:gd name="T64" fmla="*/ 78 w 860"/>
                <a:gd name="T65" fmla="*/ 123 h 858"/>
                <a:gd name="T66" fmla="*/ 74 w 860"/>
                <a:gd name="T67" fmla="*/ 124 h 858"/>
                <a:gd name="T68" fmla="*/ 70 w 860"/>
                <a:gd name="T69" fmla="*/ 134 h 858"/>
                <a:gd name="T70" fmla="*/ 66 w 860"/>
                <a:gd name="T71" fmla="*/ 145 h 858"/>
                <a:gd name="T72" fmla="*/ 60 w 860"/>
                <a:gd name="T73" fmla="*/ 152 h 858"/>
                <a:gd name="T74" fmla="*/ 53 w 860"/>
                <a:gd name="T75" fmla="*/ 163 h 858"/>
                <a:gd name="T76" fmla="*/ 46 w 860"/>
                <a:gd name="T77" fmla="*/ 169 h 858"/>
                <a:gd name="T78" fmla="*/ 41 w 860"/>
                <a:gd name="T79" fmla="*/ 172 h 858"/>
                <a:gd name="T80" fmla="*/ 34 w 860"/>
                <a:gd name="T81" fmla="*/ 167 h 858"/>
                <a:gd name="T82" fmla="*/ 14 w 860"/>
                <a:gd name="T83" fmla="*/ 147 h 858"/>
                <a:gd name="T84" fmla="*/ 5 w 860"/>
                <a:gd name="T85" fmla="*/ 127 h 858"/>
                <a:gd name="T86" fmla="*/ 7 w 860"/>
                <a:gd name="T87" fmla="*/ 101 h 858"/>
                <a:gd name="T88" fmla="*/ 3 w 860"/>
                <a:gd name="T89" fmla="*/ 79 h 858"/>
                <a:gd name="T90" fmla="*/ 21 w 860"/>
                <a:gd name="T91" fmla="*/ 80 h 858"/>
                <a:gd name="T92" fmla="*/ 43 w 860"/>
                <a:gd name="T93" fmla="*/ 78 h 858"/>
                <a:gd name="T94" fmla="*/ 69 w 860"/>
                <a:gd name="T95" fmla="*/ 53 h 858"/>
                <a:gd name="T96" fmla="*/ 94 w 860"/>
                <a:gd name="T97" fmla="*/ 44 h 858"/>
                <a:gd name="T98" fmla="*/ 108 w 860"/>
                <a:gd name="T99" fmla="*/ 37 h 858"/>
                <a:gd name="T100" fmla="*/ 131 w 860"/>
                <a:gd name="T101" fmla="*/ 12 h 858"/>
                <a:gd name="T102" fmla="*/ 149 w 860"/>
                <a:gd name="T103" fmla="*/ 6 h 858"/>
                <a:gd name="T104" fmla="*/ 182 w 860"/>
                <a:gd name="T105" fmla="*/ 30 h 858"/>
                <a:gd name="T106" fmla="*/ 194 w 860"/>
                <a:gd name="T107" fmla="*/ 60 h 858"/>
                <a:gd name="T108" fmla="*/ 215 w 860"/>
                <a:gd name="T109" fmla="*/ 101 h 858"/>
                <a:gd name="T110" fmla="*/ 183 w 860"/>
                <a:gd name="T111" fmla="*/ 134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60"/>
                <a:gd name="T169" fmla="*/ 0 h 858"/>
                <a:gd name="T170" fmla="*/ 860 w 860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01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02"/>
            <p:cNvSpPr>
              <a:spLocks/>
            </p:cNvSpPr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315 w 1260"/>
                <a:gd name="T1" fmla="*/ 87 h 862"/>
                <a:gd name="T2" fmla="*/ 309 w 1260"/>
                <a:gd name="T3" fmla="*/ 91 h 862"/>
                <a:gd name="T4" fmla="*/ 299 w 1260"/>
                <a:gd name="T5" fmla="*/ 98 h 862"/>
                <a:gd name="T6" fmla="*/ 293 w 1260"/>
                <a:gd name="T7" fmla="*/ 101 h 862"/>
                <a:gd name="T8" fmla="*/ 287 w 1260"/>
                <a:gd name="T9" fmla="*/ 98 h 862"/>
                <a:gd name="T10" fmla="*/ 279 w 1260"/>
                <a:gd name="T11" fmla="*/ 94 h 862"/>
                <a:gd name="T12" fmla="*/ 277 w 1260"/>
                <a:gd name="T13" fmla="*/ 106 h 862"/>
                <a:gd name="T14" fmla="*/ 274 w 1260"/>
                <a:gd name="T15" fmla="*/ 119 h 862"/>
                <a:gd name="T16" fmla="*/ 265 w 1260"/>
                <a:gd name="T17" fmla="*/ 127 h 862"/>
                <a:gd name="T18" fmla="*/ 263 w 1260"/>
                <a:gd name="T19" fmla="*/ 136 h 862"/>
                <a:gd name="T20" fmla="*/ 254 w 1260"/>
                <a:gd name="T21" fmla="*/ 143 h 862"/>
                <a:gd name="T22" fmla="*/ 241 w 1260"/>
                <a:gd name="T23" fmla="*/ 147 h 862"/>
                <a:gd name="T24" fmla="*/ 233 w 1260"/>
                <a:gd name="T25" fmla="*/ 149 h 862"/>
                <a:gd name="T26" fmla="*/ 236 w 1260"/>
                <a:gd name="T27" fmla="*/ 157 h 862"/>
                <a:gd name="T28" fmla="*/ 244 w 1260"/>
                <a:gd name="T29" fmla="*/ 167 h 862"/>
                <a:gd name="T30" fmla="*/ 241 w 1260"/>
                <a:gd name="T31" fmla="*/ 175 h 862"/>
                <a:gd name="T32" fmla="*/ 226 w 1260"/>
                <a:gd name="T33" fmla="*/ 177 h 862"/>
                <a:gd name="T34" fmla="*/ 216 w 1260"/>
                <a:gd name="T35" fmla="*/ 177 h 862"/>
                <a:gd name="T36" fmla="*/ 207 w 1260"/>
                <a:gd name="T37" fmla="*/ 177 h 862"/>
                <a:gd name="T38" fmla="*/ 202 w 1260"/>
                <a:gd name="T39" fmla="*/ 172 h 862"/>
                <a:gd name="T40" fmla="*/ 196 w 1260"/>
                <a:gd name="T41" fmla="*/ 170 h 862"/>
                <a:gd name="T42" fmla="*/ 191 w 1260"/>
                <a:gd name="T43" fmla="*/ 183 h 862"/>
                <a:gd name="T44" fmla="*/ 185 w 1260"/>
                <a:gd name="T45" fmla="*/ 199 h 862"/>
                <a:gd name="T46" fmla="*/ 178 w 1260"/>
                <a:gd name="T47" fmla="*/ 213 h 862"/>
                <a:gd name="T48" fmla="*/ 169 w 1260"/>
                <a:gd name="T49" fmla="*/ 216 h 862"/>
                <a:gd name="T50" fmla="*/ 147 w 1260"/>
                <a:gd name="T51" fmla="*/ 181 h 862"/>
                <a:gd name="T52" fmla="*/ 122 w 1260"/>
                <a:gd name="T53" fmla="*/ 132 h 862"/>
                <a:gd name="T54" fmla="*/ 66 w 1260"/>
                <a:gd name="T55" fmla="*/ 99 h 862"/>
                <a:gd name="T56" fmla="*/ 28 w 1260"/>
                <a:gd name="T57" fmla="*/ 96 h 862"/>
                <a:gd name="T58" fmla="*/ 21 w 1260"/>
                <a:gd name="T59" fmla="*/ 55 h 862"/>
                <a:gd name="T60" fmla="*/ 6 w 1260"/>
                <a:gd name="T61" fmla="*/ 26 h 862"/>
                <a:gd name="T62" fmla="*/ 33 w 1260"/>
                <a:gd name="T63" fmla="*/ 29 h 862"/>
                <a:gd name="T64" fmla="*/ 64 w 1260"/>
                <a:gd name="T65" fmla="*/ 0 h 862"/>
                <a:gd name="T66" fmla="*/ 101 w 1260"/>
                <a:gd name="T67" fmla="*/ 27 h 862"/>
                <a:gd name="T68" fmla="*/ 133 w 1260"/>
                <a:gd name="T69" fmla="*/ 34 h 862"/>
                <a:gd name="T70" fmla="*/ 172 w 1260"/>
                <a:gd name="T71" fmla="*/ 48 h 862"/>
                <a:gd name="T72" fmla="*/ 206 w 1260"/>
                <a:gd name="T73" fmla="*/ 62 h 862"/>
                <a:gd name="T74" fmla="*/ 214 w 1260"/>
                <a:gd name="T75" fmla="*/ 42 h 862"/>
                <a:gd name="T76" fmla="*/ 217 w 1260"/>
                <a:gd name="T77" fmla="*/ 53 h 862"/>
                <a:gd name="T78" fmla="*/ 219 w 1260"/>
                <a:gd name="T79" fmla="*/ 58 h 862"/>
                <a:gd name="T80" fmla="*/ 227 w 1260"/>
                <a:gd name="T81" fmla="*/ 65 h 862"/>
                <a:gd name="T82" fmla="*/ 243 w 1260"/>
                <a:gd name="T83" fmla="*/ 80 h 862"/>
                <a:gd name="T84" fmla="*/ 265 w 1260"/>
                <a:gd name="T85" fmla="*/ 51 h 862"/>
                <a:gd name="T86" fmla="*/ 312 w 1260"/>
                <a:gd name="T87" fmla="*/ 62 h 8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60"/>
                <a:gd name="T133" fmla="*/ 0 h 862"/>
                <a:gd name="T134" fmla="*/ 1260 w 1260"/>
                <a:gd name="T135" fmla="*/ 862 h 8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03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04"/>
            <p:cNvSpPr>
              <a:spLocks/>
            </p:cNvSpPr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419 w 1722"/>
                <a:gd name="T1" fmla="*/ 147 h 1557"/>
                <a:gd name="T2" fmla="*/ 423 w 1722"/>
                <a:gd name="T3" fmla="*/ 159 h 1557"/>
                <a:gd name="T4" fmla="*/ 428 w 1722"/>
                <a:gd name="T5" fmla="*/ 173 h 1557"/>
                <a:gd name="T6" fmla="*/ 419 w 1722"/>
                <a:gd name="T7" fmla="*/ 185 h 1557"/>
                <a:gd name="T8" fmla="*/ 421 w 1722"/>
                <a:gd name="T9" fmla="*/ 196 h 1557"/>
                <a:gd name="T10" fmla="*/ 431 w 1722"/>
                <a:gd name="T11" fmla="*/ 209 h 1557"/>
                <a:gd name="T12" fmla="*/ 429 w 1722"/>
                <a:gd name="T13" fmla="*/ 233 h 1557"/>
                <a:gd name="T14" fmla="*/ 425 w 1722"/>
                <a:gd name="T15" fmla="*/ 256 h 1557"/>
                <a:gd name="T16" fmla="*/ 417 w 1722"/>
                <a:gd name="T17" fmla="*/ 278 h 1557"/>
                <a:gd name="T18" fmla="*/ 418 w 1722"/>
                <a:gd name="T19" fmla="*/ 290 h 1557"/>
                <a:gd name="T20" fmla="*/ 404 w 1722"/>
                <a:gd name="T21" fmla="*/ 293 h 1557"/>
                <a:gd name="T22" fmla="*/ 383 w 1722"/>
                <a:gd name="T23" fmla="*/ 292 h 1557"/>
                <a:gd name="T24" fmla="*/ 374 w 1722"/>
                <a:gd name="T25" fmla="*/ 295 h 1557"/>
                <a:gd name="T26" fmla="*/ 367 w 1722"/>
                <a:gd name="T27" fmla="*/ 309 h 1557"/>
                <a:gd name="T28" fmla="*/ 358 w 1722"/>
                <a:gd name="T29" fmla="*/ 318 h 1557"/>
                <a:gd name="T30" fmla="*/ 368 w 1722"/>
                <a:gd name="T31" fmla="*/ 333 h 1557"/>
                <a:gd name="T32" fmla="*/ 375 w 1722"/>
                <a:gd name="T33" fmla="*/ 350 h 1557"/>
                <a:gd name="T34" fmla="*/ 380 w 1722"/>
                <a:gd name="T35" fmla="*/ 367 h 1557"/>
                <a:gd name="T36" fmla="*/ 334 w 1722"/>
                <a:gd name="T37" fmla="*/ 359 h 1557"/>
                <a:gd name="T38" fmla="*/ 299 w 1722"/>
                <a:gd name="T39" fmla="*/ 376 h 1557"/>
                <a:gd name="T40" fmla="*/ 275 w 1722"/>
                <a:gd name="T41" fmla="*/ 371 h 1557"/>
                <a:gd name="T42" fmla="*/ 237 w 1722"/>
                <a:gd name="T43" fmla="*/ 345 h 1557"/>
                <a:gd name="T44" fmla="*/ 183 w 1722"/>
                <a:gd name="T45" fmla="*/ 338 h 1557"/>
                <a:gd name="T46" fmla="*/ 134 w 1722"/>
                <a:gd name="T47" fmla="*/ 309 h 1557"/>
                <a:gd name="T48" fmla="*/ 93 w 1722"/>
                <a:gd name="T49" fmla="*/ 288 h 1557"/>
                <a:gd name="T50" fmla="*/ 118 w 1722"/>
                <a:gd name="T51" fmla="*/ 211 h 1557"/>
                <a:gd name="T52" fmla="*/ 133 w 1722"/>
                <a:gd name="T53" fmla="*/ 147 h 1557"/>
                <a:gd name="T54" fmla="*/ 106 w 1722"/>
                <a:gd name="T55" fmla="*/ 89 h 1557"/>
                <a:gd name="T56" fmla="*/ 45 w 1722"/>
                <a:gd name="T57" fmla="*/ 63 h 1557"/>
                <a:gd name="T58" fmla="*/ 12 w 1722"/>
                <a:gd name="T59" fmla="*/ 35 h 1557"/>
                <a:gd name="T60" fmla="*/ 9 w 1722"/>
                <a:gd name="T61" fmla="*/ 18 h 1557"/>
                <a:gd name="T62" fmla="*/ 25 w 1722"/>
                <a:gd name="T63" fmla="*/ 11 h 1557"/>
                <a:gd name="T64" fmla="*/ 45 w 1722"/>
                <a:gd name="T65" fmla="*/ 4 h 1557"/>
                <a:gd name="T66" fmla="*/ 61 w 1722"/>
                <a:gd name="T67" fmla="*/ 1 h 1557"/>
                <a:gd name="T68" fmla="*/ 82 w 1722"/>
                <a:gd name="T69" fmla="*/ 11 h 1557"/>
                <a:gd name="T70" fmla="*/ 94 w 1722"/>
                <a:gd name="T71" fmla="*/ 8 h 1557"/>
                <a:gd name="T72" fmla="*/ 104 w 1722"/>
                <a:gd name="T73" fmla="*/ 6 h 1557"/>
                <a:gd name="T74" fmla="*/ 127 w 1722"/>
                <a:gd name="T75" fmla="*/ 24 h 1557"/>
                <a:gd name="T76" fmla="*/ 146 w 1722"/>
                <a:gd name="T77" fmla="*/ 46 h 1557"/>
                <a:gd name="T78" fmla="*/ 160 w 1722"/>
                <a:gd name="T79" fmla="*/ 69 h 1557"/>
                <a:gd name="T80" fmla="*/ 175 w 1722"/>
                <a:gd name="T81" fmla="*/ 92 h 1557"/>
                <a:gd name="T82" fmla="*/ 184 w 1722"/>
                <a:gd name="T83" fmla="*/ 101 h 1557"/>
                <a:gd name="T84" fmla="*/ 194 w 1722"/>
                <a:gd name="T85" fmla="*/ 123 h 1557"/>
                <a:gd name="T86" fmla="*/ 206 w 1722"/>
                <a:gd name="T87" fmla="*/ 138 h 1557"/>
                <a:gd name="T88" fmla="*/ 225 w 1722"/>
                <a:gd name="T89" fmla="*/ 141 h 1557"/>
                <a:gd name="T90" fmla="*/ 245 w 1722"/>
                <a:gd name="T91" fmla="*/ 137 h 1557"/>
                <a:gd name="T92" fmla="*/ 267 w 1722"/>
                <a:gd name="T93" fmla="*/ 143 h 1557"/>
                <a:gd name="T94" fmla="*/ 281 w 1722"/>
                <a:gd name="T95" fmla="*/ 152 h 1557"/>
                <a:gd name="T96" fmla="*/ 293 w 1722"/>
                <a:gd name="T97" fmla="*/ 154 h 1557"/>
                <a:gd name="T98" fmla="*/ 298 w 1722"/>
                <a:gd name="T99" fmla="*/ 154 h 1557"/>
                <a:gd name="T100" fmla="*/ 300 w 1722"/>
                <a:gd name="T101" fmla="*/ 160 h 1557"/>
                <a:gd name="T102" fmla="*/ 308 w 1722"/>
                <a:gd name="T103" fmla="*/ 175 h 1557"/>
                <a:gd name="T104" fmla="*/ 317 w 1722"/>
                <a:gd name="T105" fmla="*/ 191 h 1557"/>
                <a:gd name="T106" fmla="*/ 329 w 1722"/>
                <a:gd name="T107" fmla="*/ 197 h 1557"/>
                <a:gd name="T108" fmla="*/ 350 w 1722"/>
                <a:gd name="T109" fmla="*/ 191 h 1557"/>
                <a:gd name="T110" fmla="*/ 368 w 1722"/>
                <a:gd name="T111" fmla="*/ 175 h 1557"/>
                <a:gd name="T112" fmla="*/ 382 w 1722"/>
                <a:gd name="T113" fmla="*/ 160 h 1557"/>
                <a:gd name="T114" fmla="*/ 396 w 1722"/>
                <a:gd name="T115" fmla="*/ 148 h 1557"/>
                <a:gd name="T116" fmla="*/ 414 w 1722"/>
                <a:gd name="T117" fmla="*/ 140 h 155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2"/>
                <a:gd name="T178" fmla="*/ 0 h 1557"/>
                <a:gd name="T179" fmla="*/ 1722 w 1722"/>
                <a:gd name="T180" fmla="*/ 1557 h 155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05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06"/>
            <p:cNvSpPr>
              <a:spLocks/>
            </p:cNvSpPr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651 w 3282"/>
                <a:gd name="T1" fmla="*/ 10 h 2947"/>
                <a:gd name="T2" fmla="*/ 669 w 3282"/>
                <a:gd name="T3" fmla="*/ 0 h 2947"/>
                <a:gd name="T4" fmla="*/ 720 w 3282"/>
                <a:gd name="T5" fmla="*/ 75 h 2947"/>
                <a:gd name="T6" fmla="*/ 808 w 3282"/>
                <a:gd name="T7" fmla="*/ 154 h 2947"/>
                <a:gd name="T8" fmla="*/ 761 w 3282"/>
                <a:gd name="T9" fmla="*/ 265 h 2947"/>
                <a:gd name="T10" fmla="*/ 737 w 3282"/>
                <a:gd name="T11" fmla="*/ 326 h 2947"/>
                <a:gd name="T12" fmla="*/ 793 w 3282"/>
                <a:gd name="T13" fmla="*/ 368 h 2947"/>
                <a:gd name="T14" fmla="*/ 785 w 3282"/>
                <a:gd name="T15" fmla="*/ 441 h 2947"/>
                <a:gd name="T16" fmla="*/ 710 w 3282"/>
                <a:gd name="T17" fmla="*/ 486 h 2947"/>
                <a:gd name="T18" fmla="*/ 693 w 3282"/>
                <a:gd name="T19" fmla="*/ 529 h 2947"/>
                <a:gd name="T20" fmla="*/ 634 w 3282"/>
                <a:gd name="T21" fmla="*/ 485 h 2947"/>
                <a:gd name="T22" fmla="*/ 587 w 3282"/>
                <a:gd name="T23" fmla="*/ 518 h 2947"/>
                <a:gd name="T24" fmla="*/ 530 w 3282"/>
                <a:gd name="T25" fmla="*/ 545 h 2947"/>
                <a:gd name="T26" fmla="*/ 470 w 3282"/>
                <a:gd name="T27" fmla="*/ 631 h 2947"/>
                <a:gd name="T28" fmla="*/ 376 w 3282"/>
                <a:gd name="T29" fmla="*/ 713 h 2947"/>
                <a:gd name="T30" fmla="*/ 309 w 3282"/>
                <a:gd name="T31" fmla="*/ 676 h 2947"/>
                <a:gd name="T32" fmla="*/ 235 w 3282"/>
                <a:gd name="T33" fmla="*/ 736 h 2947"/>
                <a:gd name="T34" fmla="*/ 189 w 3282"/>
                <a:gd name="T35" fmla="*/ 655 h 2947"/>
                <a:gd name="T36" fmla="*/ 88 w 3282"/>
                <a:gd name="T37" fmla="*/ 617 h 2947"/>
                <a:gd name="T38" fmla="*/ 9 w 3282"/>
                <a:gd name="T39" fmla="*/ 583 h 2947"/>
                <a:gd name="T40" fmla="*/ 20 w 3282"/>
                <a:gd name="T41" fmla="*/ 515 h 2947"/>
                <a:gd name="T42" fmla="*/ 70 w 3282"/>
                <a:gd name="T43" fmla="*/ 522 h 2947"/>
                <a:gd name="T44" fmla="*/ 103 w 3282"/>
                <a:gd name="T45" fmla="*/ 518 h 2947"/>
                <a:gd name="T46" fmla="*/ 144 w 3282"/>
                <a:gd name="T47" fmla="*/ 526 h 2947"/>
                <a:gd name="T48" fmla="*/ 178 w 3282"/>
                <a:gd name="T49" fmla="*/ 545 h 2947"/>
                <a:gd name="T50" fmla="*/ 223 w 3282"/>
                <a:gd name="T51" fmla="*/ 550 h 2947"/>
                <a:gd name="T52" fmla="*/ 246 w 3282"/>
                <a:gd name="T53" fmla="*/ 558 h 2947"/>
                <a:gd name="T54" fmla="*/ 291 w 3282"/>
                <a:gd name="T55" fmla="*/ 532 h 2947"/>
                <a:gd name="T56" fmla="*/ 341 w 3282"/>
                <a:gd name="T57" fmla="*/ 519 h 2947"/>
                <a:gd name="T58" fmla="*/ 375 w 3282"/>
                <a:gd name="T59" fmla="*/ 517 h 2947"/>
                <a:gd name="T60" fmla="*/ 398 w 3282"/>
                <a:gd name="T61" fmla="*/ 506 h 2947"/>
                <a:gd name="T62" fmla="*/ 420 w 3282"/>
                <a:gd name="T63" fmla="*/ 485 h 2947"/>
                <a:gd name="T64" fmla="*/ 443 w 3282"/>
                <a:gd name="T65" fmla="*/ 466 h 2947"/>
                <a:gd name="T66" fmla="*/ 459 w 3282"/>
                <a:gd name="T67" fmla="*/ 452 h 2947"/>
                <a:gd name="T68" fmla="*/ 443 w 3282"/>
                <a:gd name="T69" fmla="*/ 419 h 2947"/>
                <a:gd name="T70" fmla="*/ 466 w 3282"/>
                <a:gd name="T71" fmla="*/ 396 h 2947"/>
                <a:gd name="T72" fmla="*/ 505 w 3282"/>
                <a:gd name="T73" fmla="*/ 403 h 2947"/>
                <a:gd name="T74" fmla="*/ 530 w 3282"/>
                <a:gd name="T75" fmla="*/ 375 h 2947"/>
                <a:gd name="T76" fmla="*/ 561 w 3282"/>
                <a:gd name="T77" fmla="*/ 369 h 2947"/>
                <a:gd name="T78" fmla="*/ 579 w 3282"/>
                <a:gd name="T79" fmla="*/ 341 h 2947"/>
                <a:gd name="T80" fmla="*/ 607 w 3282"/>
                <a:gd name="T81" fmla="*/ 315 h 2947"/>
                <a:gd name="T82" fmla="*/ 634 w 3282"/>
                <a:gd name="T83" fmla="*/ 298 h 2947"/>
                <a:gd name="T84" fmla="*/ 672 w 3282"/>
                <a:gd name="T85" fmla="*/ 300 h 2947"/>
                <a:gd name="T86" fmla="*/ 671 w 3282"/>
                <a:gd name="T87" fmla="*/ 277 h 2947"/>
                <a:gd name="T88" fmla="*/ 631 w 3282"/>
                <a:gd name="T89" fmla="*/ 249 h 2947"/>
                <a:gd name="T90" fmla="*/ 607 w 3282"/>
                <a:gd name="T91" fmla="*/ 260 h 2947"/>
                <a:gd name="T92" fmla="*/ 576 w 3282"/>
                <a:gd name="T93" fmla="*/ 258 h 2947"/>
                <a:gd name="T94" fmla="*/ 553 w 3282"/>
                <a:gd name="T95" fmla="*/ 268 h 2947"/>
                <a:gd name="T96" fmla="*/ 549 w 3282"/>
                <a:gd name="T97" fmla="*/ 245 h 2947"/>
                <a:gd name="T98" fmla="*/ 560 w 3282"/>
                <a:gd name="T99" fmla="*/ 195 h 2947"/>
                <a:gd name="T100" fmla="*/ 583 w 3282"/>
                <a:gd name="T101" fmla="*/ 179 h 2947"/>
                <a:gd name="T102" fmla="*/ 611 w 3282"/>
                <a:gd name="T103" fmla="*/ 168 h 2947"/>
                <a:gd name="T104" fmla="*/ 635 w 3282"/>
                <a:gd name="T105" fmla="*/ 152 h 2947"/>
                <a:gd name="T106" fmla="*/ 636 w 3282"/>
                <a:gd name="T107" fmla="*/ 124 h 2947"/>
                <a:gd name="T108" fmla="*/ 647 w 3282"/>
                <a:gd name="T109" fmla="*/ 84 h 2947"/>
                <a:gd name="T110" fmla="*/ 659 w 3282"/>
                <a:gd name="T111" fmla="*/ 61 h 2947"/>
                <a:gd name="T112" fmla="*/ 652 w 3282"/>
                <a:gd name="T113" fmla="*/ 37 h 2947"/>
                <a:gd name="T114" fmla="*/ 637 w 3282"/>
                <a:gd name="T115" fmla="*/ 31 h 29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82"/>
                <a:gd name="T175" fmla="*/ 0 h 2947"/>
                <a:gd name="T176" fmla="*/ 3282 w 3282"/>
                <a:gd name="T177" fmla="*/ 2947 h 29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07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08"/>
            <p:cNvSpPr>
              <a:spLocks/>
            </p:cNvSpPr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92 w 2014"/>
                <a:gd name="T1" fmla="*/ 13 h 1739"/>
                <a:gd name="T2" fmla="*/ 66 w 2014"/>
                <a:gd name="T3" fmla="*/ 38 h 1739"/>
                <a:gd name="T4" fmla="*/ 0 w 2014"/>
                <a:gd name="T5" fmla="*/ 77 h 1739"/>
                <a:gd name="T6" fmla="*/ 45 w 2014"/>
                <a:gd name="T7" fmla="*/ 154 h 1739"/>
                <a:gd name="T8" fmla="*/ 90 w 2014"/>
                <a:gd name="T9" fmla="*/ 171 h 1739"/>
                <a:gd name="T10" fmla="*/ 140 w 2014"/>
                <a:gd name="T11" fmla="*/ 160 h 1739"/>
                <a:gd name="T12" fmla="*/ 188 w 2014"/>
                <a:gd name="T13" fmla="*/ 177 h 1739"/>
                <a:gd name="T14" fmla="*/ 215 w 2014"/>
                <a:gd name="T15" fmla="*/ 193 h 1739"/>
                <a:gd name="T16" fmla="*/ 258 w 2014"/>
                <a:gd name="T17" fmla="*/ 220 h 1739"/>
                <a:gd name="T18" fmla="*/ 284 w 2014"/>
                <a:gd name="T19" fmla="*/ 237 h 1739"/>
                <a:gd name="T20" fmla="*/ 301 w 2014"/>
                <a:gd name="T21" fmla="*/ 275 h 1739"/>
                <a:gd name="T22" fmla="*/ 283 w 2014"/>
                <a:gd name="T23" fmla="*/ 318 h 1739"/>
                <a:gd name="T24" fmla="*/ 270 w 2014"/>
                <a:gd name="T25" fmla="*/ 341 h 1739"/>
                <a:gd name="T26" fmla="*/ 249 w 2014"/>
                <a:gd name="T27" fmla="*/ 367 h 1739"/>
                <a:gd name="T28" fmla="*/ 239 w 2014"/>
                <a:gd name="T29" fmla="*/ 374 h 1739"/>
                <a:gd name="T30" fmla="*/ 281 w 2014"/>
                <a:gd name="T31" fmla="*/ 390 h 1739"/>
                <a:gd name="T32" fmla="*/ 314 w 2014"/>
                <a:gd name="T33" fmla="*/ 373 h 1739"/>
                <a:gd name="T34" fmla="*/ 353 w 2014"/>
                <a:gd name="T35" fmla="*/ 403 h 1739"/>
                <a:gd name="T36" fmla="*/ 385 w 2014"/>
                <a:gd name="T37" fmla="*/ 435 h 1739"/>
                <a:gd name="T38" fmla="*/ 413 w 2014"/>
                <a:gd name="T39" fmla="*/ 401 h 1739"/>
                <a:gd name="T40" fmla="*/ 430 w 2014"/>
                <a:gd name="T41" fmla="*/ 377 h 1739"/>
                <a:gd name="T42" fmla="*/ 425 w 2014"/>
                <a:gd name="T43" fmla="*/ 349 h 1739"/>
                <a:gd name="T44" fmla="*/ 431 w 2014"/>
                <a:gd name="T45" fmla="*/ 341 h 1739"/>
                <a:gd name="T46" fmla="*/ 432 w 2014"/>
                <a:gd name="T47" fmla="*/ 335 h 1739"/>
                <a:gd name="T48" fmla="*/ 432 w 2014"/>
                <a:gd name="T49" fmla="*/ 327 h 1739"/>
                <a:gd name="T50" fmla="*/ 472 w 2014"/>
                <a:gd name="T51" fmla="*/ 329 h 1739"/>
                <a:gd name="T52" fmla="*/ 500 w 2014"/>
                <a:gd name="T53" fmla="*/ 302 h 1739"/>
                <a:gd name="T54" fmla="*/ 501 w 2014"/>
                <a:gd name="T55" fmla="*/ 267 h 1739"/>
                <a:gd name="T56" fmla="*/ 453 w 2014"/>
                <a:gd name="T57" fmla="*/ 241 h 1739"/>
                <a:gd name="T58" fmla="*/ 429 w 2014"/>
                <a:gd name="T59" fmla="*/ 256 h 1739"/>
                <a:gd name="T60" fmla="*/ 444 w 2014"/>
                <a:gd name="T61" fmla="*/ 290 h 1739"/>
                <a:gd name="T62" fmla="*/ 429 w 2014"/>
                <a:gd name="T63" fmla="*/ 315 h 1739"/>
                <a:gd name="T64" fmla="*/ 398 w 2014"/>
                <a:gd name="T65" fmla="*/ 302 h 1739"/>
                <a:gd name="T66" fmla="*/ 391 w 2014"/>
                <a:gd name="T67" fmla="*/ 276 h 1739"/>
                <a:gd name="T68" fmla="*/ 369 w 2014"/>
                <a:gd name="T69" fmla="*/ 243 h 1739"/>
                <a:gd name="T70" fmla="*/ 342 w 2014"/>
                <a:gd name="T71" fmla="*/ 228 h 1739"/>
                <a:gd name="T72" fmla="*/ 343 w 2014"/>
                <a:gd name="T73" fmla="*/ 183 h 1739"/>
                <a:gd name="T74" fmla="*/ 313 w 2014"/>
                <a:gd name="T75" fmla="*/ 148 h 1739"/>
                <a:gd name="T76" fmla="*/ 235 w 2014"/>
                <a:gd name="T77" fmla="*/ 161 h 1739"/>
                <a:gd name="T78" fmla="*/ 200 w 2014"/>
                <a:gd name="T79" fmla="*/ 128 h 1739"/>
                <a:gd name="T80" fmla="*/ 218 w 2014"/>
                <a:gd name="T81" fmla="*/ 91 h 1739"/>
                <a:gd name="T82" fmla="*/ 163 w 2014"/>
                <a:gd name="T83" fmla="*/ 100 h 1739"/>
                <a:gd name="T84" fmla="*/ 124 w 2014"/>
                <a:gd name="T85" fmla="*/ 52 h 1739"/>
                <a:gd name="T86" fmla="*/ 116 w 2014"/>
                <a:gd name="T87" fmla="*/ 3 h 17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4"/>
                <a:gd name="T133" fmla="*/ 0 h 1739"/>
                <a:gd name="T134" fmla="*/ 2014 w 2014"/>
                <a:gd name="T135" fmla="*/ 1739 h 17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09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10"/>
            <p:cNvSpPr>
              <a:spLocks/>
            </p:cNvSpPr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445 w 1872"/>
                <a:gd name="T1" fmla="*/ 276 h 1330"/>
                <a:gd name="T2" fmla="*/ 426 w 1872"/>
                <a:gd name="T3" fmla="*/ 279 h 1330"/>
                <a:gd name="T4" fmla="*/ 397 w 1872"/>
                <a:gd name="T5" fmla="*/ 279 h 1330"/>
                <a:gd name="T6" fmla="*/ 381 w 1872"/>
                <a:gd name="T7" fmla="*/ 296 h 1330"/>
                <a:gd name="T8" fmla="*/ 343 w 1872"/>
                <a:gd name="T9" fmla="*/ 274 h 1330"/>
                <a:gd name="T10" fmla="*/ 308 w 1872"/>
                <a:gd name="T11" fmla="*/ 269 h 1330"/>
                <a:gd name="T12" fmla="*/ 275 w 1872"/>
                <a:gd name="T13" fmla="*/ 273 h 1330"/>
                <a:gd name="T14" fmla="*/ 262 w 1872"/>
                <a:gd name="T15" fmla="*/ 288 h 1330"/>
                <a:gd name="T16" fmla="*/ 260 w 1872"/>
                <a:gd name="T17" fmla="*/ 309 h 1330"/>
                <a:gd name="T18" fmla="*/ 225 w 1872"/>
                <a:gd name="T19" fmla="*/ 329 h 1330"/>
                <a:gd name="T20" fmla="*/ 204 w 1872"/>
                <a:gd name="T21" fmla="*/ 313 h 1330"/>
                <a:gd name="T22" fmla="*/ 155 w 1872"/>
                <a:gd name="T23" fmla="*/ 287 h 1330"/>
                <a:gd name="T24" fmla="*/ 113 w 1872"/>
                <a:gd name="T25" fmla="*/ 280 h 1330"/>
                <a:gd name="T26" fmla="*/ 85 w 1872"/>
                <a:gd name="T27" fmla="*/ 274 h 1330"/>
                <a:gd name="T28" fmla="*/ 64 w 1872"/>
                <a:gd name="T29" fmla="*/ 264 h 1330"/>
                <a:gd name="T30" fmla="*/ 28 w 1872"/>
                <a:gd name="T31" fmla="*/ 256 h 1330"/>
                <a:gd name="T32" fmla="*/ 2 w 1872"/>
                <a:gd name="T33" fmla="*/ 206 h 1330"/>
                <a:gd name="T34" fmla="*/ 12 w 1872"/>
                <a:gd name="T35" fmla="*/ 185 h 1330"/>
                <a:gd name="T36" fmla="*/ 20 w 1872"/>
                <a:gd name="T37" fmla="*/ 149 h 1330"/>
                <a:gd name="T38" fmla="*/ 11 w 1872"/>
                <a:gd name="T39" fmla="*/ 133 h 1330"/>
                <a:gd name="T40" fmla="*/ 20 w 1872"/>
                <a:gd name="T41" fmla="*/ 117 h 1330"/>
                <a:gd name="T42" fmla="*/ 61 w 1872"/>
                <a:gd name="T43" fmla="*/ 117 h 1330"/>
                <a:gd name="T44" fmla="*/ 53 w 1872"/>
                <a:gd name="T45" fmla="*/ 96 h 1330"/>
                <a:gd name="T46" fmla="*/ 74 w 1872"/>
                <a:gd name="T47" fmla="*/ 75 h 1330"/>
                <a:gd name="T48" fmla="*/ 45 w 1872"/>
                <a:gd name="T49" fmla="*/ 32 h 1330"/>
                <a:gd name="T50" fmla="*/ 99 w 1872"/>
                <a:gd name="T51" fmla="*/ 18 h 1330"/>
                <a:gd name="T52" fmla="*/ 134 w 1872"/>
                <a:gd name="T53" fmla="*/ 10 h 1330"/>
                <a:gd name="T54" fmla="*/ 169 w 1872"/>
                <a:gd name="T55" fmla="*/ 4 h 1330"/>
                <a:gd name="T56" fmla="*/ 206 w 1872"/>
                <a:gd name="T57" fmla="*/ 15 h 1330"/>
                <a:gd name="T58" fmla="*/ 235 w 1872"/>
                <a:gd name="T59" fmla="*/ 32 h 1330"/>
                <a:gd name="T60" fmla="*/ 269 w 1872"/>
                <a:gd name="T61" fmla="*/ 20 h 1330"/>
                <a:gd name="T62" fmla="*/ 301 w 1872"/>
                <a:gd name="T63" fmla="*/ 20 h 1330"/>
                <a:gd name="T64" fmla="*/ 330 w 1872"/>
                <a:gd name="T65" fmla="*/ 24 h 1330"/>
                <a:gd name="T66" fmla="*/ 364 w 1872"/>
                <a:gd name="T67" fmla="*/ 28 h 1330"/>
                <a:gd name="T68" fmla="*/ 376 w 1872"/>
                <a:gd name="T69" fmla="*/ 54 h 1330"/>
                <a:gd name="T70" fmla="*/ 411 w 1872"/>
                <a:gd name="T71" fmla="*/ 80 h 1330"/>
                <a:gd name="T72" fmla="*/ 426 w 1872"/>
                <a:gd name="T73" fmla="*/ 75 h 1330"/>
                <a:gd name="T74" fmla="*/ 445 w 1872"/>
                <a:gd name="T75" fmla="*/ 98 h 1330"/>
                <a:gd name="T76" fmla="*/ 456 w 1872"/>
                <a:gd name="T77" fmla="*/ 124 h 1330"/>
                <a:gd name="T78" fmla="*/ 468 w 1872"/>
                <a:gd name="T79" fmla="*/ 143 h 1330"/>
                <a:gd name="T80" fmla="*/ 444 w 1872"/>
                <a:gd name="T81" fmla="*/ 179 h 1330"/>
                <a:gd name="T82" fmla="*/ 437 w 1872"/>
                <a:gd name="T83" fmla="*/ 201 h 1330"/>
                <a:gd name="T84" fmla="*/ 432 w 1872"/>
                <a:gd name="T85" fmla="*/ 223 h 1330"/>
                <a:gd name="T86" fmla="*/ 410 w 1872"/>
                <a:gd name="T87" fmla="*/ 228 h 1330"/>
                <a:gd name="T88" fmla="*/ 397 w 1872"/>
                <a:gd name="T89" fmla="*/ 222 h 1330"/>
                <a:gd name="T90" fmla="*/ 416 w 1872"/>
                <a:gd name="T91" fmla="*/ 237 h 1330"/>
                <a:gd name="T92" fmla="*/ 442 w 1872"/>
                <a:gd name="T93" fmla="*/ 251 h 13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2"/>
                <a:gd name="T142" fmla="*/ 0 h 1330"/>
                <a:gd name="T143" fmla="*/ 1872 w 1872"/>
                <a:gd name="T144" fmla="*/ 1330 h 13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11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12"/>
            <p:cNvSpPr>
              <a:spLocks/>
            </p:cNvSpPr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300 w 1823"/>
                <a:gd name="T1" fmla="*/ 274 h 1385"/>
                <a:gd name="T2" fmla="*/ 284 w 1823"/>
                <a:gd name="T3" fmla="*/ 262 h 1385"/>
                <a:gd name="T4" fmla="*/ 269 w 1823"/>
                <a:gd name="T5" fmla="*/ 266 h 1385"/>
                <a:gd name="T6" fmla="*/ 248 w 1823"/>
                <a:gd name="T7" fmla="*/ 249 h 1385"/>
                <a:gd name="T8" fmla="*/ 236 w 1823"/>
                <a:gd name="T9" fmla="*/ 235 h 1385"/>
                <a:gd name="T10" fmla="*/ 232 w 1823"/>
                <a:gd name="T11" fmla="*/ 246 h 1385"/>
                <a:gd name="T12" fmla="*/ 222 w 1823"/>
                <a:gd name="T13" fmla="*/ 252 h 1385"/>
                <a:gd name="T14" fmla="*/ 218 w 1823"/>
                <a:gd name="T15" fmla="*/ 270 h 1385"/>
                <a:gd name="T16" fmla="*/ 195 w 1823"/>
                <a:gd name="T17" fmla="*/ 293 h 1385"/>
                <a:gd name="T18" fmla="*/ 201 w 1823"/>
                <a:gd name="T19" fmla="*/ 318 h 1385"/>
                <a:gd name="T20" fmla="*/ 188 w 1823"/>
                <a:gd name="T21" fmla="*/ 338 h 1385"/>
                <a:gd name="T22" fmla="*/ 167 w 1823"/>
                <a:gd name="T23" fmla="*/ 345 h 1385"/>
                <a:gd name="T24" fmla="*/ 148 w 1823"/>
                <a:gd name="T25" fmla="*/ 338 h 1385"/>
                <a:gd name="T26" fmla="*/ 132 w 1823"/>
                <a:gd name="T27" fmla="*/ 302 h 1385"/>
                <a:gd name="T28" fmla="*/ 111 w 1823"/>
                <a:gd name="T29" fmla="*/ 270 h 1385"/>
                <a:gd name="T30" fmla="*/ 90 w 1823"/>
                <a:gd name="T31" fmla="*/ 257 h 1385"/>
                <a:gd name="T32" fmla="*/ 87 w 1823"/>
                <a:gd name="T33" fmla="*/ 239 h 1385"/>
                <a:gd name="T34" fmla="*/ 65 w 1823"/>
                <a:gd name="T35" fmla="*/ 253 h 1385"/>
                <a:gd name="T36" fmla="*/ 53 w 1823"/>
                <a:gd name="T37" fmla="*/ 209 h 1385"/>
                <a:gd name="T38" fmla="*/ 51 w 1823"/>
                <a:gd name="T39" fmla="*/ 156 h 1385"/>
                <a:gd name="T40" fmla="*/ 40 w 1823"/>
                <a:gd name="T41" fmla="*/ 128 h 1385"/>
                <a:gd name="T42" fmla="*/ 49 w 1823"/>
                <a:gd name="T43" fmla="*/ 117 h 1385"/>
                <a:gd name="T44" fmla="*/ 26 w 1823"/>
                <a:gd name="T45" fmla="*/ 77 h 1385"/>
                <a:gd name="T46" fmla="*/ 2 w 1823"/>
                <a:gd name="T47" fmla="*/ 45 h 1385"/>
                <a:gd name="T48" fmla="*/ 35 w 1823"/>
                <a:gd name="T49" fmla="*/ 40 h 1385"/>
                <a:gd name="T50" fmla="*/ 70 w 1823"/>
                <a:gd name="T51" fmla="*/ 45 h 1385"/>
                <a:gd name="T52" fmla="*/ 107 w 1823"/>
                <a:gd name="T53" fmla="*/ 67 h 1385"/>
                <a:gd name="T54" fmla="*/ 124 w 1823"/>
                <a:gd name="T55" fmla="*/ 50 h 1385"/>
                <a:gd name="T56" fmla="*/ 152 w 1823"/>
                <a:gd name="T57" fmla="*/ 50 h 1385"/>
                <a:gd name="T58" fmla="*/ 171 w 1823"/>
                <a:gd name="T59" fmla="*/ 47 h 1385"/>
                <a:gd name="T60" fmla="*/ 168 w 1823"/>
                <a:gd name="T61" fmla="*/ 22 h 1385"/>
                <a:gd name="T62" fmla="*/ 193 w 1823"/>
                <a:gd name="T63" fmla="*/ 0 h 1385"/>
                <a:gd name="T64" fmla="*/ 208 w 1823"/>
                <a:gd name="T65" fmla="*/ 22 h 1385"/>
                <a:gd name="T66" fmla="*/ 240 w 1823"/>
                <a:gd name="T67" fmla="*/ 35 h 1385"/>
                <a:gd name="T68" fmla="*/ 261 w 1823"/>
                <a:gd name="T69" fmla="*/ 65 h 1385"/>
                <a:gd name="T70" fmla="*/ 284 w 1823"/>
                <a:gd name="T71" fmla="*/ 54 h 1385"/>
                <a:gd name="T72" fmla="*/ 310 w 1823"/>
                <a:gd name="T73" fmla="*/ 64 h 1385"/>
                <a:gd name="T74" fmla="*/ 358 w 1823"/>
                <a:gd name="T75" fmla="*/ 68 h 1385"/>
                <a:gd name="T76" fmla="*/ 390 w 1823"/>
                <a:gd name="T77" fmla="*/ 73 h 1385"/>
                <a:gd name="T78" fmla="*/ 419 w 1823"/>
                <a:gd name="T79" fmla="*/ 84 h 1385"/>
                <a:gd name="T80" fmla="*/ 448 w 1823"/>
                <a:gd name="T81" fmla="*/ 89 h 1385"/>
                <a:gd name="T82" fmla="*/ 455 w 1823"/>
                <a:gd name="T83" fmla="*/ 130 h 1385"/>
                <a:gd name="T84" fmla="*/ 431 w 1823"/>
                <a:gd name="T85" fmla="*/ 144 h 1385"/>
                <a:gd name="T86" fmla="*/ 396 w 1823"/>
                <a:gd name="T87" fmla="*/ 155 h 1385"/>
                <a:gd name="T88" fmla="*/ 417 w 1823"/>
                <a:gd name="T89" fmla="*/ 193 h 1385"/>
                <a:gd name="T90" fmla="*/ 433 w 1823"/>
                <a:gd name="T91" fmla="*/ 227 h 1385"/>
                <a:gd name="T92" fmla="*/ 417 w 1823"/>
                <a:gd name="T93" fmla="*/ 246 h 1385"/>
                <a:gd name="T94" fmla="*/ 397 w 1823"/>
                <a:gd name="T95" fmla="*/ 227 h 1385"/>
                <a:gd name="T96" fmla="*/ 379 w 1823"/>
                <a:gd name="T97" fmla="*/ 214 h 1385"/>
                <a:gd name="T98" fmla="*/ 361 w 1823"/>
                <a:gd name="T99" fmla="*/ 210 h 1385"/>
                <a:gd name="T100" fmla="*/ 355 w 1823"/>
                <a:gd name="T101" fmla="*/ 224 h 1385"/>
                <a:gd name="T102" fmla="*/ 344 w 1823"/>
                <a:gd name="T103" fmla="*/ 240 h 1385"/>
                <a:gd name="T104" fmla="*/ 312 w 1823"/>
                <a:gd name="T105" fmla="*/ 227 h 1385"/>
                <a:gd name="T106" fmla="*/ 300 w 1823"/>
                <a:gd name="T107" fmla="*/ 247 h 1385"/>
                <a:gd name="T108" fmla="*/ 320 w 1823"/>
                <a:gd name="T109" fmla="*/ 253 h 13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23"/>
                <a:gd name="T166" fmla="*/ 0 h 1385"/>
                <a:gd name="T167" fmla="*/ 1823 w 1823"/>
                <a:gd name="T168" fmla="*/ 1385 h 138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13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14"/>
            <p:cNvSpPr>
              <a:spLocks/>
            </p:cNvSpPr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221 w 907"/>
                <a:gd name="T1" fmla="*/ 85 h 796"/>
                <a:gd name="T2" fmla="*/ 221 w 907"/>
                <a:gd name="T3" fmla="*/ 106 h 796"/>
                <a:gd name="T4" fmla="*/ 226 w 907"/>
                <a:gd name="T5" fmla="*/ 130 h 796"/>
                <a:gd name="T6" fmla="*/ 217 w 907"/>
                <a:gd name="T7" fmla="*/ 139 h 796"/>
                <a:gd name="T8" fmla="*/ 209 w 907"/>
                <a:gd name="T9" fmla="*/ 152 h 796"/>
                <a:gd name="T10" fmla="*/ 195 w 907"/>
                <a:gd name="T11" fmla="*/ 160 h 796"/>
                <a:gd name="T12" fmla="*/ 179 w 907"/>
                <a:gd name="T13" fmla="*/ 159 h 796"/>
                <a:gd name="T14" fmla="*/ 165 w 907"/>
                <a:gd name="T15" fmla="*/ 174 h 796"/>
                <a:gd name="T16" fmla="*/ 150 w 907"/>
                <a:gd name="T17" fmla="*/ 168 h 796"/>
                <a:gd name="T18" fmla="*/ 134 w 907"/>
                <a:gd name="T19" fmla="*/ 164 h 796"/>
                <a:gd name="T20" fmla="*/ 120 w 907"/>
                <a:gd name="T21" fmla="*/ 174 h 796"/>
                <a:gd name="T22" fmla="*/ 105 w 907"/>
                <a:gd name="T23" fmla="*/ 184 h 796"/>
                <a:gd name="T24" fmla="*/ 98 w 907"/>
                <a:gd name="T25" fmla="*/ 196 h 796"/>
                <a:gd name="T26" fmla="*/ 70 w 907"/>
                <a:gd name="T27" fmla="*/ 185 h 796"/>
                <a:gd name="T28" fmla="*/ 48 w 907"/>
                <a:gd name="T29" fmla="*/ 199 h 796"/>
                <a:gd name="T30" fmla="*/ 44 w 907"/>
                <a:gd name="T31" fmla="*/ 187 h 796"/>
                <a:gd name="T32" fmla="*/ 34 w 907"/>
                <a:gd name="T33" fmla="*/ 168 h 796"/>
                <a:gd name="T34" fmla="*/ 41 w 907"/>
                <a:gd name="T35" fmla="*/ 126 h 796"/>
                <a:gd name="T36" fmla="*/ 27 w 907"/>
                <a:gd name="T37" fmla="*/ 116 h 796"/>
                <a:gd name="T38" fmla="*/ 6 w 907"/>
                <a:gd name="T39" fmla="*/ 118 h 796"/>
                <a:gd name="T40" fmla="*/ 0 w 907"/>
                <a:gd name="T41" fmla="*/ 98 h 796"/>
                <a:gd name="T42" fmla="*/ 21 w 907"/>
                <a:gd name="T43" fmla="*/ 88 h 796"/>
                <a:gd name="T44" fmla="*/ 30 w 907"/>
                <a:gd name="T45" fmla="*/ 86 h 796"/>
                <a:gd name="T46" fmla="*/ 59 w 907"/>
                <a:gd name="T47" fmla="*/ 83 h 796"/>
                <a:gd name="T48" fmla="*/ 78 w 907"/>
                <a:gd name="T49" fmla="*/ 69 h 796"/>
                <a:gd name="T50" fmla="*/ 98 w 907"/>
                <a:gd name="T51" fmla="*/ 48 h 796"/>
                <a:gd name="T52" fmla="*/ 78 w 907"/>
                <a:gd name="T53" fmla="*/ 42 h 796"/>
                <a:gd name="T54" fmla="*/ 90 w 907"/>
                <a:gd name="T55" fmla="*/ 22 h 796"/>
                <a:gd name="T56" fmla="*/ 122 w 907"/>
                <a:gd name="T57" fmla="*/ 35 h 796"/>
                <a:gd name="T58" fmla="*/ 132 w 907"/>
                <a:gd name="T59" fmla="*/ 19 h 796"/>
                <a:gd name="T60" fmla="*/ 139 w 907"/>
                <a:gd name="T61" fmla="*/ 5 h 796"/>
                <a:gd name="T62" fmla="*/ 157 w 907"/>
                <a:gd name="T63" fmla="*/ 9 h 796"/>
                <a:gd name="T64" fmla="*/ 175 w 907"/>
                <a:gd name="T65" fmla="*/ 22 h 796"/>
                <a:gd name="T66" fmla="*/ 195 w 907"/>
                <a:gd name="T67" fmla="*/ 41 h 796"/>
                <a:gd name="T68" fmla="*/ 216 w 907"/>
                <a:gd name="T69" fmla="*/ 52 h 796"/>
                <a:gd name="T70" fmla="*/ 208 w 907"/>
                <a:gd name="T71" fmla="*/ 78 h 7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7"/>
                <a:gd name="T109" fmla="*/ 0 h 796"/>
                <a:gd name="T110" fmla="*/ 907 w 907"/>
                <a:gd name="T111" fmla="*/ 796 h 7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15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186 w 805"/>
                <a:gd name="T1" fmla="*/ 44 h 917"/>
                <a:gd name="T2" fmla="*/ 191 w 805"/>
                <a:gd name="T3" fmla="*/ 62 h 917"/>
                <a:gd name="T4" fmla="*/ 185 w 805"/>
                <a:gd name="T5" fmla="*/ 74 h 917"/>
                <a:gd name="T6" fmla="*/ 176 w 805"/>
                <a:gd name="T7" fmla="*/ 80 h 917"/>
                <a:gd name="T8" fmla="*/ 171 w 805"/>
                <a:gd name="T9" fmla="*/ 98 h 917"/>
                <a:gd name="T10" fmla="*/ 184 w 805"/>
                <a:gd name="T11" fmla="*/ 111 h 917"/>
                <a:gd name="T12" fmla="*/ 186 w 805"/>
                <a:gd name="T13" fmla="*/ 132 h 917"/>
                <a:gd name="T14" fmla="*/ 196 w 805"/>
                <a:gd name="T15" fmla="*/ 139 h 917"/>
                <a:gd name="T16" fmla="*/ 201 w 805"/>
                <a:gd name="T17" fmla="*/ 156 h 917"/>
                <a:gd name="T18" fmla="*/ 194 w 805"/>
                <a:gd name="T19" fmla="*/ 172 h 917"/>
                <a:gd name="T20" fmla="*/ 195 w 805"/>
                <a:gd name="T21" fmla="*/ 186 h 917"/>
                <a:gd name="T22" fmla="*/ 181 w 805"/>
                <a:gd name="T23" fmla="*/ 194 h 917"/>
                <a:gd name="T24" fmla="*/ 168 w 805"/>
                <a:gd name="T25" fmla="*/ 186 h 917"/>
                <a:gd name="T26" fmla="*/ 143 w 805"/>
                <a:gd name="T27" fmla="*/ 204 h 917"/>
                <a:gd name="T28" fmla="*/ 129 w 805"/>
                <a:gd name="T29" fmla="*/ 206 h 917"/>
                <a:gd name="T30" fmla="*/ 129 w 805"/>
                <a:gd name="T31" fmla="*/ 220 h 917"/>
                <a:gd name="T32" fmla="*/ 123 w 805"/>
                <a:gd name="T33" fmla="*/ 223 h 917"/>
                <a:gd name="T34" fmla="*/ 114 w 805"/>
                <a:gd name="T35" fmla="*/ 223 h 917"/>
                <a:gd name="T36" fmla="*/ 104 w 805"/>
                <a:gd name="T37" fmla="*/ 229 h 917"/>
                <a:gd name="T38" fmla="*/ 104 w 805"/>
                <a:gd name="T39" fmla="*/ 218 h 917"/>
                <a:gd name="T40" fmla="*/ 100 w 805"/>
                <a:gd name="T41" fmla="*/ 212 h 917"/>
                <a:gd name="T42" fmla="*/ 83 w 805"/>
                <a:gd name="T43" fmla="*/ 212 h 917"/>
                <a:gd name="T44" fmla="*/ 96 w 805"/>
                <a:gd name="T45" fmla="*/ 196 h 917"/>
                <a:gd name="T46" fmla="*/ 97 w 805"/>
                <a:gd name="T47" fmla="*/ 181 h 917"/>
                <a:gd name="T48" fmla="*/ 90 w 805"/>
                <a:gd name="T49" fmla="*/ 176 h 917"/>
                <a:gd name="T50" fmla="*/ 90 w 805"/>
                <a:gd name="T51" fmla="*/ 161 h 917"/>
                <a:gd name="T52" fmla="*/ 82 w 805"/>
                <a:gd name="T53" fmla="*/ 159 h 917"/>
                <a:gd name="T54" fmla="*/ 74 w 805"/>
                <a:gd name="T55" fmla="*/ 163 h 917"/>
                <a:gd name="T56" fmla="*/ 64 w 805"/>
                <a:gd name="T57" fmla="*/ 160 h 917"/>
                <a:gd name="T58" fmla="*/ 53 w 805"/>
                <a:gd name="T59" fmla="*/ 175 h 917"/>
                <a:gd name="T60" fmla="*/ 47 w 805"/>
                <a:gd name="T61" fmla="*/ 168 h 917"/>
                <a:gd name="T62" fmla="*/ 40 w 805"/>
                <a:gd name="T63" fmla="*/ 166 h 917"/>
                <a:gd name="T64" fmla="*/ 37 w 805"/>
                <a:gd name="T65" fmla="*/ 178 h 917"/>
                <a:gd name="T66" fmla="*/ 22 w 805"/>
                <a:gd name="T67" fmla="*/ 177 h 917"/>
                <a:gd name="T68" fmla="*/ 15 w 805"/>
                <a:gd name="T69" fmla="*/ 166 h 917"/>
                <a:gd name="T70" fmla="*/ 16 w 805"/>
                <a:gd name="T71" fmla="*/ 153 h 917"/>
                <a:gd name="T72" fmla="*/ 21 w 805"/>
                <a:gd name="T73" fmla="*/ 140 h 917"/>
                <a:gd name="T74" fmla="*/ 16 w 805"/>
                <a:gd name="T75" fmla="*/ 132 h 917"/>
                <a:gd name="T76" fmla="*/ 0 w 805"/>
                <a:gd name="T77" fmla="*/ 130 h 917"/>
                <a:gd name="T78" fmla="*/ 3 w 805"/>
                <a:gd name="T79" fmla="*/ 124 h 917"/>
                <a:gd name="T80" fmla="*/ 15 w 805"/>
                <a:gd name="T81" fmla="*/ 117 h 917"/>
                <a:gd name="T82" fmla="*/ 6 w 805"/>
                <a:gd name="T83" fmla="*/ 81 h 917"/>
                <a:gd name="T84" fmla="*/ 6 w 805"/>
                <a:gd name="T85" fmla="*/ 68 h 917"/>
                <a:gd name="T86" fmla="*/ 3 w 805"/>
                <a:gd name="T87" fmla="*/ 46 h 917"/>
                <a:gd name="T88" fmla="*/ 10 w 805"/>
                <a:gd name="T89" fmla="*/ 30 h 917"/>
                <a:gd name="T90" fmla="*/ 25 w 805"/>
                <a:gd name="T91" fmla="*/ 17 h 917"/>
                <a:gd name="T92" fmla="*/ 49 w 805"/>
                <a:gd name="T93" fmla="*/ 21 h 917"/>
                <a:gd name="T94" fmla="*/ 53 w 805"/>
                <a:gd name="T95" fmla="*/ 14 h 917"/>
                <a:gd name="T96" fmla="*/ 45 w 805"/>
                <a:gd name="T97" fmla="*/ 4 h 917"/>
                <a:gd name="T98" fmla="*/ 63 w 805"/>
                <a:gd name="T99" fmla="*/ 0 h 917"/>
                <a:gd name="T100" fmla="*/ 85 w 805"/>
                <a:gd name="T101" fmla="*/ 6 h 917"/>
                <a:gd name="T102" fmla="*/ 102 w 805"/>
                <a:gd name="T103" fmla="*/ 7 h 917"/>
                <a:gd name="T104" fmla="*/ 117 w 805"/>
                <a:gd name="T105" fmla="*/ 17 h 917"/>
                <a:gd name="T106" fmla="*/ 132 w 805"/>
                <a:gd name="T107" fmla="*/ 8 h 917"/>
                <a:gd name="T108" fmla="*/ 140 w 805"/>
                <a:gd name="T109" fmla="*/ 10 h 917"/>
                <a:gd name="T110" fmla="*/ 141 w 805"/>
                <a:gd name="T111" fmla="*/ 18 h 917"/>
                <a:gd name="T112" fmla="*/ 159 w 805"/>
                <a:gd name="T113" fmla="*/ 6 h 917"/>
                <a:gd name="T114" fmla="*/ 167 w 805"/>
                <a:gd name="T115" fmla="*/ 14 h 917"/>
                <a:gd name="T116" fmla="*/ 166 w 805"/>
                <a:gd name="T117" fmla="*/ 28 h 917"/>
                <a:gd name="T118" fmla="*/ 178 w 805"/>
                <a:gd name="T119" fmla="*/ 31 h 917"/>
                <a:gd name="T120" fmla="*/ 186 w 805"/>
                <a:gd name="T121" fmla="*/ 44 h 9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05"/>
                <a:gd name="T184" fmla="*/ 0 h 917"/>
                <a:gd name="T185" fmla="*/ 805 w 805"/>
                <a:gd name="T186" fmla="*/ 917 h 9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/>
            </p:cNvSpPr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20 w 711"/>
                <a:gd name="T1" fmla="*/ 44 h 982"/>
                <a:gd name="T2" fmla="*/ 7 w 711"/>
                <a:gd name="T3" fmla="*/ 55 h 982"/>
                <a:gd name="T4" fmla="*/ 16 w 711"/>
                <a:gd name="T5" fmla="*/ 68 h 982"/>
                <a:gd name="T6" fmla="*/ 21 w 711"/>
                <a:gd name="T7" fmla="*/ 86 h 982"/>
                <a:gd name="T8" fmla="*/ 14 w 711"/>
                <a:gd name="T9" fmla="*/ 98 h 982"/>
                <a:gd name="T10" fmla="*/ 6 w 711"/>
                <a:gd name="T11" fmla="*/ 104 h 982"/>
                <a:gd name="T12" fmla="*/ 0 w 711"/>
                <a:gd name="T13" fmla="*/ 122 h 982"/>
                <a:gd name="T14" fmla="*/ 13 w 711"/>
                <a:gd name="T15" fmla="*/ 135 h 982"/>
                <a:gd name="T16" fmla="*/ 16 w 711"/>
                <a:gd name="T17" fmla="*/ 156 h 982"/>
                <a:gd name="T18" fmla="*/ 26 w 711"/>
                <a:gd name="T19" fmla="*/ 163 h 982"/>
                <a:gd name="T20" fmla="*/ 30 w 711"/>
                <a:gd name="T21" fmla="*/ 179 h 982"/>
                <a:gd name="T22" fmla="*/ 23 w 711"/>
                <a:gd name="T23" fmla="*/ 196 h 982"/>
                <a:gd name="T24" fmla="*/ 24 w 711"/>
                <a:gd name="T25" fmla="*/ 210 h 982"/>
                <a:gd name="T26" fmla="*/ 32 w 711"/>
                <a:gd name="T27" fmla="*/ 215 h 982"/>
                <a:gd name="T28" fmla="*/ 50 w 711"/>
                <a:gd name="T29" fmla="*/ 209 h 982"/>
                <a:gd name="T30" fmla="*/ 56 w 711"/>
                <a:gd name="T31" fmla="*/ 215 h 982"/>
                <a:gd name="T32" fmla="*/ 47 w 711"/>
                <a:gd name="T33" fmla="*/ 232 h 982"/>
                <a:gd name="T34" fmla="*/ 39 w 711"/>
                <a:gd name="T35" fmla="*/ 241 h 982"/>
                <a:gd name="T36" fmla="*/ 46 w 711"/>
                <a:gd name="T37" fmla="*/ 246 h 982"/>
                <a:gd name="T38" fmla="*/ 82 w 711"/>
                <a:gd name="T39" fmla="*/ 231 h 982"/>
                <a:gd name="T40" fmla="*/ 96 w 711"/>
                <a:gd name="T41" fmla="*/ 238 h 982"/>
                <a:gd name="T42" fmla="*/ 101 w 711"/>
                <a:gd name="T43" fmla="*/ 222 h 982"/>
                <a:gd name="T44" fmla="*/ 100 w 711"/>
                <a:gd name="T45" fmla="*/ 209 h 982"/>
                <a:gd name="T46" fmla="*/ 107 w 711"/>
                <a:gd name="T47" fmla="*/ 182 h 982"/>
                <a:gd name="T48" fmla="*/ 115 w 711"/>
                <a:gd name="T49" fmla="*/ 170 h 982"/>
                <a:gd name="T50" fmla="*/ 115 w 711"/>
                <a:gd name="T51" fmla="*/ 157 h 982"/>
                <a:gd name="T52" fmla="*/ 119 w 711"/>
                <a:gd name="T53" fmla="*/ 151 h 982"/>
                <a:gd name="T54" fmla="*/ 116 w 711"/>
                <a:gd name="T55" fmla="*/ 143 h 982"/>
                <a:gd name="T56" fmla="*/ 117 w 711"/>
                <a:gd name="T57" fmla="*/ 130 h 982"/>
                <a:gd name="T58" fmla="*/ 132 w 711"/>
                <a:gd name="T59" fmla="*/ 124 h 982"/>
                <a:gd name="T60" fmla="*/ 134 w 711"/>
                <a:gd name="T61" fmla="*/ 106 h 982"/>
                <a:gd name="T62" fmla="*/ 135 w 711"/>
                <a:gd name="T63" fmla="*/ 92 h 982"/>
                <a:gd name="T64" fmla="*/ 143 w 711"/>
                <a:gd name="T65" fmla="*/ 87 h 982"/>
                <a:gd name="T66" fmla="*/ 151 w 711"/>
                <a:gd name="T67" fmla="*/ 87 h 982"/>
                <a:gd name="T68" fmla="*/ 164 w 711"/>
                <a:gd name="T69" fmla="*/ 80 h 982"/>
                <a:gd name="T70" fmla="*/ 175 w 711"/>
                <a:gd name="T71" fmla="*/ 75 h 982"/>
                <a:gd name="T72" fmla="*/ 175 w 711"/>
                <a:gd name="T73" fmla="*/ 64 h 982"/>
                <a:gd name="T74" fmla="*/ 178 w 711"/>
                <a:gd name="T75" fmla="*/ 63 h 982"/>
                <a:gd name="T76" fmla="*/ 175 w 711"/>
                <a:gd name="T77" fmla="*/ 49 h 982"/>
                <a:gd name="T78" fmla="*/ 155 w 711"/>
                <a:gd name="T79" fmla="*/ 34 h 982"/>
                <a:gd name="T80" fmla="*/ 160 w 711"/>
                <a:gd name="T81" fmla="*/ 19 h 982"/>
                <a:gd name="T82" fmla="*/ 153 w 711"/>
                <a:gd name="T83" fmla="*/ 15 h 982"/>
                <a:gd name="T84" fmla="*/ 134 w 711"/>
                <a:gd name="T85" fmla="*/ 14 h 982"/>
                <a:gd name="T86" fmla="*/ 127 w 711"/>
                <a:gd name="T87" fmla="*/ 5 h 982"/>
                <a:gd name="T88" fmla="*/ 112 w 711"/>
                <a:gd name="T89" fmla="*/ 21 h 982"/>
                <a:gd name="T90" fmla="*/ 102 w 711"/>
                <a:gd name="T91" fmla="*/ 17 h 982"/>
                <a:gd name="T92" fmla="*/ 110 w 711"/>
                <a:gd name="T93" fmla="*/ 7 h 982"/>
                <a:gd name="T94" fmla="*/ 105 w 711"/>
                <a:gd name="T95" fmla="*/ 0 h 982"/>
                <a:gd name="T96" fmla="*/ 96 w 711"/>
                <a:gd name="T97" fmla="*/ 4 h 982"/>
                <a:gd name="T98" fmla="*/ 87 w 711"/>
                <a:gd name="T99" fmla="*/ 15 h 982"/>
                <a:gd name="T100" fmla="*/ 83 w 711"/>
                <a:gd name="T101" fmla="*/ 14 h 982"/>
                <a:gd name="T102" fmla="*/ 76 w 711"/>
                <a:gd name="T103" fmla="*/ 21 h 982"/>
                <a:gd name="T104" fmla="*/ 63 w 711"/>
                <a:gd name="T105" fmla="*/ 15 h 982"/>
                <a:gd name="T106" fmla="*/ 54 w 711"/>
                <a:gd name="T107" fmla="*/ 25 h 982"/>
                <a:gd name="T108" fmla="*/ 46 w 711"/>
                <a:gd name="T109" fmla="*/ 27 h 982"/>
                <a:gd name="T110" fmla="*/ 35 w 711"/>
                <a:gd name="T111" fmla="*/ 40 h 982"/>
                <a:gd name="T112" fmla="*/ 20 w 711"/>
                <a:gd name="T113" fmla="*/ 44 h 9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1"/>
                <a:gd name="T172" fmla="*/ 0 h 982"/>
                <a:gd name="T173" fmla="*/ 711 w 711"/>
                <a:gd name="T174" fmla="*/ 982 h 9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19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20"/>
            <p:cNvSpPr>
              <a:spLocks/>
            </p:cNvSpPr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19 w 722"/>
                <a:gd name="T1" fmla="*/ 148 h 894"/>
                <a:gd name="T2" fmla="*/ 23 w 722"/>
                <a:gd name="T3" fmla="*/ 155 h 894"/>
                <a:gd name="T4" fmla="*/ 34 w 722"/>
                <a:gd name="T5" fmla="*/ 163 h 894"/>
                <a:gd name="T6" fmla="*/ 42 w 722"/>
                <a:gd name="T7" fmla="*/ 163 h 894"/>
                <a:gd name="T8" fmla="*/ 50 w 722"/>
                <a:gd name="T9" fmla="*/ 168 h 894"/>
                <a:gd name="T10" fmla="*/ 50 w 722"/>
                <a:gd name="T11" fmla="*/ 192 h 894"/>
                <a:gd name="T12" fmla="*/ 58 w 722"/>
                <a:gd name="T13" fmla="*/ 202 h 894"/>
                <a:gd name="T14" fmla="*/ 62 w 722"/>
                <a:gd name="T15" fmla="*/ 217 h 894"/>
                <a:gd name="T16" fmla="*/ 67 w 722"/>
                <a:gd name="T17" fmla="*/ 218 h 894"/>
                <a:gd name="T18" fmla="*/ 76 w 722"/>
                <a:gd name="T19" fmla="*/ 207 h 894"/>
                <a:gd name="T20" fmla="*/ 85 w 722"/>
                <a:gd name="T21" fmla="*/ 204 h 894"/>
                <a:gd name="T22" fmla="*/ 90 w 722"/>
                <a:gd name="T23" fmla="*/ 211 h 894"/>
                <a:gd name="T24" fmla="*/ 82 w 722"/>
                <a:gd name="T25" fmla="*/ 220 h 894"/>
                <a:gd name="T26" fmla="*/ 91 w 722"/>
                <a:gd name="T27" fmla="*/ 224 h 894"/>
                <a:gd name="T28" fmla="*/ 106 w 722"/>
                <a:gd name="T29" fmla="*/ 209 h 894"/>
                <a:gd name="T30" fmla="*/ 113 w 722"/>
                <a:gd name="T31" fmla="*/ 217 h 894"/>
                <a:gd name="T32" fmla="*/ 133 w 722"/>
                <a:gd name="T33" fmla="*/ 218 h 894"/>
                <a:gd name="T34" fmla="*/ 140 w 722"/>
                <a:gd name="T35" fmla="*/ 222 h 894"/>
                <a:gd name="T36" fmla="*/ 154 w 722"/>
                <a:gd name="T37" fmla="*/ 207 h 894"/>
                <a:gd name="T38" fmla="*/ 162 w 722"/>
                <a:gd name="T39" fmla="*/ 188 h 894"/>
                <a:gd name="T40" fmla="*/ 169 w 722"/>
                <a:gd name="T41" fmla="*/ 178 h 894"/>
                <a:gd name="T42" fmla="*/ 176 w 722"/>
                <a:gd name="T43" fmla="*/ 175 h 894"/>
                <a:gd name="T44" fmla="*/ 171 w 722"/>
                <a:gd name="T45" fmla="*/ 164 h 894"/>
                <a:gd name="T46" fmla="*/ 181 w 722"/>
                <a:gd name="T47" fmla="*/ 151 h 894"/>
                <a:gd name="T48" fmla="*/ 180 w 722"/>
                <a:gd name="T49" fmla="*/ 141 h 894"/>
                <a:gd name="T50" fmla="*/ 173 w 722"/>
                <a:gd name="T51" fmla="*/ 142 h 894"/>
                <a:gd name="T52" fmla="*/ 162 w 722"/>
                <a:gd name="T53" fmla="*/ 138 h 894"/>
                <a:gd name="T54" fmla="*/ 150 w 722"/>
                <a:gd name="T55" fmla="*/ 142 h 894"/>
                <a:gd name="T56" fmla="*/ 147 w 722"/>
                <a:gd name="T57" fmla="*/ 127 h 894"/>
                <a:gd name="T58" fmla="*/ 134 w 722"/>
                <a:gd name="T59" fmla="*/ 120 h 894"/>
                <a:gd name="T60" fmla="*/ 131 w 722"/>
                <a:gd name="T61" fmla="*/ 108 h 894"/>
                <a:gd name="T62" fmla="*/ 138 w 722"/>
                <a:gd name="T63" fmla="*/ 97 h 894"/>
                <a:gd name="T64" fmla="*/ 124 w 722"/>
                <a:gd name="T65" fmla="*/ 83 h 894"/>
                <a:gd name="T66" fmla="*/ 108 w 722"/>
                <a:gd name="T67" fmla="*/ 63 h 894"/>
                <a:gd name="T68" fmla="*/ 109 w 722"/>
                <a:gd name="T69" fmla="*/ 47 h 894"/>
                <a:gd name="T70" fmla="*/ 101 w 722"/>
                <a:gd name="T71" fmla="*/ 42 h 894"/>
                <a:gd name="T72" fmla="*/ 93 w 722"/>
                <a:gd name="T73" fmla="*/ 44 h 894"/>
                <a:gd name="T74" fmla="*/ 90 w 722"/>
                <a:gd name="T75" fmla="*/ 35 h 894"/>
                <a:gd name="T76" fmla="*/ 73 w 722"/>
                <a:gd name="T77" fmla="*/ 34 h 894"/>
                <a:gd name="T78" fmla="*/ 77 w 722"/>
                <a:gd name="T79" fmla="*/ 12 h 894"/>
                <a:gd name="T80" fmla="*/ 69 w 722"/>
                <a:gd name="T81" fmla="*/ 15 h 894"/>
                <a:gd name="T82" fmla="*/ 53 w 722"/>
                <a:gd name="T83" fmla="*/ 0 h 894"/>
                <a:gd name="T84" fmla="*/ 45 w 722"/>
                <a:gd name="T85" fmla="*/ 4 h 894"/>
                <a:gd name="T86" fmla="*/ 40 w 722"/>
                <a:gd name="T87" fmla="*/ 16 h 894"/>
                <a:gd name="T88" fmla="*/ 35 w 722"/>
                <a:gd name="T89" fmla="*/ 17 h 894"/>
                <a:gd name="T90" fmla="*/ 38 w 722"/>
                <a:gd name="T91" fmla="*/ 26 h 894"/>
                <a:gd name="T92" fmla="*/ 51 w 722"/>
                <a:gd name="T93" fmla="*/ 30 h 894"/>
                <a:gd name="T94" fmla="*/ 55 w 722"/>
                <a:gd name="T95" fmla="*/ 46 h 894"/>
                <a:gd name="T96" fmla="*/ 42 w 722"/>
                <a:gd name="T97" fmla="*/ 54 h 894"/>
                <a:gd name="T98" fmla="*/ 28 w 722"/>
                <a:gd name="T99" fmla="*/ 42 h 894"/>
                <a:gd name="T100" fmla="*/ 17 w 722"/>
                <a:gd name="T101" fmla="*/ 49 h 894"/>
                <a:gd name="T102" fmla="*/ 22 w 722"/>
                <a:gd name="T103" fmla="*/ 62 h 894"/>
                <a:gd name="T104" fmla="*/ 12 w 722"/>
                <a:gd name="T105" fmla="*/ 71 h 894"/>
                <a:gd name="T106" fmla="*/ 13 w 722"/>
                <a:gd name="T107" fmla="*/ 84 h 894"/>
                <a:gd name="T108" fmla="*/ 0 w 722"/>
                <a:gd name="T109" fmla="*/ 88 h 894"/>
                <a:gd name="T110" fmla="*/ 11 w 722"/>
                <a:gd name="T111" fmla="*/ 96 h 894"/>
                <a:gd name="T112" fmla="*/ 24 w 722"/>
                <a:gd name="T113" fmla="*/ 112 h 894"/>
                <a:gd name="T114" fmla="*/ 40 w 722"/>
                <a:gd name="T115" fmla="*/ 103 h 894"/>
                <a:gd name="T116" fmla="*/ 44 w 722"/>
                <a:gd name="T117" fmla="*/ 118 h 894"/>
                <a:gd name="T118" fmla="*/ 43 w 722"/>
                <a:gd name="T119" fmla="*/ 134 h 894"/>
                <a:gd name="T120" fmla="*/ 24 w 722"/>
                <a:gd name="T121" fmla="*/ 144 h 894"/>
                <a:gd name="T122" fmla="*/ 19 w 722"/>
                <a:gd name="T123" fmla="*/ 148 h 8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2"/>
                <a:gd name="T187" fmla="*/ 0 h 894"/>
                <a:gd name="T188" fmla="*/ 722 w 722"/>
                <a:gd name="T189" fmla="*/ 894 h 8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21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22"/>
            <p:cNvSpPr>
              <a:spLocks/>
            </p:cNvSpPr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40 w 1136"/>
                <a:gd name="T1" fmla="*/ 51 h 713"/>
                <a:gd name="T2" fmla="*/ 52 w 1136"/>
                <a:gd name="T3" fmla="*/ 64 h 713"/>
                <a:gd name="T4" fmla="*/ 58 w 1136"/>
                <a:gd name="T5" fmla="*/ 104 h 713"/>
                <a:gd name="T6" fmla="*/ 35 w 1136"/>
                <a:gd name="T7" fmla="*/ 118 h 713"/>
                <a:gd name="T8" fmla="*/ 0 w 1136"/>
                <a:gd name="T9" fmla="*/ 129 h 713"/>
                <a:gd name="T10" fmla="*/ 20 w 1136"/>
                <a:gd name="T11" fmla="*/ 167 h 713"/>
                <a:gd name="T12" fmla="*/ 40 w 1136"/>
                <a:gd name="T13" fmla="*/ 162 h 713"/>
                <a:gd name="T14" fmla="*/ 80 w 1136"/>
                <a:gd name="T15" fmla="*/ 153 h 713"/>
                <a:gd name="T16" fmla="*/ 76 w 1136"/>
                <a:gd name="T17" fmla="*/ 136 h 713"/>
                <a:gd name="T18" fmla="*/ 115 w 1136"/>
                <a:gd name="T19" fmla="*/ 138 h 713"/>
                <a:gd name="T20" fmla="*/ 147 w 1136"/>
                <a:gd name="T21" fmla="*/ 149 h 713"/>
                <a:gd name="T22" fmla="*/ 170 w 1136"/>
                <a:gd name="T23" fmla="*/ 142 h 713"/>
                <a:gd name="T24" fmla="*/ 189 w 1136"/>
                <a:gd name="T25" fmla="*/ 138 h 713"/>
                <a:gd name="T26" fmla="*/ 196 w 1136"/>
                <a:gd name="T27" fmla="*/ 160 h 713"/>
                <a:gd name="T28" fmla="*/ 221 w 1136"/>
                <a:gd name="T29" fmla="*/ 152 h 713"/>
                <a:gd name="T30" fmla="*/ 247 w 1136"/>
                <a:gd name="T31" fmla="*/ 135 h 713"/>
                <a:gd name="T32" fmla="*/ 264 w 1136"/>
                <a:gd name="T33" fmla="*/ 124 h 713"/>
                <a:gd name="T34" fmla="*/ 284 w 1136"/>
                <a:gd name="T35" fmla="*/ 122 h 713"/>
                <a:gd name="T36" fmla="*/ 272 w 1136"/>
                <a:gd name="T37" fmla="*/ 97 h 713"/>
                <a:gd name="T38" fmla="*/ 263 w 1136"/>
                <a:gd name="T39" fmla="*/ 68 h 713"/>
                <a:gd name="T40" fmla="*/ 245 w 1136"/>
                <a:gd name="T41" fmla="*/ 60 h 713"/>
                <a:gd name="T42" fmla="*/ 225 w 1136"/>
                <a:gd name="T43" fmla="*/ 59 h 713"/>
                <a:gd name="T44" fmla="*/ 196 w 1136"/>
                <a:gd name="T45" fmla="*/ 50 h 713"/>
                <a:gd name="T46" fmla="*/ 186 w 1136"/>
                <a:gd name="T47" fmla="*/ 24 h 713"/>
                <a:gd name="T48" fmla="*/ 157 w 1136"/>
                <a:gd name="T49" fmla="*/ 26 h 713"/>
                <a:gd name="T50" fmla="*/ 107 w 1136"/>
                <a:gd name="T51" fmla="*/ 21 h 713"/>
                <a:gd name="T52" fmla="*/ 71 w 1136"/>
                <a:gd name="T53" fmla="*/ 6 h 713"/>
                <a:gd name="T54" fmla="*/ 50 w 1136"/>
                <a:gd name="T55" fmla="*/ 4 h 713"/>
                <a:gd name="T56" fmla="*/ 43 w 1136"/>
                <a:gd name="T57" fmla="*/ 2 h 713"/>
                <a:gd name="T58" fmla="*/ 35 w 1136"/>
                <a:gd name="T59" fmla="*/ 1 h 713"/>
                <a:gd name="T60" fmla="*/ 34 w 1136"/>
                <a:gd name="T61" fmla="*/ 2 h 713"/>
                <a:gd name="T62" fmla="*/ 31 w 1136"/>
                <a:gd name="T63" fmla="*/ 7 h 713"/>
                <a:gd name="T64" fmla="*/ 29 w 1136"/>
                <a:gd name="T65" fmla="*/ 9 h 713"/>
                <a:gd name="T66" fmla="*/ 54 w 1136"/>
                <a:gd name="T67" fmla="*/ 24 h 713"/>
                <a:gd name="T68" fmla="*/ 33 w 1136"/>
                <a:gd name="T69" fmla="*/ 42 h 7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6"/>
                <a:gd name="T106" fmla="*/ 0 h 713"/>
                <a:gd name="T107" fmla="*/ 1136 w 1136"/>
                <a:gd name="T108" fmla="*/ 713 h 7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23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24"/>
            <p:cNvSpPr>
              <a:spLocks/>
            </p:cNvSpPr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84 h 797"/>
                <a:gd name="T2" fmla="*/ 7 w 896"/>
                <a:gd name="T3" fmla="*/ 100 h 797"/>
                <a:gd name="T4" fmla="*/ 17 w 896"/>
                <a:gd name="T5" fmla="*/ 115 h 797"/>
                <a:gd name="T6" fmla="*/ 30 w 896"/>
                <a:gd name="T7" fmla="*/ 127 h 797"/>
                <a:gd name="T8" fmla="*/ 29 w 896"/>
                <a:gd name="T9" fmla="*/ 140 h 797"/>
                <a:gd name="T10" fmla="*/ 53 w 896"/>
                <a:gd name="T11" fmla="*/ 162 h 797"/>
                <a:gd name="T12" fmla="*/ 76 w 896"/>
                <a:gd name="T13" fmla="*/ 171 h 797"/>
                <a:gd name="T14" fmla="*/ 104 w 896"/>
                <a:gd name="T15" fmla="*/ 166 h 797"/>
                <a:gd name="T16" fmla="*/ 116 w 896"/>
                <a:gd name="T17" fmla="*/ 171 h 797"/>
                <a:gd name="T18" fmla="*/ 133 w 896"/>
                <a:gd name="T19" fmla="*/ 164 h 797"/>
                <a:gd name="T20" fmla="*/ 134 w 896"/>
                <a:gd name="T21" fmla="*/ 180 h 797"/>
                <a:gd name="T22" fmla="*/ 143 w 896"/>
                <a:gd name="T23" fmla="*/ 191 h 797"/>
                <a:gd name="T24" fmla="*/ 156 w 896"/>
                <a:gd name="T25" fmla="*/ 187 h 797"/>
                <a:gd name="T26" fmla="*/ 173 w 896"/>
                <a:gd name="T27" fmla="*/ 199 h 797"/>
                <a:gd name="T28" fmla="*/ 188 w 896"/>
                <a:gd name="T29" fmla="*/ 194 h 797"/>
                <a:gd name="T30" fmla="*/ 193 w 896"/>
                <a:gd name="T31" fmla="*/ 189 h 797"/>
                <a:gd name="T32" fmla="*/ 212 w 896"/>
                <a:gd name="T33" fmla="*/ 179 h 797"/>
                <a:gd name="T34" fmla="*/ 213 w 896"/>
                <a:gd name="T35" fmla="*/ 163 h 797"/>
                <a:gd name="T36" fmla="*/ 208 w 896"/>
                <a:gd name="T37" fmla="*/ 148 h 797"/>
                <a:gd name="T38" fmla="*/ 194 w 896"/>
                <a:gd name="T39" fmla="*/ 157 h 797"/>
                <a:gd name="T40" fmla="*/ 180 w 896"/>
                <a:gd name="T41" fmla="*/ 141 h 797"/>
                <a:gd name="T42" fmla="*/ 170 w 896"/>
                <a:gd name="T43" fmla="*/ 133 h 797"/>
                <a:gd name="T44" fmla="*/ 182 w 896"/>
                <a:gd name="T45" fmla="*/ 129 h 797"/>
                <a:gd name="T46" fmla="*/ 181 w 896"/>
                <a:gd name="T47" fmla="*/ 116 h 797"/>
                <a:gd name="T48" fmla="*/ 190 w 896"/>
                <a:gd name="T49" fmla="*/ 108 h 797"/>
                <a:gd name="T50" fmla="*/ 186 w 896"/>
                <a:gd name="T51" fmla="*/ 94 h 797"/>
                <a:gd name="T52" fmla="*/ 197 w 896"/>
                <a:gd name="T53" fmla="*/ 87 h 797"/>
                <a:gd name="T54" fmla="*/ 211 w 896"/>
                <a:gd name="T55" fmla="*/ 99 h 797"/>
                <a:gd name="T56" fmla="*/ 224 w 896"/>
                <a:gd name="T57" fmla="*/ 91 h 797"/>
                <a:gd name="T58" fmla="*/ 219 w 896"/>
                <a:gd name="T59" fmla="*/ 75 h 797"/>
                <a:gd name="T60" fmla="*/ 206 w 896"/>
                <a:gd name="T61" fmla="*/ 71 h 797"/>
                <a:gd name="T62" fmla="*/ 203 w 896"/>
                <a:gd name="T63" fmla="*/ 62 h 797"/>
                <a:gd name="T64" fmla="*/ 182 w 896"/>
                <a:gd name="T65" fmla="*/ 66 h 797"/>
                <a:gd name="T66" fmla="*/ 169 w 896"/>
                <a:gd name="T67" fmla="*/ 53 h 797"/>
                <a:gd name="T68" fmla="*/ 157 w 896"/>
                <a:gd name="T69" fmla="*/ 53 h 797"/>
                <a:gd name="T70" fmla="*/ 156 w 896"/>
                <a:gd name="T71" fmla="*/ 41 h 797"/>
                <a:gd name="T72" fmla="*/ 173 w 896"/>
                <a:gd name="T73" fmla="*/ 20 h 797"/>
                <a:gd name="T74" fmla="*/ 171 w 896"/>
                <a:gd name="T75" fmla="*/ 3 h 797"/>
                <a:gd name="T76" fmla="*/ 153 w 896"/>
                <a:gd name="T77" fmla="*/ 6 h 797"/>
                <a:gd name="T78" fmla="*/ 112 w 896"/>
                <a:gd name="T79" fmla="*/ 0 h 797"/>
                <a:gd name="T80" fmla="*/ 110 w 896"/>
                <a:gd name="T81" fmla="*/ 32 h 797"/>
                <a:gd name="T82" fmla="*/ 89 w 896"/>
                <a:gd name="T83" fmla="*/ 49 h 797"/>
                <a:gd name="T84" fmla="*/ 72 w 896"/>
                <a:gd name="T85" fmla="*/ 52 h 797"/>
                <a:gd name="T86" fmla="*/ 42 w 896"/>
                <a:gd name="T87" fmla="*/ 71 h 797"/>
                <a:gd name="T88" fmla="*/ 25 w 896"/>
                <a:gd name="T89" fmla="*/ 79 h 797"/>
                <a:gd name="T90" fmla="*/ 0 w 896"/>
                <a:gd name="T91" fmla="*/ 84 h 7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96"/>
                <a:gd name="T139" fmla="*/ 0 h 797"/>
                <a:gd name="T140" fmla="*/ 896 w 896"/>
                <a:gd name="T141" fmla="*/ 797 h 7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25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26"/>
            <p:cNvSpPr>
              <a:spLocks/>
            </p:cNvSpPr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7 w 502"/>
                <a:gd name="T1" fmla="*/ 236 h 1051"/>
                <a:gd name="T2" fmla="*/ 6 w 502"/>
                <a:gd name="T3" fmla="*/ 263 h 1051"/>
                <a:gd name="T4" fmla="*/ 30 w 502"/>
                <a:gd name="T5" fmla="*/ 257 h 1051"/>
                <a:gd name="T6" fmla="*/ 48 w 502"/>
                <a:gd name="T7" fmla="*/ 250 h 1051"/>
                <a:gd name="T8" fmla="*/ 78 w 502"/>
                <a:gd name="T9" fmla="*/ 230 h 1051"/>
                <a:gd name="T10" fmla="*/ 94 w 502"/>
                <a:gd name="T11" fmla="*/ 228 h 1051"/>
                <a:gd name="T12" fmla="*/ 115 w 502"/>
                <a:gd name="T13" fmla="*/ 210 h 1051"/>
                <a:gd name="T14" fmla="*/ 117 w 502"/>
                <a:gd name="T15" fmla="*/ 178 h 1051"/>
                <a:gd name="T16" fmla="*/ 108 w 502"/>
                <a:gd name="T17" fmla="*/ 169 h 1051"/>
                <a:gd name="T18" fmla="*/ 109 w 502"/>
                <a:gd name="T19" fmla="*/ 159 h 1051"/>
                <a:gd name="T20" fmla="*/ 115 w 502"/>
                <a:gd name="T21" fmla="*/ 150 h 1051"/>
                <a:gd name="T22" fmla="*/ 114 w 502"/>
                <a:gd name="T23" fmla="*/ 142 h 1051"/>
                <a:gd name="T24" fmla="*/ 121 w 502"/>
                <a:gd name="T25" fmla="*/ 126 h 1051"/>
                <a:gd name="T26" fmla="*/ 118 w 502"/>
                <a:gd name="T27" fmla="*/ 109 h 1051"/>
                <a:gd name="T28" fmla="*/ 99 w 502"/>
                <a:gd name="T29" fmla="*/ 99 h 1051"/>
                <a:gd name="T30" fmla="*/ 100 w 502"/>
                <a:gd name="T31" fmla="*/ 81 h 1051"/>
                <a:gd name="T32" fmla="*/ 108 w 502"/>
                <a:gd name="T33" fmla="*/ 74 h 1051"/>
                <a:gd name="T34" fmla="*/ 109 w 502"/>
                <a:gd name="T35" fmla="*/ 64 h 1051"/>
                <a:gd name="T36" fmla="*/ 119 w 502"/>
                <a:gd name="T37" fmla="*/ 60 h 1051"/>
                <a:gd name="T38" fmla="*/ 126 w 502"/>
                <a:gd name="T39" fmla="*/ 43 h 1051"/>
                <a:gd name="T40" fmla="*/ 119 w 502"/>
                <a:gd name="T41" fmla="*/ 31 h 1051"/>
                <a:gd name="T42" fmla="*/ 110 w 502"/>
                <a:gd name="T43" fmla="*/ 26 h 1051"/>
                <a:gd name="T44" fmla="*/ 111 w 502"/>
                <a:gd name="T45" fmla="*/ 16 h 1051"/>
                <a:gd name="T46" fmla="*/ 121 w 502"/>
                <a:gd name="T47" fmla="*/ 11 h 1051"/>
                <a:gd name="T48" fmla="*/ 114 w 502"/>
                <a:gd name="T49" fmla="*/ 0 h 1051"/>
                <a:gd name="T50" fmla="*/ 87 w 502"/>
                <a:gd name="T51" fmla="*/ 11 h 1051"/>
                <a:gd name="T52" fmla="*/ 72 w 502"/>
                <a:gd name="T53" fmla="*/ 11 h 1051"/>
                <a:gd name="T54" fmla="*/ 50 w 502"/>
                <a:gd name="T55" fmla="*/ 19 h 1051"/>
                <a:gd name="T56" fmla="*/ 38 w 502"/>
                <a:gd name="T57" fmla="*/ 49 h 1051"/>
                <a:gd name="T58" fmla="*/ 19 w 502"/>
                <a:gd name="T59" fmla="*/ 56 h 1051"/>
                <a:gd name="T60" fmla="*/ 19 w 502"/>
                <a:gd name="T61" fmla="*/ 73 h 1051"/>
                <a:gd name="T62" fmla="*/ 12 w 502"/>
                <a:gd name="T63" fmla="*/ 104 h 1051"/>
                <a:gd name="T64" fmla="*/ 0 w 502"/>
                <a:gd name="T65" fmla="*/ 117 h 1051"/>
                <a:gd name="T66" fmla="*/ 13 w 502"/>
                <a:gd name="T67" fmla="*/ 139 h 1051"/>
                <a:gd name="T68" fmla="*/ 4 w 502"/>
                <a:gd name="T69" fmla="*/ 164 h 1051"/>
                <a:gd name="T70" fmla="*/ 9 w 502"/>
                <a:gd name="T71" fmla="*/ 198 h 1051"/>
                <a:gd name="T72" fmla="*/ 15 w 502"/>
                <a:gd name="T73" fmla="*/ 220 h 1051"/>
                <a:gd name="T74" fmla="*/ 7 w 502"/>
                <a:gd name="T75" fmla="*/ 236 h 10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2"/>
                <a:gd name="T115" fmla="*/ 0 h 1051"/>
                <a:gd name="T116" fmla="*/ 502 w 502"/>
                <a:gd name="T117" fmla="*/ 1051 h 10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27"/>
            <p:cNvSpPr>
              <a:spLocks/>
            </p:cNvSpPr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2 w 929"/>
                <a:gd name="T1" fmla="*/ 106 h 1329"/>
                <a:gd name="T2" fmla="*/ 21 w 929"/>
                <a:gd name="T3" fmla="*/ 126 h 1329"/>
                <a:gd name="T4" fmla="*/ 31 w 929"/>
                <a:gd name="T5" fmla="*/ 148 h 1329"/>
                <a:gd name="T6" fmla="*/ 26 w 929"/>
                <a:gd name="T7" fmla="*/ 170 h 1329"/>
                <a:gd name="T8" fmla="*/ 43 w 929"/>
                <a:gd name="T9" fmla="*/ 183 h 1329"/>
                <a:gd name="T10" fmla="*/ 68 w 929"/>
                <a:gd name="T11" fmla="*/ 187 h 1329"/>
                <a:gd name="T12" fmla="*/ 79 w 929"/>
                <a:gd name="T13" fmla="*/ 172 h 1329"/>
                <a:gd name="T14" fmla="*/ 78 w 929"/>
                <a:gd name="T15" fmla="*/ 153 h 1329"/>
                <a:gd name="T16" fmla="*/ 72 w 929"/>
                <a:gd name="T17" fmla="*/ 108 h 1329"/>
                <a:gd name="T18" fmla="*/ 92 w 929"/>
                <a:gd name="T19" fmla="*/ 113 h 1329"/>
                <a:gd name="T20" fmla="*/ 109 w 929"/>
                <a:gd name="T21" fmla="*/ 126 h 1329"/>
                <a:gd name="T22" fmla="*/ 143 w 929"/>
                <a:gd name="T23" fmla="*/ 150 h 1329"/>
                <a:gd name="T24" fmla="*/ 140 w 929"/>
                <a:gd name="T25" fmla="*/ 174 h 1329"/>
                <a:gd name="T26" fmla="*/ 112 w 929"/>
                <a:gd name="T27" fmla="*/ 189 h 1329"/>
                <a:gd name="T28" fmla="*/ 99 w 929"/>
                <a:gd name="T29" fmla="*/ 204 h 1329"/>
                <a:gd name="T30" fmla="*/ 71 w 929"/>
                <a:gd name="T31" fmla="*/ 199 h 1329"/>
                <a:gd name="T32" fmla="*/ 65 w 929"/>
                <a:gd name="T33" fmla="*/ 222 h 1329"/>
                <a:gd name="T34" fmla="*/ 70 w 929"/>
                <a:gd name="T35" fmla="*/ 249 h 1329"/>
                <a:gd name="T36" fmla="*/ 48 w 929"/>
                <a:gd name="T37" fmla="*/ 267 h 1329"/>
                <a:gd name="T38" fmla="*/ 53 w 929"/>
                <a:gd name="T39" fmla="*/ 285 h 1329"/>
                <a:gd name="T40" fmla="*/ 63 w 929"/>
                <a:gd name="T41" fmla="*/ 304 h 1329"/>
                <a:gd name="T42" fmla="*/ 110 w 929"/>
                <a:gd name="T43" fmla="*/ 308 h 1329"/>
                <a:gd name="T44" fmla="*/ 142 w 929"/>
                <a:gd name="T45" fmla="*/ 313 h 1329"/>
                <a:gd name="T46" fmla="*/ 172 w 929"/>
                <a:gd name="T47" fmla="*/ 324 h 1329"/>
                <a:gd name="T48" fmla="*/ 188 w 929"/>
                <a:gd name="T49" fmla="*/ 330 h 1329"/>
                <a:gd name="T50" fmla="*/ 181 w 929"/>
                <a:gd name="T51" fmla="*/ 308 h 1329"/>
                <a:gd name="T52" fmla="*/ 202 w 929"/>
                <a:gd name="T53" fmla="*/ 290 h 1329"/>
                <a:gd name="T54" fmla="*/ 178 w 929"/>
                <a:gd name="T55" fmla="*/ 276 h 1329"/>
                <a:gd name="T56" fmla="*/ 200 w 929"/>
                <a:gd name="T57" fmla="*/ 270 h 1329"/>
                <a:gd name="T58" fmla="*/ 231 w 929"/>
                <a:gd name="T59" fmla="*/ 266 h 1329"/>
                <a:gd name="T60" fmla="*/ 218 w 929"/>
                <a:gd name="T61" fmla="*/ 241 h 1329"/>
                <a:gd name="T62" fmla="*/ 202 w 929"/>
                <a:gd name="T63" fmla="*/ 211 h 1329"/>
                <a:gd name="T64" fmla="*/ 210 w 929"/>
                <a:gd name="T65" fmla="*/ 167 h 1329"/>
                <a:gd name="T66" fmla="*/ 200 w 929"/>
                <a:gd name="T67" fmla="*/ 112 h 1329"/>
                <a:gd name="T68" fmla="*/ 196 w 929"/>
                <a:gd name="T69" fmla="*/ 65 h 1329"/>
                <a:gd name="T70" fmla="*/ 214 w 929"/>
                <a:gd name="T71" fmla="*/ 21 h 1329"/>
                <a:gd name="T72" fmla="*/ 206 w 929"/>
                <a:gd name="T73" fmla="*/ 0 h 1329"/>
                <a:gd name="T74" fmla="*/ 182 w 929"/>
                <a:gd name="T75" fmla="*/ 10 h 1329"/>
                <a:gd name="T76" fmla="*/ 164 w 929"/>
                <a:gd name="T77" fmla="*/ 44 h 1329"/>
                <a:gd name="T78" fmla="*/ 129 w 929"/>
                <a:gd name="T79" fmla="*/ 87 h 1329"/>
                <a:gd name="T80" fmla="*/ 99 w 929"/>
                <a:gd name="T81" fmla="*/ 84 h 1329"/>
                <a:gd name="T82" fmla="*/ 74 w 929"/>
                <a:gd name="T83" fmla="*/ 70 h 1329"/>
                <a:gd name="T84" fmla="*/ 72 w 929"/>
                <a:gd name="T85" fmla="*/ 42 h 1329"/>
                <a:gd name="T86" fmla="*/ 68 w 929"/>
                <a:gd name="T87" fmla="*/ 18 h 1329"/>
                <a:gd name="T88" fmla="*/ 43 w 929"/>
                <a:gd name="T89" fmla="*/ 42 h 1329"/>
                <a:gd name="T90" fmla="*/ 26 w 929"/>
                <a:gd name="T91" fmla="*/ 90 h 13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29"/>
                <a:gd name="T139" fmla="*/ 0 h 1329"/>
                <a:gd name="T140" fmla="*/ 929 w 929"/>
                <a:gd name="T141" fmla="*/ 1329 h 13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28"/>
            <p:cNvSpPr>
              <a:spLocks/>
            </p:cNvSpPr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43 w 242"/>
                <a:gd name="T1" fmla="*/ 1 h 610"/>
                <a:gd name="T2" fmla="*/ 39 w 242"/>
                <a:gd name="T3" fmla="*/ 6 h 610"/>
                <a:gd name="T4" fmla="*/ 33 w 242"/>
                <a:gd name="T5" fmla="*/ 11 h 610"/>
                <a:gd name="T6" fmla="*/ 28 w 242"/>
                <a:gd name="T7" fmla="*/ 16 h 610"/>
                <a:gd name="T8" fmla="*/ 22 w 242"/>
                <a:gd name="T9" fmla="*/ 24 h 610"/>
                <a:gd name="T10" fmla="*/ 19 w 242"/>
                <a:gd name="T11" fmla="*/ 30 h 610"/>
                <a:gd name="T12" fmla="*/ 16 w 242"/>
                <a:gd name="T13" fmla="*/ 37 h 610"/>
                <a:gd name="T14" fmla="*/ 11 w 242"/>
                <a:gd name="T15" fmla="*/ 47 h 610"/>
                <a:gd name="T16" fmla="*/ 5 w 242"/>
                <a:gd name="T17" fmla="*/ 58 h 610"/>
                <a:gd name="T18" fmla="*/ 1 w 242"/>
                <a:gd name="T19" fmla="*/ 67 h 610"/>
                <a:gd name="T20" fmla="*/ 1 w 242"/>
                <a:gd name="T21" fmla="*/ 77 h 610"/>
                <a:gd name="T22" fmla="*/ 4 w 242"/>
                <a:gd name="T23" fmla="*/ 88 h 610"/>
                <a:gd name="T24" fmla="*/ 5 w 242"/>
                <a:gd name="T25" fmla="*/ 99 h 610"/>
                <a:gd name="T26" fmla="*/ 3 w 242"/>
                <a:gd name="T27" fmla="*/ 108 h 610"/>
                <a:gd name="T28" fmla="*/ 6 w 242"/>
                <a:gd name="T29" fmla="*/ 114 h 610"/>
                <a:gd name="T30" fmla="*/ 15 w 242"/>
                <a:gd name="T31" fmla="*/ 119 h 610"/>
                <a:gd name="T32" fmla="*/ 22 w 242"/>
                <a:gd name="T33" fmla="*/ 129 h 610"/>
                <a:gd name="T34" fmla="*/ 28 w 242"/>
                <a:gd name="T35" fmla="*/ 135 h 610"/>
                <a:gd name="T36" fmla="*/ 33 w 242"/>
                <a:gd name="T37" fmla="*/ 139 h 610"/>
                <a:gd name="T38" fmla="*/ 35 w 242"/>
                <a:gd name="T39" fmla="*/ 146 h 610"/>
                <a:gd name="T40" fmla="*/ 37 w 242"/>
                <a:gd name="T41" fmla="*/ 152 h 610"/>
                <a:gd name="T42" fmla="*/ 41 w 242"/>
                <a:gd name="T43" fmla="*/ 152 h 610"/>
                <a:gd name="T44" fmla="*/ 42 w 242"/>
                <a:gd name="T45" fmla="*/ 146 h 610"/>
                <a:gd name="T46" fmla="*/ 42 w 242"/>
                <a:gd name="T47" fmla="*/ 135 h 610"/>
                <a:gd name="T48" fmla="*/ 45 w 242"/>
                <a:gd name="T49" fmla="*/ 123 h 610"/>
                <a:gd name="T50" fmla="*/ 51 w 242"/>
                <a:gd name="T51" fmla="*/ 114 h 610"/>
                <a:gd name="T52" fmla="*/ 55 w 242"/>
                <a:gd name="T53" fmla="*/ 103 h 610"/>
                <a:gd name="T54" fmla="*/ 57 w 242"/>
                <a:gd name="T55" fmla="*/ 86 h 610"/>
                <a:gd name="T56" fmla="*/ 58 w 242"/>
                <a:gd name="T57" fmla="*/ 66 h 610"/>
                <a:gd name="T58" fmla="*/ 58 w 242"/>
                <a:gd name="T59" fmla="*/ 51 h 610"/>
                <a:gd name="T60" fmla="*/ 60 w 242"/>
                <a:gd name="T61" fmla="*/ 39 h 610"/>
                <a:gd name="T62" fmla="*/ 60 w 242"/>
                <a:gd name="T63" fmla="*/ 28 h 610"/>
                <a:gd name="T64" fmla="*/ 56 w 242"/>
                <a:gd name="T65" fmla="*/ 19 h 610"/>
                <a:gd name="T66" fmla="*/ 52 w 242"/>
                <a:gd name="T67" fmla="*/ 10 h 610"/>
                <a:gd name="T68" fmla="*/ 47 w 242"/>
                <a:gd name="T69" fmla="*/ 2 h 610"/>
                <a:gd name="T70" fmla="*/ 44 w 242"/>
                <a:gd name="T71" fmla="*/ 0 h 6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2"/>
                <a:gd name="T109" fmla="*/ 0 h 610"/>
                <a:gd name="T110" fmla="*/ 242 w 242"/>
                <a:gd name="T111" fmla="*/ 610 h 6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7586378" y="2333371"/>
            <a:ext cx="214308" cy="20972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7800685" y="2543098"/>
            <a:ext cx="1230648" cy="757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13369" y="2834624"/>
            <a:ext cx="115970" cy="1851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7129340" y="3011629"/>
            <a:ext cx="1901993" cy="817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7437990" y="3486543"/>
            <a:ext cx="316249" cy="20483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7754240" y="3486543"/>
            <a:ext cx="127672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6824441" y="3962596"/>
            <a:ext cx="252413" cy="2485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7076854" y="4211097"/>
            <a:ext cx="195410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8005153" y="2285846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8" name="矩形 77"/>
          <p:cNvSpPr/>
          <p:nvPr/>
        </p:nvSpPr>
        <p:spPr>
          <a:xfrm>
            <a:off x="8005153" y="2751470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79" name="矩形 78"/>
          <p:cNvSpPr/>
          <p:nvPr/>
        </p:nvSpPr>
        <p:spPr>
          <a:xfrm>
            <a:off x="8005153" y="3228142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0" name="矩形 79"/>
          <p:cNvSpPr/>
          <p:nvPr/>
        </p:nvSpPr>
        <p:spPr>
          <a:xfrm>
            <a:off x="8005153" y="3947507"/>
            <a:ext cx="1031116" cy="261642"/>
          </a:xfrm>
          <a:prstGeom prst="rect">
            <a:avLst/>
          </a:prstGeom>
        </p:spPr>
        <p:txBody>
          <a:bodyPr wrap="none" lIns="91472" tIns="45736" rIns="91472" bIns="45736">
            <a:spAutoFit/>
          </a:bodyPr>
          <a:lstStyle/>
          <a:p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976628" y="2392467"/>
            <a:ext cx="2228971" cy="205149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      您的内容打在这里，或者通过复制您的文本后，在此框中选择粘贴，并选择只保留文字。</a:t>
            </a:r>
          </a:p>
        </p:txBody>
      </p:sp>
      <p:sp>
        <p:nvSpPr>
          <p:cNvPr id="88" name="圆角矩形 87"/>
          <p:cNvSpPr/>
          <p:nvPr/>
        </p:nvSpPr>
        <p:spPr>
          <a:xfrm>
            <a:off x="1872144" y="1758318"/>
            <a:ext cx="2448272" cy="297367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2263515" y="1982566"/>
            <a:ext cx="229144" cy="22914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2595640" y="2106469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3402104" y="2033457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926009" y="1793763"/>
            <a:ext cx="291871" cy="29187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2235852" y="1837055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772822" y="1968483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>
            <a:off x="4138705" y="1607340"/>
            <a:ext cx="167224" cy="16722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3933806" y="172506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1" name="组合 100"/>
          <p:cNvGrpSpPr/>
          <p:nvPr/>
        </p:nvGrpSpPr>
        <p:grpSpPr>
          <a:xfrm>
            <a:off x="2379924" y="1563638"/>
            <a:ext cx="1356392" cy="432536"/>
            <a:chOff x="814328" y="3219334"/>
            <a:chExt cx="1356392" cy="43253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圆角矩形 10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831252" y="3331792"/>
              <a:ext cx="132254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rgbClr val="002060"/>
                  </a:solidFill>
                  <a:latin typeface="+mn-ea"/>
                </a:rPr>
                <a:t>添加标题内容</a:t>
              </a:r>
              <a:endParaRPr lang="zh-CN" altLang="en-US" dirty="0">
                <a:solidFill>
                  <a:srgbClr val="002060"/>
                </a:solidFill>
                <a:latin typeface="+mn-ea"/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2769343" y="1951178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3563887" y="247712"/>
            <a:ext cx="33559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已完成的工作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2034978" y="1635646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6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9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  <p:bldP spid="88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94" grpId="0" animBg="1"/>
          <p:bldP spid="10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2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25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0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2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9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9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6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6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7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7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7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7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8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8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9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9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/>
          <p:bldP spid="78" grpId="0"/>
          <p:bldP spid="79" grpId="0"/>
          <p:bldP spid="80" grpId="0"/>
          <p:bldP spid="82" grpId="0"/>
          <p:bldP spid="82" grpId="1"/>
          <p:bldP spid="88" grpId="0" animBg="1"/>
          <p:bldP spid="92" grpId="0" animBg="1"/>
          <p:bldP spid="93" grpId="0" animBg="1"/>
          <p:bldP spid="95" grpId="0" animBg="1"/>
          <p:bldP spid="96" grpId="0" animBg="1"/>
          <p:bldP spid="97" grpId="0" animBg="1"/>
          <p:bldP spid="98" grpId="0" animBg="1"/>
          <p:bldP spid="99" grpId="0" animBg="1"/>
          <p:bldP spid="100" grpId="0" animBg="1"/>
          <p:bldP spid="94" grpId="0" animBg="1"/>
          <p:bldP spid="10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003312" y="206330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已完成的项目及情况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8207" y="950663"/>
            <a:ext cx="704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8366" y="22025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508" y="341102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项目三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5230" y="219509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5301" y="336022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项目四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6200000">
            <a:off x="4334356" y="2016633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775414" y="199124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5196717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794500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076286" y="2570050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95286" y="3796161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35056" y="2533351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6154" y="3735945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6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4" grpId="0"/>
          <p:bldP spid="25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4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2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3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8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4" grpId="0"/>
          <p:bldP spid="25" grpId="0"/>
          <p:bldP spid="28" grpId="0"/>
          <p:bldP spid="29" grpId="0"/>
          <p:bldP spid="3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0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收入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来源一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4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100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30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收入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来源二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37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收入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来源三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44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收入来源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四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4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200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4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300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24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400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24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500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24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600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24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700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90487" y="1350372"/>
            <a:ext cx="4464496" cy="2952328"/>
            <a:chOff x="1126939" y="1350372"/>
            <a:chExt cx="4464496" cy="295232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8024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800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24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itchFamily="34" charset="-122"/>
                <a:ea typeface="微软雅黑" pitchFamily="34" charset="-122"/>
              </a:rPr>
              <a:t>0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51321" y="1719413"/>
            <a:ext cx="648072" cy="25832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1321" y="1900165"/>
            <a:ext cx="648072" cy="240253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521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52173" y="2757287"/>
            <a:ext cx="648072" cy="154541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62886" y="3011057"/>
            <a:ext cx="648072" cy="1291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62886" y="3495368"/>
            <a:ext cx="648072" cy="8073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679564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79564" y="3435846"/>
            <a:ext cx="648072" cy="86685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228600" dist="101600" dir="8400000" sx="105000" sy="10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5193" y="1669554"/>
            <a:ext cx="232640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       点击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输入简要文字解说，解说文字尽量概括精炼，不用多余的文字修饰，简洁精准的 解说所提炼的核心概念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 点击输入简要文字解说，解说文字尽量概括精炼，不用多余的文字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修饰。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5193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点击输入标题文本</a:t>
            </a:r>
            <a:endParaRPr lang="zh-CN" altLang="en-US" sz="20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42333" y="3118197"/>
            <a:ext cx="22753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18,500,000</a:t>
            </a:r>
            <a:endParaRPr lang="zh-CN" altLang="en-US" sz="3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5193" y="2881033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全年总额：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6094" y="4028232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毛利润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76094" y="4372530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纯利润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4620971" y="273209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350</a:t>
            </a:r>
            <a:r>
              <a:rPr lang="zh-CN" altLang="en-US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5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502095" y="2196902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5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5726312" y="2941474"/>
            <a:ext cx="5482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5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285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（万元）</a:t>
            </a:r>
            <a:endParaRPr lang="zh-CN" altLang="en-US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2456548" y="1995686"/>
            <a:ext cx="4376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650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3564611" y="283629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420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4675324" y="3564618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9"/>
          <p:cNvSpPr txBox="1">
            <a:spLocks noChangeArrowheads="1"/>
          </p:cNvSpPr>
          <p:nvPr/>
        </p:nvSpPr>
        <p:spPr bwMode="auto">
          <a:xfrm>
            <a:off x="5768701" y="3541534"/>
            <a:ext cx="4231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240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311022" y="4054227"/>
            <a:ext cx="383842" cy="1843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311022" y="4388065"/>
            <a:ext cx="383842" cy="1843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4106812" y="219137"/>
            <a:ext cx="28486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9"/>
          <p:cNvSpPr txBox="1">
            <a:spLocks noChangeArrowheads="1"/>
          </p:cNvSpPr>
          <p:nvPr/>
        </p:nvSpPr>
        <p:spPr bwMode="auto">
          <a:xfrm>
            <a:off x="2413886" y="1476822"/>
            <a:ext cx="5482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700</a:t>
            </a:r>
            <a:r>
              <a:rPr lang="zh-CN" altLang="en-US" sz="1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15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1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6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1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4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6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9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7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300"/>
                            </p:stCondLst>
                            <p:childTnLst>
                              <p:par>
                                <p:cTn id="1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6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6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1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1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9" grpId="0"/>
      <p:bldP spid="40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 animBg="1"/>
      <p:bldP spid="54" grpId="0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976823" y="206330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项目完成情况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 flipV="1">
            <a:off x="3126648" y="1730252"/>
            <a:ext cx="4412986" cy="20755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3126648" y="1758168"/>
            <a:ext cx="4412986" cy="207554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4688302" y="2062944"/>
            <a:ext cx="1382075" cy="1382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86404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2386404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794965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794965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689175" y="147581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项目一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21275" y="359172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项目四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16468" y="147046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项目二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80284" y="357459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项目三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395805" y="1726583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49371" y="2414080"/>
            <a:ext cx="1227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 smtClean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项目完成情况</a:t>
            </a:r>
            <a:endParaRPr lang="zh-CN" altLang="en-US" sz="2000" spc="300" dirty="0">
              <a:solidFill>
                <a:schemeClr val="tx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24564" y="1706519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94965" y="3833711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8273" y="3798686"/>
            <a:ext cx="1777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endParaRPr lang="en-US" altLang="zh-CN" sz="9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4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0" grpId="0"/>
      <p:bldP spid="122" grpId="0"/>
      <p:bldP spid="123" grpId="0"/>
      <p:bldP spid="124" grpId="0"/>
      <p:bldP spid="126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861707" y="206330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项目完成情况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34076" y="1474648"/>
            <a:ext cx="2894793" cy="1088363"/>
            <a:chOff x="2652567" y="2086579"/>
            <a:chExt cx="3791776" cy="1425604"/>
          </a:xfrm>
        </p:grpSpPr>
        <p:grpSp>
          <p:nvGrpSpPr>
            <p:cNvPr id="4" name="组合 3"/>
            <p:cNvGrpSpPr/>
            <p:nvPr/>
          </p:nvGrpSpPr>
          <p:grpSpPr>
            <a:xfrm>
              <a:off x="3702615" y="2622833"/>
              <a:ext cx="1604974" cy="368530"/>
              <a:chOff x="3838575" y="2712368"/>
              <a:chExt cx="1604974" cy="368530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3838575" y="2892218"/>
                <a:ext cx="59318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4952634" y="2911353"/>
                <a:ext cx="490915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4405565" y="2712368"/>
                <a:ext cx="186017" cy="18946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4807526" y="2899283"/>
                <a:ext cx="171299" cy="1744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4543202" y="2717130"/>
                <a:ext cx="316707" cy="36376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椭圆 62"/>
            <p:cNvSpPr/>
            <p:nvPr/>
          </p:nvSpPr>
          <p:spPr>
            <a:xfrm>
              <a:off x="2652567" y="2088733"/>
              <a:ext cx="1423450" cy="14234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041985" y="2086579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5" name="同心圆 6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 rot="10800000">
            <a:off x="4018539" y="2839637"/>
            <a:ext cx="2894793" cy="1088363"/>
            <a:chOff x="2652567" y="2086579"/>
            <a:chExt cx="3791776" cy="1425604"/>
          </a:xfrm>
        </p:grpSpPr>
        <p:grpSp>
          <p:nvGrpSpPr>
            <p:cNvPr id="29" name="组合 28"/>
            <p:cNvGrpSpPr/>
            <p:nvPr/>
          </p:nvGrpSpPr>
          <p:grpSpPr>
            <a:xfrm>
              <a:off x="3702615" y="2622833"/>
              <a:ext cx="1604974" cy="368530"/>
              <a:chOff x="3838575" y="2712368"/>
              <a:chExt cx="1604974" cy="36853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3838575" y="2892218"/>
                <a:ext cx="59318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4952634" y="2911353"/>
                <a:ext cx="490915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4405565" y="2712368"/>
                <a:ext cx="186017" cy="18946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4807526" y="2899283"/>
                <a:ext cx="171299" cy="17447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4543202" y="2717130"/>
                <a:ext cx="316707" cy="36376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椭圆 29"/>
            <p:cNvSpPr/>
            <p:nvPr/>
          </p:nvSpPr>
          <p:spPr>
            <a:xfrm>
              <a:off x="2652567" y="2088733"/>
              <a:ext cx="1423450" cy="142345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041985" y="2086579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7506851" y="154912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54070" y="296933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项目四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79007" y="1952326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06345" y="3332085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23567" y="16325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39551" y="304526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项目三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81487" y="2000121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12329" y="3430401"/>
            <a:ext cx="19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0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24" grpId="0"/>
      <p:bldP spid="39" grpId="0"/>
      <p:bldP spid="40" grpId="0"/>
      <p:bldP spid="41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左大括号 1"/>
          <p:cNvSpPr/>
          <p:nvPr/>
        </p:nvSpPr>
        <p:spPr>
          <a:xfrm>
            <a:off x="3146720" y="1462863"/>
            <a:ext cx="370707" cy="2934157"/>
          </a:xfrm>
          <a:prstGeom prst="leftBrace">
            <a:avLst/>
          </a:prstGeom>
          <a:ln w="38100">
            <a:solidFill>
              <a:schemeClr val="tx1"/>
            </a:solidFill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3743542" y="206330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未完成的项目及情况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838888" y="2276246"/>
            <a:ext cx="1335946" cy="13359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未完成的项目</a:t>
              </a:r>
              <a:endParaRPr lang="zh-CN" altLang="en-US" dirty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3782773" y="1163553"/>
            <a:ext cx="727041" cy="7270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803508" y="2497084"/>
            <a:ext cx="811400" cy="81140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3867843" y="4019588"/>
            <a:ext cx="727041" cy="72704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05633" y="1357647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sz="16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95821" y="2733507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sz="16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48891" y="4189643"/>
            <a:ext cx="1028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zh-CN" altLang="en-US" sz="16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4333" y="1254559"/>
            <a:ext cx="4046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34333" y="2464202"/>
            <a:ext cx="4046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4521" y="3920338"/>
            <a:ext cx="404621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6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4" grpId="0"/>
      <p:bldP spid="78" grpId="0" animBg="1"/>
      <p:bldP spid="37" grpId="0"/>
      <p:bldP spid="39" grpId="0" animBg="1"/>
      <p:bldP spid="3" grpId="0"/>
      <p:bldP spid="41" grpId="0"/>
      <p:bldP spid="45" grpId="0"/>
      <p:bldP spid="4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1675936" y="2827672"/>
            <a:ext cx="7468064" cy="43222"/>
          </a:xfrm>
          <a:prstGeom prst="line">
            <a:avLst/>
          </a:prstGeom>
          <a:ln w="3810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1728267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214259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462735" y="2696709"/>
            <a:ext cx="333927" cy="333927"/>
            <a:chOff x="612948" y="3577580"/>
            <a:chExt cx="333927" cy="333927"/>
          </a:xfrm>
        </p:grpSpPr>
        <p:sp>
          <p:nvSpPr>
            <p:cNvPr id="7" name="椭圆 6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3210654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696646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182638" y="2696709"/>
            <a:ext cx="333927" cy="333927"/>
            <a:chOff x="612948" y="3577580"/>
            <a:chExt cx="333927" cy="333927"/>
          </a:xfrm>
        </p:grpSpPr>
        <p:sp>
          <p:nvSpPr>
            <p:cNvPr id="12" name="椭圆 11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椭圆 13"/>
          <p:cNvSpPr/>
          <p:nvPr/>
        </p:nvSpPr>
        <p:spPr>
          <a:xfrm>
            <a:off x="4930557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416549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5902541" y="2696709"/>
            <a:ext cx="333927" cy="333927"/>
            <a:chOff x="612948" y="3577580"/>
            <a:chExt cx="333927" cy="333927"/>
          </a:xfrm>
        </p:grpSpPr>
        <p:sp>
          <p:nvSpPr>
            <p:cNvPr id="17" name="椭圆 16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6650460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136452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622444" y="2696709"/>
            <a:ext cx="333927" cy="333927"/>
            <a:chOff x="612948" y="3577580"/>
            <a:chExt cx="333927" cy="333927"/>
          </a:xfrm>
        </p:grpSpPr>
        <p:sp>
          <p:nvSpPr>
            <p:cNvPr id="22" name="椭圆 21"/>
            <p:cNvSpPr/>
            <p:nvPr/>
          </p:nvSpPr>
          <p:spPr>
            <a:xfrm>
              <a:off x="612948" y="3577580"/>
              <a:ext cx="333927" cy="33392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67368" y="3632001"/>
              <a:ext cx="225086" cy="22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8370363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856351" y="282767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4"/>
          <p:cNvSpPr/>
          <p:nvPr/>
        </p:nvSpPr>
        <p:spPr>
          <a:xfrm>
            <a:off x="3979573" y="3289487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 rot="10800000">
            <a:off x="2250518" y="1483396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 rot="10800000">
            <a:off x="5689729" y="1569121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4"/>
          <p:cNvSpPr/>
          <p:nvPr/>
        </p:nvSpPr>
        <p:spPr>
          <a:xfrm>
            <a:off x="7434595" y="3289487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217695" y="1526045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项目一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217693" y="1793757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722460" y="1664532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二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722458" y="1932244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976191" y="3508643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976189" y="3776355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458274" y="3407242"/>
            <a:ext cx="1460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项目四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458272" y="3674954"/>
            <a:ext cx="17378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此处添加目标扼要说明，</a:t>
            </a:r>
            <a:endParaRPr lang="en-US" altLang="zh-CN" sz="1100" b="0" dirty="0" smtClean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zh-CN" altLang="en-US" sz="1100" b="0" dirty="0" smtClean="0">
                <a:solidFill>
                  <a:schemeClr val="tx2"/>
                </a:solidFill>
                <a:latin typeface="方正兰亭黑_GBK" pitchFamily="2" charset="-122"/>
                <a:ea typeface="方正兰亭黑_GBK" pitchFamily="2" charset="-122"/>
              </a:rPr>
              <a:t>添加简短说明文字。</a:t>
            </a:r>
            <a:endParaRPr lang="en-US" altLang="zh-CN" sz="1100" b="0" dirty="0">
              <a:solidFill>
                <a:schemeClr val="tx2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0" name="TextBox 93"/>
          <p:cNvSpPr txBox="1"/>
          <p:nvPr/>
        </p:nvSpPr>
        <p:spPr>
          <a:xfrm>
            <a:off x="3226584" y="133320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完成的项目及情况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59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78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0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  <p:bldP spid="10" grpId="0" animBg="1"/>
          <p:bldP spid="14" grpId="0" animBg="1"/>
          <p:bldP spid="15" grpId="0" animBg="1"/>
          <p:bldP spid="19" grpId="0" animBg="1"/>
          <p:bldP spid="20" grpId="0" animBg="1"/>
          <p:bldP spid="24" grpId="0" animBg="1"/>
          <p:bldP spid="25" grpId="0" animBg="1"/>
          <p:bldP spid="31" grpId="0" animBg="1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7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0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9" grpId="0" animBg="1"/>
          <p:bldP spid="10" grpId="0" animBg="1"/>
          <p:bldP spid="14" grpId="0" animBg="1"/>
          <p:bldP spid="15" grpId="0" animBg="1"/>
          <p:bldP spid="19" grpId="0" animBg="1"/>
          <p:bldP spid="20" grpId="0" animBg="1"/>
          <p:bldP spid="24" grpId="0" animBg="1"/>
          <p:bldP spid="25" grpId="0" animBg="1"/>
          <p:bldP spid="31" grpId="0" animBg="1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成功项目展示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26" y="0"/>
            <a:ext cx="9144000" cy="51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1196455" y="714376"/>
            <a:ext cx="6985520" cy="3598348"/>
            <a:chOff x="4304042" y="1286668"/>
            <a:chExt cx="3837945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304042" y="1286668"/>
              <a:ext cx="3837945" cy="2729523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</a:t>
              </a:r>
              <a:r>
                <a:rPr lang="zh-CN" altLang="en-US" sz="1200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     </a:t>
              </a:r>
              <a:endParaRPr lang="en-US" altLang="zh-CN" sz="12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eaLnBrk="0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</a:t>
              </a:r>
              <a:r>
                <a:rPr lang="en-US" altLang="zh-CN" sz="1200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     </a:t>
              </a:r>
              <a:r>
                <a:rPr lang="zh-CN" altLang="en-US" sz="1200" dirty="0" smtClean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岁月</a:t>
              </a: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流转，时光飞逝，转眼间</a:t>
              </a:r>
              <a:r>
                <a:rPr lang="en-US" altLang="zh-CN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2015</a:t>
              </a: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年的工作又接近尾声。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      回首过去一年的工作，经过全体领导及员工的共同努力，公司经营业绩保持良好，行业地位、社会形象日渐提升，各项工作全面发展。今年，面对经济下行所带来的影响，公司上下团结一致，奋力拼搏，打了一场漂亮的安全效益翻身仗。我们不仅在上半年实现了扭亏为赢，而且全年销售收入突破了</a:t>
              </a:r>
              <a:r>
                <a:rPr lang="en-US" altLang="zh-CN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3</a:t>
              </a: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亿元，标志着公司迈上了一个新台阶，步入了一个新的发展阶段。</a:t>
              </a:r>
            </a:p>
            <a:p>
              <a:pPr eaLnBrk="0" hangingPunct="0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      新起点、新希望。站在</a:t>
              </a:r>
              <a:r>
                <a:rPr lang="en-US" altLang="zh-CN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2016</a:t>
              </a:r>
              <a:r>
                <a:rPr lang="zh-CN" altLang="en-US" sz="1200" dirty="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年的起点，我们将继承和发扬过去工作中存在的优点，汲取经验，摒弃不足，满怀信心，以更清醒的头脑、更旺盛的斗志、更奋发的姿态和更充沛的干劲，向我们的既定目标进发！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18"/>
          <p:cNvSpPr>
            <a:spLocks noChangeArrowheads="1"/>
          </p:cNvSpPr>
          <p:nvPr/>
        </p:nvSpPr>
        <p:spPr bwMode="auto">
          <a:xfrm>
            <a:off x="1429359" y="797321"/>
            <a:ext cx="1210865" cy="708422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lIns="91411" tIns="45706" rIns="91411" bIns="45706">
            <a:spAutoFit/>
          </a:bodyPr>
          <a:lstStyle/>
          <a:p>
            <a:pPr algn="ctr" defTabSz="914171">
              <a:defRPr/>
            </a:pPr>
            <a:r>
              <a:rPr lang="zh-CN" altLang="en-US" sz="4000" b="1" kern="0" dirty="0"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前言</a:t>
            </a:r>
            <a:endParaRPr lang="zh-CN" altLang="en-US" b="1" kern="0" dirty="0"/>
          </a:p>
        </p:txBody>
      </p:sp>
      <p:sp>
        <p:nvSpPr>
          <p:cNvPr id="24" name="前言"/>
          <p:cNvSpPr>
            <a:spLocks noChangeArrowheads="1"/>
          </p:cNvSpPr>
          <p:nvPr/>
        </p:nvSpPr>
        <p:spPr bwMode="auto">
          <a:xfrm>
            <a:off x="2572161" y="1071164"/>
            <a:ext cx="1633537" cy="431006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lIns="91411" tIns="45706" rIns="91411" bIns="45706">
            <a:spAutoFit/>
          </a:bodyPr>
          <a:lstStyle/>
          <a:p>
            <a:pPr algn="ctr"/>
            <a:r>
              <a:rPr lang="en-US" altLang="zh-CN" sz="2200" dirty="0">
                <a:solidFill>
                  <a:srgbClr val="002060"/>
                </a:solidFill>
                <a:latin typeface="Impact" pitchFamily="34" charset="0"/>
                <a:ea typeface="方正兰亭黑_GBK" pitchFamily="2" charset="-122"/>
                <a:sym typeface="Impact" pitchFamily="34" charset="0"/>
              </a:rPr>
              <a:t>Introduction</a:t>
            </a:r>
            <a:endParaRPr lang="zh-CN" altLang="en-US" sz="2200" dirty="0">
              <a:solidFill>
                <a:srgbClr val="002060"/>
              </a:solidFill>
              <a:latin typeface="Impact" pitchFamily="34" charset="0"/>
              <a:ea typeface="方正兰亭黑_GBK" pitchFamily="2" charset="-122"/>
              <a:sym typeface="Impact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6071" y="3576160"/>
            <a:ext cx="1145954" cy="812764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  <a:ex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6674368" y="3604122"/>
            <a:ext cx="1243851" cy="788039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16" name="组合 15"/>
          <p:cNvGrpSpPr/>
          <p:nvPr/>
        </p:nvGrpSpPr>
        <p:grpSpPr>
          <a:xfrm>
            <a:off x="3469642" y="486633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2572161" y="4877081"/>
            <a:ext cx="274632" cy="26641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856188" y="4533101"/>
            <a:ext cx="656360" cy="6367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74567" y="486633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椭圆 34"/>
          <p:cNvSpPr/>
          <p:nvPr/>
        </p:nvSpPr>
        <p:spPr>
          <a:xfrm>
            <a:off x="3877086" y="4877081"/>
            <a:ext cx="274632" cy="26641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161113" y="4533101"/>
            <a:ext cx="656360" cy="6367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79492" y="486633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椭圆 41"/>
          <p:cNvSpPr/>
          <p:nvPr/>
        </p:nvSpPr>
        <p:spPr>
          <a:xfrm>
            <a:off x="5182011" y="4877081"/>
            <a:ext cx="274632" cy="26641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5466038" y="4533101"/>
            <a:ext cx="656360" cy="6367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356692" y="486633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6459211" y="4877081"/>
            <a:ext cx="274632" cy="26641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6743238" y="4533101"/>
            <a:ext cx="656360" cy="6367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646606" y="486633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椭圆 55"/>
          <p:cNvSpPr/>
          <p:nvPr/>
        </p:nvSpPr>
        <p:spPr>
          <a:xfrm>
            <a:off x="7749125" y="4877081"/>
            <a:ext cx="274632" cy="26641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8033152" y="4533101"/>
            <a:ext cx="656360" cy="6367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352305" y="486633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椭圆 62"/>
          <p:cNvSpPr/>
          <p:nvPr/>
        </p:nvSpPr>
        <p:spPr>
          <a:xfrm>
            <a:off x="1454824" y="4877081"/>
            <a:ext cx="274632" cy="26641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1738851" y="4533101"/>
            <a:ext cx="656360" cy="6367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52497" y="4866330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椭圆 69"/>
          <p:cNvSpPr/>
          <p:nvPr/>
        </p:nvSpPr>
        <p:spPr>
          <a:xfrm>
            <a:off x="155016" y="4877081"/>
            <a:ext cx="274632" cy="26641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/>
        </p:nvGrpSpPr>
        <p:grpSpPr>
          <a:xfrm>
            <a:off x="439043" y="4533101"/>
            <a:ext cx="656360" cy="6367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65" y="1719351"/>
            <a:ext cx="2221995" cy="34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20" y="1676977"/>
            <a:ext cx="2293443" cy="35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6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400"/>
                            </p:stCondLst>
                            <p:childTnLst>
                              <p:par>
                                <p:cTn id="7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00"/>
                            </p:stCondLst>
                            <p:childTnLst>
                              <p:par>
                                <p:cTn id="8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800"/>
                            </p:stCondLst>
                            <p:childTnLst>
                              <p:par>
                                <p:cTn id="8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200"/>
                            </p:stCondLst>
                            <p:childTnLst>
                              <p:par>
                                <p:cTn id="9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400"/>
                            </p:stCondLst>
                            <p:childTnLst>
                              <p:par>
                                <p:cTn id="10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600"/>
                            </p:stCondLst>
                            <p:childTnLst>
                              <p:par>
                                <p:cTn id="10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200"/>
                            </p:stCondLst>
                            <p:childTnLst>
                              <p:par>
                                <p:cTn id="1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400"/>
                            </p:stCondLst>
                            <p:childTnLst>
                              <p:par>
                                <p:cTn id="12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600"/>
                            </p:stCondLst>
                            <p:childTnLst>
                              <p:par>
                                <p:cTn id="1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800"/>
                            </p:stCondLst>
                            <p:childTnLst>
                              <p:par>
                                <p:cTn id="1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200"/>
                            </p:stCondLst>
                            <p:childTnLst>
                              <p:par>
                                <p:cTn id="14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0" grpId="0" animBg="1"/>
      <p:bldP spid="35" grpId="0" animBg="1"/>
      <p:bldP spid="42" grpId="0" animBg="1"/>
      <p:bldP spid="49" grpId="0" animBg="1"/>
      <p:bldP spid="56" grpId="0" animBg="1"/>
      <p:bldP spid="63" grpId="0" animBg="1"/>
      <p:bldP spid="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587482" y="206330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方正兰亭细黑_GBK" pitchFamily="2" charset="-122"/>
                <a:ea typeface="方正兰亭细黑_GBK" pitchFamily="2" charset="-122"/>
              </a:rPr>
              <a:t>成功的项目展现一</a:t>
            </a:r>
            <a:endParaRPr lang="zh-CN" altLang="en-US" sz="32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1825" y="204409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项目一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2367" y="303175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项目五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46897" y="302931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项目二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3736" y="20835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项目六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9242" y="3660123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项目四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23539" y="3679385"/>
            <a:ext cx="95410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方正兰亭细黑_GBK" pitchFamily="2" charset="-122"/>
                <a:ea typeface="方正兰亭细黑_GBK" pitchFamily="2" charset="-122"/>
              </a:rPr>
              <a:t>项目三</a:t>
            </a:r>
            <a:endParaRPr lang="zh-CN" altLang="en-US" sz="20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3501004" y="1626162"/>
            <a:ext cx="1966346" cy="57157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4000593" y="1626161"/>
            <a:ext cx="1466757" cy="131772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4933950" y="1626161"/>
            <a:ext cx="533400" cy="18048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5323787" y="1526337"/>
            <a:ext cx="617195" cy="184527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5467350" y="1626161"/>
            <a:ext cx="1476375" cy="12978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467350" y="1626161"/>
            <a:ext cx="1971675" cy="5715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3585393" y="2767153"/>
            <a:ext cx="594914" cy="59491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557610" y="3231814"/>
            <a:ext cx="594914" cy="59491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5684559" y="3192232"/>
            <a:ext cx="594914" cy="59491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769175" y="2734302"/>
            <a:ext cx="594914" cy="59491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286425" y="1919334"/>
            <a:ext cx="594914" cy="59491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3040551" y="1931175"/>
            <a:ext cx="594914" cy="59491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66168" y="1152524"/>
            <a:ext cx="1202577" cy="1174815"/>
            <a:chOff x="3851771" y="1163107"/>
            <a:chExt cx="143549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57888" y="1497105"/>
              <a:ext cx="1329381" cy="77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 smtClean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成功项目展现</a:t>
              </a:r>
              <a:endParaRPr lang="zh-CN" altLang="en-US" spc="300" dirty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95374" y="2403130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4525" y="337160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3862" y="4062732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52367" y="3431025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3689" y="2460578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33039" y="4068386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8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6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3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3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3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3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6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8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3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3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3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30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3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3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5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4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762125" y="855413"/>
            <a:ext cx="725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标的过程。组织管理是管理活动的一部分，也称组织职能。为了有效地实现目标，灵活地运用各种方法，把各种力量合理地组织和有效地协调起来的能力。包括协调关系的能力和善于用人的能力等等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4393926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867249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002567" y="3097311"/>
              <a:ext cx="1150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spc="300" dirty="0" smtClean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成功项目展现</a:t>
              </a:r>
              <a:endParaRPr lang="zh-CN" altLang="en-US" sz="2000" spc="300" dirty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3891179" y="2683936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121532" y="1686986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366131" y="2683936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874537" y="4127004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4381180" y="4114304"/>
            <a:ext cx="710139" cy="7101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137336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项目一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87221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项目五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01188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项目四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4516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项目二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65048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项目三</a:t>
            </a:r>
            <a:endParaRPr lang="zh-CN" altLang="en-US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89325" y="206330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成功的项目展现</a:t>
            </a:r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3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817007" y="1246912"/>
            <a:ext cx="321768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0369" y="2389808"/>
            <a:ext cx="2111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01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90369" y="3218448"/>
            <a:ext cx="2111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02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90369" y="4047089"/>
            <a:ext cx="18259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03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后。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8871" y="3718858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06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项目一</a:t>
            </a:r>
            <a:endParaRPr lang="zh-CN" altLang="en-US" sz="2000" dirty="0">
              <a:solidFill>
                <a:srgbClr val="00206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02334" y="2661429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06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项目二</a:t>
            </a:r>
            <a:endParaRPr lang="zh-CN" altLang="en-US" sz="2000" dirty="0">
              <a:solidFill>
                <a:srgbClr val="00206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80032" y="1607750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06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项目三</a:t>
            </a:r>
            <a:endParaRPr lang="zh-CN" altLang="en-US" sz="2000" dirty="0">
              <a:solidFill>
                <a:srgbClr val="00206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58068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solidFill>
                  <a:srgbClr val="00206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83505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solidFill>
                  <a:srgbClr val="00206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5514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2060"/>
                  </a:solidFill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solidFill>
                  <a:srgbClr val="00206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4" name="TextBox 93"/>
          <p:cNvSpPr txBox="1"/>
          <p:nvPr/>
        </p:nvSpPr>
        <p:spPr>
          <a:xfrm>
            <a:off x="3607037" y="133320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成功的项目展现三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8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502" y="3185983"/>
            <a:ext cx="2447760" cy="1519299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452" y="1734344"/>
            <a:ext cx="2903597" cy="1870305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2"/>
          <a:stretch/>
        </p:blipFill>
        <p:spPr bwMode="auto">
          <a:xfrm>
            <a:off x="7373452" y="2090820"/>
            <a:ext cx="1442525" cy="1854813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TextBox 93"/>
          <p:cNvSpPr txBox="1"/>
          <p:nvPr/>
        </p:nvSpPr>
        <p:spPr>
          <a:xfrm>
            <a:off x="3674259" y="133320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成功的项目展现四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892" y="1086943"/>
            <a:ext cx="2417560" cy="1523402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96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752477" y="219069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spc="300" dirty="0" smtClean="0">
                <a:latin typeface="方正兰亭细黑_GBK" pitchFamily="2" charset="-122"/>
                <a:ea typeface="方正兰亭细黑_GBK" pitchFamily="2" charset="-122"/>
              </a:rPr>
              <a:t>工作不足之处</a:t>
            </a:r>
            <a:endParaRPr lang="zh-CN" altLang="en-US" sz="2000" b="1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47430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0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83383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83383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7785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点击输入你的文本内容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90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关键字设问？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590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关键字设问？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590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关键字设问？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3834" y="4411977"/>
            <a:ext cx="2808312" cy="367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47417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593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8593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8593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8593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8593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8593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8593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02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没时间缴罚单！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02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工作太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忙，没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时间做饭！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02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快递没人收！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02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想吃日式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料理，附近却没有！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102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现在的食品安全让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人不放心！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02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对不良商家投诉无门！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02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…………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580155" y="1090340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37482" y="1326989"/>
            <a:ext cx="12573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25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5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500" b="1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2574" y="218392"/>
            <a:ext cx="20162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问题分析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08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3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6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9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656504" y="206330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工作中存在的问题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97707" y="922088"/>
            <a:ext cx="7148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77194" y="3814130"/>
            <a:ext cx="8002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问题三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84633" y="3796251"/>
            <a:ext cx="8002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问题四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65558" y="2380240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问题儿二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48220" y="2471360"/>
            <a:ext cx="8002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问题一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椭圆 34"/>
          <p:cNvSpPr/>
          <p:nvPr/>
        </p:nvSpPr>
        <p:spPr>
          <a:xfrm rot="10800000">
            <a:off x="4068211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4272414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5500095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5304697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69257" y="278537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5574" y="4157644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7373" y="278902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7055" y="421777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3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787097" y="950663"/>
            <a:ext cx="719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建立在团队的基础之上，发挥团队精神、互补互助以达到团队最大工作效率的能力。对于团队的成员来说，不仅要有个人能力，更需要有在不同的位置上各尽所能、与其他成员协调合作的能力。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46359" y="3344765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15393" y="2818794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17168" y="2292822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17517" y="1766850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55859" y="3476945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问题四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72040" y="2923940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问题三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0467" y="2423369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问题二</a:t>
            </a:r>
            <a:endParaRPr lang="zh-CN" altLang="en-US" sz="16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89965" y="1888907"/>
            <a:ext cx="80021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问题一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1996553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927845" y="4434476"/>
            <a:ext cx="500908" cy="50090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556762" y="3713198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2724801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317208" y="47538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449466" y="40877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2899989" y="1714183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2094543" y="2356561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545142" y="41424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762968" y="469885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2432084" y="2696479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3645387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718735" y="497541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825198" y="4106421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05902" y="3543559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36567" y="3138391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48914" y="2395698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50300" y="206330"/>
            <a:ext cx="3775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工作中存在的问题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3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3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3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3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1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  <p:bldP spid="68" grpId="0"/>
          <p:bldP spid="69" grpId="0"/>
          <p:bldP spid="70" grpId="0"/>
          <p:bldP spid="71" grpId="0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3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9" dur="3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3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3" dur="3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3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7" dur="3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3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1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/>
          <p:bldP spid="39" grpId="0"/>
          <p:bldP spid="40" grpId="0"/>
          <p:bldP spid="41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  <p:bldP spid="68" grpId="0"/>
          <p:bldP spid="69" grpId="0"/>
          <p:bldP spid="70" grpId="0"/>
          <p:bldP spid="71" grpId="0"/>
          <p:bldP spid="77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642642" y="206330"/>
            <a:ext cx="439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改进工作不足的方法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71439" y="826838"/>
            <a:ext cx="739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124992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34725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44458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954192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418117" y="2330007"/>
            <a:ext cx="1228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对策一</a:t>
            </a:r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537085" y="3700015"/>
            <a:ext cx="500908" cy="50090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679415" y="3924326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514298" y="392468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217964" y="4043024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137553" y="392934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024279" y="3921840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7515313" y="4053247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812368" y="3956451"/>
            <a:ext cx="250454" cy="25045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689016" y="3923044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113591" y="3931099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321777" y="3980235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862776" y="3740541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32394" y="4053531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468390" y="377663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168066" y="3868485"/>
            <a:ext cx="322151" cy="32215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037993" y="392122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168902" y="3924555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883692" y="4055787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734384" y="3741284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2652679" y="3977618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155525" y="3783833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8692495" y="3915261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46929" y="2320252"/>
            <a:ext cx="1228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对策二</a:t>
            </a:r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81848" y="2272857"/>
            <a:ext cx="1228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solidFill>
                  <a:schemeClr val="tx2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对策三</a:t>
            </a:r>
            <a:endParaRPr lang="en-US" altLang="zh-CN" sz="1400" dirty="0" smtClean="0">
              <a:solidFill>
                <a:schemeClr val="tx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solidFill>
                <a:schemeClr val="tx2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15470" y="2337283"/>
            <a:ext cx="1228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       </a:t>
            </a:r>
            <a:r>
              <a:rPr lang="zh-CN" altLang="en-US" sz="14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对策四</a:t>
            </a:r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endParaRPr lang="en-US" altLang="zh-CN" sz="1400" dirty="0" smtClean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  <a:p>
            <a:r>
              <a:rPr lang="zh-CN" altLang="en-US" sz="1000" dirty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您的内容打在这里，或者通过复制您的文本后，在此框中选择粘贴，并选择只保留文字。您的内容打在这里</a:t>
            </a:r>
            <a:r>
              <a:rPr lang="zh-CN" altLang="en-US" sz="1000" dirty="0" smtClean="0">
                <a:solidFill>
                  <a:schemeClr val="tx2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endParaRPr lang="zh-CN" altLang="en-US" sz="1000" dirty="0">
              <a:solidFill>
                <a:schemeClr val="tx2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3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67" grpId="0"/>
          <p:bldP spid="35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  <p:bldP spid="54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2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67" grpId="0"/>
          <p:bldP spid="35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  <p:bldP spid="54" grpId="0"/>
          <p:bldP spid="63" grpId="0"/>
          <p:bldP spid="64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3434191" y="2655705"/>
            <a:ext cx="4076666" cy="4076666"/>
          </a:xfrm>
          <a:prstGeom prst="blockArc">
            <a:avLst>
              <a:gd name="adj1" fmla="val 10800000"/>
              <a:gd name="adj2" fmla="val 1"/>
              <a:gd name="adj3" fmla="val 3011"/>
            </a:avLst>
          </a:prstGeom>
          <a:solidFill>
            <a:srgbClr val="EBEBEB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34"/>
          <p:cNvSpPr/>
          <p:nvPr/>
        </p:nvSpPr>
        <p:spPr>
          <a:xfrm rot="10190714">
            <a:off x="4678938" y="1596798"/>
            <a:ext cx="682401" cy="87760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 rot="13303882">
            <a:off x="7521477" y="3232795"/>
            <a:ext cx="730411" cy="948975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1594412">
            <a:off x="5976641" y="1608118"/>
            <a:ext cx="730411" cy="948975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椭圆 34"/>
          <p:cNvSpPr/>
          <p:nvPr/>
        </p:nvSpPr>
        <p:spPr>
          <a:xfrm rot="13009338">
            <a:off x="6961735" y="2211863"/>
            <a:ext cx="682401" cy="87760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9469324">
            <a:off x="3418240" y="2028988"/>
            <a:ext cx="730411" cy="948975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34"/>
          <p:cNvSpPr/>
          <p:nvPr/>
        </p:nvSpPr>
        <p:spPr>
          <a:xfrm rot="8068240">
            <a:off x="2651060" y="3176267"/>
            <a:ext cx="682401" cy="87760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806944" y="3161484"/>
            <a:ext cx="1550815" cy="1550819"/>
            <a:chOff x="3851771" y="1163107"/>
            <a:chExt cx="1402358" cy="1402358"/>
          </a:xfrm>
        </p:grpSpPr>
        <p:grpSp>
          <p:nvGrpSpPr>
            <p:cNvPr id="26" name="组合 2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08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030123" y="1333410"/>
              <a:ext cx="1186820" cy="1043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300" dirty="0">
                  <a:solidFill>
                    <a:schemeClr val="tx2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经验总结</a:t>
              </a:r>
            </a:p>
          </p:txBody>
        </p:sp>
      </p:grpSp>
      <p:sp>
        <p:nvSpPr>
          <p:cNvPr id="32" name="TextBox 93"/>
          <p:cNvSpPr txBox="1"/>
          <p:nvPr/>
        </p:nvSpPr>
        <p:spPr>
          <a:xfrm>
            <a:off x="4158899" y="13332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经验总结</a:t>
            </a:r>
            <a:endParaRPr lang="zh-CN" altLang="en-US" sz="36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4672" y="3484356"/>
            <a:ext cx="45941" cy="371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520291" y="2126636"/>
            <a:ext cx="433472" cy="5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endParaRPr lang="zh-CN" altLang="en-US" sz="3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7173" y="1692233"/>
            <a:ext cx="439637" cy="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4</a:t>
            </a:r>
            <a:endParaRPr lang="zh-CN" altLang="en-US" sz="3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62875" y="3371609"/>
            <a:ext cx="563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6</a:t>
            </a:r>
            <a:endParaRPr lang="zh-CN" altLang="en-US" sz="3200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38621" y="2301145"/>
            <a:ext cx="438097" cy="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5</a:t>
            </a:r>
            <a:endParaRPr lang="zh-CN" altLang="en-US" sz="32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8255" y="1682708"/>
            <a:ext cx="438097" cy="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79502" y="3265854"/>
            <a:ext cx="418057" cy="5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0061" y="2753544"/>
            <a:ext cx="1387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17654" y="1849973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06526" y="1107023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53709" y="1100031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2019" y="1765644"/>
            <a:ext cx="15634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58107" y="2672623"/>
            <a:ext cx="125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您的内容打在这里，或者通过复制您的文本后，在此框中选择粘贴</a:t>
            </a:r>
            <a:r>
              <a:rPr lang="zh-CN" altLang="en-US" sz="900" dirty="0" smtClean="0">
                <a:solidFill>
                  <a:schemeClr val="tx2"/>
                </a:solidFill>
                <a:latin typeface="Kozuka Gothic Pro R" pitchFamily="34" charset="-128"/>
                <a:ea typeface="Kozuka Gothic Pro R" pitchFamily="34" charset="-128"/>
              </a:rPr>
              <a:t>，</a:t>
            </a:r>
            <a:endParaRPr lang="zh-CN" altLang="en-US" sz="900" dirty="0">
              <a:solidFill>
                <a:schemeClr val="tx2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 animBg="1"/>
          <p:bldP spid="24" grpId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5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3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3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3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6" grpId="0" animBg="1"/>
          <p:bldP spid="24" grpId="0" animBg="1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7" grpId="0"/>
          <p:bldP spid="4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工作完成情况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成功项目展示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工作不足之处</a:t>
            </a:r>
            <a:endParaRPr 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62349" y="2676127"/>
            <a:ext cx="1047751" cy="1047751"/>
            <a:chOff x="1008115" y="2542722"/>
            <a:chExt cx="1360493" cy="1360493"/>
          </a:xfrm>
        </p:grpSpPr>
        <p:grpSp>
          <p:nvGrpSpPr>
            <p:cNvPr id="17" name="组合 1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351287" y="2797030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1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98332" y="2647118"/>
            <a:ext cx="1047751" cy="1047751"/>
            <a:chOff x="4770261" y="2542722"/>
            <a:chExt cx="1360493" cy="1360493"/>
          </a:xfrm>
        </p:grpSpPr>
        <p:grpSp>
          <p:nvGrpSpPr>
            <p:cNvPr id="22" name="组合 21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124493" y="2780033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3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98370" y="1648195"/>
            <a:ext cx="1047751" cy="1047751"/>
            <a:chOff x="2889188" y="1494971"/>
            <a:chExt cx="1360493" cy="1360493"/>
          </a:xfrm>
        </p:grpSpPr>
        <p:grpSp>
          <p:nvGrpSpPr>
            <p:cNvPr id="27" name="组合 26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243268" y="1759181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2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82508" y="1561903"/>
            <a:ext cx="1047751" cy="1047751"/>
            <a:chOff x="6651335" y="1494971"/>
            <a:chExt cx="1360493" cy="1360493"/>
          </a:xfrm>
        </p:grpSpPr>
        <p:grpSp>
          <p:nvGrpSpPr>
            <p:cNvPr id="32" name="组合 31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80723" y="172416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4</a:t>
              </a:r>
              <a:endParaRPr lang="zh-CN" altLang="en-US" sz="4000" b="1" dirty="0">
                <a:solidFill>
                  <a:srgbClr val="002060"/>
                </a:solidFill>
                <a:latin typeface="微软雅黑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120313" y="2635778"/>
            <a:ext cx="1047751" cy="1047751"/>
            <a:chOff x="6651335" y="1494971"/>
            <a:chExt cx="1360493" cy="1360493"/>
          </a:xfrm>
        </p:grpSpPr>
        <p:grpSp>
          <p:nvGrpSpPr>
            <p:cNvPr id="37" name="组合 36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11696" y="1738356"/>
              <a:ext cx="649839" cy="919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 smtClean="0">
                  <a:solidFill>
                    <a:srgbClr val="002060"/>
                  </a:solidFill>
                  <a:latin typeface="微软雅黑" pitchFamily="34" charset="-122"/>
                  <a:ea typeface="造字工房劲黑（非商用）常规体" pitchFamily="50" charset="-122"/>
                </a:rPr>
                <a:t>5</a:t>
              </a: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888" y="475567"/>
            <a:ext cx="20162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目 录 页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2207" y="2283718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21238" y="3318242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21200" y="2268090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71195" y="3317845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7546" y="2266552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new </a:t>
            </a:r>
            <a:r>
              <a:rPr lang="en-US" altLang="zh-CN" sz="1200" dirty="0" smtClean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year Plan</a:t>
            </a:r>
            <a:endParaRPr lang="zh-CN" altLang="en-US" sz="12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61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41" grpId="0"/>
      <p:bldP spid="45" grpId="0"/>
      <p:bldP spid="46" grpId="0"/>
      <p:bldP spid="47" grpId="0"/>
      <p:bldP spid="48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752477" y="2190690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明年工作计划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47430" y="2694582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latin typeface="Kozuka Gothic Pro R" pitchFamily="34" charset="-128"/>
                <a:ea typeface="Kozuka Gothic Pro R" pitchFamily="34" charset="-128"/>
              </a:rPr>
              <a:t>new year Plan</a:t>
            </a:r>
            <a:endParaRPr lang="zh-CN" altLang="en-US" sz="16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26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29031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2212392" y="3447812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90152" y="3571714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763855" y="3377093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396616" y="3498702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937615" y="3259008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230364" y="3302300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767334" y="3433728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532487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624018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2487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624018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32487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624018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32487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624018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32487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624018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32487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624018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412438" y="1450900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4133217" y="3072585"/>
            <a:ext cx="167224" cy="16722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928318" y="3190313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411342" y="1952988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4411153" y="2462943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4410057" y="2965031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4412483" y="3467289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4411387" y="3969377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6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12393" y="2417860"/>
            <a:ext cx="1554942" cy="1667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2000" b="1" dirty="0">
                <a:solidFill>
                  <a:srgbClr val="002060"/>
                </a:solidFill>
                <a:latin typeface="+mn-ea"/>
              </a:rPr>
              <a:t>点击添加标题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9157" y="275542"/>
            <a:ext cx="26160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</p:spTree>
    <p:extLst>
      <p:ext uri="{BB962C8B-B14F-4D97-AF65-F5344CB8AC3E}">
        <p14:creationId xmlns:p14="http://schemas.microsoft.com/office/powerpoint/2010/main" val="507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724291" y="990600"/>
            <a:ext cx="3081928" cy="3813398"/>
            <a:chOff x="865232" y="1286330"/>
            <a:chExt cx="4013321" cy="49661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 cstate="print"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/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124227" y="3600953"/>
            <a:ext cx="843538" cy="2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5109940" y="3912960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171415" y="3600953"/>
            <a:ext cx="843538" cy="26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157128" y="3912960"/>
            <a:ext cx="1928420" cy="7017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9509" y="238187"/>
            <a:ext cx="25202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111114" y="1126258"/>
            <a:ext cx="2263519" cy="350012"/>
            <a:chOff x="814328" y="3219334"/>
            <a:chExt cx="2797200" cy="432536"/>
          </a:xfrm>
        </p:grpSpPr>
        <p:grpSp>
          <p:nvGrpSpPr>
            <p:cNvPr id="24" name="组合 23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2060"/>
                  </a:solidFill>
                </a:rPr>
                <a:t>点击输入标题</a:t>
              </a:r>
              <a:r>
                <a:rPr lang="zh-CN" altLang="en-US" sz="1100" b="0" dirty="0" smtClean="0">
                  <a:solidFill>
                    <a:srgbClr val="002060"/>
                  </a:solidFill>
                </a:rPr>
                <a:t>文本小标签</a:t>
              </a:r>
              <a:endParaRPr lang="zh-CN" altLang="en-US" sz="1100" b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12997" y="1558305"/>
            <a:ext cx="2916000" cy="350012"/>
            <a:chOff x="814327" y="3219334"/>
            <a:chExt cx="3603522" cy="432536"/>
          </a:xfrm>
        </p:grpSpPr>
        <p:grpSp>
          <p:nvGrpSpPr>
            <p:cNvPr id="31" name="组合 30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2060"/>
                  </a:solidFill>
                </a:rPr>
                <a:t>点击输入标题</a:t>
              </a:r>
              <a:r>
                <a:rPr lang="zh-CN" altLang="en-US" sz="1100" b="0" dirty="0" smtClean="0">
                  <a:solidFill>
                    <a:srgbClr val="002060"/>
                  </a:solidFill>
                </a:rPr>
                <a:t>文本及描述说明</a:t>
              </a:r>
              <a:endParaRPr lang="zh-CN" altLang="en-US" sz="1100" b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24228" y="1990353"/>
            <a:ext cx="2401200" cy="350012"/>
            <a:chOff x="814328" y="3219334"/>
            <a:chExt cx="2967344" cy="432536"/>
          </a:xfrm>
        </p:grpSpPr>
        <p:grpSp>
          <p:nvGrpSpPr>
            <p:cNvPr id="38" name="组合 37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圆角矩形 41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2060"/>
                  </a:solidFill>
                </a:rPr>
                <a:t>点击输入标题</a:t>
              </a:r>
              <a:r>
                <a:rPr lang="zh-CN" altLang="en-US" sz="1100" b="0" dirty="0" smtClean="0">
                  <a:solidFill>
                    <a:srgbClr val="002060"/>
                  </a:solidFill>
                </a:rPr>
                <a:t>文本小标签</a:t>
              </a:r>
              <a:endParaRPr lang="zh-CN" altLang="en-US" sz="1100" b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21757" y="2422401"/>
            <a:ext cx="1972203" cy="350012"/>
            <a:chOff x="814328" y="3219334"/>
            <a:chExt cx="2437200" cy="432536"/>
          </a:xfrm>
        </p:grpSpPr>
        <p:grpSp>
          <p:nvGrpSpPr>
            <p:cNvPr id="45" name="组合 44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2060"/>
                  </a:solidFill>
                </a:rPr>
                <a:t>点击输入标题文本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138679" y="2854449"/>
            <a:ext cx="2344214" cy="350012"/>
            <a:chOff x="814328" y="3219334"/>
            <a:chExt cx="2896922" cy="432536"/>
          </a:xfrm>
        </p:grpSpPr>
        <p:grpSp>
          <p:nvGrpSpPr>
            <p:cNvPr id="52" name="组合 51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圆角矩形 55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5" name="椭圆 5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224125" y="3331792"/>
              <a:ext cx="2334260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02060"/>
                  </a:solidFill>
                </a:rPr>
                <a:t>点击输入</a:t>
              </a:r>
              <a:r>
                <a:rPr lang="zh-CN" altLang="en-US" sz="1100" b="0" dirty="0" smtClean="0">
                  <a:solidFill>
                    <a:srgbClr val="002060"/>
                  </a:solidFill>
                </a:rPr>
                <a:t>标题描述文本</a:t>
              </a:r>
              <a:endParaRPr lang="zh-CN" altLang="en-US" sz="1100" b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7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燕尾形 1"/>
          <p:cNvSpPr/>
          <p:nvPr/>
        </p:nvSpPr>
        <p:spPr>
          <a:xfrm>
            <a:off x="1794779" y="2480499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/>
          </a:p>
        </p:txBody>
      </p:sp>
      <p:sp>
        <p:nvSpPr>
          <p:cNvPr id="3" name="燕尾形 2"/>
          <p:cNvSpPr/>
          <p:nvPr/>
        </p:nvSpPr>
        <p:spPr>
          <a:xfrm>
            <a:off x="2514859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/>
          </a:p>
        </p:txBody>
      </p:sp>
      <p:sp>
        <p:nvSpPr>
          <p:cNvPr id="4" name="燕尾形 3"/>
          <p:cNvSpPr/>
          <p:nvPr/>
        </p:nvSpPr>
        <p:spPr>
          <a:xfrm>
            <a:off x="3234939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/>
          </a:p>
        </p:txBody>
      </p:sp>
      <p:sp>
        <p:nvSpPr>
          <p:cNvPr id="5" name="燕尾形 4"/>
          <p:cNvSpPr/>
          <p:nvPr/>
        </p:nvSpPr>
        <p:spPr>
          <a:xfrm>
            <a:off x="3928890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4711264" y="3018148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89063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48903" y="1563638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4171043" y="3353874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658875" y="3353872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五边形 28"/>
          <p:cNvSpPr/>
          <p:nvPr/>
        </p:nvSpPr>
        <p:spPr>
          <a:xfrm>
            <a:off x="1685925" y="2473083"/>
            <a:ext cx="507740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/>
          </a:p>
        </p:txBody>
      </p:sp>
      <p:sp>
        <p:nvSpPr>
          <p:cNvPr id="30" name="TextBox 29"/>
          <p:cNvSpPr txBox="1"/>
          <p:nvPr/>
        </p:nvSpPr>
        <p:spPr>
          <a:xfrm>
            <a:off x="4359044" y="229345"/>
            <a:ext cx="24834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2559" y="1347613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    点击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。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       点击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输入简要文字内容，文字内容需概括精炼，不用多余的文字修饰，言简意赅的说明该项内容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。</a:t>
            </a:r>
            <a:endParaRPr lang="en-US" altLang="zh-CN" sz="1000" dirty="0"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832879" y="1119451"/>
            <a:ext cx="2327891" cy="444187"/>
            <a:chOff x="814328" y="3219334"/>
            <a:chExt cx="2266827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1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 smtClean="0">
                  <a:solidFill>
                    <a:srgbClr val="002060"/>
                  </a:solidFill>
                  <a:latin typeface="+mn-ea"/>
                </a:rPr>
                <a:t>点击添加标题</a:t>
              </a:r>
              <a:endParaRPr lang="zh-CN" altLang="en-US" sz="1300" dirty="0">
                <a:solidFill>
                  <a:srgbClr val="002060"/>
                </a:solidFill>
                <a:latin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442851" y="3723878"/>
            <a:ext cx="2327891" cy="444187"/>
            <a:chOff x="814325" y="3219334"/>
            <a:chExt cx="2266826" cy="432536"/>
          </a:xfrm>
        </p:grpSpPr>
        <p:grpSp>
          <p:nvGrpSpPr>
            <p:cNvPr id="42" name="组合 41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圆角矩形 46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5" name="椭圆 44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rgbClr val="002060"/>
                  </a:solidFill>
                  <a:latin typeface="+mn-ea"/>
                </a:rPr>
                <a:t>点击添加标题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228531" y="1623507"/>
            <a:ext cx="2327891" cy="444187"/>
            <a:chOff x="814328" y="3219334"/>
            <a:chExt cx="2266829" cy="432536"/>
          </a:xfrm>
        </p:grpSpPr>
        <p:grpSp>
          <p:nvGrpSpPr>
            <p:cNvPr id="49" name="组合 48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圆角矩形 53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2" name="椭圆 51"/>
              <p:cNvSpPr>
                <a:spLocks/>
              </p:cNvSpPr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3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183671" y="3331792"/>
              <a:ext cx="184769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rgbClr val="002060"/>
                  </a:solidFill>
                  <a:latin typeface="+mn-ea"/>
                </a:rPr>
                <a:t>点击添加标题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955019" y="4299942"/>
            <a:ext cx="2327891" cy="444187"/>
            <a:chOff x="814328" y="3219334"/>
            <a:chExt cx="2266828" cy="432536"/>
          </a:xfrm>
        </p:grpSpPr>
        <p:grpSp>
          <p:nvGrpSpPr>
            <p:cNvPr id="57" name="组合 56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圆角矩形 60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圆角矩形 61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椭圆 59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bg1"/>
                    </a:solidFill>
                  </a:rPr>
                  <a:t>4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085352" y="3345963"/>
              <a:ext cx="1926671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rgbClr val="002060"/>
                  </a:solidFill>
                  <a:latin typeface="+mn-ea"/>
                </a:rPr>
                <a:t>点击添加标题</a:t>
              </a: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675099" y="2057728"/>
            <a:ext cx="1698901" cy="1620807"/>
            <a:chOff x="3197225" y="3458369"/>
            <a:chExt cx="533400" cy="487363"/>
          </a:xfrm>
          <a:solidFill>
            <a:srgbClr val="C00000"/>
          </a:solidFill>
        </p:grpSpPr>
        <p:sp>
          <p:nvSpPr>
            <p:cNvPr id="7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/>
            </a:p>
          </p:txBody>
        </p:sp>
        <p:sp>
          <p:nvSpPr>
            <p:cNvPr id="8" name="Freeform 313"/>
            <p:cNvSpPr>
              <a:spLocks/>
            </p:cNvSpPr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/>
            </a:p>
          </p:txBody>
        </p:sp>
      </p:grpSp>
    </p:spTree>
    <p:extLst>
      <p:ext uri="{BB962C8B-B14F-4D97-AF65-F5344CB8AC3E}">
        <p14:creationId xmlns:p14="http://schemas.microsoft.com/office/powerpoint/2010/main" val="5831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87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9" grpId="0" animBg="1"/>
      <p:bldP spid="31" grpId="0"/>
      <p:bldP spid="3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7"/>
          <p:cNvSpPr>
            <a:spLocks/>
          </p:cNvSpPr>
          <p:nvPr/>
        </p:nvSpPr>
        <p:spPr bwMode="auto">
          <a:xfrm>
            <a:off x="3856135" y="1205986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 flipV="1">
            <a:off x="4952051" y="1998074"/>
            <a:ext cx="1105214" cy="565931"/>
          </a:xfrm>
          <a:prstGeom prst="line">
            <a:avLst/>
          </a:prstGeom>
          <a:noFill/>
          <a:ln w="38100" cap="flat">
            <a:solidFill>
              <a:srgbClr val="002060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H="1">
            <a:off x="5118773" y="3134714"/>
            <a:ext cx="938492" cy="576195"/>
          </a:xfrm>
          <a:prstGeom prst="line">
            <a:avLst/>
          </a:prstGeom>
          <a:noFill/>
          <a:ln w="38100" cap="flat">
            <a:solidFill>
              <a:srgbClr val="002060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H="1">
            <a:off x="4572835" y="2862170"/>
            <a:ext cx="1484430" cy="0"/>
          </a:xfrm>
          <a:prstGeom prst="line">
            <a:avLst/>
          </a:prstGeom>
          <a:noFill/>
          <a:ln w="38100" cap="flat">
            <a:solidFill>
              <a:srgbClr val="002060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869045" y="2358114"/>
            <a:ext cx="1057687" cy="105768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3855980" y="967751"/>
            <a:ext cx="1149740" cy="1149740"/>
            <a:chOff x="2342140" y="893355"/>
            <a:chExt cx="1149740" cy="1149740"/>
          </a:xfrm>
        </p:grpSpPr>
        <p:grpSp>
          <p:nvGrpSpPr>
            <p:cNvPr id="51" name="组合 50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KSO_Shape"/>
            <p:cNvSpPr>
              <a:spLocks/>
            </p:cNvSpPr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49536" y="2286106"/>
            <a:ext cx="1149740" cy="1149740"/>
            <a:chOff x="1835696" y="2211710"/>
            <a:chExt cx="1149740" cy="1149740"/>
          </a:xfrm>
        </p:grpSpPr>
        <p:grpSp>
          <p:nvGrpSpPr>
            <p:cNvPr id="56" name="组合 55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KSO_Shape"/>
            <p:cNvSpPr>
              <a:spLocks/>
            </p:cNvSpPr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97608" y="3510242"/>
            <a:ext cx="1149740" cy="1149740"/>
            <a:chOff x="2483768" y="3435846"/>
            <a:chExt cx="1149740" cy="1149740"/>
          </a:xfrm>
        </p:grpSpPr>
        <p:grpSp>
          <p:nvGrpSpPr>
            <p:cNvPr id="61" name="组合 60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KSO_Shape"/>
            <p:cNvSpPr>
              <a:spLocks/>
            </p:cNvSpPr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945651" y="1651003"/>
            <a:ext cx="2016224" cy="2072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>
              <a:lnSpc>
                <a:spcPct val="130000"/>
              </a:lnSpc>
              <a:defRPr/>
            </a:pP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输入简要文字内容，文字内容需概括精炼，不用多余的文字修饰，言简意赅的说明分项内容</a:t>
            </a:r>
            <a:r>
              <a:rPr lang="en-US" altLang="zh-CN" sz="1100" dirty="0" smtClean="0"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85440" y="1316053"/>
            <a:ext cx="1036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318992" y="1646466"/>
            <a:ext cx="12033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点击输入说明文字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19781" y="2650413"/>
            <a:ext cx="1331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02187" y="2980826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点击输入说明文字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96639" y="4050404"/>
            <a:ext cx="11665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96639" y="4380817"/>
            <a:ext cx="116650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点击输入说明文字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85373" y="2564005"/>
            <a:ext cx="10368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标题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3072" y="245478"/>
            <a:ext cx="25777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明年工作计划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82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6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6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39" grpId="0" animBg="1"/>
          <p:bldP spid="40" grpId="0" animBg="1"/>
          <p:bldP spid="65" grpId="0" animBg="1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6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68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69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0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1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3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6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8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8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8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8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0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0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0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6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7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8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9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0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1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2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3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4" presetID="2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6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7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2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3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5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7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8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9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4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39" grpId="0" animBg="1"/>
          <p:bldP spid="40" grpId="0" animBg="1"/>
          <p:bldP spid="65" grpId="0" animBg="1"/>
          <p:bldP spid="72" grpId="0"/>
          <p:bldP spid="73" grpId="0"/>
          <p:bldP spid="74" grpId="0"/>
          <p:bldP spid="75" grpId="0"/>
          <p:bldP spid="76" grpId="0"/>
          <p:bldP spid="77" grpId="0"/>
          <p:bldP spid="78" grpId="0"/>
          <p:bldP spid="79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67153" y="1627928"/>
            <a:ext cx="167706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THANKS</a:t>
            </a:r>
            <a:endParaRPr lang="zh-CN" altLang="en-US" sz="2800" dirty="0">
              <a:solidFill>
                <a:schemeClr val="tx2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7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年度工作概述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561232"/>
            <a:ext cx="2060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</a:rPr>
              <a:t>Annual work </a:t>
            </a:r>
            <a:r>
              <a:rPr lang="en-US" altLang="zh-CN" sz="1600" dirty="0" smtClean="0">
                <a:solidFill>
                  <a:srgbClr val="002060"/>
                </a:solidFill>
              </a:rPr>
              <a:t>summary</a:t>
            </a:r>
            <a:endParaRPr lang="zh-CN" altLang="en-US" sz="1600" dirty="0">
              <a:solidFill>
                <a:srgbClr val="00206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solidFill>
            <a:srgbClr val="002060"/>
          </a:solidFill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>
            <a:endCxn id="42" idx="1"/>
          </p:cNvCxnSpPr>
          <p:nvPr/>
        </p:nvCxnSpPr>
        <p:spPr>
          <a:xfrm flipV="1">
            <a:off x="3117067" y="2801517"/>
            <a:ext cx="1539217" cy="1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45" idx="1"/>
          </p:cNvCxnSpPr>
          <p:nvPr/>
        </p:nvCxnSpPr>
        <p:spPr>
          <a:xfrm>
            <a:off x="2855393" y="3000802"/>
            <a:ext cx="1781841" cy="104849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964667" y="1445895"/>
            <a:ext cx="1762834" cy="9571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746176" y="1998345"/>
            <a:ext cx="1619642" cy="1658481"/>
            <a:chOff x="6651335" y="1494971"/>
            <a:chExt cx="1360493" cy="1360493"/>
          </a:xfrm>
        </p:grpSpPr>
        <p:grpSp>
          <p:nvGrpSpPr>
            <p:cNvPr id="12" name="组合 11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854606" y="1702647"/>
              <a:ext cx="930712" cy="98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00206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工作</a:t>
              </a:r>
              <a:endParaRPr lang="en-US" altLang="zh-CN" sz="3600" dirty="0" smtClean="0">
                <a:solidFill>
                  <a:srgbClr val="00206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  <a:p>
              <a:r>
                <a:rPr lang="zh-CN" altLang="en-US" sz="3600" dirty="0" smtClean="0">
                  <a:solidFill>
                    <a:srgbClr val="00206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概述</a:t>
              </a:r>
              <a:endParaRPr lang="zh-CN" altLang="en-US" sz="3600" dirty="0">
                <a:solidFill>
                  <a:srgbClr val="00206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70556" y="1037830"/>
            <a:ext cx="4181432" cy="102905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2060"/>
                  </a:solidFill>
                </a:rPr>
                <a:t>点击添加你的标题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，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90820" y="206330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50657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4604111" y="2286990"/>
            <a:ext cx="4181432" cy="102905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圆角矩形 4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351930" y="1373339"/>
              <a:ext cx="374217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2060"/>
                  </a:solidFill>
                </a:rPr>
                <a:t>点击添加你的标题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，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85061" y="3534765"/>
            <a:ext cx="4181432" cy="1029053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4" name="圆角矩形 4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351930" y="1373340"/>
              <a:ext cx="3742172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2060"/>
                  </a:solidFill>
                </a:rPr>
                <a:t>点击添加你的标题</a:t>
              </a:r>
              <a:endParaRPr lang="en-US" altLang="zh-CN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zh-CN" altLang="en-US" sz="1200" dirty="0">
                  <a:solidFill>
                    <a:schemeClr val="tx1"/>
                  </a:solidFill>
                </a:rPr>
                <a:t>您的内容打在这里，或者通过复制您的文本后，在此框中选择粘贴，并选择只保留文字。您的内容打在这里，或者通过复制您的文本后</a:t>
              </a:r>
              <a:r>
                <a:rPr lang="zh-CN" altLang="en-US" sz="1200" dirty="0" smtClean="0">
                  <a:solidFill>
                    <a:schemeClr val="tx1"/>
                  </a:solidFill>
                </a:rPr>
                <a:t>，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13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圆角矩形 44"/>
          <p:cNvSpPr/>
          <p:nvPr/>
        </p:nvSpPr>
        <p:spPr>
          <a:xfrm>
            <a:off x="2382048" y="1580737"/>
            <a:ext cx="1309958" cy="3290821"/>
          </a:xfrm>
          <a:prstGeom prst="roundRect">
            <a:avLst>
              <a:gd name="adj" fmla="val 9741"/>
            </a:avLst>
          </a:prstGeom>
          <a:gradFill flip="none" rotWithShape="1">
            <a:gsLst>
              <a:gs pos="59000">
                <a:srgbClr val="EFEFEF"/>
              </a:gs>
              <a:gs pos="6000">
                <a:srgbClr val="DFDFDF"/>
              </a:gs>
              <a:gs pos="0">
                <a:schemeClr val="bg1"/>
              </a:gs>
              <a:gs pos="96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190500" dist="63500" dir="78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750307" y="1584462"/>
            <a:ext cx="1309958" cy="3290821"/>
          </a:xfrm>
          <a:prstGeom prst="roundRect">
            <a:avLst>
              <a:gd name="adj" fmla="val 9741"/>
            </a:avLst>
          </a:prstGeom>
          <a:gradFill flip="none" rotWithShape="1">
            <a:gsLst>
              <a:gs pos="59000">
                <a:srgbClr val="EFEFEF"/>
              </a:gs>
              <a:gs pos="6000">
                <a:srgbClr val="DFDFDF"/>
              </a:gs>
              <a:gs pos="0">
                <a:schemeClr val="bg1"/>
              </a:gs>
              <a:gs pos="96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outerShdw blurRad="190500" dist="63500" dir="78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093765" y="1548695"/>
            <a:ext cx="1309958" cy="3290821"/>
          </a:xfrm>
          <a:prstGeom prst="roundRect">
            <a:avLst>
              <a:gd name="adj" fmla="val 9741"/>
            </a:avLst>
          </a:prstGeom>
          <a:solidFill>
            <a:srgbClr val="002060"/>
          </a:solidFill>
          <a:ln>
            <a:noFill/>
          </a:ln>
          <a:effectLst>
            <a:outerShdw blurRad="241300" dist="139700" dir="8100000" sx="98000" sy="98000" algn="tr" rotWithShape="0">
              <a:prstClr val="black">
                <a:alpha val="8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7338060" y="1535995"/>
            <a:ext cx="1309958" cy="3290821"/>
          </a:xfrm>
          <a:prstGeom prst="roundRect">
            <a:avLst>
              <a:gd name="adj" fmla="val 9741"/>
            </a:avLst>
          </a:prstGeom>
          <a:solidFill>
            <a:srgbClr val="002060"/>
          </a:solidFill>
          <a:ln>
            <a:noFill/>
          </a:ln>
          <a:effectLst>
            <a:outerShdw blurRad="190500" dist="63500" dir="78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10587" y="1719331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28501" y="1706631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66913" y="1589156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573707" y="1693931"/>
            <a:ext cx="876747" cy="876748"/>
          </a:xfrm>
          <a:prstGeom prst="ellipse">
            <a:avLst/>
          </a:prstGeom>
          <a:gradFill>
            <a:gsLst>
              <a:gs pos="28000">
                <a:srgbClr val="D8D1D8"/>
              </a:gs>
              <a:gs pos="76000">
                <a:srgbClr val="F2F2F2"/>
              </a:gs>
            </a:gsLst>
            <a:lin ang="7800000" scaled="0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outerShdw blurRad="241300" dist="177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2603181" y="1907615"/>
            <a:ext cx="99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40%</a:t>
            </a:r>
            <a:endParaRPr lang="zh-CN" altLang="en-US" sz="2800" dirty="0"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4259510" y="1844115"/>
            <a:ext cx="104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2"/>
                </a:solidFill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50%</a:t>
            </a:r>
            <a:endParaRPr lang="zh-CN" altLang="en-US" sz="3200" dirty="0">
              <a:solidFill>
                <a:schemeClr val="tx2"/>
              </a:solidFill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5948263" y="1793315"/>
            <a:ext cx="102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60%</a:t>
            </a:r>
            <a:endParaRPr lang="zh-CN" altLang="en-US" sz="2800" dirty="0"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7529200" y="1844115"/>
            <a:ext cx="9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tx2"/>
                </a:solidFill>
                <a:latin typeface="Stencil" panose="040409050D0802020404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70%</a:t>
            </a:r>
            <a:endParaRPr lang="zh-CN" altLang="en-US" sz="3200" dirty="0">
              <a:solidFill>
                <a:schemeClr val="tx2"/>
              </a:solidFill>
              <a:latin typeface="Stencil" panose="040409050D0802020404" pitchFamily="82" charset="0"/>
              <a:ea typeface="Arial Unicode MS" panose="020B0604020202020204" pitchFamily="34" charset="-122"/>
              <a:cs typeface="Segoe UI Black" panose="020B0A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2401707" y="2697687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329141" y="3198258"/>
            <a:ext cx="1415772" cy="1549974"/>
            <a:chOff x="418404" y="1881001"/>
            <a:chExt cx="2954929" cy="2231497"/>
          </a:xfrm>
        </p:grpSpPr>
        <p:sp>
          <p:nvSpPr>
            <p:cNvPr id="18" name="矩形 17"/>
            <p:cNvSpPr/>
            <p:nvPr/>
          </p:nvSpPr>
          <p:spPr>
            <a:xfrm>
              <a:off x="418404" y="2428690"/>
              <a:ext cx="2498645" cy="168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ea typeface="Arial Unicode MS" panose="020B0604020202020204" pitchFamily="34" charset="-122"/>
              </a:endParaRPr>
            </a:p>
          </p:txBody>
        </p:sp>
        <p:sp>
          <p:nvSpPr>
            <p:cNvPr id="19" name="文本框 16"/>
            <p:cNvSpPr txBox="1"/>
            <p:nvPr/>
          </p:nvSpPr>
          <p:spPr>
            <a:xfrm>
              <a:off x="418404" y="1881001"/>
              <a:ext cx="2954929" cy="48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2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sp>
        <p:nvSpPr>
          <p:cNvPr id="20" name="Freeform 65"/>
          <p:cNvSpPr>
            <a:spLocks noChangeAspect="1"/>
          </p:cNvSpPr>
          <p:nvPr/>
        </p:nvSpPr>
        <p:spPr bwMode="auto">
          <a:xfrm>
            <a:off x="4524482" y="2838371"/>
            <a:ext cx="344169" cy="275057"/>
          </a:xfrm>
          <a:custGeom>
            <a:avLst/>
            <a:gdLst>
              <a:gd name="T0" fmla="*/ 203 w 206"/>
              <a:gd name="T1" fmla="*/ 3 h 164"/>
              <a:gd name="T2" fmla="*/ 154 w 206"/>
              <a:gd name="T3" fmla="*/ 82 h 164"/>
              <a:gd name="T4" fmla="*/ 147 w 206"/>
              <a:gd name="T5" fmla="*/ 83 h 164"/>
              <a:gd name="T6" fmla="*/ 123 w 206"/>
              <a:gd name="T7" fmla="*/ 61 h 164"/>
              <a:gd name="T8" fmla="*/ 115 w 206"/>
              <a:gd name="T9" fmla="*/ 62 h 164"/>
              <a:gd name="T10" fmla="*/ 82 w 206"/>
              <a:gd name="T11" fmla="*/ 111 h 164"/>
              <a:gd name="T12" fmla="*/ 74 w 206"/>
              <a:gd name="T13" fmla="*/ 112 h 164"/>
              <a:gd name="T14" fmla="*/ 59 w 206"/>
              <a:gd name="T15" fmla="*/ 99 h 164"/>
              <a:gd name="T16" fmla="*/ 50 w 206"/>
              <a:gd name="T17" fmla="*/ 99 h 164"/>
              <a:gd name="T18" fmla="*/ 2 w 206"/>
              <a:gd name="T19" fmla="*/ 159 h 164"/>
              <a:gd name="T20" fmla="*/ 4 w 206"/>
              <a:gd name="T21" fmla="*/ 164 h 164"/>
              <a:gd name="T22" fmla="*/ 206 w 206"/>
              <a:gd name="T23" fmla="*/ 164 h 164"/>
              <a:gd name="T24" fmla="*/ 206 w 206"/>
              <a:gd name="T25" fmla="*/ 4 h 164"/>
              <a:gd name="T26" fmla="*/ 203 w 206"/>
              <a:gd name="T27" fmla="*/ 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6" h="164">
                <a:moveTo>
                  <a:pt x="203" y="3"/>
                </a:moveTo>
                <a:cubicBezTo>
                  <a:pt x="154" y="82"/>
                  <a:pt x="154" y="82"/>
                  <a:pt x="154" y="82"/>
                </a:cubicBezTo>
                <a:cubicBezTo>
                  <a:pt x="153" y="85"/>
                  <a:pt x="149" y="85"/>
                  <a:pt x="147" y="83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1" y="59"/>
                  <a:pt x="117" y="59"/>
                  <a:pt x="115" y="62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0" y="114"/>
                  <a:pt x="77" y="115"/>
                  <a:pt x="74" y="112"/>
                </a:cubicBezTo>
                <a:cubicBezTo>
                  <a:pt x="59" y="99"/>
                  <a:pt x="59" y="99"/>
                  <a:pt x="59" y="99"/>
                </a:cubicBezTo>
                <a:cubicBezTo>
                  <a:pt x="56" y="96"/>
                  <a:pt x="52" y="97"/>
                  <a:pt x="50" y="99"/>
                </a:cubicBezTo>
                <a:cubicBezTo>
                  <a:pt x="2" y="159"/>
                  <a:pt x="2" y="159"/>
                  <a:pt x="2" y="159"/>
                </a:cubicBezTo>
                <a:cubicBezTo>
                  <a:pt x="0" y="162"/>
                  <a:pt x="1" y="164"/>
                  <a:pt x="4" y="164"/>
                </a:cubicBezTo>
                <a:cubicBezTo>
                  <a:pt x="206" y="164"/>
                  <a:pt x="206" y="164"/>
                  <a:pt x="206" y="164"/>
                </a:cubicBezTo>
                <a:cubicBezTo>
                  <a:pt x="206" y="4"/>
                  <a:pt x="206" y="4"/>
                  <a:pt x="206" y="4"/>
                </a:cubicBezTo>
                <a:cubicBezTo>
                  <a:pt x="206" y="0"/>
                  <a:pt x="205" y="0"/>
                  <a:pt x="203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87"/>
          <p:cNvSpPr>
            <a:spLocks noChangeAspect="1" noEditPoints="1"/>
          </p:cNvSpPr>
          <p:nvPr/>
        </p:nvSpPr>
        <p:spPr bwMode="auto">
          <a:xfrm>
            <a:off x="6082170" y="2720896"/>
            <a:ext cx="388153" cy="400083"/>
          </a:xfrm>
          <a:custGeom>
            <a:avLst/>
            <a:gdLst>
              <a:gd name="T0" fmla="*/ 45 w 204"/>
              <a:gd name="T1" fmla="*/ 210 h 210"/>
              <a:gd name="T2" fmla="*/ 3 w 204"/>
              <a:gd name="T3" fmla="*/ 210 h 210"/>
              <a:gd name="T4" fmla="*/ 0 w 204"/>
              <a:gd name="T5" fmla="*/ 207 h 210"/>
              <a:gd name="T6" fmla="*/ 0 w 204"/>
              <a:gd name="T7" fmla="*/ 149 h 210"/>
              <a:gd name="T8" fmla="*/ 3 w 204"/>
              <a:gd name="T9" fmla="*/ 146 h 210"/>
              <a:gd name="T10" fmla="*/ 45 w 204"/>
              <a:gd name="T11" fmla="*/ 146 h 210"/>
              <a:gd name="T12" fmla="*/ 48 w 204"/>
              <a:gd name="T13" fmla="*/ 149 h 210"/>
              <a:gd name="T14" fmla="*/ 48 w 204"/>
              <a:gd name="T15" fmla="*/ 207 h 210"/>
              <a:gd name="T16" fmla="*/ 45 w 204"/>
              <a:gd name="T17" fmla="*/ 210 h 210"/>
              <a:gd name="T18" fmla="*/ 122 w 204"/>
              <a:gd name="T19" fmla="*/ 207 h 210"/>
              <a:gd name="T20" fmla="*/ 122 w 204"/>
              <a:gd name="T21" fmla="*/ 104 h 210"/>
              <a:gd name="T22" fmla="*/ 118 w 204"/>
              <a:gd name="T23" fmla="*/ 101 h 210"/>
              <a:gd name="T24" fmla="*/ 77 w 204"/>
              <a:gd name="T25" fmla="*/ 101 h 210"/>
              <a:gd name="T26" fmla="*/ 74 w 204"/>
              <a:gd name="T27" fmla="*/ 104 h 210"/>
              <a:gd name="T28" fmla="*/ 74 w 204"/>
              <a:gd name="T29" fmla="*/ 207 h 210"/>
              <a:gd name="T30" fmla="*/ 77 w 204"/>
              <a:gd name="T31" fmla="*/ 210 h 210"/>
              <a:gd name="T32" fmla="*/ 118 w 204"/>
              <a:gd name="T33" fmla="*/ 210 h 210"/>
              <a:gd name="T34" fmla="*/ 122 w 204"/>
              <a:gd name="T35" fmla="*/ 207 h 210"/>
              <a:gd name="T36" fmla="*/ 203 w 204"/>
              <a:gd name="T37" fmla="*/ 58 h 210"/>
              <a:gd name="T38" fmla="*/ 171 w 204"/>
              <a:gd name="T39" fmla="*/ 3 h 210"/>
              <a:gd name="T40" fmla="*/ 165 w 204"/>
              <a:gd name="T41" fmla="*/ 3 h 210"/>
              <a:gd name="T42" fmla="*/ 133 w 204"/>
              <a:gd name="T43" fmla="*/ 58 h 210"/>
              <a:gd name="T44" fmla="*/ 136 w 204"/>
              <a:gd name="T45" fmla="*/ 63 h 210"/>
              <a:gd name="T46" fmla="*/ 147 w 204"/>
              <a:gd name="T47" fmla="*/ 63 h 210"/>
              <a:gd name="T48" fmla="*/ 147 w 204"/>
              <a:gd name="T49" fmla="*/ 207 h 210"/>
              <a:gd name="T50" fmla="*/ 150 w 204"/>
              <a:gd name="T51" fmla="*/ 210 h 210"/>
              <a:gd name="T52" fmla="*/ 186 w 204"/>
              <a:gd name="T53" fmla="*/ 210 h 210"/>
              <a:gd name="T54" fmla="*/ 189 w 204"/>
              <a:gd name="T55" fmla="*/ 207 h 210"/>
              <a:gd name="T56" fmla="*/ 189 w 204"/>
              <a:gd name="T57" fmla="*/ 63 h 210"/>
              <a:gd name="T58" fmla="*/ 200 w 204"/>
              <a:gd name="T59" fmla="*/ 63 h 210"/>
              <a:gd name="T60" fmla="*/ 203 w 204"/>
              <a:gd name="T61" fmla="*/ 5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4" h="210">
                <a:moveTo>
                  <a:pt x="45" y="210"/>
                </a:moveTo>
                <a:cubicBezTo>
                  <a:pt x="3" y="210"/>
                  <a:pt x="3" y="210"/>
                  <a:pt x="3" y="210"/>
                </a:cubicBezTo>
                <a:cubicBezTo>
                  <a:pt x="1" y="210"/>
                  <a:pt x="0" y="209"/>
                  <a:pt x="0" y="207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7"/>
                  <a:pt x="1" y="146"/>
                  <a:pt x="3" y="146"/>
                </a:cubicBezTo>
                <a:cubicBezTo>
                  <a:pt x="45" y="146"/>
                  <a:pt x="45" y="146"/>
                  <a:pt x="45" y="146"/>
                </a:cubicBezTo>
                <a:cubicBezTo>
                  <a:pt x="47" y="146"/>
                  <a:pt x="48" y="147"/>
                  <a:pt x="48" y="149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48" y="209"/>
                  <a:pt x="47" y="210"/>
                  <a:pt x="45" y="210"/>
                </a:cubicBezTo>
                <a:close/>
                <a:moveTo>
                  <a:pt x="122" y="207"/>
                </a:moveTo>
                <a:cubicBezTo>
                  <a:pt x="122" y="104"/>
                  <a:pt x="122" y="104"/>
                  <a:pt x="122" y="104"/>
                </a:cubicBezTo>
                <a:cubicBezTo>
                  <a:pt x="122" y="103"/>
                  <a:pt x="120" y="101"/>
                  <a:pt x="118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5" y="101"/>
                  <a:pt x="74" y="103"/>
                  <a:pt x="74" y="104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74" y="209"/>
                  <a:pt x="75" y="210"/>
                  <a:pt x="77" y="210"/>
                </a:cubicBezTo>
                <a:cubicBezTo>
                  <a:pt x="118" y="210"/>
                  <a:pt x="118" y="210"/>
                  <a:pt x="118" y="210"/>
                </a:cubicBezTo>
                <a:cubicBezTo>
                  <a:pt x="120" y="210"/>
                  <a:pt x="122" y="209"/>
                  <a:pt x="122" y="207"/>
                </a:cubicBezTo>
                <a:close/>
                <a:moveTo>
                  <a:pt x="203" y="58"/>
                </a:moveTo>
                <a:cubicBezTo>
                  <a:pt x="171" y="3"/>
                  <a:pt x="171" y="3"/>
                  <a:pt x="171" y="3"/>
                </a:cubicBezTo>
                <a:cubicBezTo>
                  <a:pt x="169" y="0"/>
                  <a:pt x="167" y="0"/>
                  <a:pt x="165" y="3"/>
                </a:cubicBezTo>
                <a:cubicBezTo>
                  <a:pt x="133" y="58"/>
                  <a:pt x="133" y="58"/>
                  <a:pt x="133" y="58"/>
                </a:cubicBezTo>
                <a:cubicBezTo>
                  <a:pt x="132" y="61"/>
                  <a:pt x="133" y="63"/>
                  <a:pt x="136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7" y="207"/>
                  <a:pt x="147" y="207"/>
                  <a:pt x="147" y="207"/>
                </a:cubicBezTo>
                <a:cubicBezTo>
                  <a:pt x="147" y="209"/>
                  <a:pt x="149" y="210"/>
                  <a:pt x="150" y="210"/>
                </a:cubicBezTo>
                <a:cubicBezTo>
                  <a:pt x="186" y="210"/>
                  <a:pt x="186" y="210"/>
                  <a:pt x="186" y="210"/>
                </a:cubicBezTo>
                <a:cubicBezTo>
                  <a:pt x="187" y="210"/>
                  <a:pt x="189" y="209"/>
                  <a:pt x="189" y="207"/>
                </a:cubicBezTo>
                <a:cubicBezTo>
                  <a:pt x="189" y="63"/>
                  <a:pt x="189" y="63"/>
                  <a:pt x="189" y="63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3" y="63"/>
                  <a:pt x="204" y="61"/>
                  <a:pt x="203" y="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3"/>
          <p:cNvSpPr>
            <a:spLocks noChangeAspect="1" noEditPoints="1"/>
          </p:cNvSpPr>
          <p:nvPr/>
        </p:nvSpPr>
        <p:spPr bwMode="auto">
          <a:xfrm>
            <a:off x="2806009" y="2851071"/>
            <a:ext cx="411202" cy="375077"/>
          </a:xfrm>
          <a:custGeom>
            <a:avLst/>
            <a:gdLst>
              <a:gd name="T0" fmla="*/ 209 w 223"/>
              <a:gd name="T1" fmla="*/ 56 h 204"/>
              <a:gd name="T2" fmla="*/ 196 w 223"/>
              <a:gd name="T3" fmla="*/ 43 h 204"/>
              <a:gd name="T4" fmla="*/ 123 w 223"/>
              <a:gd name="T5" fmla="*/ 118 h 204"/>
              <a:gd name="T6" fmla="*/ 116 w 223"/>
              <a:gd name="T7" fmla="*/ 121 h 204"/>
              <a:gd name="T8" fmla="*/ 116 w 223"/>
              <a:gd name="T9" fmla="*/ 121 h 204"/>
              <a:gd name="T10" fmla="*/ 109 w 223"/>
              <a:gd name="T11" fmla="*/ 118 h 204"/>
              <a:gd name="T12" fmla="*/ 71 w 223"/>
              <a:gd name="T13" fmla="*/ 79 h 204"/>
              <a:gd name="T14" fmla="*/ 18 w 223"/>
              <a:gd name="T15" fmla="*/ 136 h 204"/>
              <a:gd name="T16" fmla="*/ 11 w 223"/>
              <a:gd name="T17" fmla="*/ 139 h 204"/>
              <a:gd name="T18" fmla="*/ 4 w 223"/>
              <a:gd name="T19" fmla="*/ 136 h 204"/>
              <a:gd name="T20" fmla="*/ 4 w 223"/>
              <a:gd name="T21" fmla="*/ 122 h 204"/>
              <a:gd name="T22" fmla="*/ 64 w 223"/>
              <a:gd name="T23" fmla="*/ 58 h 204"/>
              <a:gd name="T24" fmla="*/ 71 w 223"/>
              <a:gd name="T25" fmla="*/ 55 h 204"/>
              <a:gd name="T26" fmla="*/ 71 w 223"/>
              <a:gd name="T27" fmla="*/ 55 h 204"/>
              <a:gd name="T28" fmla="*/ 78 w 223"/>
              <a:gd name="T29" fmla="*/ 58 h 204"/>
              <a:gd name="T30" fmla="*/ 116 w 223"/>
              <a:gd name="T31" fmla="*/ 98 h 204"/>
              <a:gd name="T32" fmla="*/ 182 w 223"/>
              <a:gd name="T33" fmla="*/ 29 h 204"/>
              <a:gd name="T34" fmla="*/ 168 w 223"/>
              <a:gd name="T35" fmla="*/ 16 h 204"/>
              <a:gd name="T36" fmla="*/ 223 w 223"/>
              <a:gd name="T37" fmla="*/ 0 h 204"/>
              <a:gd name="T38" fmla="*/ 209 w 223"/>
              <a:gd name="T39" fmla="*/ 56 h 204"/>
              <a:gd name="T40" fmla="*/ 11 w 223"/>
              <a:gd name="T41" fmla="*/ 151 h 204"/>
              <a:gd name="T42" fmla="*/ 4 w 223"/>
              <a:gd name="T43" fmla="*/ 150 h 204"/>
              <a:gd name="T44" fmla="*/ 4 w 223"/>
              <a:gd name="T45" fmla="*/ 204 h 204"/>
              <a:gd name="T46" fmla="*/ 33 w 223"/>
              <a:gd name="T47" fmla="*/ 204 h 204"/>
              <a:gd name="T48" fmla="*/ 33 w 223"/>
              <a:gd name="T49" fmla="*/ 138 h 204"/>
              <a:gd name="T50" fmla="*/ 27 w 223"/>
              <a:gd name="T51" fmla="*/ 144 h 204"/>
              <a:gd name="T52" fmla="*/ 11 w 223"/>
              <a:gd name="T53" fmla="*/ 151 h 204"/>
              <a:gd name="T54" fmla="*/ 39 w 223"/>
              <a:gd name="T55" fmla="*/ 204 h 204"/>
              <a:gd name="T56" fmla="*/ 68 w 223"/>
              <a:gd name="T57" fmla="*/ 204 h 204"/>
              <a:gd name="T58" fmla="*/ 68 w 223"/>
              <a:gd name="T59" fmla="*/ 101 h 204"/>
              <a:gd name="T60" fmla="*/ 39 w 223"/>
              <a:gd name="T61" fmla="*/ 131 h 204"/>
              <a:gd name="T62" fmla="*/ 39 w 223"/>
              <a:gd name="T63" fmla="*/ 204 h 204"/>
              <a:gd name="T64" fmla="*/ 100 w 223"/>
              <a:gd name="T65" fmla="*/ 127 h 204"/>
              <a:gd name="T66" fmla="*/ 75 w 223"/>
              <a:gd name="T67" fmla="*/ 101 h 204"/>
              <a:gd name="T68" fmla="*/ 75 w 223"/>
              <a:gd name="T69" fmla="*/ 204 h 204"/>
              <a:gd name="T70" fmla="*/ 103 w 223"/>
              <a:gd name="T71" fmla="*/ 204 h 204"/>
              <a:gd name="T72" fmla="*/ 103 w 223"/>
              <a:gd name="T73" fmla="*/ 130 h 204"/>
              <a:gd name="T74" fmla="*/ 100 w 223"/>
              <a:gd name="T75" fmla="*/ 127 h 204"/>
              <a:gd name="T76" fmla="*/ 116 w 223"/>
              <a:gd name="T77" fmla="*/ 134 h 204"/>
              <a:gd name="T78" fmla="*/ 110 w 223"/>
              <a:gd name="T79" fmla="*/ 133 h 204"/>
              <a:gd name="T80" fmla="*/ 110 w 223"/>
              <a:gd name="T81" fmla="*/ 204 h 204"/>
              <a:gd name="T82" fmla="*/ 139 w 223"/>
              <a:gd name="T83" fmla="*/ 204 h 204"/>
              <a:gd name="T84" fmla="*/ 139 w 223"/>
              <a:gd name="T85" fmla="*/ 120 h 204"/>
              <a:gd name="T86" fmla="*/ 132 w 223"/>
              <a:gd name="T87" fmla="*/ 127 h 204"/>
              <a:gd name="T88" fmla="*/ 116 w 223"/>
              <a:gd name="T89" fmla="*/ 134 h 204"/>
              <a:gd name="T90" fmla="*/ 145 w 223"/>
              <a:gd name="T91" fmla="*/ 114 h 204"/>
              <a:gd name="T92" fmla="*/ 145 w 223"/>
              <a:gd name="T93" fmla="*/ 204 h 204"/>
              <a:gd name="T94" fmla="*/ 174 w 223"/>
              <a:gd name="T95" fmla="*/ 204 h 204"/>
              <a:gd name="T96" fmla="*/ 174 w 223"/>
              <a:gd name="T97" fmla="*/ 84 h 204"/>
              <a:gd name="T98" fmla="*/ 145 w 223"/>
              <a:gd name="T99" fmla="*/ 114 h 204"/>
              <a:gd name="T100" fmla="*/ 196 w 223"/>
              <a:gd name="T101" fmla="*/ 61 h 204"/>
              <a:gd name="T102" fmla="*/ 180 w 223"/>
              <a:gd name="T103" fmla="*/ 77 h 204"/>
              <a:gd name="T104" fmla="*/ 180 w 223"/>
              <a:gd name="T105" fmla="*/ 204 h 204"/>
              <a:gd name="T106" fmla="*/ 209 w 223"/>
              <a:gd name="T107" fmla="*/ 204 h 204"/>
              <a:gd name="T108" fmla="*/ 209 w 223"/>
              <a:gd name="T109" fmla="*/ 73 h 204"/>
              <a:gd name="T110" fmla="*/ 196 w 223"/>
              <a:gd name="T111" fmla="*/ 6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3" h="204">
                <a:moveTo>
                  <a:pt x="209" y="56"/>
                </a:moveTo>
                <a:cubicBezTo>
                  <a:pt x="196" y="43"/>
                  <a:pt x="196" y="43"/>
                  <a:pt x="196" y="43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1" y="120"/>
                  <a:pt x="119" y="121"/>
                  <a:pt x="116" y="121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4" y="121"/>
                  <a:pt x="111" y="120"/>
                  <a:pt x="109" y="118"/>
                </a:cubicBezTo>
                <a:cubicBezTo>
                  <a:pt x="71" y="79"/>
                  <a:pt x="71" y="79"/>
                  <a:pt x="71" y="79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6" y="138"/>
                  <a:pt x="13" y="139"/>
                  <a:pt x="11" y="139"/>
                </a:cubicBezTo>
                <a:cubicBezTo>
                  <a:pt x="8" y="139"/>
                  <a:pt x="6" y="138"/>
                  <a:pt x="4" y="136"/>
                </a:cubicBezTo>
                <a:cubicBezTo>
                  <a:pt x="0" y="132"/>
                  <a:pt x="0" y="126"/>
                  <a:pt x="4" y="122"/>
                </a:cubicBezTo>
                <a:cubicBezTo>
                  <a:pt x="64" y="58"/>
                  <a:pt x="64" y="58"/>
                  <a:pt x="64" y="58"/>
                </a:cubicBezTo>
                <a:cubicBezTo>
                  <a:pt x="66" y="56"/>
                  <a:pt x="69" y="55"/>
                  <a:pt x="7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4" y="55"/>
                  <a:pt x="77" y="56"/>
                  <a:pt x="78" y="58"/>
                </a:cubicBezTo>
                <a:cubicBezTo>
                  <a:pt x="116" y="98"/>
                  <a:pt x="116" y="98"/>
                  <a:pt x="116" y="98"/>
                </a:cubicBezTo>
                <a:cubicBezTo>
                  <a:pt x="182" y="29"/>
                  <a:pt x="182" y="29"/>
                  <a:pt x="182" y="29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223" y="0"/>
                  <a:pt x="223" y="0"/>
                  <a:pt x="223" y="0"/>
                </a:cubicBezTo>
                <a:lnTo>
                  <a:pt x="209" y="56"/>
                </a:lnTo>
                <a:close/>
                <a:moveTo>
                  <a:pt x="11" y="151"/>
                </a:moveTo>
                <a:cubicBezTo>
                  <a:pt x="8" y="151"/>
                  <a:pt x="6" y="151"/>
                  <a:pt x="4" y="150"/>
                </a:cubicBezTo>
                <a:cubicBezTo>
                  <a:pt x="4" y="204"/>
                  <a:pt x="4" y="204"/>
                  <a:pt x="4" y="204"/>
                </a:cubicBezTo>
                <a:cubicBezTo>
                  <a:pt x="33" y="204"/>
                  <a:pt x="33" y="204"/>
                  <a:pt x="33" y="204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23" y="149"/>
                  <a:pt x="17" y="151"/>
                  <a:pt x="11" y="151"/>
                </a:cubicBezTo>
                <a:close/>
                <a:moveTo>
                  <a:pt x="39" y="204"/>
                </a:moveTo>
                <a:cubicBezTo>
                  <a:pt x="68" y="204"/>
                  <a:pt x="68" y="204"/>
                  <a:pt x="68" y="204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39" y="131"/>
                  <a:pt x="39" y="131"/>
                  <a:pt x="39" y="131"/>
                </a:cubicBezTo>
                <a:lnTo>
                  <a:pt x="39" y="204"/>
                </a:lnTo>
                <a:close/>
                <a:moveTo>
                  <a:pt x="100" y="127"/>
                </a:moveTo>
                <a:cubicBezTo>
                  <a:pt x="75" y="101"/>
                  <a:pt x="75" y="101"/>
                  <a:pt x="75" y="101"/>
                </a:cubicBezTo>
                <a:cubicBezTo>
                  <a:pt x="75" y="204"/>
                  <a:pt x="75" y="204"/>
                  <a:pt x="75" y="204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2" y="129"/>
                  <a:pt x="101" y="128"/>
                  <a:pt x="100" y="127"/>
                </a:cubicBezTo>
                <a:close/>
                <a:moveTo>
                  <a:pt x="116" y="134"/>
                </a:moveTo>
                <a:cubicBezTo>
                  <a:pt x="114" y="134"/>
                  <a:pt x="112" y="133"/>
                  <a:pt x="110" y="133"/>
                </a:cubicBezTo>
                <a:cubicBezTo>
                  <a:pt x="110" y="204"/>
                  <a:pt x="110" y="204"/>
                  <a:pt x="110" y="204"/>
                </a:cubicBezTo>
                <a:cubicBezTo>
                  <a:pt x="139" y="204"/>
                  <a:pt x="139" y="204"/>
                  <a:pt x="139" y="204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28" y="131"/>
                  <a:pt x="122" y="134"/>
                  <a:pt x="116" y="134"/>
                </a:cubicBezTo>
                <a:close/>
                <a:moveTo>
                  <a:pt x="145" y="114"/>
                </a:moveTo>
                <a:cubicBezTo>
                  <a:pt x="145" y="204"/>
                  <a:pt x="145" y="204"/>
                  <a:pt x="145" y="204"/>
                </a:cubicBezTo>
                <a:cubicBezTo>
                  <a:pt x="174" y="204"/>
                  <a:pt x="174" y="204"/>
                  <a:pt x="174" y="204"/>
                </a:cubicBezTo>
                <a:cubicBezTo>
                  <a:pt x="174" y="84"/>
                  <a:pt x="174" y="84"/>
                  <a:pt x="174" y="84"/>
                </a:cubicBezTo>
                <a:lnTo>
                  <a:pt x="145" y="114"/>
                </a:lnTo>
                <a:close/>
                <a:moveTo>
                  <a:pt x="196" y="61"/>
                </a:moveTo>
                <a:cubicBezTo>
                  <a:pt x="180" y="77"/>
                  <a:pt x="180" y="77"/>
                  <a:pt x="180" y="77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9" y="73"/>
                  <a:pt x="209" y="73"/>
                  <a:pt x="209" y="73"/>
                </a:cubicBezTo>
                <a:lnTo>
                  <a:pt x="196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3"/>
          <p:cNvSpPr>
            <a:spLocks noChangeAspect="1" noEditPoints="1"/>
          </p:cNvSpPr>
          <p:nvPr/>
        </p:nvSpPr>
        <p:spPr bwMode="auto">
          <a:xfrm>
            <a:off x="7759134" y="2865658"/>
            <a:ext cx="425088" cy="425088"/>
          </a:xfrm>
          <a:custGeom>
            <a:avLst/>
            <a:gdLst>
              <a:gd name="T0" fmla="*/ 189 w 219"/>
              <a:gd name="T1" fmla="*/ 219 h 219"/>
              <a:gd name="T2" fmla="*/ 192 w 219"/>
              <a:gd name="T3" fmla="*/ 211 h 219"/>
              <a:gd name="T4" fmla="*/ 8 w 219"/>
              <a:gd name="T5" fmla="*/ 211 h 219"/>
              <a:gd name="T6" fmla="*/ 8 w 219"/>
              <a:gd name="T7" fmla="*/ 27 h 219"/>
              <a:gd name="T8" fmla="*/ 0 w 219"/>
              <a:gd name="T9" fmla="*/ 30 h 219"/>
              <a:gd name="T10" fmla="*/ 13 w 219"/>
              <a:gd name="T11" fmla="*/ 0 h 219"/>
              <a:gd name="T12" fmla="*/ 26 w 219"/>
              <a:gd name="T13" fmla="*/ 30 h 219"/>
              <a:gd name="T14" fmla="*/ 18 w 219"/>
              <a:gd name="T15" fmla="*/ 27 h 219"/>
              <a:gd name="T16" fmla="*/ 18 w 219"/>
              <a:gd name="T17" fmla="*/ 202 h 219"/>
              <a:gd name="T18" fmla="*/ 192 w 219"/>
              <a:gd name="T19" fmla="*/ 202 h 219"/>
              <a:gd name="T20" fmla="*/ 189 w 219"/>
              <a:gd name="T21" fmla="*/ 194 h 219"/>
              <a:gd name="T22" fmla="*/ 219 w 219"/>
              <a:gd name="T23" fmla="*/ 206 h 219"/>
              <a:gd name="T24" fmla="*/ 189 w 219"/>
              <a:gd name="T25" fmla="*/ 219 h 219"/>
              <a:gd name="T26" fmla="*/ 34 w 219"/>
              <a:gd name="T27" fmla="*/ 189 h 219"/>
              <a:gd name="T28" fmla="*/ 66 w 219"/>
              <a:gd name="T29" fmla="*/ 189 h 219"/>
              <a:gd name="T30" fmla="*/ 66 w 219"/>
              <a:gd name="T31" fmla="*/ 150 h 219"/>
              <a:gd name="T32" fmla="*/ 34 w 219"/>
              <a:gd name="T33" fmla="*/ 150 h 219"/>
              <a:gd name="T34" fmla="*/ 34 w 219"/>
              <a:gd name="T35" fmla="*/ 189 h 219"/>
              <a:gd name="T36" fmla="*/ 114 w 219"/>
              <a:gd name="T37" fmla="*/ 189 h 219"/>
              <a:gd name="T38" fmla="*/ 114 w 219"/>
              <a:gd name="T39" fmla="*/ 115 h 219"/>
              <a:gd name="T40" fmla="*/ 82 w 219"/>
              <a:gd name="T41" fmla="*/ 115 h 219"/>
              <a:gd name="T42" fmla="*/ 82 w 219"/>
              <a:gd name="T43" fmla="*/ 189 h 219"/>
              <a:gd name="T44" fmla="*/ 114 w 219"/>
              <a:gd name="T45" fmla="*/ 189 h 219"/>
              <a:gd name="T46" fmla="*/ 136 w 219"/>
              <a:gd name="T47" fmla="*/ 189 h 219"/>
              <a:gd name="T48" fmla="*/ 168 w 219"/>
              <a:gd name="T49" fmla="*/ 189 h 219"/>
              <a:gd name="T50" fmla="*/ 168 w 219"/>
              <a:gd name="T51" fmla="*/ 83 h 219"/>
              <a:gd name="T52" fmla="*/ 136 w 219"/>
              <a:gd name="T53" fmla="*/ 83 h 219"/>
              <a:gd name="T54" fmla="*/ 136 w 219"/>
              <a:gd name="T55" fmla="*/ 189 h 219"/>
              <a:gd name="T56" fmla="*/ 33 w 219"/>
              <a:gd name="T57" fmla="*/ 104 h 219"/>
              <a:gd name="T58" fmla="*/ 35 w 219"/>
              <a:gd name="T59" fmla="*/ 113 h 219"/>
              <a:gd name="T60" fmla="*/ 158 w 219"/>
              <a:gd name="T61" fmla="*/ 43 h 219"/>
              <a:gd name="T62" fmla="*/ 170 w 219"/>
              <a:gd name="T63" fmla="*/ 52 h 219"/>
              <a:gd name="T64" fmla="*/ 174 w 219"/>
              <a:gd name="T65" fmla="*/ 13 h 219"/>
              <a:gd name="T66" fmla="*/ 138 w 219"/>
              <a:gd name="T67" fmla="*/ 28 h 219"/>
              <a:gd name="T68" fmla="*/ 150 w 219"/>
              <a:gd name="T69" fmla="*/ 37 h 219"/>
              <a:gd name="T70" fmla="*/ 33 w 219"/>
              <a:gd name="T71" fmla="*/ 10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19">
                <a:moveTo>
                  <a:pt x="189" y="219"/>
                </a:moveTo>
                <a:cubicBezTo>
                  <a:pt x="192" y="211"/>
                  <a:pt x="192" y="211"/>
                  <a:pt x="192" y="211"/>
                </a:cubicBezTo>
                <a:cubicBezTo>
                  <a:pt x="8" y="211"/>
                  <a:pt x="8" y="211"/>
                  <a:pt x="8" y="211"/>
                </a:cubicBezTo>
                <a:cubicBezTo>
                  <a:pt x="8" y="27"/>
                  <a:pt x="8" y="27"/>
                  <a:pt x="8" y="27"/>
                </a:cubicBezTo>
                <a:cubicBezTo>
                  <a:pt x="0" y="30"/>
                  <a:pt x="0" y="30"/>
                  <a:pt x="0" y="30"/>
                </a:cubicBezTo>
                <a:cubicBezTo>
                  <a:pt x="13" y="0"/>
                  <a:pt x="13" y="0"/>
                  <a:pt x="13" y="0"/>
                </a:cubicBezTo>
                <a:cubicBezTo>
                  <a:pt x="26" y="30"/>
                  <a:pt x="26" y="30"/>
                  <a:pt x="26" y="30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02"/>
                  <a:pt x="18" y="202"/>
                  <a:pt x="18" y="202"/>
                </a:cubicBezTo>
                <a:cubicBezTo>
                  <a:pt x="192" y="202"/>
                  <a:pt x="192" y="202"/>
                  <a:pt x="192" y="202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219" y="206"/>
                  <a:pt x="219" y="206"/>
                  <a:pt x="219" y="206"/>
                </a:cubicBezTo>
                <a:lnTo>
                  <a:pt x="189" y="219"/>
                </a:lnTo>
                <a:close/>
                <a:moveTo>
                  <a:pt x="34" y="189"/>
                </a:moveTo>
                <a:cubicBezTo>
                  <a:pt x="66" y="189"/>
                  <a:pt x="66" y="189"/>
                  <a:pt x="66" y="189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34" y="150"/>
                  <a:pt x="34" y="150"/>
                  <a:pt x="34" y="150"/>
                </a:cubicBezTo>
                <a:lnTo>
                  <a:pt x="34" y="189"/>
                </a:lnTo>
                <a:close/>
                <a:moveTo>
                  <a:pt x="114" y="189"/>
                </a:moveTo>
                <a:cubicBezTo>
                  <a:pt x="114" y="115"/>
                  <a:pt x="114" y="115"/>
                  <a:pt x="114" y="115"/>
                </a:cubicBezTo>
                <a:cubicBezTo>
                  <a:pt x="82" y="115"/>
                  <a:pt x="82" y="115"/>
                  <a:pt x="82" y="115"/>
                </a:cubicBezTo>
                <a:cubicBezTo>
                  <a:pt x="82" y="189"/>
                  <a:pt x="82" y="189"/>
                  <a:pt x="82" y="189"/>
                </a:cubicBezTo>
                <a:lnTo>
                  <a:pt x="114" y="189"/>
                </a:lnTo>
                <a:close/>
                <a:moveTo>
                  <a:pt x="136" y="189"/>
                </a:moveTo>
                <a:cubicBezTo>
                  <a:pt x="168" y="189"/>
                  <a:pt x="168" y="189"/>
                  <a:pt x="168" y="189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36" y="83"/>
                  <a:pt x="136" y="83"/>
                  <a:pt x="136" y="83"/>
                </a:cubicBezTo>
                <a:lnTo>
                  <a:pt x="136" y="189"/>
                </a:lnTo>
                <a:close/>
                <a:moveTo>
                  <a:pt x="33" y="104"/>
                </a:moveTo>
                <a:cubicBezTo>
                  <a:pt x="35" y="113"/>
                  <a:pt x="35" y="113"/>
                  <a:pt x="35" y="113"/>
                </a:cubicBezTo>
                <a:cubicBezTo>
                  <a:pt x="69" y="105"/>
                  <a:pt x="122" y="82"/>
                  <a:pt x="158" y="43"/>
                </a:cubicBezTo>
                <a:cubicBezTo>
                  <a:pt x="170" y="52"/>
                  <a:pt x="170" y="52"/>
                  <a:pt x="170" y="52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50" y="37"/>
                  <a:pt x="150" y="37"/>
                  <a:pt x="150" y="37"/>
                </a:cubicBezTo>
                <a:cubicBezTo>
                  <a:pt x="116" y="74"/>
                  <a:pt x="66" y="96"/>
                  <a:pt x="33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flipV="1">
            <a:off x="4220615" y="2697687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flipV="1">
            <a:off x="5858421" y="2580212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flipV="1">
            <a:off x="7464610" y="2684987"/>
            <a:ext cx="1137099" cy="4571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046980" y="3185558"/>
            <a:ext cx="1415772" cy="1384870"/>
            <a:chOff x="418404" y="1881001"/>
            <a:chExt cx="2954930" cy="1993801"/>
          </a:xfrm>
        </p:grpSpPr>
        <p:sp>
          <p:nvSpPr>
            <p:cNvPr id="28" name="矩形 27"/>
            <p:cNvSpPr/>
            <p:nvPr/>
          </p:nvSpPr>
          <p:spPr>
            <a:xfrm>
              <a:off x="418404" y="2190996"/>
              <a:ext cx="2498645" cy="1683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solidFill>
                  <a:schemeClr val="bg1"/>
                </a:solidFill>
                <a:ea typeface="Arial Unicode MS" panose="020B0604020202020204" pitchFamily="34" charset="-122"/>
              </a:endParaRPr>
            </a:p>
          </p:txBody>
        </p:sp>
        <p:sp>
          <p:nvSpPr>
            <p:cNvPr id="29" name="文本框 32"/>
            <p:cNvSpPr txBox="1"/>
            <p:nvPr/>
          </p:nvSpPr>
          <p:spPr>
            <a:xfrm>
              <a:off x="418404" y="1881001"/>
              <a:ext cx="2954930" cy="487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85317" y="3068083"/>
            <a:ext cx="1415772" cy="1588075"/>
            <a:chOff x="418404" y="1881001"/>
            <a:chExt cx="2954930" cy="2286350"/>
          </a:xfrm>
        </p:grpSpPr>
        <p:sp>
          <p:nvSpPr>
            <p:cNvPr id="31" name="矩形 30"/>
            <p:cNvSpPr/>
            <p:nvPr/>
          </p:nvSpPr>
          <p:spPr>
            <a:xfrm>
              <a:off x="444911" y="2483542"/>
              <a:ext cx="2498645" cy="16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ea typeface="Arial Unicode MS" panose="020B0604020202020204" pitchFamily="34" charset="-122"/>
              </a:endParaRPr>
            </a:p>
          </p:txBody>
        </p:sp>
        <p:sp>
          <p:nvSpPr>
            <p:cNvPr id="32" name="文本框 39"/>
            <p:cNvSpPr txBox="1"/>
            <p:nvPr/>
          </p:nvSpPr>
          <p:spPr>
            <a:xfrm>
              <a:off x="418404" y="1881001"/>
              <a:ext cx="2954930" cy="48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2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92036" y="3172858"/>
            <a:ext cx="1415772" cy="1537274"/>
            <a:chOff x="418404" y="1881001"/>
            <a:chExt cx="2954930" cy="2213213"/>
          </a:xfrm>
        </p:grpSpPr>
        <p:sp>
          <p:nvSpPr>
            <p:cNvPr id="34" name="矩形 33"/>
            <p:cNvSpPr/>
            <p:nvPr/>
          </p:nvSpPr>
          <p:spPr>
            <a:xfrm>
              <a:off x="444911" y="2410406"/>
              <a:ext cx="2498645" cy="1683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ea typeface="Arial Unicode MS" panose="020B0604020202020204" pitchFamily="34" charset="-122"/>
                </a:rPr>
                <a:t>Click here to add you to the center of the narrative thought</a:t>
              </a:r>
              <a:endParaRPr lang="zh-CN" altLang="en-US" sz="1400" dirty="0">
                <a:solidFill>
                  <a:schemeClr val="bg1"/>
                </a:solidFill>
                <a:ea typeface="Arial Unicode MS" panose="020B0604020202020204" pitchFamily="34" charset="-122"/>
              </a:endParaRPr>
            </a:p>
          </p:txBody>
        </p:sp>
        <p:sp>
          <p:nvSpPr>
            <p:cNvPr id="35" name="文本框 42"/>
            <p:cNvSpPr txBox="1"/>
            <p:nvPr/>
          </p:nvSpPr>
          <p:spPr>
            <a:xfrm>
              <a:off x="418404" y="1881001"/>
              <a:ext cx="2954930" cy="487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添加你的标题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53822" y="206330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年度完成的主要工作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37728" y="10878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第一季度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00868" y="11158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第二季度</a:t>
            </a:r>
            <a:endParaRPr lang="zh-CN" altLang="en-US" dirty="0">
              <a:solidFill>
                <a:srgbClr val="0020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1288" y="10550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</a:t>
            </a:r>
            <a:r>
              <a:rPr lang="zh-CN" altLang="en-US" dirty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三</a:t>
            </a:r>
            <a:r>
              <a:rPr lang="zh-CN" altLang="en-US" dirty="0" smtClean="0"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季度</a:t>
            </a:r>
            <a:endParaRPr lang="zh-CN" altLang="en-US" dirty="0"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39041" y="10835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第四季度</a:t>
            </a:r>
            <a:endParaRPr lang="zh-CN" altLang="en-US" dirty="0">
              <a:solidFill>
                <a:srgbClr val="002060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26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1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6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1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6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5"/>
          <p:cNvCxnSpPr/>
          <p:nvPr/>
        </p:nvCxnSpPr>
        <p:spPr bwMode="auto">
          <a:xfrm>
            <a:off x="5628601" y="1344088"/>
            <a:ext cx="1555977" cy="0"/>
          </a:xfrm>
          <a:prstGeom prst="straightConnector1">
            <a:avLst/>
          </a:prstGeom>
          <a:ln w="1905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6177265" y="3319194"/>
            <a:ext cx="1007314" cy="678014"/>
            <a:chOff x="7906533" y="4840050"/>
            <a:chExt cx="1125966" cy="606826"/>
          </a:xfrm>
        </p:grpSpPr>
        <p:cxnSp>
          <p:nvCxnSpPr>
            <p:cNvPr id="6" name="Straight Arrow Connector 42"/>
            <p:cNvCxnSpPr/>
            <p:nvPr/>
          </p:nvCxnSpPr>
          <p:spPr>
            <a:xfrm>
              <a:off x="8636025" y="5446875"/>
              <a:ext cx="396474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5"/>
            <p:cNvCxnSpPr/>
            <p:nvPr/>
          </p:nvCxnSpPr>
          <p:spPr>
            <a:xfrm flipH="1" flipV="1">
              <a:off x="7906533" y="4840050"/>
              <a:ext cx="729493" cy="606826"/>
            </a:xfrm>
            <a:prstGeom prst="line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264397" y="2179851"/>
            <a:ext cx="920181" cy="497946"/>
            <a:chOff x="7902901" y="3124000"/>
            <a:chExt cx="1129418" cy="558855"/>
          </a:xfrm>
        </p:grpSpPr>
        <p:cxnSp>
          <p:nvCxnSpPr>
            <p:cNvPr id="10" name="Straight Arrow Connector 38"/>
            <p:cNvCxnSpPr/>
            <p:nvPr/>
          </p:nvCxnSpPr>
          <p:spPr>
            <a:xfrm>
              <a:off x="8460865" y="3124000"/>
              <a:ext cx="571454" cy="55885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1"/>
            <p:cNvCxnSpPr/>
            <p:nvPr/>
          </p:nvCxnSpPr>
          <p:spPr>
            <a:xfrm flipH="1" flipV="1">
              <a:off x="7902901" y="3124000"/>
              <a:ext cx="557964" cy="2"/>
            </a:xfrm>
            <a:prstGeom prst="line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3388740" y="1389859"/>
            <a:ext cx="1132538" cy="271463"/>
            <a:chOff x="3181205" y="2010025"/>
            <a:chExt cx="1299921" cy="271166"/>
          </a:xfrm>
        </p:grpSpPr>
        <p:cxnSp>
          <p:nvCxnSpPr>
            <p:cNvPr id="14" name="Straight Arrow Connector 70"/>
            <p:cNvCxnSpPr/>
            <p:nvPr/>
          </p:nvCxnSpPr>
          <p:spPr>
            <a:xfrm flipH="1">
              <a:off x="3181205" y="2010025"/>
              <a:ext cx="780905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72"/>
            <p:cNvCxnSpPr/>
            <p:nvPr/>
          </p:nvCxnSpPr>
          <p:spPr>
            <a:xfrm>
              <a:off x="3962110" y="2010025"/>
              <a:ext cx="519016" cy="271166"/>
            </a:xfrm>
            <a:prstGeom prst="line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3460888" y="3219820"/>
            <a:ext cx="800832" cy="833683"/>
            <a:chOff x="3243437" y="4210024"/>
            <a:chExt cx="960324" cy="834506"/>
          </a:xfrm>
        </p:grpSpPr>
        <p:cxnSp>
          <p:nvCxnSpPr>
            <p:cNvPr id="18" name="Straight Arrow Connector 57"/>
            <p:cNvCxnSpPr/>
            <p:nvPr/>
          </p:nvCxnSpPr>
          <p:spPr>
            <a:xfrm flipH="1">
              <a:off x="3243437" y="5044530"/>
              <a:ext cx="564561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0"/>
            <p:cNvCxnSpPr/>
            <p:nvPr/>
          </p:nvCxnSpPr>
          <p:spPr>
            <a:xfrm flipH="1">
              <a:off x="3816345" y="4210024"/>
              <a:ext cx="387416" cy="834506"/>
            </a:xfrm>
            <a:prstGeom prst="line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3460888" y="2721895"/>
            <a:ext cx="1748792" cy="325928"/>
            <a:chOff x="3279710" y="3713495"/>
            <a:chExt cx="1872464" cy="325928"/>
          </a:xfrm>
        </p:grpSpPr>
        <p:cxnSp>
          <p:nvCxnSpPr>
            <p:cNvPr id="22" name="Straight Arrow Connector 62"/>
            <p:cNvCxnSpPr/>
            <p:nvPr/>
          </p:nvCxnSpPr>
          <p:spPr>
            <a:xfrm flipH="1">
              <a:off x="3279710" y="3713495"/>
              <a:ext cx="1412285" cy="445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4"/>
            <p:cNvCxnSpPr/>
            <p:nvPr/>
          </p:nvCxnSpPr>
          <p:spPr>
            <a:xfrm flipH="1" flipV="1">
              <a:off x="4690107" y="3717947"/>
              <a:ext cx="462067" cy="321476"/>
            </a:xfrm>
            <a:prstGeom prst="line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 flipH="1">
            <a:off x="1566290" y="1233519"/>
            <a:ext cx="1786358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核心产品一</a:t>
            </a:r>
            <a:endParaRPr lang="en-US" altLang="ko-KR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17"/>
          <p:cNvSpPr>
            <a:spLocks noChangeArrowheads="1"/>
          </p:cNvSpPr>
          <p:nvPr/>
        </p:nvSpPr>
        <p:spPr bwMode="auto">
          <a:xfrm>
            <a:off x="1535898" y="1583067"/>
            <a:ext cx="1822450" cy="64087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algn="r"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 flipH="1">
            <a:off x="1566290" y="2558000"/>
            <a:ext cx="1822450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产品二</a:t>
            </a:r>
            <a:endParaRPr lang="en-US" altLang="ko-KR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17"/>
          <p:cNvSpPr>
            <a:spLocks noChangeArrowheads="1"/>
          </p:cNvSpPr>
          <p:nvPr/>
        </p:nvSpPr>
        <p:spPr bwMode="auto">
          <a:xfrm>
            <a:off x="1542773" y="2868479"/>
            <a:ext cx="1822450" cy="650939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algn="r"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 flipH="1">
            <a:off x="1566290" y="3914072"/>
            <a:ext cx="1792058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核心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产品三</a:t>
            </a:r>
            <a:endParaRPr lang="en-US" altLang="ko-KR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17"/>
          <p:cNvSpPr>
            <a:spLocks noChangeArrowheads="1"/>
          </p:cNvSpPr>
          <p:nvPr/>
        </p:nvSpPr>
        <p:spPr bwMode="auto">
          <a:xfrm>
            <a:off x="1566290" y="4240967"/>
            <a:ext cx="1822450" cy="650939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algn="r"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在此录入上述图表的描述说明，在此录入图表的描述说明。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59"/>
          <p:cNvSpPr txBox="1">
            <a:spLocks noChangeArrowheads="1"/>
          </p:cNvSpPr>
          <p:nvPr/>
        </p:nvSpPr>
        <p:spPr bwMode="auto">
          <a:xfrm flipH="1">
            <a:off x="7321549" y="1151935"/>
            <a:ext cx="1599745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附属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ko-KR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17"/>
          <p:cNvSpPr>
            <a:spLocks noChangeArrowheads="1"/>
          </p:cNvSpPr>
          <p:nvPr/>
        </p:nvSpPr>
        <p:spPr bwMode="auto">
          <a:xfrm>
            <a:off x="7321550" y="1501237"/>
            <a:ext cx="1822450" cy="64087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 flipH="1">
            <a:off x="7321548" y="2571403"/>
            <a:ext cx="1599747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附属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产品二</a:t>
            </a:r>
            <a:endParaRPr lang="en-US" altLang="ko-KR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7321550" y="2893317"/>
            <a:ext cx="1822450" cy="640873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59"/>
          <p:cNvSpPr txBox="1">
            <a:spLocks noChangeArrowheads="1"/>
          </p:cNvSpPr>
          <p:nvPr/>
        </p:nvSpPr>
        <p:spPr bwMode="auto">
          <a:xfrm flipH="1">
            <a:off x="7321549" y="3768210"/>
            <a:ext cx="1599745" cy="3231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3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附属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产品三</a:t>
            </a:r>
            <a:endParaRPr lang="en-US" altLang="ko-KR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17"/>
          <p:cNvSpPr>
            <a:spLocks noChangeArrowheads="1"/>
          </p:cNvSpPr>
          <p:nvPr/>
        </p:nvSpPr>
        <p:spPr bwMode="auto">
          <a:xfrm>
            <a:off x="7321550" y="4106258"/>
            <a:ext cx="1822450" cy="454668"/>
          </a:xfrm>
          <a:prstGeom prst="rect">
            <a:avLst/>
          </a:prstGeom>
          <a:noFill/>
          <a:ln>
            <a:noFill/>
          </a:ln>
          <a:extLst/>
        </p:spPr>
        <p:txBody>
          <a:bodyPr lIns="91431" tIns="45716" rIns="91431" bIns="45716">
            <a:spAutoFit/>
          </a:bodyPr>
          <a:lstStyle/>
          <a:p>
            <a:pPr defTabSz="914332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在此录入上述图表的综合描述说明，在此录入。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4594407" y="3557729"/>
            <a:ext cx="1487760" cy="1585771"/>
          </a:xfrm>
          <a:custGeom>
            <a:avLst/>
            <a:gdLst>
              <a:gd name="T0" fmla="*/ 1459818 w 957"/>
              <a:gd name="T1" fmla="*/ 614910 h 1020"/>
              <a:gd name="T2" fmla="*/ 1485360 w 957"/>
              <a:gd name="T3" fmla="*/ 840835 h 1020"/>
              <a:gd name="T4" fmla="*/ 1383192 w 957"/>
              <a:gd name="T5" fmla="*/ 1007823 h 1020"/>
              <a:gd name="T6" fmla="*/ 1422488 w 957"/>
              <a:gd name="T7" fmla="*/ 669918 h 1020"/>
              <a:gd name="T8" fmla="*/ 1383192 w 957"/>
              <a:gd name="T9" fmla="*/ 298614 h 1020"/>
              <a:gd name="T10" fmla="*/ 1872418 w 957"/>
              <a:gd name="T11" fmla="*/ 1817225 h 1020"/>
              <a:gd name="T12" fmla="*/ 1383192 w 957"/>
              <a:gd name="T13" fmla="*/ 2003859 h 1020"/>
              <a:gd name="T14" fmla="*/ 939156 w 957"/>
              <a:gd name="T15" fmla="*/ 31433 h 1020"/>
              <a:gd name="T16" fmla="*/ 1383192 w 957"/>
              <a:gd name="T17" fmla="*/ 605087 h 1020"/>
              <a:gd name="T18" fmla="*/ 1334073 w 957"/>
              <a:gd name="T19" fmla="*/ 970496 h 1020"/>
              <a:gd name="T20" fmla="*/ 1383192 w 957"/>
              <a:gd name="T21" fmla="*/ 1007823 h 1020"/>
              <a:gd name="T22" fmla="*/ 1306567 w 957"/>
              <a:gd name="T23" fmla="*/ 1111946 h 1020"/>
              <a:gd name="T24" fmla="*/ 1343897 w 957"/>
              <a:gd name="T25" fmla="*/ 1420383 h 1020"/>
              <a:gd name="T26" fmla="*/ 1383192 w 957"/>
              <a:gd name="T27" fmla="*/ 2003859 h 1020"/>
              <a:gd name="T28" fmla="*/ 939156 w 957"/>
              <a:gd name="T29" fmla="*/ 1933135 h 1020"/>
              <a:gd name="T30" fmla="*/ 968628 w 957"/>
              <a:gd name="T31" fmla="*/ 1903666 h 1020"/>
              <a:gd name="T32" fmla="*/ 939156 w 957"/>
              <a:gd name="T33" fmla="*/ 1876162 h 1020"/>
              <a:gd name="T34" fmla="*/ 943086 w 957"/>
              <a:gd name="T35" fmla="*/ 1856516 h 1020"/>
              <a:gd name="T36" fmla="*/ 943086 w 957"/>
              <a:gd name="T37" fmla="*/ 1799544 h 1020"/>
              <a:gd name="T38" fmla="*/ 939156 w 957"/>
              <a:gd name="T39" fmla="*/ 1770076 h 1020"/>
              <a:gd name="T40" fmla="*/ 1157245 w 957"/>
              <a:gd name="T41" fmla="*/ 1302509 h 1020"/>
              <a:gd name="T42" fmla="*/ 941121 w 957"/>
              <a:gd name="T43" fmla="*/ 1392879 h 1020"/>
              <a:gd name="T44" fmla="*/ 939156 w 957"/>
              <a:gd name="T45" fmla="*/ 1204280 h 1020"/>
              <a:gd name="T46" fmla="*/ 1019712 w 957"/>
              <a:gd name="T47" fmla="*/ 1233749 h 1020"/>
              <a:gd name="T48" fmla="*/ 939156 w 957"/>
              <a:gd name="T49" fmla="*/ 1005859 h 1020"/>
              <a:gd name="T50" fmla="*/ 1153315 w 957"/>
              <a:gd name="T51" fmla="*/ 986213 h 1020"/>
              <a:gd name="T52" fmla="*/ 1304602 w 957"/>
              <a:gd name="T53" fmla="*/ 626697 h 1020"/>
              <a:gd name="T54" fmla="*/ 939156 w 957"/>
              <a:gd name="T55" fmla="*/ 31433 h 1020"/>
              <a:gd name="T56" fmla="*/ 776081 w 957"/>
              <a:gd name="T57" fmla="*/ 68760 h 1020"/>
              <a:gd name="T58" fmla="*/ 939156 w 957"/>
              <a:gd name="T59" fmla="*/ 31433 h 1020"/>
              <a:gd name="T60" fmla="*/ 835024 w 957"/>
              <a:gd name="T61" fmla="*/ 400772 h 1020"/>
              <a:gd name="T62" fmla="*/ 577640 w 957"/>
              <a:gd name="T63" fmla="*/ 557937 h 1020"/>
              <a:gd name="T64" fmla="*/ 711244 w 957"/>
              <a:gd name="T65" fmla="*/ 994071 h 1020"/>
              <a:gd name="T66" fmla="*/ 937191 w 957"/>
              <a:gd name="T67" fmla="*/ 939063 h 1020"/>
              <a:gd name="T68" fmla="*/ 939156 w 957"/>
              <a:gd name="T69" fmla="*/ 1005859 h 1020"/>
              <a:gd name="T70" fmla="*/ 860566 w 957"/>
              <a:gd name="T71" fmla="*/ 1233749 h 1020"/>
              <a:gd name="T72" fmla="*/ 939156 w 957"/>
              <a:gd name="T73" fmla="*/ 1392879 h 1020"/>
              <a:gd name="T74" fmla="*/ 726962 w 957"/>
              <a:gd name="T75" fmla="*/ 1306438 h 1020"/>
              <a:gd name="T76" fmla="*/ 939156 w 957"/>
              <a:gd name="T77" fmla="*/ 1770076 h 1020"/>
              <a:gd name="T78" fmla="*/ 939156 w 957"/>
              <a:gd name="T79" fmla="*/ 1799544 h 1020"/>
              <a:gd name="T80" fmla="*/ 939156 w 957"/>
              <a:gd name="T81" fmla="*/ 1856516 h 1020"/>
              <a:gd name="T82" fmla="*/ 915579 w 957"/>
              <a:gd name="T83" fmla="*/ 1903666 h 1020"/>
              <a:gd name="T84" fmla="*/ 939156 w 957"/>
              <a:gd name="T85" fmla="*/ 2003859 h 1020"/>
              <a:gd name="T86" fmla="*/ 497085 w 957"/>
              <a:gd name="T87" fmla="*/ 1434135 h 1020"/>
              <a:gd name="T88" fmla="*/ 671949 w 957"/>
              <a:gd name="T89" fmla="*/ 1257323 h 1020"/>
              <a:gd name="T90" fmla="*/ 520662 w 957"/>
              <a:gd name="T91" fmla="*/ 1019611 h 1020"/>
              <a:gd name="T92" fmla="*/ 497085 w 957"/>
              <a:gd name="T93" fmla="*/ 937099 h 1020"/>
              <a:gd name="T94" fmla="*/ 542274 w 957"/>
              <a:gd name="T95" fmla="*/ 669918 h 1020"/>
              <a:gd name="T96" fmla="*/ 497085 w 957"/>
              <a:gd name="T97" fmla="*/ 280933 h 1020"/>
              <a:gd name="T98" fmla="*/ 420459 w 957"/>
              <a:gd name="T99" fmla="*/ 614910 h 1020"/>
              <a:gd name="T100" fmla="*/ 497085 w 957"/>
              <a:gd name="T101" fmla="*/ 609016 h 1020"/>
              <a:gd name="T102" fmla="*/ 497085 w 957"/>
              <a:gd name="T103" fmla="*/ 937099 h 1020"/>
              <a:gd name="T104" fmla="*/ 446001 w 957"/>
              <a:gd name="T105" fmla="*/ 962638 h 1020"/>
              <a:gd name="T106" fmla="*/ 390988 w 957"/>
              <a:gd name="T107" fmla="*/ 705280 h 1020"/>
              <a:gd name="T108" fmla="*/ 497085 w 957"/>
              <a:gd name="T109" fmla="*/ 2003859 h 1020"/>
              <a:gd name="T110" fmla="*/ 5894 w 957"/>
              <a:gd name="T111" fmla="*/ 1817225 h 1020"/>
              <a:gd name="T112" fmla="*/ 497085 w 957"/>
              <a:gd name="T113" fmla="*/ 2003859 h 10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57"/>
              <a:gd name="T172" fmla="*/ 0 h 1020"/>
              <a:gd name="T173" fmla="*/ 957 w 957"/>
              <a:gd name="T174" fmla="*/ 1020 h 10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920" tIns="60960" rIns="121920" bIns="60960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4821657" y="2659800"/>
            <a:ext cx="776045" cy="77604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724986" y="1707654"/>
            <a:ext cx="904550" cy="9045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395849" y="1450531"/>
            <a:ext cx="1121219" cy="11212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505563" y="1021290"/>
            <a:ext cx="654934" cy="6549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738322" y="2900981"/>
            <a:ext cx="836431" cy="8364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848195" y="2771234"/>
            <a:ext cx="817141" cy="81714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椭圆 82"/>
          <p:cNvSpPr/>
          <p:nvPr/>
        </p:nvSpPr>
        <p:spPr>
          <a:xfrm>
            <a:off x="3996820" y="2211710"/>
            <a:ext cx="449369" cy="44936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4" name="椭圆 83"/>
          <p:cNvSpPr/>
          <p:nvPr/>
        </p:nvSpPr>
        <p:spPr>
          <a:xfrm>
            <a:off x="4083906" y="1756709"/>
            <a:ext cx="137599" cy="13759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椭圆 84"/>
          <p:cNvSpPr/>
          <p:nvPr/>
        </p:nvSpPr>
        <p:spPr>
          <a:xfrm>
            <a:off x="6453690" y="2677796"/>
            <a:ext cx="307718" cy="30771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椭圆 85"/>
          <p:cNvSpPr/>
          <p:nvPr/>
        </p:nvSpPr>
        <p:spPr>
          <a:xfrm>
            <a:off x="5484352" y="2238925"/>
            <a:ext cx="269201" cy="26920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椭圆 86"/>
          <p:cNvSpPr/>
          <p:nvPr/>
        </p:nvSpPr>
        <p:spPr>
          <a:xfrm>
            <a:off x="4402423" y="3651869"/>
            <a:ext cx="345339" cy="345339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8" name="椭圆 87"/>
          <p:cNvSpPr/>
          <p:nvPr/>
        </p:nvSpPr>
        <p:spPr>
          <a:xfrm>
            <a:off x="5469729" y="3097627"/>
            <a:ext cx="211067" cy="211067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9" name="椭圆 88"/>
          <p:cNvSpPr/>
          <p:nvPr/>
        </p:nvSpPr>
        <p:spPr>
          <a:xfrm>
            <a:off x="6371925" y="1536293"/>
            <a:ext cx="245925" cy="24592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0" name="椭圆 89"/>
          <p:cNvSpPr/>
          <p:nvPr/>
        </p:nvSpPr>
        <p:spPr>
          <a:xfrm>
            <a:off x="3367979" y="1271362"/>
            <a:ext cx="258866" cy="25886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椭圆 91"/>
          <p:cNvSpPr/>
          <p:nvPr/>
        </p:nvSpPr>
        <p:spPr>
          <a:xfrm>
            <a:off x="3360998" y="2587889"/>
            <a:ext cx="258866" cy="25886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椭圆 98"/>
          <p:cNvSpPr/>
          <p:nvPr/>
        </p:nvSpPr>
        <p:spPr>
          <a:xfrm>
            <a:off x="3360030" y="3924073"/>
            <a:ext cx="258866" cy="25886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3" name="椭圆 102"/>
          <p:cNvSpPr/>
          <p:nvPr/>
        </p:nvSpPr>
        <p:spPr>
          <a:xfrm>
            <a:off x="7045505" y="1232764"/>
            <a:ext cx="258866" cy="25886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" name="椭圆 103"/>
          <p:cNvSpPr/>
          <p:nvPr/>
        </p:nvSpPr>
        <p:spPr>
          <a:xfrm>
            <a:off x="7055145" y="2592462"/>
            <a:ext cx="258866" cy="25886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5" name="椭圆 104"/>
          <p:cNvSpPr/>
          <p:nvPr/>
        </p:nvSpPr>
        <p:spPr>
          <a:xfrm>
            <a:off x="7045505" y="3794637"/>
            <a:ext cx="258866" cy="25886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3" name="椭圆 112"/>
          <p:cNvSpPr/>
          <p:nvPr/>
        </p:nvSpPr>
        <p:spPr>
          <a:xfrm>
            <a:off x="5782136" y="2473329"/>
            <a:ext cx="98421" cy="9842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4336966" y="229345"/>
            <a:ext cx="28379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年度工作概述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8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7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2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7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7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2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9" grpId="0" animBg="1"/>
      <p:bldP spid="103" grpId="0" animBg="1"/>
      <p:bldP spid="104" grpId="0" animBg="1"/>
      <p:bldP spid="105" grpId="0" animBg="1"/>
      <p:bldP spid="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箭头连接符 5"/>
          <p:cNvCxnSpPr/>
          <p:nvPr/>
        </p:nvCxnSpPr>
        <p:spPr>
          <a:xfrm>
            <a:off x="1857375" y="3038207"/>
            <a:ext cx="7181850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椭圆 34"/>
          <p:cNvSpPr/>
          <p:nvPr/>
        </p:nvSpPr>
        <p:spPr>
          <a:xfrm>
            <a:off x="2260752" y="2578761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3013501" y="206330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完成的主要工作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 hidden="1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发现问题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是解决问题的先决条件，但仅仅满足有提出问题是不够的，提出问题的目的是为了有效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解决问题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生就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是解决一系列问题的过程。个体克服生活、学习、实践中新的矛盾时的复杂心理活动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，其中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主要是思维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活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动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。教育心理学着重研究学生学习知识、应用知识中的问题解决。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3800" y="2846048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5</a:t>
            </a:r>
            <a:r>
              <a:rPr lang="zh-CN" altLang="en-US" sz="1600" dirty="0" smtClean="0">
                <a:solidFill>
                  <a:schemeClr val="bg1"/>
                </a:solidFill>
              </a:rPr>
              <a:t>月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83464" y="3556349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65" name="矩形 64"/>
          <p:cNvSpPr/>
          <p:nvPr/>
        </p:nvSpPr>
        <p:spPr>
          <a:xfrm>
            <a:off x="8022698" y="3542060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66" name="矩形 65"/>
          <p:cNvSpPr/>
          <p:nvPr/>
        </p:nvSpPr>
        <p:spPr>
          <a:xfrm>
            <a:off x="6336651" y="3556349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67" name="矩形 66"/>
          <p:cNvSpPr/>
          <p:nvPr/>
        </p:nvSpPr>
        <p:spPr>
          <a:xfrm>
            <a:off x="2088301" y="1527524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68" name="矩形 67"/>
          <p:cNvSpPr/>
          <p:nvPr/>
        </p:nvSpPr>
        <p:spPr>
          <a:xfrm>
            <a:off x="5433104" y="1513235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69" name="矩形 68"/>
          <p:cNvSpPr/>
          <p:nvPr/>
        </p:nvSpPr>
        <p:spPr>
          <a:xfrm>
            <a:off x="3842861" y="1527524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70" name="矩形 69"/>
          <p:cNvSpPr/>
          <p:nvPr/>
        </p:nvSpPr>
        <p:spPr>
          <a:xfrm>
            <a:off x="3017079" y="3557492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/>
              <a:t>您的内容打在这里，或者通过复制您的文本后，在此框中选择</a:t>
            </a:r>
          </a:p>
        </p:txBody>
      </p:sp>
      <p:sp>
        <p:nvSpPr>
          <p:cNvPr id="71" name="矩形 70"/>
          <p:cNvSpPr/>
          <p:nvPr/>
        </p:nvSpPr>
        <p:spPr>
          <a:xfrm>
            <a:off x="7132404" y="1528665"/>
            <a:ext cx="9083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</a:rPr>
              <a:t>您的内容打在这里，或者通过复制您的文本后，在此框中选择</a:t>
            </a:r>
          </a:p>
        </p:txBody>
      </p:sp>
      <p:sp>
        <p:nvSpPr>
          <p:cNvPr id="51" name="椭圆 34"/>
          <p:cNvSpPr/>
          <p:nvPr/>
        </p:nvSpPr>
        <p:spPr>
          <a:xfrm>
            <a:off x="4009879" y="2560543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34"/>
          <p:cNvSpPr/>
          <p:nvPr/>
        </p:nvSpPr>
        <p:spPr>
          <a:xfrm>
            <a:off x="5600122" y="2618451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34"/>
          <p:cNvSpPr/>
          <p:nvPr/>
        </p:nvSpPr>
        <p:spPr>
          <a:xfrm>
            <a:off x="7299422" y="2662507"/>
            <a:ext cx="574328" cy="738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 rot="10800000">
            <a:off x="4797696" y="2737005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0800000">
            <a:off x="6447971" y="2760028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8123886" y="2626386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011479" y="285126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48410" y="287572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8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21027" y="285126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8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61808" y="286600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</a:rPr>
              <a:t>9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20327" y="290863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10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36500" y="276725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11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  <p:grpSp>
        <p:nvGrpSpPr>
          <p:cNvPr id="48" name="组合 47"/>
          <p:cNvGrpSpPr/>
          <p:nvPr/>
        </p:nvGrpSpPr>
        <p:grpSpPr>
          <a:xfrm rot="10800000">
            <a:off x="3138895" y="2691082"/>
            <a:ext cx="633946" cy="82364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06251" y="282461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2"/>
                </a:solidFill>
              </a:rPr>
              <a:t>6</a:t>
            </a:r>
            <a:r>
              <a:rPr lang="zh-CN" altLang="en-US" dirty="0" smtClean="0">
                <a:solidFill>
                  <a:schemeClr val="tx2"/>
                </a:solidFill>
              </a:rPr>
              <a:t>月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4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8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94" grpId="0"/>
          <p:bldP spid="24" grpId="0"/>
          <p:bldP spid="22" grpId="0"/>
          <p:bldP spid="61" grpId="0"/>
          <p:bldP spid="12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51" grpId="0" animBg="1"/>
          <p:bldP spid="52" grpId="0" animBg="1"/>
          <p:bldP spid="57" grpId="0" animBg="1"/>
          <p:bldP spid="76" grpId="0"/>
          <p:bldP spid="77" grpId="0"/>
          <p:bldP spid="78" grpId="0"/>
          <p:bldP spid="79" grpId="0"/>
          <p:bldP spid="80" grpId="0"/>
          <p:bldP spid="83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8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1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94" grpId="0"/>
          <p:bldP spid="24" grpId="0"/>
          <p:bldP spid="22" grpId="0"/>
          <p:bldP spid="61" grpId="0"/>
          <p:bldP spid="12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51" grpId="0" animBg="1"/>
          <p:bldP spid="52" grpId="0" animBg="1"/>
          <p:bldP spid="57" grpId="0" animBg="1"/>
          <p:bldP spid="76" grpId="0"/>
          <p:bldP spid="77" grpId="0"/>
          <p:bldP spid="78" grpId="0"/>
          <p:bldP spid="79" grpId="0"/>
          <p:bldP spid="80" grpId="0"/>
          <p:bldP spid="83" grpId="0"/>
          <p:bldP spid="1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3276465" y="206330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年度完成的主要工作</a:t>
            </a:r>
            <a:endParaRPr lang="zh-CN" altLang="en-US" sz="32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5769207" y="1338828"/>
            <a:ext cx="489269" cy="48926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6152168" y="1875678"/>
            <a:ext cx="542912" cy="54291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6115491" y="2620945"/>
            <a:ext cx="691340" cy="6913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5413059" y="3199534"/>
            <a:ext cx="765858" cy="765858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4174314" y="2961719"/>
            <a:ext cx="1056197" cy="10561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3598437" y="1644492"/>
            <a:ext cx="1244861" cy="1244861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7258120" y="1244382"/>
            <a:ext cx="181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267466" y="1375953"/>
            <a:ext cx="95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657944" y="202330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添加标题文字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75791" y="27440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264274" y="3599400"/>
            <a:ext cx="791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47" name="直接连接符 146"/>
          <p:cNvCxnSpPr/>
          <p:nvPr/>
        </p:nvCxnSpPr>
        <p:spPr>
          <a:xfrm flipV="1">
            <a:off x="7805797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693350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3061783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2622722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51783" y="1964532"/>
            <a:ext cx="1492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9418" y="2688432"/>
            <a:ext cx="1307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85266" y="3604370"/>
            <a:ext cx="1673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26472" y="1900190"/>
            <a:ext cx="111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66101" y="197981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622315" y="1950996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029458" y="3430474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061783" y="3385112"/>
            <a:ext cx="1116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您的内容打在这里，或者通过复制您的文本后，在此</a:t>
            </a:r>
            <a:r>
              <a:rPr lang="zh-CN" altLang="en-US" sz="10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框</a:t>
            </a:r>
            <a:endParaRPr lang="en-US" altLang="zh-CN" sz="10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53787" y="346473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tx2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添加你的标题</a:t>
            </a:r>
            <a:endParaRPr lang="en-US" altLang="zh-CN" sz="1200" dirty="0" smtClean="0">
              <a:solidFill>
                <a:schemeClr val="tx2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029051" y="343591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585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3" grpId="0" animBg="1"/>
          <p:bldP spid="92" grpId="0" animBg="1"/>
          <p:bldP spid="80" grpId="0" animBg="1"/>
          <p:bldP spid="143" grpId="0"/>
          <p:bldP spid="145" grpId="0"/>
          <p:bldP spid="139" grpId="0"/>
          <p:bldP spid="133" grpId="0"/>
          <p:bldP spid="12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/>
          <p:bldP spid="93" grpId="0" animBg="1"/>
          <p:bldP spid="92" grpId="0" animBg="1"/>
          <p:bldP spid="80" grpId="0" animBg="1"/>
          <p:bldP spid="143" grpId="0"/>
          <p:bldP spid="145" grpId="0"/>
          <p:bldP spid="139" grpId="0"/>
          <p:bldP spid="133" grpId="0"/>
          <p:bldP spid="12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7" grpId="0"/>
          <p:bldP spid="4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PT0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5452</Words>
  <PresentationFormat>On-screen Show (16:9)</PresentationFormat>
  <Paragraphs>408</Paragraphs>
  <Slides>35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微软雅黑</vt:lpstr>
      <vt:lpstr>Watford DB</vt:lpstr>
      <vt:lpstr>Stencil</vt:lpstr>
      <vt:lpstr>造字工房劲黑（非商用）常规体</vt:lpstr>
      <vt:lpstr>Calibri</vt:lpstr>
      <vt:lpstr>方正兰亭黑_GBK</vt:lpstr>
      <vt:lpstr>宋体</vt:lpstr>
      <vt:lpstr>Segoe UI Black</vt:lpstr>
      <vt:lpstr>方正兰亭细黑_GBK</vt:lpstr>
      <vt:lpstr>方正兰亭粗黑简体</vt:lpstr>
      <vt:lpstr>方正兰亭细黑_GBK_M</vt:lpstr>
      <vt:lpstr>造字工房悦黑体验版细体</vt:lpstr>
      <vt:lpstr>Kozuka Gothic Pro R</vt:lpstr>
      <vt:lpstr>Arial</vt:lpstr>
      <vt:lpstr>方正大黑简体</vt:lpstr>
      <vt:lpstr>Arial Unicode MS</vt:lpstr>
      <vt:lpstr>Impact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2015-01-22T11:01:02Z</dcterms:created>
  <dcterms:modified xsi:type="dcterms:W3CDTF">2016-11-20T07:25:31Z</dcterms:modified>
</cp:coreProperties>
</file>