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1" r:id="rId2"/>
    <p:sldId id="399" r:id="rId3"/>
    <p:sldId id="380" r:id="rId4"/>
    <p:sldId id="393" r:id="rId5"/>
    <p:sldId id="386" r:id="rId6"/>
    <p:sldId id="384" r:id="rId7"/>
    <p:sldId id="400" r:id="rId8"/>
    <p:sldId id="403" r:id="rId9"/>
    <p:sldId id="401" r:id="rId10"/>
    <p:sldId id="402" r:id="rId11"/>
    <p:sldId id="396" r:id="rId12"/>
    <p:sldId id="382" r:id="rId13"/>
    <p:sldId id="395" r:id="rId14"/>
    <p:sldId id="370" r:id="rId15"/>
    <p:sldId id="362" r:id="rId16"/>
    <p:sldId id="359" r:id="rId17"/>
    <p:sldId id="367" r:id="rId18"/>
    <p:sldId id="397" r:id="rId19"/>
    <p:sldId id="364" r:id="rId20"/>
    <p:sldId id="385" r:id="rId21"/>
    <p:sldId id="354" r:id="rId22"/>
    <p:sldId id="360" r:id="rId23"/>
    <p:sldId id="355" r:id="rId24"/>
    <p:sldId id="363" r:id="rId25"/>
    <p:sldId id="398" r:id="rId26"/>
    <p:sldId id="317" r:id="rId27"/>
    <p:sldId id="365" r:id="rId28"/>
    <p:sldId id="377" r:id="rId29"/>
    <p:sldId id="322" r:id="rId30"/>
    <p:sldId id="369" r:id="rId31"/>
    <p:sldId id="372" r:id="rId32"/>
    <p:sldId id="341" r:id="rId33"/>
  </p:sldIdLst>
  <p:sldSz cx="9144000" cy="5143500" type="screen16x9"/>
  <p:notesSz cx="6858000" cy="9144000"/>
  <p:custDataLst>
    <p:tags r:id="rId35"/>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0BB"/>
    <a:srgbClr val="C00000"/>
    <a:srgbClr val="EED56C"/>
    <a:srgbClr val="D43E01"/>
    <a:srgbClr val="E8EAE9"/>
    <a:srgbClr val="FCFCFC"/>
    <a:srgbClr val="CCD0D1"/>
    <a:srgbClr val="D7D9E1"/>
    <a:srgbClr val="D5D8E3"/>
    <a:srgbClr val="DAD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4660"/>
  </p:normalViewPr>
  <p:slideViewPr>
    <p:cSldViewPr>
      <p:cViewPr varScale="1">
        <p:scale>
          <a:sx n="143" d="100"/>
          <a:sy n="143" d="100"/>
        </p:scale>
        <p:origin x="276" y="108"/>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列1</c:v>
                </c:pt>
              </c:strCache>
            </c:strRef>
          </c:tx>
          <c:spPr>
            <a:solidFill>
              <a:srgbClr val="4E80BB"/>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BD47-42E6-8520-0BFD7EF24176}"/>
            </c:ext>
          </c:extLst>
        </c:ser>
        <c:ser>
          <c:idx val="1"/>
          <c:order val="1"/>
          <c:tx>
            <c:strRef>
              <c:f>Sheet1!$C$1</c:f>
              <c:strCache>
                <c:ptCount val="1"/>
                <c:pt idx="0">
                  <c:v>列2</c:v>
                </c:pt>
              </c:strCache>
            </c:strRef>
          </c:tx>
          <c:spPr>
            <a:solidFill>
              <a:schemeClr val="tx1">
                <a:lumMod val="75000"/>
                <a:lumOff val="25000"/>
              </a:schemeClr>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BD47-42E6-8520-0BFD7EF24176}"/>
            </c:ext>
          </c:extLst>
        </c:ser>
        <c:ser>
          <c:idx val="2"/>
          <c:order val="2"/>
          <c:tx>
            <c:strRef>
              <c:f>Sheet1!$D$1</c:f>
              <c:strCache>
                <c:ptCount val="1"/>
                <c:pt idx="0">
                  <c:v>列3</c:v>
                </c:pt>
              </c:strCache>
            </c:strRef>
          </c:tx>
          <c:spPr>
            <a:solidFill>
              <a:schemeClr val="accent2"/>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BD47-42E6-8520-0BFD7EF24176}"/>
            </c:ext>
          </c:extLst>
        </c:ser>
        <c:dLbls>
          <c:showLegendKey val="0"/>
          <c:showVal val="0"/>
          <c:showCatName val="0"/>
          <c:showSerName val="0"/>
          <c:showPercent val="0"/>
          <c:showBubbleSize val="0"/>
        </c:dLbls>
        <c:gapWidth val="150"/>
        <c:shape val="box"/>
        <c:axId val="785285544"/>
        <c:axId val="785285936"/>
        <c:axId val="0"/>
      </c:bar3DChart>
      <c:catAx>
        <c:axId val="785285544"/>
        <c:scaling>
          <c:orientation val="minMax"/>
        </c:scaling>
        <c:delete val="1"/>
        <c:axPos val="b"/>
        <c:numFmt formatCode="General" sourceLinked="1"/>
        <c:majorTickMark val="none"/>
        <c:minorTickMark val="none"/>
        <c:tickLblPos val="nextTo"/>
        <c:crossAx val="785285936"/>
        <c:crosses val="autoZero"/>
        <c:auto val="1"/>
        <c:lblAlgn val="ctr"/>
        <c:lblOffset val="100"/>
        <c:noMultiLvlLbl val="0"/>
      </c:catAx>
      <c:valAx>
        <c:axId val="785285936"/>
        <c:scaling>
          <c:orientation val="minMax"/>
        </c:scaling>
        <c:delete val="1"/>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crossAx val="785285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2019/5/22</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326099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389346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val="150411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26</a:t>
            </a:fld>
            <a:endParaRPr lang="zh-CN" altLang="en-US" dirty="0"/>
          </a:p>
        </p:txBody>
      </p:sp>
    </p:spTree>
    <p:extLst>
      <p:ext uri="{BB962C8B-B14F-4D97-AF65-F5344CB8AC3E}">
        <p14:creationId xmlns:p14="http://schemas.microsoft.com/office/powerpoint/2010/main" val="369626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29</a:t>
            </a:fld>
            <a:endParaRPr lang="zh-CN" altLang="en-US" dirty="0"/>
          </a:p>
        </p:txBody>
      </p:sp>
    </p:spTree>
    <p:extLst>
      <p:ext uri="{BB962C8B-B14F-4D97-AF65-F5344CB8AC3E}">
        <p14:creationId xmlns:p14="http://schemas.microsoft.com/office/powerpoint/2010/main" val="394043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32</a:t>
            </a:fld>
            <a:endParaRPr lang="zh-CN" altLang="en-US"/>
          </a:p>
        </p:txBody>
      </p:sp>
    </p:spTree>
    <p:extLst>
      <p:ext uri="{BB962C8B-B14F-4D97-AF65-F5344CB8AC3E}">
        <p14:creationId xmlns:p14="http://schemas.microsoft.com/office/powerpoint/2010/main" val="3384288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80"/>
      </p:ext>
    </p:extLst>
  </p:cSld>
  <p:clrMapOvr>
    <a:masterClrMapping/>
  </p:clrMapOvr>
  <mc:AlternateContent xmlns:mc="http://schemas.openxmlformats.org/markup-compatibility/2006" xmlns:p14="http://schemas.microsoft.com/office/powerpoint/2010/main">
    <mc:Choice Requires="p14">
      <p:transition p14:dur="10" advClick="0" advTm="1000">
        <p:fade/>
      </p:transition>
    </mc:Choice>
    <mc:Fallback xmlns="">
      <p:transition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a:spLocks/>
          </p:cNvSpPr>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pPr/>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p14:dur="10" advClick="0" advTm="1000">
        <p:fade/>
      </p:transition>
    </mc:Choice>
    <mc:Fallback xmlns="">
      <p:transition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358687" y="1292673"/>
            <a:ext cx="1768475" cy="1766888"/>
          </a:xfrm>
          <a:prstGeom prst="ellipse">
            <a:avLst/>
          </a:prstGeom>
        </p:spPr>
        <p:txBody>
          <a:bodyPr/>
          <a:lstStyle>
            <a:lvl1pPr>
              <a:defRPr sz="1100"/>
            </a:lvl1pPr>
          </a:lstStyle>
          <a:p>
            <a:endParaRPr lang="en-US" dirty="0"/>
          </a:p>
        </p:txBody>
      </p:sp>
      <p:sp>
        <p:nvSpPr>
          <p:cNvPr id="15" name="Picture Placeholder 13"/>
          <p:cNvSpPr>
            <a:spLocks noGrp="1"/>
          </p:cNvSpPr>
          <p:nvPr>
            <p:ph type="pic" sz="quarter" idx="11"/>
          </p:nvPr>
        </p:nvSpPr>
        <p:spPr>
          <a:xfrm>
            <a:off x="3686552" y="1292673"/>
            <a:ext cx="1768475" cy="1766888"/>
          </a:xfrm>
          <a:prstGeom prst="ellipse">
            <a:avLst/>
          </a:prstGeom>
        </p:spPr>
        <p:txBody>
          <a:bodyPr/>
          <a:lstStyle>
            <a:lvl1pPr>
              <a:defRPr sz="1100"/>
            </a:lvl1pPr>
          </a:lstStyle>
          <a:p>
            <a:endParaRPr lang="en-US"/>
          </a:p>
        </p:txBody>
      </p:sp>
      <p:sp>
        <p:nvSpPr>
          <p:cNvPr id="17" name="Picture Placeholder 13"/>
          <p:cNvSpPr>
            <a:spLocks noGrp="1"/>
          </p:cNvSpPr>
          <p:nvPr>
            <p:ph type="pic" sz="quarter" idx="12"/>
          </p:nvPr>
        </p:nvSpPr>
        <p:spPr>
          <a:xfrm>
            <a:off x="6014417" y="1292673"/>
            <a:ext cx="1768475" cy="1766888"/>
          </a:xfrm>
          <a:prstGeom prst="ellipse">
            <a:avLst/>
          </a:prstGeom>
        </p:spPr>
        <p:txBody>
          <a:bodyPr/>
          <a:lstStyle>
            <a:lvl1pPr>
              <a:defRPr sz="1100"/>
            </a:lvl1pPr>
          </a:lstStyle>
          <a:p>
            <a:endParaRPr lang="en-US"/>
          </a:p>
        </p:txBody>
      </p:sp>
      <p:sp>
        <p:nvSpPr>
          <p:cNvPr id="13" name="Picture Placeholder 13"/>
          <p:cNvSpPr>
            <a:spLocks noGrp="1"/>
          </p:cNvSpPr>
          <p:nvPr>
            <p:ph type="pic" sz="quarter" idx="13"/>
          </p:nvPr>
        </p:nvSpPr>
        <p:spPr>
          <a:xfrm>
            <a:off x="2556116" y="2877151"/>
            <a:ext cx="1768475" cy="1766888"/>
          </a:xfrm>
          <a:prstGeom prst="ellipse">
            <a:avLst/>
          </a:prstGeom>
        </p:spPr>
        <p:txBody>
          <a:bodyPr/>
          <a:lstStyle>
            <a:lvl1pPr>
              <a:defRPr sz="1100"/>
            </a:lvl1pPr>
          </a:lstStyle>
          <a:p>
            <a:endParaRPr lang="en-US"/>
          </a:p>
        </p:txBody>
      </p:sp>
      <p:sp>
        <p:nvSpPr>
          <p:cNvPr id="16" name="Picture Placeholder 13"/>
          <p:cNvSpPr>
            <a:spLocks noGrp="1"/>
          </p:cNvSpPr>
          <p:nvPr>
            <p:ph type="pic" sz="quarter" idx="14"/>
          </p:nvPr>
        </p:nvSpPr>
        <p:spPr>
          <a:xfrm>
            <a:off x="4883981" y="2877151"/>
            <a:ext cx="1768475" cy="1766888"/>
          </a:xfrm>
          <a:prstGeom prst="ellipse">
            <a:avLst/>
          </a:prstGeom>
        </p:spPr>
        <p:txBody>
          <a:bodyPr/>
          <a:lstStyle>
            <a:lvl1pPr>
              <a:defRPr sz="1100"/>
            </a:lvl1pPr>
          </a:lstStyle>
          <a:p>
            <a:endParaRPr lang="en-US"/>
          </a:p>
        </p:txBody>
      </p:sp>
      <p:sp>
        <p:nvSpPr>
          <p:cNvPr id="7"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8"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9" name="Slide Number Placeholder 5"/>
          <p:cNvSpPr txBox="1">
            <a:spLocks/>
          </p:cNvSpPr>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pPr/>
              <a:t>‹#›</a:t>
            </a:fld>
            <a:endParaRPr lang="en-US" sz="1000" dirty="0"/>
          </a:p>
        </p:txBody>
      </p:sp>
      <p:grpSp>
        <p:nvGrpSpPr>
          <p:cNvPr id="10" name="Group 5"/>
          <p:cNvGrpSpPr/>
          <p:nvPr userDrawn="1"/>
        </p:nvGrpSpPr>
        <p:grpSpPr>
          <a:xfrm>
            <a:off x="347419" y="4731991"/>
            <a:ext cx="224082" cy="221156"/>
            <a:chOff x="4328868" y="5502988"/>
            <a:chExt cx="500307" cy="493774"/>
          </a:xfrm>
        </p:grpSpPr>
        <p:sp>
          <p:nvSpPr>
            <p:cNvPr id="11"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8" name="Group 9"/>
          <p:cNvGrpSpPr/>
          <p:nvPr userDrawn="1"/>
        </p:nvGrpSpPr>
        <p:grpSpPr>
          <a:xfrm flipH="1">
            <a:off x="933709" y="4731991"/>
            <a:ext cx="224082" cy="221156"/>
            <a:chOff x="4328868" y="5502988"/>
            <a:chExt cx="500307" cy="493774"/>
          </a:xfrm>
        </p:grpSpPr>
        <p:sp>
          <p:nvSpPr>
            <p:cNvPr id="19"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1"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604851"/>
      </p:ext>
    </p:extLst>
  </p:cSld>
  <p:clrMapOvr>
    <a:masterClrMapping/>
  </p:clrMapOvr>
  <mc:AlternateContent xmlns:mc="http://schemas.openxmlformats.org/markup-compatibility/2006" xmlns:p14="http://schemas.microsoft.com/office/powerpoint/2010/main">
    <mc:Choice Requires="p14">
      <p:transition p14:dur="10" advClick="0" advTm="1000">
        <p:fade/>
      </p:transition>
    </mc:Choice>
    <mc:Fallback xmlns="">
      <p:transition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日期占位符 1"/>
          <p:cNvSpPr>
            <a:spLocks noGrp="1"/>
          </p:cNvSpPr>
          <p:nvPr>
            <p:ph type="dt" sz="half" idx="10"/>
          </p:nvPr>
        </p:nvSpPr>
        <p:spPr>
          <a:xfrm>
            <a:off x="457200" y="4767263"/>
            <a:ext cx="2133600" cy="273844"/>
          </a:xfrm>
          <a:prstGeom prst="rect">
            <a:avLst/>
          </a:prstGeom>
        </p:spPr>
        <p:txBody>
          <a:bodyPr/>
          <a:lstStyle/>
          <a:p>
            <a:fld id="{32274D81-BE9C-4C9D-8371-8BC208C7A872}" type="datetimeFigureOut">
              <a:rPr lang="zh-CN" altLang="en-US" smtClean="0"/>
              <a:t>2019/5/22</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44952885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标题 1"/>
          <p:cNvSpPr>
            <a:spLocks noGrp="1"/>
          </p:cNvSpPr>
          <p:nvPr>
            <p:ph type="title" hasCustomPrompt="1"/>
          </p:nvPr>
        </p:nvSpPr>
        <p:spPr>
          <a:xfrm>
            <a:off x="113854" y="320452"/>
            <a:ext cx="8922642" cy="349548"/>
          </a:xfrm>
          <a:prstGeom prst="rect">
            <a:avLst/>
          </a:prstGeom>
        </p:spPr>
        <p:txBody>
          <a:bodyPr>
            <a:noAutofit/>
          </a:bodyPr>
          <a:lstStyle>
            <a:lvl1pPr algn="ctr">
              <a:defRPr sz="1400" b="1" i="0">
                <a:solidFill>
                  <a:schemeClr val="tx1">
                    <a:lumMod val="65000"/>
                    <a:lumOff val="35000"/>
                  </a:schemeClr>
                </a:solidFill>
                <a:latin typeface="微软雅黑" pitchFamily="34" charset="-122"/>
                <a:ea typeface="微软雅黑" pitchFamily="34" charset="-122"/>
              </a:defRPr>
            </a:lvl1pPr>
          </a:lstStyle>
          <a:p>
            <a:r>
              <a:rPr lang="zh-CN" altLang="en-US" dirty="0"/>
              <a:t>第一部分  点击此处输入您的标题</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32274D81-BE9C-4C9D-8371-8BC208C7A872}" type="datetimeFigureOut">
              <a:rPr lang="zh-CN" altLang="en-US" smtClean="0"/>
              <a:t>2019/5/22</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pPr/>
              <a:t>‹#›</a:t>
            </a:fld>
            <a:endParaRPr lang="zh-CN" altLang="en-US" sz="1600" dirty="0">
              <a:solidFill>
                <a:schemeClr val="tx1">
                  <a:lumMod val="65000"/>
                  <a:lumOff val="35000"/>
                </a:schemeClr>
              </a:solidFill>
            </a:endParaRPr>
          </a:p>
        </p:txBody>
      </p:sp>
      <p:cxnSp>
        <p:nvCxnSpPr>
          <p:cNvPr id="21" name="直接连接符 20"/>
          <p:cNvCxnSpPr/>
          <p:nvPr userDrawn="1"/>
        </p:nvCxnSpPr>
        <p:spPr>
          <a:xfrm>
            <a:off x="467632"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740729"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34640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0" y="11631"/>
            <a:ext cx="9144000" cy="513186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6" r:id="rId2"/>
    <p:sldLayoutId id="2147483658" r:id="rId3"/>
    <p:sldLayoutId id="2147483659" r:id="rId4"/>
    <p:sldLayoutId id="2147483660" r:id="rId5"/>
  </p:sldLayoutIdLst>
  <mc:AlternateContent xmlns:mc="http://schemas.openxmlformats.org/markup-compatibility/2006" xmlns:p14="http://schemas.microsoft.com/office/powerpoint/2010/main">
    <mc:Choice Requires="p14">
      <p:transition p14:dur="10" advClick="0" advTm="1000">
        <p:fade/>
      </p:transition>
    </mc:Choice>
    <mc:Fallback xmlns="">
      <p:transition advClick="0" advTm="1000">
        <p:fade/>
      </p:transition>
    </mc:Fallback>
  </mc:AlternateContent>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54370" y="717810"/>
            <a:ext cx="2862054" cy="2862052"/>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14"/>
          <p:cNvSpPr>
            <a:spLocks noChangeArrowheads="1"/>
          </p:cNvSpPr>
          <p:nvPr/>
        </p:nvSpPr>
        <p:spPr bwMode="auto">
          <a:xfrm>
            <a:off x="1323888" y="1498598"/>
            <a:ext cx="2459273" cy="1323439"/>
          </a:xfrm>
          <a:prstGeom prst="rect">
            <a:avLst/>
          </a:prstGeom>
          <a:extLst/>
        </p:spPr>
        <p:txBody>
          <a:bodyPr wrap="square">
            <a:spAutoFit/>
          </a:bodyPr>
          <a:lstStyle/>
          <a:p>
            <a:r>
              <a:rPr lang="en-US" altLang="zh-CN" sz="8000" dirty="0">
                <a:solidFill>
                  <a:srgbClr val="4E80BB"/>
                </a:solidFill>
                <a:latin typeface="Impact" panose="020B0806030902050204" pitchFamily="34" charset="0"/>
                <a:ea typeface="微软雅黑" pitchFamily="34" charset="-122"/>
                <a:sym typeface="方正兰亭粗黑_GBK" charset="-122"/>
              </a:rPr>
              <a:t>2019</a:t>
            </a:r>
          </a:p>
        </p:txBody>
      </p:sp>
      <p:grpSp>
        <p:nvGrpSpPr>
          <p:cNvPr id="34" name="Group 10"/>
          <p:cNvGrpSpPr>
            <a:grpSpLocks/>
          </p:cNvGrpSpPr>
          <p:nvPr/>
        </p:nvGrpSpPr>
        <p:grpSpPr bwMode="auto">
          <a:xfrm>
            <a:off x="6804248" y="4504539"/>
            <a:ext cx="285036" cy="285091"/>
            <a:chOff x="0" y="0"/>
            <a:chExt cx="965499" cy="965499"/>
          </a:xfrm>
        </p:grpSpPr>
        <p:sp>
          <p:nvSpPr>
            <p:cNvPr id="35" name="AutoShape 11"/>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6" name="AutoShape 12"/>
            <p:cNvSpPr>
              <a:spLocks/>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lumMod val="50000"/>
                <a:lumOff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37" name="Group 13"/>
          <p:cNvGrpSpPr>
            <a:grpSpLocks/>
          </p:cNvGrpSpPr>
          <p:nvPr/>
        </p:nvGrpSpPr>
        <p:grpSpPr bwMode="auto">
          <a:xfrm>
            <a:off x="7207399" y="4504539"/>
            <a:ext cx="285505" cy="285091"/>
            <a:chOff x="0" y="0"/>
            <a:chExt cx="965499" cy="965499"/>
          </a:xfrm>
        </p:grpSpPr>
        <p:sp>
          <p:nvSpPr>
            <p:cNvPr id="38" name="AutoShape 14"/>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0" name="AutoShape 15"/>
            <p:cNvSpPr>
              <a:spLocks/>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50000"/>
                <a:lumOff val="50000"/>
              </a:schemeClr>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41" name="Group 16"/>
          <p:cNvGrpSpPr>
            <a:grpSpLocks/>
          </p:cNvGrpSpPr>
          <p:nvPr/>
        </p:nvGrpSpPr>
        <p:grpSpPr bwMode="auto">
          <a:xfrm>
            <a:off x="7611019" y="4504539"/>
            <a:ext cx="285036" cy="285091"/>
            <a:chOff x="0" y="0"/>
            <a:chExt cx="965499" cy="965499"/>
          </a:xfrm>
        </p:grpSpPr>
        <p:sp>
          <p:nvSpPr>
            <p:cNvPr id="42" name="AutoShape 17"/>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3" name="AutoShape 18"/>
            <p:cNvSpPr>
              <a:spLocks/>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lumMod val="50000"/>
                <a:lumOff val="50000"/>
              </a:schemeClr>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44" name="Group 19"/>
          <p:cNvGrpSpPr>
            <a:grpSpLocks/>
          </p:cNvGrpSpPr>
          <p:nvPr/>
        </p:nvGrpSpPr>
        <p:grpSpPr bwMode="auto">
          <a:xfrm>
            <a:off x="8014170" y="4504539"/>
            <a:ext cx="285036" cy="285091"/>
            <a:chOff x="0" y="0"/>
            <a:chExt cx="965499" cy="965499"/>
          </a:xfrm>
        </p:grpSpPr>
        <p:sp>
          <p:nvSpPr>
            <p:cNvPr id="45" name="AutoShape 20"/>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6" name="AutoShape 21"/>
            <p:cNvSpPr>
              <a:spLocks/>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lumMod val="50000"/>
                <a:lumOff val="50000"/>
              </a:schemeClr>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47" name="Group 22"/>
          <p:cNvGrpSpPr>
            <a:grpSpLocks/>
          </p:cNvGrpSpPr>
          <p:nvPr/>
        </p:nvGrpSpPr>
        <p:grpSpPr bwMode="auto">
          <a:xfrm>
            <a:off x="8417321" y="4504539"/>
            <a:ext cx="285036" cy="285091"/>
            <a:chOff x="0" y="0"/>
            <a:chExt cx="965499" cy="965499"/>
          </a:xfrm>
        </p:grpSpPr>
        <p:sp>
          <p:nvSpPr>
            <p:cNvPr id="48" name="AutoShape 23"/>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9" name="AutoShape 24"/>
            <p:cNvSpPr>
              <a:spLocks/>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lumMod val="50000"/>
                <a:lumOff val="50000"/>
              </a:schemeClr>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sp>
        <p:nvSpPr>
          <p:cNvPr id="56" name="矩形 55"/>
          <p:cNvSpPr/>
          <p:nvPr/>
        </p:nvSpPr>
        <p:spPr>
          <a:xfrm>
            <a:off x="4211960" y="1500540"/>
            <a:ext cx="5040560" cy="769441"/>
          </a:xfrm>
          <a:prstGeom prst="rect">
            <a:avLst/>
          </a:prstGeom>
        </p:spPr>
        <p:txBody>
          <a:bodyPr wrap="square">
            <a:spAutoFit/>
          </a:bodyPr>
          <a:lstStyle/>
          <a:p>
            <a:r>
              <a:rPr lang="zh-CN" altLang="en-US" sz="4400" b="1" dirty="0">
                <a:solidFill>
                  <a:srgbClr val="4E80BB"/>
                </a:solidFill>
                <a:latin typeface="微软雅黑" pitchFamily="34" charset="-122"/>
                <a:ea typeface="微软雅黑" pitchFamily="34" charset="-122"/>
              </a:rPr>
              <a:t>通用商务</a:t>
            </a:r>
            <a:r>
              <a:rPr lang="en-US" altLang="zh-CN" sz="4400" b="1" dirty="0">
                <a:solidFill>
                  <a:srgbClr val="4E80BB"/>
                </a:solidFill>
                <a:latin typeface="微软雅黑" pitchFamily="34" charset="-122"/>
                <a:ea typeface="微软雅黑" pitchFamily="34" charset="-122"/>
              </a:rPr>
              <a:t>PPT</a:t>
            </a:r>
            <a:r>
              <a:rPr lang="zh-CN" altLang="en-US" sz="4400" b="1" dirty="0">
                <a:solidFill>
                  <a:srgbClr val="4E80BB"/>
                </a:solidFill>
                <a:latin typeface="微软雅黑" pitchFamily="34" charset="-122"/>
                <a:ea typeface="微软雅黑" pitchFamily="34" charset="-122"/>
              </a:rPr>
              <a:t>模板</a:t>
            </a:r>
          </a:p>
        </p:txBody>
      </p:sp>
      <p:sp>
        <p:nvSpPr>
          <p:cNvPr id="57" name="圆角矩形 56"/>
          <p:cNvSpPr/>
          <p:nvPr/>
        </p:nvSpPr>
        <p:spPr>
          <a:xfrm>
            <a:off x="4369236" y="2427734"/>
            <a:ext cx="3240080" cy="394303"/>
          </a:xfrm>
          <a:prstGeom prst="roundRect">
            <a:avLst/>
          </a:prstGeom>
          <a:solidFill>
            <a:srgbClr val="4E80BB"/>
          </a:solidFill>
          <a:ln>
            <a:solidFill>
              <a:srgbClr val="4E80B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itchFamily="34" charset="-122"/>
                <a:ea typeface="微软雅黑" pitchFamily="34" charset="-122"/>
              </a:rPr>
              <a:t>在这里输入您的公司名称</a:t>
            </a:r>
          </a:p>
        </p:txBody>
      </p:sp>
      <p:sp>
        <p:nvSpPr>
          <p:cNvPr id="58" name="文本框 3"/>
          <p:cNvSpPr txBox="1">
            <a:spLocks noChangeArrowheads="1"/>
          </p:cNvSpPr>
          <p:nvPr/>
        </p:nvSpPr>
        <p:spPr bwMode="auto">
          <a:xfrm>
            <a:off x="4283967" y="3003798"/>
            <a:ext cx="4418389" cy="307777"/>
          </a:xfrm>
          <a:prstGeom prst="rect">
            <a:avLst/>
          </a:prstGeom>
        </p:spPr>
        <p:txBody>
          <a:bodyPr wrap="square">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itchFamily="34" charset="-122"/>
                <a:ea typeface="微软雅黑" pitchFamily="34" charset="-122"/>
              </a:defRPr>
            </a:lvl1pPr>
          </a:lstStyle>
          <a:p>
            <a:r>
              <a:rPr lang="zh-CN" altLang="en-US" sz="1400" b="0" dirty="0">
                <a:solidFill>
                  <a:schemeClr val="tx1"/>
                </a:solidFill>
              </a:rPr>
              <a:t>适用于商务通用</a:t>
            </a:r>
            <a:r>
              <a:rPr lang="en-US" altLang="zh-CN" sz="1400" b="0" dirty="0">
                <a:solidFill>
                  <a:schemeClr val="tx1"/>
                </a:solidFill>
              </a:rPr>
              <a:t>/</a:t>
            </a:r>
            <a:r>
              <a:rPr lang="zh-CN" altLang="en-US" sz="1400" b="0" dirty="0">
                <a:solidFill>
                  <a:schemeClr val="tx1"/>
                </a:solidFill>
              </a:rPr>
              <a:t>新年计划</a:t>
            </a:r>
            <a:r>
              <a:rPr lang="en-US" altLang="zh-CN" sz="1400" b="0" dirty="0">
                <a:solidFill>
                  <a:schemeClr val="tx1"/>
                </a:solidFill>
              </a:rPr>
              <a:t>/</a:t>
            </a:r>
            <a:r>
              <a:rPr lang="zh-CN" altLang="en-US" sz="1400" b="0" dirty="0">
                <a:solidFill>
                  <a:schemeClr val="tx1"/>
                </a:solidFill>
              </a:rPr>
              <a:t>工作汇报</a:t>
            </a:r>
            <a:r>
              <a:rPr lang="en-US" altLang="zh-CN" sz="1400" b="0" dirty="0">
                <a:solidFill>
                  <a:schemeClr val="tx1"/>
                </a:solidFill>
              </a:rPr>
              <a:t>/</a:t>
            </a:r>
            <a:r>
              <a:rPr lang="zh-CN" altLang="en-US" sz="1400" b="0" dirty="0">
                <a:solidFill>
                  <a:schemeClr val="tx1"/>
                </a:solidFill>
              </a:rPr>
              <a:t>个人述职等模板</a:t>
            </a:r>
            <a:endParaRPr lang="zh-CN" altLang="zh-CN" sz="1400" b="0" dirty="0">
              <a:solidFill>
                <a:schemeClr val="tx1"/>
              </a:solidFill>
            </a:endParaRPr>
          </a:p>
        </p:txBody>
      </p:sp>
      <p:sp>
        <p:nvSpPr>
          <p:cNvPr id="65" name="Rectangle 7"/>
          <p:cNvSpPr/>
          <p:nvPr/>
        </p:nvSpPr>
        <p:spPr>
          <a:xfrm rot="5400000" flipH="1" flipV="1">
            <a:off x="4217389" y="-3263362"/>
            <a:ext cx="1721256" cy="8199790"/>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 name="connsiteX0" fmla="*/ 0 w 4870304"/>
              <a:gd name="connsiteY0" fmla="*/ 5160294 h 5162704"/>
              <a:gd name="connsiteX1" fmla="*/ 4870304 w 4870304"/>
              <a:gd name="connsiteY1" fmla="*/ 0 h 5162704"/>
              <a:gd name="connsiteX2" fmla="*/ 4866513 w 4870304"/>
              <a:gd name="connsiteY2" fmla="*/ 5162704 h 5162704"/>
              <a:gd name="connsiteX3" fmla="*/ 0 w 4870304"/>
              <a:gd name="connsiteY3" fmla="*/ 5160294 h 5162704"/>
              <a:gd name="connsiteX0" fmla="*/ 0 w 4870304"/>
              <a:gd name="connsiteY0" fmla="*/ 5160294 h 5162704"/>
              <a:gd name="connsiteX1" fmla="*/ 4870304 w 4870304"/>
              <a:gd name="connsiteY1" fmla="*/ 0 h 5162704"/>
              <a:gd name="connsiteX2" fmla="*/ 4866513 w 4870304"/>
              <a:gd name="connsiteY2" fmla="*/ 5162704 h 5162704"/>
              <a:gd name="connsiteX3" fmla="*/ 0 w 4870304"/>
              <a:gd name="connsiteY3" fmla="*/ 5160294 h 5162704"/>
              <a:gd name="connsiteX0" fmla="*/ 0 w 4870304"/>
              <a:gd name="connsiteY0" fmla="*/ 5160294 h 5162704"/>
              <a:gd name="connsiteX1" fmla="*/ 4870304 w 4870304"/>
              <a:gd name="connsiteY1" fmla="*/ 0 h 5162704"/>
              <a:gd name="connsiteX2" fmla="*/ 4866513 w 4870304"/>
              <a:gd name="connsiteY2" fmla="*/ 5162704 h 5162704"/>
              <a:gd name="connsiteX3" fmla="*/ 0 w 4870304"/>
              <a:gd name="connsiteY3" fmla="*/ 5160294 h 5162704"/>
              <a:gd name="connsiteX0" fmla="*/ 0 w 4870304"/>
              <a:gd name="connsiteY0" fmla="*/ 5160294 h 5162704"/>
              <a:gd name="connsiteX1" fmla="*/ 4870304 w 4870304"/>
              <a:gd name="connsiteY1" fmla="*/ 0 h 5162704"/>
              <a:gd name="connsiteX2" fmla="*/ 4866513 w 4870304"/>
              <a:gd name="connsiteY2" fmla="*/ 5162704 h 5162704"/>
              <a:gd name="connsiteX3" fmla="*/ 0 w 4870304"/>
              <a:gd name="connsiteY3" fmla="*/ 5160294 h 5162704"/>
              <a:gd name="connsiteX0" fmla="*/ 0 w 4871691"/>
              <a:gd name="connsiteY0" fmla="*/ 5160294 h 5162704"/>
              <a:gd name="connsiteX1" fmla="*/ 4870304 w 4871691"/>
              <a:gd name="connsiteY1" fmla="*/ 0 h 5162704"/>
              <a:gd name="connsiteX2" fmla="*/ 4866513 w 4871691"/>
              <a:gd name="connsiteY2" fmla="*/ 5162704 h 5162704"/>
              <a:gd name="connsiteX3" fmla="*/ 0 w 4871691"/>
              <a:gd name="connsiteY3" fmla="*/ 5160294 h 5162704"/>
              <a:gd name="connsiteX0" fmla="*/ 0 w 4870304"/>
              <a:gd name="connsiteY0" fmla="*/ 5160294 h 5162704"/>
              <a:gd name="connsiteX1" fmla="*/ 4870304 w 4870304"/>
              <a:gd name="connsiteY1" fmla="*/ 0 h 5162704"/>
              <a:gd name="connsiteX2" fmla="*/ 4866513 w 4870304"/>
              <a:gd name="connsiteY2" fmla="*/ 5162704 h 5162704"/>
              <a:gd name="connsiteX3" fmla="*/ 0 w 4870304"/>
              <a:gd name="connsiteY3" fmla="*/ 5160294 h 5162704"/>
              <a:gd name="connsiteX0" fmla="*/ 0 w 4870304"/>
              <a:gd name="connsiteY0" fmla="*/ 5160294 h 5162704"/>
              <a:gd name="connsiteX1" fmla="*/ 4870304 w 4870304"/>
              <a:gd name="connsiteY1" fmla="*/ 0 h 5162704"/>
              <a:gd name="connsiteX2" fmla="*/ 4866513 w 4870304"/>
              <a:gd name="connsiteY2" fmla="*/ 5162704 h 5162704"/>
              <a:gd name="connsiteX3" fmla="*/ 0 w 4870304"/>
              <a:gd name="connsiteY3" fmla="*/ 5160294 h 5162704"/>
              <a:gd name="connsiteX0" fmla="*/ 0 w 4870304"/>
              <a:gd name="connsiteY0" fmla="*/ 5160294 h 5162704"/>
              <a:gd name="connsiteX1" fmla="*/ 4870304 w 4870304"/>
              <a:gd name="connsiteY1" fmla="*/ 0 h 5162704"/>
              <a:gd name="connsiteX2" fmla="*/ 4866513 w 4870304"/>
              <a:gd name="connsiteY2" fmla="*/ 5162704 h 5162704"/>
              <a:gd name="connsiteX3" fmla="*/ 0 w 4870304"/>
              <a:gd name="connsiteY3" fmla="*/ 5160294 h 5162704"/>
              <a:gd name="connsiteX0" fmla="*/ 0 w 4887691"/>
              <a:gd name="connsiteY0" fmla="*/ 5160294 h 5162704"/>
              <a:gd name="connsiteX1" fmla="*/ 4870304 w 4887691"/>
              <a:gd name="connsiteY1" fmla="*/ 0 h 5162704"/>
              <a:gd name="connsiteX2" fmla="*/ 4866513 w 4887691"/>
              <a:gd name="connsiteY2" fmla="*/ 5162704 h 5162704"/>
              <a:gd name="connsiteX3" fmla="*/ 0 w 4887691"/>
              <a:gd name="connsiteY3" fmla="*/ 5160294 h 5162704"/>
              <a:gd name="connsiteX0" fmla="*/ 0 w 4883634"/>
              <a:gd name="connsiteY0" fmla="*/ 5160294 h 5162704"/>
              <a:gd name="connsiteX1" fmla="*/ 4870304 w 4883634"/>
              <a:gd name="connsiteY1" fmla="*/ 0 h 5162704"/>
              <a:gd name="connsiteX2" fmla="*/ 4866513 w 4883634"/>
              <a:gd name="connsiteY2" fmla="*/ 5162704 h 5162704"/>
              <a:gd name="connsiteX3" fmla="*/ 0 w 4883634"/>
              <a:gd name="connsiteY3" fmla="*/ 5160294 h 5162704"/>
            </a:gdLst>
            <a:ahLst/>
            <a:cxnLst>
              <a:cxn ang="0">
                <a:pos x="connsiteX0" y="connsiteY0"/>
              </a:cxn>
              <a:cxn ang="0">
                <a:pos x="connsiteX1" y="connsiteY1"/>
              </a:cxn>
              <a:cxn ang="0">
                <a:pos x="connsiteX2" y="connsiteY2"/>
              </a:cxn>
              <a:cxn ang="0">
                <a:pos x="connsiteX3" y="connsiteY3"/>
              </a:cxn>
            </a:cxnLst>
            <a:rect l="l" t="t" r="r" b="b"/>
            <a:pathLst>
              <a:path w="4883634" h="5162704">
                <a:moveTo>
                  <a:pt x="0" y="5160294"/>
                </a:moveTo>
                <a:cubicBezTo>
                  <a:pt x="461368" y="3836003"/>
                  <a:pt x="5165628" y="1989969"/>
                  <a:pt x="4870304" y="0"/>
                </a:cubicBezTo>
                <a:cubicBezTo>
                  <a:pt x="4866172" y="1727417"/>
                  <a:pt x="4870645" y="3435287"/>
                  <a:pt x="4866513" y="5162704"/>
                </a:cubicBezTo>
                <a:lnTo>
                  <a:pt x="0" y="5160294"/>
                </a:lnTo>
                <a:close/>
              </a:path>
            </a:pathLst>
          </a:custGeom>
          <a:solidFill>
            <a:srgbClr val="4E80B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n-ea"/>
            </a:endParaRPr>
          </a:p>
        </p:txBody>
      </p:sp>
      <p:grpSp>
        <p:nvGrpSpPr>
          <p:cNvPr id="69" name="组合 68"/>
          <p:cNvGrpSpPr/>
          <p:nvPr/>
        </p:nvGrpSpPr>
        <p:grpSpPr>
          <a:xfrm>
            <a:off x="827584" y="2853282"/>
            <a:ext cx="772162" cy="772161"/>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9739115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1" fill="hold" nodeType="afterEffect" p14:presetBounceEnd="40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40000">
                                          <p:cBhvr additive="base">
                                            <p:cTn id="11" dur="20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2" dur="20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30"/>
                                            </p:tgtEl>
                                            <p:attrNameLst>
                                              <p:attrName>style.visibility</p:attrName>
                                            </p:attrNameLst>
                                          </p:cBhvr>
                                          <p:to>
                                            <p:strVal val="visible"/>
                                          </p:to>
                                        </p:set>
                                        <p:anim by="(-#ppt_w*2)" calcmode="lin" valueType="num">
                                          <p:cBhvr rctx="PPT">
                                            <p:cTn id="16" dur="1000" autoRev="1" fill="hold">
                                              <p:stCondLst>
                                                <p:cond delay="0"/>
                                              </p:stCondLst>
                                            </p:cTn>
                                            <p:tgtEl>
                                              <p:spTgt spid="30"/>
                                            </p:tgtEl>
                                            <p:attrNameLst>
                                              <p:attrName>ppt_w</p:attrName>
                                            </p:attrNameLst>
                                          </p:cBhvr>
                                        </p:anim>
                                        <p:anim by="(#ppt_w*0.50)" calcmode="lin" valueType="num">
                                          <p:cBhvr>
                                            <p:cTn id="17" dur="1000" decel="50000" autoRev="1" fill="hold">
                                              <p:stCondLst>
                                                <p:cond delay="0"/>
                                              </p:stCondLst>
                                            </p:cTn>
                                            <p:tgtEl>
                                              <p:spTgt spid="30"/>
                                            </p:tgtEl>
                                            <p:attrNameLst>
                                              <p:attrName>ppt_x</p:attrName>
                                            </p:attrNameLst>
                                          </p:cBhvr>
                                        </p:anim>
                                        <p:anim from="(-#ppt_h/2)" to="(#ppt_y)" calcmode="lin" valueType="num">
                                          <p:cBhvr>
                                            <p:cTn id="18" dur="2000" fill="hold">
                                              <p:stCondLst>
                                                <p:cond delay="0"/>
                                              </p:stCondLst>
                                            </p:cTn>
                                            <p:tgtEl>
                                              <p:spTgt spid="30"/>
                                            </p:tgtEl>
                                            <p:attrNameLst>
                                              <p:attrName>ppt_y</p:attrName>
                                            </p:attrNameLst>
                                          </p:cBhvr>
                                        </p:anim>
                                        <p:animRot by="21600000">
                                          <p:cBhvr>
                                            <p:cTn id="19" dur="2000" fill="hold">
                                              <p:stCondLst>
                                                <p:cond delay="0"/>
                                              </p:stCondLst>
                                            </p:cTn>
                                            <p:tgtEl>
                                              <p:spTgt spid="30"/>
                                            </p:tgtEl>
                                            <p:attrNameLst>
                                              <p:attrName>r</p:attrName>
                                            </p:attrNameLst>
                                          </p:cBhvr>
                                        </p:animRot>
                                      </p:childTnLst>
                                    </p:cTn>
                                  </p:par>
                                  <p:par>
                                    <p:cTn id="20" presetID="23" presetClass="entr" presetSubtype="16" fill="hold" nodeType="withEffect">
                                      <p:stCondLst>
                                        <p:cond delay="125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150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175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200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225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childTnLst>
                                    </p:cTn>
                                  </p:par>
                                </p:childTnLst>
                              </p:cTn>
                            </p:par>
                            <p:par>
                              <p:cTn id="40" fill="hold">
                                <p:stCondLst>
                                  <p:cond delay="5250"/>
                                </p:stCondLst>
                                <p:childTnLst>
                                  <p:par>
                                    <p:cTn id="41" presetID="42" presetClass="entr" presetSubtype="0" fill="hold" grpId="0" nodeType="afterEffect">
                                      <p:stCondLst>
                                        <p:cond delay="0"/>
                                      </p:stCondLst>
                                      <p:iterate type="lt">
                                        <p:tmPct val="10000"/>
                                      </p:iterate>
                                      <p:childTnLst>
                                        <p:set>
                                          <p:cBhvr>
                                            <p:cTn id="42" dur="1" fill="hold">
                                              <p:stCondLst>
                                                <p:cond delay="0"/>
                                              </p:stCondLst>
                                            </p:cTn>
                                            <p:tgtEl>
                                              <p:spTgt spid="56"/>
                                            </p:tgtEl>
                                            <p:attrNameLst>
                                              <p:attrName>style.visibility</p:attrName>
                                            </p:attrNameLst>
                                          </p:cBhvr>
                                          <p:to>
                                            <p:strVal val="visible"/>
                                          </p:to>
                                        </p:set>
                                        <p:animEffect transition="in" filter="fade">
                                          <p:cBhvr>
                                            <p:cTn id="43" dur="750"/>
                                            <p:tgtEl>
                                              <p:spTgt spid="56"/>
                                            </p:tgtEl>
                                          </p:cBhvr>
                                        </p:animEffect>
                                        <p:anim calcmode="lin" valueType="num">
                                          <p:cBhvr>
                                            <p:cTn id="44" dur="750" fill="hold"/>
                                            <p:tgtEl>
                                              <p:spTgt spid="56"/>
                                            </p:tgtEl>
                                            <p:attrNameLst>
                                              <p:attrName>ppt_x</p:attrName>
                                            </p:attrNameLst>
                                          </p:cBhvr>
                                          <p:tavLst>
                                            <p:tav tm="0">
                                              <p:val>
                                                <p:strVal val="#ppt_x"/>
                                              </p:val>
                                            </p:tav>
                                            <p:tav tm="100000">
                                              <p:val>
                                                <p:strVal val="#ppt_x"/>
                                              </p:val>
                                            </p:tav>
                                          </p:tavLst>
                                        </p:anim>
                                        <p:anim calcmode="lin" valueType="num">
                                          <p:cBhvr>
                                            <p:cTn id="45" dur="750" fill="hold"/>
                                            <p:tgtEl>
                                              <p:spTgt spid="56"/>
                                            </p:tgtEl>
                                            <p:attrNameLst>
                                              <p:attrName>ppt_y</p:attrName>
                                            </p:attrNameLst>
                                          </p:cBhvr>
                                          <p:tavLst>
                                            <p:tav tm="0">
                                              <p:val>
                                                <p:strVal val="#ppt_y+.1"/>
                                              </p:val>
                                            </p:tav>
                                            <p:tav tm="100000">
                                              <p:val>
                                                <p:strVal val="#ppt_y"/>
                                              </p:val>
                                            </p:tav>
                                          </p:tavLst>
                                        </p:anim>
                                      </p:childTnLst>
                                    </p:cTn>
                                  </p:par>
                                </p:childTnLst>
                              </p:cTn>
                            </p:par>
                            <p:par>
                              <p:cTn id="46" fill="hold">
                                <p:stCondLst>
                                  <p:cond delay="6600"/>
                                </p:stCondLst>
                                <p:childTnLst>
                                  <p:par>
                                    <p:cTn id="47" presetID="16" presetClass="entr" presetSubtype="37"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barn(outVertical)">
                                          <p:cBhvr>
                                            <p:cTn id="49" dur="500"/>
                                            <p:tgtEl>
                                              <p:spTgt spid="57"/>
                                            </p:tgtEl>
                                          </p:cBhvr>
                                        </p:animEffect>
                                      </p:childTnLst>
                                    </p:cTn>
                                  </p:par>
                                </p:childTnLst>
                              </p:cTn>
                            </p:par>
                            <p:par>
                              <p:cTn id="50" fill="hold">
                                <p:stCondLst>
                                  <p:cond delay="7100"/>
                                </p:stCondLst>
                                <p:childTnLst>
                                  <p:par>
                                    <p:cTn id="51" presetID="23" presetClass="entr" presetSubtype="528" fill="hold" grpId="0" nodeType="afterEffect">
                                      <p:stCondLst>
                                        <p:cond delay="0"/>
                                      </p:stCondLst>
                                      <p:iterate type="lt">
                                        <p:tmPct val="10000"/>
                                      </p:iterate>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 calcmode="lin" valueType="num">
                                          <p:cBhvr>
                                            <p:cTn id="55" dur="500" fill="hold"/>
                                            <p:tgtEl>
                                              <p:spTgt spid="58"/>
                                            </p:tgtEl>
                                            <p:attrNameLst>
                                              <p:attrName>ppt_x</p:attrName>
                                            </p:attrNameLst>
                                          </p:cBhvr>
                                          <p:tavLst>
                                            <p:tav tm="0">
                                              <p:val>
                                                <p:fltVal val="0.5"/>
                                              </p:val>
                                            </p:tav>
                                            <p:tav tm="100000">
                                              <p:val>
                                                <p:strVal val="#ppt_x"/>
                                              </p:val>
                                            </p:tav>
                                          </p:tavLst>
                                        </p:anim>
                                        <p:anim calcmode="lin" valueType="num">
                                          <p:cBhvr>
                                            <p:cTn id="56" dur="500" fill="hold"/>
                                            <p:tgtEl>
                                              <p:spTgt spid="58"/>
                                            </p:tgtEl>
                                            <p:attrNameLst>
                                              <p:attrName>ppt_y</p:attrName>
                                            </p:attrNameLst>
                                          </p:cBhvr>
                                          <p:tavLst>
                                            <p:tav tm="0">
                                              <p:val>
                                                <p:fltVal val="0.5"/>
                                              </p:val>
                                            </p:tav>
                                            <p:tav tm="100000">
                                              <p:val>
                                                <p:strVal val="#ppt_y"/>
                                              </p:val>
                                            </p:tav>
                                          </p:tavLst>
                                        </p:anim>
                                      </p:childTnLst>
                                    </p:cTn>
                                  </p:par>
                                </p:childTnLst>
                              </p:cTn>
                            </p:par>
                            <p:par>
                              <p:cTn id="57" fill="hold">
                                <p:stCondLst>
                                  <p:cond delay="8800"/>
                                </p:stCondLst>
                                <p:childTnLst>
                                  <p:par>
                                    <p:cTn id="58" presetID="53" presetClass="entr" presetSubtype="528" fill="hold" nodeType="afterEffect">
                                      <p:stCondLst>
                                        <p:cond delay="0"/>
                                      </p:stCondLst>
                                      <p:childTnLst>
                                        <p:set>
                                          <p:cBhvr>
                                            <p:cTn id="59" dur="1" fill="hold">
                                              <p:stCondLst>
                                                <p:cond delay="0"/>
                                              </p:stCondLst>
                                            </p:cTn>
                                            <p:tgtEl>
                                              <p:spTgt spid="69"/>
                                            </p:tgtEl>
                                            <p:attrNameLst>
                                              <p:attrName>style.visibility</p:attrName>
                                            </p:attrNameLst>
                                          </p:cBhvr>
                                          <p:to>
                                            <p:strVal val="visible"/>
                                          </p:to>
                                        </p:set>
                                        <p:anim calcmode="lin" valueType="num">
                                          <p:cBhvr>
                                            <p:cTn id="60" dur="500" fill="hold"/>
                                            <p:tgtEl>
                                              <p:spTgt spid="69"/>
                                            </p:tgtEl>
                                            <p:attrNameLst>
                                              <p:attrName>ppt_w</p:attrName>
                                            </p:attrNameLst>
                                          </p:cBhvr>
                                          <p:tavLst>
                                            <p:tav tm="0">
                                              <p:val>
                                                <p:fltVal val="0"/>
                                              </p:val>
                                            </p:tav>
                                            <p:tav tm="100000">
                                              <p:val>
                                                <p:strVal val="#ppt_w"/>
                                              </p:val>
                                            </p:tav>
                                          </p:tavLst>
                                        </p:anim>
                                        <p:anim calcmode="lin" valueType="num">
                                          <p:cBhvr>
                                            <p:cTn id="61" dur="500" fill="hold"/>
                                            <p:tgtEl>
                                              <p:spTgt spid="69"/>
                                            </p:tgtEl>
                                            <p:attrNameLst>
                                              <p:attrName>ppt_h</p:attrName>
                                            </p:attrNameLst>
                                          </p:cBhvr>
                                          <p:tavLst>
                                            <p:tav tm="0">
                                              <p:val>
                                                <p:fltVal val="0"/>
                                              </p:val>
                                            </p:tav>
                                            <p:tav tm="100000">
                                              <p:val>
                                                <p:strVal val="#ppt_h"/>
                                              </p:val>
                                            </p:tav>
                                          </p:tavLst>
                                        </p:anim>
                                        <p:animEffect transition="in" filter="fade">
                                          <p:cBhvr>
                                            <p:cTn id="62" dur="500"/>
                                            <p:tgtEl>
                                              <p:spTgt spid="69"/>
                                            </p:tgtEl>
                                          </p:cBhvr>
                                        </p:animEffect>
                                        <p:anim calcmode="lin" valueType="num">
                                          <p:cBhvr>
                                            <p:cTn id="63" dur="500" fill="hold"/>
                                            <p:tgtEl>
                                              <p:spTgt spid="69"/>
                                            </p:tgtEl>
                                            <p:attrNameLst>
                                              <p:attrName>ppt_x</p:attrName>
                                            </p:attrNameLst>
                                          </p:cBhvr>
                                          <p:tavLst>
                                            <p:tav tm="0">
                                              <p:val>
                                                <p:fltVal val="0.5"/>
                                              </p:val>
                                            </p:tav>
                                            <p:tav tm="100000">
                                              <p:val>
                                                <p:strVal val="#ppt_x"/>
                                              </p:val>
                                            </p:tav>
                                          </p:tavLst>
                                        </p:anim>
                                        <p:anim calcmode="lin" valueType="num">
                                          <p:cBhvr>
                                            <p:cTn id="64" dur="500" fill="hold"/>
                                            <p:tgtEl>
                                              <p:spTgt spid="6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6" grpId="0"/>
          <p:bldP spid="57" grpId="0" animBg="1"/>
          <p:bldP spid="58" grpId="0"/>
          <p:bldP spid="6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randombar(horizontal)">
                                          <p:cBhvr>
                                            <p:cTn id="11" dur="500"/>
                                            <p:tgtEl>
                                              <p:spTgt spid="65"/>
                                            </p:tgtEl>
                                          </p:cBhvr>
                                        </p:animEffect>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2000" fill="hold"/>
                                            <p:tgtEl>
                                              <p:spTgt spid="27"/>
                                            </p:tgtEl>
                                            <p:attrNameLst>
                                              <p:attrName>ppt_x</p:attrName>
                                            </p:attrNameLst>
                                          </p:cBhvr>
                                          <p:tavLst>
                                            <p:tav tm="0">
                                              <p:val>
                                                <p:strVal val="#ppt_x"/>
                                              </p:val>
                                            </p:tav>
                                            <p:tav tm="100000">
                                              <p:val>
                                                <p:strVal val="#ppt_x"/>
                                              </p:val>
                                            </p:tav>
                                          </p:tavLst>
                                        </p:anim>
                                        <p:anim calcmode="lin" valueType="num">
                                          <p:cBhvr additive="base">
                                            <p:cTn id="16" dur="200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0"/>
                                            </p:tgtEl>
                                            <p:attrNameLst>
                                              <p:attrName>style.visibility</p:attrName>
                                            </p:attrNameLst>
                                          </p:cBhvr>
                                          <p:to>
                                            <p:strVal val="visible"/>
                                          </p:to>
                                        </p:set>
                                        <p:anim by="(-#ppt_w*2)" calcmode="lin" valueType="num">
                                          <p:cBhvr rctx="PPT">
                                            <p:cTn id="20" dur="1000" autoRev="1" fill="hold">
                                              <p:stCondLst>
                                                <p:cond delay="0"/>
                                              </p:stCondLst>
                                            </p:cTn>
                                            <p:tgtEl>
                                              <p:spTgt spid="30"/>
                                            </p:tgtEl>
                                            <p:attrNameLst>
                                              <p:attrName>ppt_w</p:attrName>
                                            </p:attrNameLst>
                                          </p:cBhvr>
                                        </p:anim>
                                        <p:anim by="(#ppt_w*0.50)" calcmode="lin" valueType="num">
                                          <p:cBhvr>
                                            <p:cTn id="21" dur="1000" decel="50000" autoRev="1" fill="hold">
                                              <p:stCondLst>
                                                <p:cond delay="0"/>
                                              </p:stCondLst>
                                            </p:cTn>
                                            <p:tgtEl>
                                              <p:spTgt spid="30"/>
                                            </p:tgtEl>
                                            <p:attrNameLst>
                                              <p:attrName>ppt_x</p:attrName>
                                            </p:attrNameLst>
                                          </p:cBhvr>
                                        </p:anim>
                                        <p:anim from="(-#ppt_h/2)" to="(#ppt_y)" calcmode="lin" valueType="num">
                                          <p:cBhvr>
                                            <p:cTn id="22" dur="2000" fill="hold">
                                              <p:stCondLst>
                                                <p:cond delay="0"/>
                                              </p:stCondLst>
                                            </p:cTn>
                                            <p:tgtEl>
                                              <p:spTgt spid="30"/>
                                            </p:tgtEl>
                                            <p:attrNameLst>
                                              <p:attrName>ppt_y</p:attrName>
                                            </p:attrNameLst>
                                          </p:cBhvr>
                                        </p:anim>
                                        <p:animRot by="21600000">
                                          <p:cBhvr>
                                            <p:cTn id="23" dur="2000" fill="hold">
                                              <p:stCondLst>
                                                <p:cond delay="0"/>
                                              </p:stCondLst>
                                            </p:cTn>
                                            <p:tgtEl>
                                              <p:spTgt spid="30"/>
                                            </p:tgtEl>
                                            <p:attrNameLst>
                                              <p:attrName>r</p:attrName>
                                            </p:attrNameLst>
                                          </p:cBhvr>
                                        </p:animRot>
                                      </p:childTnLst>
                                    </p:cTn>
                                  </p:par>
                                  <p:par>
                                    <p:cTn id="24" presetID="23" presetClass="entr" presetSubtype="16" fill="hold" nodeType="withEffect">
                                      <p:stCondLst>
                                        <p:cond delay="125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150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175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200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225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childTnLst>
                                    </p:cTn>
                                  </p:par>
                                </p:childTnLst>
                              </p:cTn>
                            </p:par>
                            <p:par>
                              <p:cTn id="44" fill="hold">
                                <p:stCondLst>
                                  <p:cond delay="5250"/>
                                </p:stCondLst>
                                <p:childTnLst>
                                  <p:par>
                                    <p:cTn id="45" presetID="42" presetClass="entr" presetSubtype="0" fill="hold" grpId="0" nodeType="afterEffect">
                                      <p:stCondLst>
                                        <p:cond delay="0"/>
                                      </p:stCondLst>
                                      <p:iterate type="lt">
                                        <p:tmPct val="10000"/>
                                      </p:iterate>
                                      <p:childTnLst>
                                        <p:set>
                                          <p:cBhvr>
                                            <p:cTn id="46" dur="1" fill="hold">
                                              <p:stCondLst>
                                                <p:cond delay="0"/>
                                              </p:stCondLst>
                                            </p:cTn>
                                            <p:tgtEl>
                                              <p:spTgt spid="56"/>
                                            </p:tgtEl>
                                            <p:attrNameLst>
                                              <p:attrName>style.visibility</p:attrName>
                                            </p:attrNameLst>
                                          </p:cBhvr>
                                          <p:to>
                                            <p:strVal val="visible"/>
                                          </p:to>
                                        </p:set>
                                        <p:animEffect transition="in" filter="fade">
                                          <p:cBhvr>
                                            <p:cTn id="47" dur="750"/>
                                            <p:tgtEl>
                                              <p:spTgt spid="56"/>
                                            </p:tgtEl>
                                          </p:cBhvr>
                                        </p:animEffect>
                                        <p:anim calcmode="lin" valueType="num">
                                          <p:cBhvr>
                                            <p:cTn id="48" dur="750" fill="hold"/>
                                            <p:tgtEl>
                                              <p:spTgt spid="56"/>
                                            </p:tgtEl>
                                            <p:attrNameLst>
                                              <p:attrName>ppt_x</p:attrName>
                                            </p:attrNameLst>
                                          </p:cBhvr>
                                          <p:tavLst>
                                            <p:tav tm="0">
                                              <p:val>
                                                <p:strVal val="#ppt_x"/>
                                              </p:val>
                                            </p:tav>
                                            <p:tav tm="100000">
                                              <p:val>
                                                <p:strVal val="#ppt_x"/>
                                              </p:val>
                                            </p:tav>
                                          </p:tavLst>
                                        </p:anim>
                                        <p:anim calcmode="lin" valueType="num">
                                          <p:cBhvr>
                                            <p:cTn id="49" dur="75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6600"/>
                                </p:stCondLst>
                                <p:childTnLst>
                                  <p:par>
                                    <p:cTn id="51" presetID="16" presetClass="entr" presetSubtype="37"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barn(outVertical)">
                                          <p:cBhvr>
                                            <p:cTn id="53" dur="500"/>
                                            <p:tgtEl>
                                              <p:spTgt spid="57"/>
                                            </p:tgtEl>
                                          </p:cBhvr>
                                        </p:animEffect>
                                      </p:childTnLst>
                                    </p:cTn>
                                  </p:par>
                                </p:childTnLst>
                              </p:cTn>
                            </p:par>
                            <p:par>
                              <p:cTn id="54" fill="hold">
                                <p:stCondLst>
                                  <p:cond delay="7100"/>
                                </p:stCondLst>
                                <p:childTnLst>
                                  <p:par>
                                    <p:cTn id="55" presetID="23" presetClass="entr" presetSubtype="528" fill="hold" grpId="0" nodeType="afterEffect">
                                      <p:stCondLst>
                                        <p:cond delay="0"/>
                                      </p:stCondLst>
                                      <p:iterate type="lt">
                                        <p:tmPct val="10000"/>
                                      </p:iterate>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8800"/>
                                </p:stCondLst>
                                <p:childTnLst>
                                  <p:par>
                                    <p:cTn id="62" presetID="53" presetClass="entr" presetSubtype="528" fill="hold" nodeType="after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p:cTn id="64" dur="500" fill="hold"/>
                                            <p:tgtEl>
                                              <p:spTgt spid="69"/>
                                            </p:tgtEl>
                                            <p:attrNameLst>
                                              <p:attrName>ppt_w</p:attrName>
                                            </p:attrNameLst>
                                          </p:cBhvr>
                                          <p:tavLst>
                                            <p:tav tm="0">
                                              <p:val>
                                                <p:fltVal val="0"/>
                                              </p:val>
                                            </p:tav>
                                            <p:tav tm="100000">
                                              <p:val>
                                                <p:strVal val="#ppt_w"/>
                                              </p:val>
                                            </p:tav>
                                          </p:tavLst>
                                        </p:anim>
                                        <p:anim calcmode="lin" valueType="num">
                                          <p:cBhvr>
                                            <p:cTn id="65" dur="500" fill="hold"/>
                                            <p:tgtEl>
                                              <p:spTgt spid="69"/>
                                            </p:tgtEl>
                                            <p:attrNameLst>
                                              <p:attrName>ppt_h</p:attrName>
                                            </p:attrNameLst>
                                          </p:cBhvr>
                                          <p:tavLst>
                                            <p:tav tm="0">
                                              <p:val>
                                                <p:fltVal val="0"/>
                                              </p:val>
                                            </p:tav>
                                            <p:tav tm="100000">
                                              <p:val>
                                                <p:strVal val="#ppt_h"/>
                                              </p:val>
                                            </p:tav>
                                          </p:tavLst>
                                        </p:anim>
                                        <p:animEffect transition="in" filter="fade">
                                          <p:cBhvr>
                                            <p:cTn id="66" dur="500"/>
                                            <p:tgtEl>
                                              <p:spTgt spid="69"/>
                                            </p:tgtEl>
                                          </p:cBhvr>
                                        </p:animEffect>
                                        <p:anim calcmode="lin" valueType="num">
                                          <p:cBhvr>
                                            <p:cTn id="67" dur="500" fill="hold"/>
                                            <p:tgtEl>
                                              <p:spTgt spid="69"/>
                                            </p:tgtEl>
                                            <p:attrNameLst>
                                              <p:attrName>ppt_x</p:attrName>
                                            </p:attrNameLst>
                                          </p:cBhvr>
                                          <p:tavLst>
                                            <p:tav tm="0">
                                              <p:val>
                                                <p:fltVal val="0.5"/>
                                              </p:val>
                                            </p:tav>
                                            <p:tav tm="100000">
                                              <p:val>
                                                <p:strVal val="#ppt_x"/>
                                              </p:val>
                                            </p:tav>
                                          </p:tavLst>
                                        </p:anim>
                                        <p:anim calcmode="lin" valueType="num">
                                          <p:cBhvr>
                                            <p:cTn id="68" dur="500" fill="hold"/>
                                            <p:tgtEl>
                                              <p:spTgt spid="6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remove" display="0">
                      <p:stCondLst>
                        <p:cond delay="indefinite"/>
                      </p:stCondLst>
                      <p:endCondLst>
                        <p:cond evt="onStopAudio" delay="0">
                          <p:tgtEl>
                            <p:sldTgt/>
                          </p:tgtEl>
                        </p:cond>
                      </p:endCondLst>
                    </p:cTn>
                    <p:tgtEl>
                      <p:spTgt spid="39"/>
                    </p:tgtEl>
                  </p:cMediaNode>
                </p:audio>
              </p:childTnLst>
            </p:cTn>
          </p:par>
        </p:tnLst>
        <p:bldLst>
          <p:bldP spid="30" grpId="0"/>
          <p:bldP spid="56" grpId="0"/>
          <p:bldP spid="57" grpId="0" animBg="1"/>
          <p:bldP spid="58" grpId="0"/>
          <p:bldP spid="6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94"/>
          <p:cNvGrpSpPr/>
          <p:nvPr/>
        </p:nvGrpSpPr>
        <p:grpSpPr>
          <a:xfrm>
            <a:off x="2586632" y="932475"/>
            <a:ext cx="3970735" cy="3971925"/>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7" name="Oval 36"/>
            <p:cNvSpPr>
              <a:spLocks noChangeArrowheads="1"/>
            </p:cNvSpPr>
            <p:nvPr/>
          </p:nvSpPr>
          <p:spPr bwMode="auto">
            <a:xfrm>
              <a:off x="7004050" y="5299240"/>
              <a:ext cx="927100" cy="922339"/>
            </a:xfrm>
            <a:prstGeom prst="ellipse">
              <a:avLst/>
            </a:prstGeom>
            <a:solidFill>
              <a:srgbClr val="4E80BB"/>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0" name="Oval 39"/>
            <p:cNvSpPr>
              <a:spLocks noChangeArrowheads="1"/>
            </p:cNvSpPr>
            <p:nvPr/>
          </p:nvSpPr>
          <p:spPr bwMode="auto">
            <a:xfrm>
              <a:off x="6013449" y="4267399"/>
              <a:ext cx="1157288" cy="115094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3" name="Oval 42"/>
            <p:cNvSpPr>
              <a:spLocks noChangeArrowheads="1"/>
            </p:cNvSpPr>
            <p:nvPr/>
          </p:nvSpPr>
          <p:spPr bwMode="auto">
            <a:xfrm>
              <a:off x="4784724" y="3032323"/>
              <a:ext cx="1438275" cy="144462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6" name="Oval 45"/>
            <p:cNvSpPr>
              <a:spLocks noChangeArrowheads="1"/>
            </p:cNvSpPr>
            <p:nvPr/>
          </p:nvSpPr>
          <p:spPr bwMode="auto">
            <a:xfrm>
              <a:off x="3257550" y="1509908"/>
              <a:ext cx="1800225" cy="18002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8" name="Freeform 47"/>
            <p:cNvSpPr>
              <a:spLocks/>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0" name="Freeform 49"/>
            <p:cNvSpPr>
              <a:spLocks/>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2" name="Freeform 51"/>
            <p:cNvSpPr>
              <a:spLocks/>
            </p:cNvSpPr>
            <p:nvPr/>
          </p:nvSpPr>
          <p:spPr bwMode="auto">
            <a:xfrm>
              <a:off x="6994523" y="5313563"/>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rgbClr val="4E80BB"/>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3" name="Freeform 52"/>
            <p:cNvSpPr>
              <a:spLocks/>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5" name="Freeform 54"/>
            <p:cNvSpPr>
              <a:spLocks/>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6" name="Freeform 55"/>
            <p:cNvSpPr>
              <a:spLocks/>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7" name="Freeform 56"/>
            <p:cNvSpPr>
              <a:spLocks/>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8" name="Freeform 57"/>
            <p:cNvSpPr>
              <a:spLocks/>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69" name="Freeform 58"/>
            <p:cNvSpPr>
              <a:spLocks/>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0" name="Freeform 59"/>
            <p:cNvSpPr>
              <a:spLocks/>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1" name="Freeform 60"/>
            <p:cNvSpPr>
              <a:spLocks/>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3" name="Freeform 62"/>
            <p:cNvSpPr>
              <a:spLocks/>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4" name="Freeform 63"/>
            <p:cNvSpPr>
              <a:spLocks/>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5" name="Freeform 64"/>
            <p:cNvSpPr>
              <a:spLocks/>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6" name="Freeform 65"/>
            <p:cNvSpPr>
              <a:spLocks/>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7" name="Freeform 66"/>
            <p:cNvSpPr>
              <a:spLocks/>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1" name="Freeform 70"/>
            <p:cNvSpPr>
              <a:spLocks/>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2" name="Freeform 71"/>
            <p:cNvSpPr>
              <a:spLocks/>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3" name="Freeform 72"/>
            <p:cNvSpPr>
              <a:spLocks/>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4" name="Freeform 73"/>
            <p:cNvSpPr>
              <a:spLocks/>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5" name="Freeform 74"/>
            <p:cNvSpPr>
              <a:spLocks/>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6" name="Freeform 75"/>
            <p:cNvSpPr>
              <a:spLocks/>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7" name="Freeform 76"/>
            <p:cNvSpPr>
              <a:spLocks/>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8" name="Freeform 77"/>
            <p:cNvSpPr>
              <a:spLocks/>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0" name="Freeform 79"/>
            <p:cNvSpPr>
              <a:spLocks/>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1" name="Freeform 80"/>
            <p:cNvSpPr>
              <a:spLocks/>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2" name="Freeform 81"/>
            <p:cNvSpPr>
              <a:spLocks/>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3" name="Freeform 82"/>
            <p:cNvSpPr>
              <a:spLocks/>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4" name="Freeform 83"/>
            <p:cNvSpPr>
              <a:spLocks/>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sp>
        <p:nvSpPr>
          <p:cNvPr id="213" name="TextBox 212"/>
          <p:cNvSpPr txBox="1"/>
          <p:nvPr/>
        </p:nvSpPr>
        <p:spPr>
          <a:xfrm>
            <a:off x="611560" y="3151447"/>
            <a:ext cx="1369606" cy="315471"/>
          </a:xfrm>
          <a:prstGeom prst="rect">
            <a:avLst/>
          </a:prstGeom>
          <a:noFill/>
        </p:spPr>
        <p:txBody>
          <a:bodyPr wrap="none" lIns="68580" tIns="34290" rIns="68580" bIns="34290"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点击添加文本</a:t>
            </a:r>
          </a:p>
        </p:txBody>
      </p:sp>
      <p:sp>
        <p:nvSpPr>
          <p:cNvPr id="214" name="Rectangle 111"/>
          <p:cNvSpPr/>
          <p:nvPr/>
        </p:nvSpPr>
        <p:spPr>
          <a:xfrm>
            <a:off x="598290" y="3516831"/>
            <a:ext cx="3119313" cy="1038746"/>
          </a:xfrm>
          <a:prstGeom prst="rect">
            <a:avLst/>
          </a:prstGeom>
        </p:spPr>
        <p:txBody>
          <a:bodyPr wrap="square" lIns="68580" tIns="34290" rIns="68580" bIns="34290">
            <a:spAutoFit/>
          </a:bodyPr>
          <a:lstStyle/>
          <a:p>
            <a:r>
              <a:rPr lang="zh-CN" altLang="en-US" sz="105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050" dirty="0">
                <a:solidFill>
                  <a:schemeClr val="tx1">
                    <a:lumMod val="65000"/>
                    <a:lumOff val="35000"/>
                  </a:schemeClr>
                </a:solidFill>
                <a:latin typeface="微软雅黑" pitchFamily="34" charset="-122"/>
                <a:ea typeface="微软雅黑" pitchFamily="34" charset="-122"/>
              </a:rPr>
              <a:t>licai2011</a:t>
            </a:r>
            <a:r>
              <a:rPr lang="zh-CN" altLang="en-US" sz="1050" dirty="0">
                <a:solidFill>
                  <a:schemeClr val="tx1">
                    <a:lumMod val="65000"/>
                    <a:lumOff val="35000"/>
                  </a:schemeClr>
                </a:solidFill>
                <a:latin typeface="微软雅黑" pitchFamily="34" charset="-122"/>
                <a:ea typeface="微软雅黑" pitchFamily="34" charset="-122"/>
              </a:rPr>
              <a:t>专业设计</a:t>
            </a:r>
            <a:r>
              <a:rPr lang="en-US" altLang="zh-CN" sz="1050" dirty="0">
                <a:solidFill>
                  <a:schemeClr val="tx1">
                    <a:lumMod val="65000"/>
                    <a:lumOff val="35000"/>
                  </a:schemeClr>
                </a:solidFill>
                <a:latin typeface="微软雅黑" pitchFamily="34" charset="-122"/>
                <a:ea typeface="微软雅黑" pitchFamily="34" charset="-122"/>
              </a:rPr>
              <a:t>……</a:t>
            </a:r>
          </a:p>
          <a:p>
            <a:r>
              <a:rPr lang="zh-CN" altLang="en-US" sz="105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050" dirty="0">
                <a:solidFill>
                  <a:schemeClr val="tx1">
                    <a:lumMod val="65000"/>
                    <a:lumOff val="35000"/>
                  </a:schemeClr>
                </a:solidFill>
                <a:latin typeface="微软雅黑" pitchFamily="34" charset="-122"/>
                <a:ea typeface="微软雅黑" pitchFamily="34" charset="-122"/>
              </a:rPr>
              <a:t>licai2011</a:t>
            </a:r>
            <a:r>
              <a:rPr lang="zh-CN" altLang="en-US" sz="1050" dirty="0">
                <a:solidFill>
                  <a:schemeClr val="tx1">
                    <a:lumMod val="65000"/>
                    <a:lumOff val="35000"/>
                  </a:schemeClr>
                </a:solidFill>
                <a:latin typeface="微软雅黑" pitchFamily="34" charset="-122"/>
                <a:ea typeface="微软雅黑" pitchFamily="34" charset="-122"/>
              </a:rPr>
              <a:t>专业设计</a:t>
            </a:r>
            <a:r>
              <a:rPr lang="en-US" altLang="zh-CN" sz="1050" dirty="0">
                <a:solidFill>
                  <a:schemeClr val="tx1">
                    <a:lumMod val="65000"/>
                    <a:lumOff val="35000"/>
                  </a:schemeClr>
                </a:solidFill>
                <a:latin typeface="微软雅黑" pitchFamily="34" charset="-122"/>
                <a:ea typeface="微软雅黑" pitchFamily="34" charset="-122"/>
              </a:rPr>
              <a:t>……</a:t>
            </a:r>
          </a:p>
          <a:p>
            <a:r>
              <a:rPr lang="zh-CN" altLang="en-US" sz="105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050" dirty="0">
                <a:solidFill>
                  <a:schemeClr val="tx1">
                    <a:lumMod val="65000"/>
                    <a:lumOff val="35000"/>
                  </a:schemeClr>
                </a:solidFill>
                <a:latin typeface="微软雅黑" pitchFamily="34" charset="-122"/>
                <a:ea typeface="微软雅黑" pitchFamily="34" charset="-122"/>
              </a:rPr>
              <a:t>licai2011</a:t>
            </a:r>
            <a:r>
              <a:rPr lang="zh-CN" altLang="en-US" sz="1050" dirty="0">
                <a:solidFill>
                  <a:schemeClr val="tx1">
                    <a:lumMod val="65000"/>
                    <a:lumOff val="35000"/>
                  </a:schemeClr>
                </a:solidFill>
                <a:latin typeface="微软雅黑" pitchFamily="34" charset="-122"/>
                <a:ea typeface="微软雅黑" pitchFamily="34" charset="-122"/>
              </a:rPr>
              <a:t>专业设计</a:t>
            </a:r>
            <a:r>
              <a:rPr lang="en-US" altLang="zh-CN" sz="1050" dirty="0">
                <a:solidFill>
                  <a:schemeClr val="tx1">
                    <a:lumMod val="65000"/>
                    <a:lumOff val="35000"/>
                  </a:schemeClr>
                </a:solidFill>
                <a:latin typeface="微软雅黑" pitchFamily="34" charset="-122"/>
                <a:ea typeface="微软雅黑" pitchFamily="34" charset="-122"/>
              </a:rPr>
              <a:t>……</a:t>
            </a:r>
          </a:p>
        </p:txBody>
      </p:sp>
      <p:sp>
        <p:nvSpPr>
          <p:cNvPr id="75" name="TextBox 74"/>
          <p:cNvSpPr txBox="1"/>
          <p:nvPr/>
        </p:nvSpPr>
        <p:spPr>
          <a:xfrm>
            <a:off x="4520084" y="1076149"/>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76" name="TextBox 75"/>
          <p:cNvSpPr txBox="1"/>
          <p:nvPr/>
        </p:nvSpPr>
        <p:spPr>
          <a:xfrm>
            <a:off x="4520084" y="1311660"/>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77" name="TextBox 76"/>
          <p:cNvSpPr txBox="1"/>
          <p:nvPr/>
        </p:nvSpPr>
        <p:spPr>
          <a:xfrm>
            <a:off x="5352098" y="2025694"/>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78" name="TextBox 77"/>
          <p:cNvSpPr txBox="1"/>
          <p:nvPr/>
        </p:nvSpPr>
        <p:spPr>
          <a:xfrm>
            <a:off x="5352098" y="2261205"/>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79" name="TextBox 78"/>
          <p:cNvSpPr txBox="1"/>
          <p:nvPr/>
        </p:nvSpPr>
        <p:spPr>
          <a:xfrm>
            <a:off x="5979320" y="2856568"/>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80" name="TextBox 79"/>
          <p:cNvSpPr txBox="1"/>
          <p:nvPr/>
        </p:nvSpPr>
        <p:spPr>
          <a:xfrm>
            <a:off x="5979320" y="3092079"/>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81" name="TextBox 80"/>
          <p:cNvSpPr txBox="1"/>
          <p:nvPr/>
        </p:nvSpPr>
        <p:spPr>
          <a:xfrm>
            <a:off x="6604828" y="3885244"/>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82" name="TextBox 81"/>
          <p:cNvSpPr txBox="1"/>
          <p:nvPr/>
        </p:nvSpPr>
        <p:spPr>
          <a:xfrm>
            <a:off x="6604828" y="4120755"/>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70"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sp>
        <p:nvSpPr>
          <p:cNvPr id="71" name="TextBox 7"/>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7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pic>
        <p:nvPicPr>
          <p:cNvPr id="73"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Tree>
    <p:extLst>
      <p:ext uri="{BB962C8B-B14F-4D97-AF65-F5344CB8AC3E}">
        <p14:creationId xmlns:p14="http://schemas.microsoft.com/office/powerpoint/2010/main" val="748203482"/>
      </p:ext>
    </p:extLst>
  </p:cSld>
  <p:clrMapOvr>
    <a:masterClrMapping/>
  </p:clrMapOvr>
  <mc:AlternateContent xmlns:mc="http://schemas.openxmlformats.org/markup-compatibility/2006" xmlns:p14="http://schemas.microsoft.com/office/powerpoint/2010/main">
    <mc:Choice Requires="p14">
      <p:transition spd="slow" p14:dur="1600" advTm="1000">
        <p14:prism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275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375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425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347614"/>
            <a:ext cx="9144000" cy="2592288"/>
          </a:xfrm>
          <a:prstGeom prst="rect">
            <a:avLst/>
          </a:prstGeom>
          <a:solidFill>
            <a:srgbClr val="4E80B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3416321" cy="1077218"/>
          </a:xfrm>
          <a:prstGeom prst="rect">
            <a:avLst/>
          </a:prstGeom>
          <a:noFill/>
        </p:spPr>
        <p:txBody>
          <a:bodyPr wrap="none" rtlCol="0">
            <a:spAutoFit/>
          </a:bodyPr>
          <a:lstStyle/>
          <a:p>
            <a:pPr marL="0" lvl="1"/>
            <a:r>
              <a:rPr lang="zh-CN" altLang="en-US" sz="1400" b="1" dirty="0">
                <a:solidFill>
                  <a:schemeClr val="bg1"/>
                </a:solidFill>
                <a:latin typeface="微软雅黑" pitchFamily="34" charset="-122"/>
                <a:ea typeface="微软雅黑" pitchFamily="34" charset="-122"/>
              </a:rPr>
              <a:t> </a:t>
            </a:r>
            <a:r>
              <a:rPr lang="zh-CN" altLang="en-US" sz="2800" b="1" dirty="0">
                <a:solidFill>
                  <a:schemeClr val="bg1"/>
                </a:solidFill>
                <a:latin typeface="微软雅黑" pitchFamily="34" charset="-122"/>
                <a:ea typeface="微软雅黑" pitchFamily="34" charset="-122"/>
              </a:rPr>
              <a:t>第二部分</a:t>
            </a:r>
            <a:endParaRPr lang="en-US" altLang="zh-CN" sz="2800" b="1" dirty="0">
              <a:solidFill>
                <a:schemeClr val="bg1"/>
              </a:solidFill>
              <a:latin typeface="微软雅黑" pitchFamily="34" charset="-122"/>
              <a:ea typeface="微软雅黑" pitchFamily="34" charset="-122"/>
            </a:endParaRPr>
          </a:p>
          <a:p>
            <a:pPr marL="0" lvl="1" algn="ctr"/>
            <a:r>
              <a:rPr lang="zh-CN" altLang="en-US" sz="3600" b="1" dirty="0">
                <a:solidFill>
                  <a:schemeClr val="bg1"/>
                </a:solidFill>
                <a:latin typeface="微软雅黑" pitchFamily="34" charset="-122"/>
                <a:ea typeface="微软雅黑" pitchFamily="34" charset="-122"/>
              </a:rPr>
              <a:t>单击填加主标题</a:t>
            </a:r>
            <a:endParaRPr lang="en-US" altLang="zh-CN" sz="3600" b="1" dirty="0">
              <a:solidFill>
                <a:schemeClr val="bg1"/>
              </a:solidFill>
              <a:latin typeface="微软雅黑" pitchFamily="34" charset="-122"/>
              <a:ea typeface="微软雅黑" pitchFamily="34" charset="-122"/>
            </a:endParaRPr>
          </a:p>
        </p:txBody>
      </p:sp>
      <p:cxnSp>
        <p:nvCxnSpPr>
          <p:cNvPr id="13" name="直接连接符 12"/>
          <p:cNvCxnSpPr/>
          <p:nvPr/>
        </p:nvCxnSpPr>
        <p:spPr>
          <a:xfrm flipV="1">
            <a:off x="3635896" y="1635646"/>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8994"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itchFamily="34" charset="-122"/>
                <a:ea typeface="微软雅黑" pitchFamily="34" charset="-122"/>
              </a:rPr>
              <a:t>PART 02</a:t>
            </a:r>
            <a:endParaRPr lang="zh-CN" altLang="en-US" sz="1600" dirty="0">
              <a:solidFill>
                <a:schemeClr val="bg1"/>
              </a:solidFill>
              <a:latin typeface="微软雅黑" pitchFamily="34" charset="-122"/>
              <a:ea typeface="微软雅黑" pitchFamily="34" charset="-122"/>
            </a:endParaRPr>
          </a:p>
        </p:txBody>
      </p:sp>
      <p:sp>
        <p:nvSpPr>
          <p:cNvPr id="20" name="文本框 9"/>
          <p:cNvSpPr txBox="1"/>
          <p:nvPr/>
        </p:nvSpPr>
        <p:spPr>
          <a:xfrm>
            <a:off x="4058338" y="300379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sp>
        <p:nvSpPr>
          <p:cNvPr id="21" name="文本框 9"/>
          <p:cNvSpPr txBox="1"/>
          <p:nvPr/>
        </p:nvSpPr>
        <p:spPr>
          <a:xfrm>
            <a:off x="4058337" y="332923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sp>
        <p:nvSpPr>
          <p:cNvPr id="22" name="文本框 9"/>
          <p:cNvSpPr txBox="1"/>
          <p:nvPr/>
        </p:nvSpPr>
        <p:spPr>
          <a:xfrm>
            <a:off x="5761554" y="3007056"/>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sp>
        <p:nvSpPr>
          <p:cNvPr id="23" name="文本框 9"/>
          <p:cNvSpPr txBox="1"/>
          <p:nvPr/>
        </p:nvSpPr>
        <p:spPr>
          <a:xfrm>
            <a:off x="5761555" y="3332946"/>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grpSp>
        <p:nvGrpSpPr>
          <p:cNvPr id="25" name="组合 24"/>
          <p:cNvGrpSpPr/>
          <p:nvPr/>
        </p:nvGrpSpPr>
        <p:grpSpPr>
          <a:xfrm>
            <a:off x="2012561" y="1753220"/>
            <a:ext cx="1197175" cy="1197175"/>
            <a:chOff x="2123728" y="1579722"/>
            <a:chExt cx="1197175" cy="1197175"/>
          </a:xfrm>
        </p:grpSpPr>
        <p:grpSp>
          <p:nvGrpSpPr>
            <p:cNvPr id="26" name="组合 25"/>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a:spLocks/>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2003809757"/>
      </p:ext>
    </p:extLst>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left)">
                                      <p:cBhvr>
                                        <p:cTn id="16" dur="500"/>
                                        <p:tgtEl>
                                          <p:spTgt spid="25"/>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ppt_x</p:attrName>
                                        </p:attrNameLst>
                                      </p:cBhvr>
                                      <p:tavLst>
                                        <p:tav tm="0">
                                          <p:val>
                                            <p:strVal val="#ppt_x-#ppt_w*1.125000"/>
                                          </p:val>
                                        </p:tav>
                                        <p:tav tm="100000">
                                          <p:val>
                                            <p:strVal val="#ppt_x"/>
                                          </p:val>
                                        </p:tav>
                                      </p:tavLst>
                                    </p:anim>
                                    <p:animEffect transition="in" filter="wipe(right)">
                                      <p:cBhvr>
                                        <p:cTn id="21" dur="500"/>
                                        <p:tgtEl>
                                          <p:spTgt spid="12"/>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820"/>
          <a:stretch/>
        </p:blipFill>
        <p:spPr bwMode="auto">
          <a:xfrm flipH="1">
            <a:off x="-3" y="-13855"/>
            <a:ext cx="6072295" cy="385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任意多边形 13"/>
          <p:cNvSpPr/>
          <p:nvPr/>
        </p:nvSpPr>
        <p:spPr>
          <a:xfrm>
            <a:off x="3560780" y="-92546"/>
            <a:ext cx="5593977" cy="3931760"/>
          </a:xfrm>
          <a:custGeom>
            <a:avLst/>
            <a:gdLst>
              <a:gd name="connsiteX0" fmla="*/ 2409713 w 5486400"/>
              <a:gd name="connsiteY0" fmla="*/ 0 h 3775934"/>
              <a:gd name="connsiteX1" fmla="*/ 0 w 5486400"/>
              <a:gd name="connsiteY1" fmla="*/ 3775934 h 3775934"/>
              <a:gd name="connsiteX2" fmla="*/ 5486400 w 5486400"/>
              <a:gd name="connsiteY2" fmla="*/ 3775934 h 3775934"/>
              <a:gd name="connsiteX3" fmla="*/ 5486400 w 5486400"/>
              <a:gd name="connsiteY3" fmla="*/ 32273 h 3775934"/>
              <a:gd name="connsiteX4" fmla="*/ 2409713 w 5486400"/>
              <a:gd name="connsiteY4" fmla="*/ 0 h 3775934"/>
              <a:gd name="connsiteX0" fmla="*/ 2409713 w 5486400"/>
              <a:gd name="connsiteY0" fmla="*/ 0 h 3775934"/>
              <a:gd name="connsiteX1" fmla="*/ 0 w 5486400"/>
              <a:gd name="connsiteY1" fmla="*/ 3775934 h 3775934"/>
              <a:gd name="connsiteX2" fmla="*/ 5486400 w 5486400"/>
              <a:gd name="connsiteY2" fmla="*/ 3775934 h 3775934"/>
              <a:gd name="connsiteX3" fmla="*/ 5486400 w 5486400"/>
              <a:gd name="connsiteY3" fmla="*/ 10758 h 3775934"/>
              <a:gd name="connsiteX4" fmla="*/ 2409713 w 5486400"/>
              <a:gd name="connsiteY4" fmla="*/ 0 h 377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3775934">
                <a:moveTo>
                  <a:pt x="2409713" y="0"/>
                </a:moveTo>
                <a:lnTo>
                  <a:pt x="0" y="3775934"/>
                </a:lnTo>
                <a:lnTo>
                  <a:pt x="5486400" y="3775934"/>
                </a:lnTo>
                <a:lnTo>
                  <a:pt x="5486400" y="10758"/>
                </a:lnTo>
                <a:lnTo>
                  <a:pt x="2409713" y="0"/>
                </a:lnTo>
                <a:close/>
              </a:path>
            </a:pathLst>
          </a:custGeom>
          <a:solidFill>
            <a:srgbClr val="4E80B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TextBox 59"/>
          <p:cNvSpPr txBox="1">
            <a:spLocks noChangeArrowheads="1"/>
          </p:cNvSpPr>
          <p:nvPr/>
        </p:nvSpPr>
        <p:spPr bwMode="auto">
          <a:xfrm>
            <a:off x="4283968" y="4050103"/>
            <a:ext cx="1579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b="1">
                <a:solidFill>
                  <a:srgbClr val="F1ECD7"/>
                </a:solidFill>
                <a:latin typeface="Century Gothic" pitchFamily="34" charset="0"/>
                <a:ea typeface="宋体" charset="-122"/>
              </a:defRPr>
            </a:lvl1pPr>
            <a:lvl2pPr marL="742950" indent="-285750" eaLnBrk="0" hangingPunct="0">
              <a:defRPr>
                <a:latin typeface="Calibri" pitchFamily="34" charset="0"/>
                <a:ea typeface="宋体" charset="-122"/>
              </a:defRPr>
            </a:lvl2pPr>
            <a:lvl3pPr marL="1143000" indent="-228600" eaLnBrk="0" hangingPunct="0">
              <a:defRPr>
                <a:latin typeface="Calibri" pitchFamily="34" charset="0"/>
                <a:ea typeface="宋体" charset="-122"/>
              </a:defRPr>
            </a:lvl3pPr>
            <a:lvl4pPr marL="1600200" indent="-228600" eaLnBrk="0" hangingPunct="0">
              <a:defRPr>
                <a:latin typeface="Calibri" pitchFamily="34" charset="0"/>
                <a:ea typeface="宋体" charset="-122"/>
              </a:defRPr>
            </a:lvl4pPr>
            <a:lvl5pPr marL="2057400" indent="-228600" eaLnBrk="0" hangingPunct="0">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填加文字内容</a:t>
            </a:r>
          </a:p>
        </p:txBody>
      </p:sp>
      <p:sp>
        <p:nvSpPr>
          <p:cNvPr id="16" name="TextBox 77"/>
          <p:cNvSpPr txBox="1">
            <a:spLocks noChangeArrowheads="1"/>
          </p:cNvSpPr>
          <p:nvPr/>
        </p:nvSpPr>
        <p:spPr bwMode="auto">
          <a:xfrm>
            <a:off x="4283968" y="4403056"/>
            <a:ext cx="4752528" cy="4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000" kern="3000" spc="23"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单击此处添加文本内容，文字内容需概括精炼单击此处添加文本内容，</a:t>
            </a:r>
            <a:endParaRPr lang="en-US" altLang="zh-CN" sz="1000" kern="3000" spc="23"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文字内容需概括精炼单击此处添加文本内容，文字内容需概括</a:t>
            </a:r>
            <a:endParaRPr lang="en-US" altLang="zh-CN" sz="1000" kern="3000" spc="23"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228184" y="1839408"/>
            <a:ext cx="2658028"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600">
                <a:solidFill>
                  <a:schemeClr val="tx1">
                    <a:lumMod val="75000"/>
                    <a:lumOff val="25000"/>
                  </a:schemeClr>
                </a:solidFill>
                <a:latin typeface="Century Gothic" pitchFamily="34" charset="0"/>
                <a:ea typeface="微软雅黑" pitchFamily="34" charset="-122"/>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fontAlgn="base">
              <a:spcBef>
                <a:spcPct val="0"/>
              </a:spcBef>
              <a:spcAft>
                <a:spcPct val="0"/>
              </a:spcAft>
              <a:defRPr>
                <a:latin typeface="Calibri" pitchFamily="34" charset="0"/>
                <a:ea typeface="宋体" pitchFamily="2" charset="-122"/>
              </a:defRPr>
            </a:lvl6pPr>
            <a:lvl7pPr marL="2971800" indent="-228600" fontAlgn="base">
              <a:spcBef>
                <a:spcPct val="0"/>
              </a:spcBef>
              <a:spcAft>
                <a:spcPct val="0"/>
              </a:spcAft>
              <a:defRPr>
                <a:latin typeface="Calibri" pitchFamily="34" charset="0"/>
                <a:ea typeface="宋体" pitchFamily="2" charset="-122"/>
              </a:defRPr>
            </a:lvl7pPr>
            <a:lvl8pPr marL="3429000" indent="-228600" fontAlgn="base">
              <a:spcBef>
                <a:spcPct val="0"/>
              </a:spcBef>
              <a:spcAft>
                <a:spcPct val="0"/>
              </a:spcAft>
              <a:defRPr>
                <a:latin typeface="Calibri" pitchFamily="34" charset="0"/>
                <a:ea typeface="宋体" pitchFamily="2" charset="-122"/>
              </a:defRPr>
            </a:lvl8pPr>
            <a:lvl9pPr marL="3886200" indent="-228600" fontAlgn="base">
              <a:spcBef>
                <a:spcPct val="0"/>
              </a:spcBef>
              <a:spcAft>
                <a:spcPct val="0"/>
              </a:spcAft>
              <a:defRPr>
                <a:latin typeface="Calibri" pitchFamily="34" charset="0"/>
                <a:ea typeface="宋体" pitchFamily="2" charset="-122"/>
              </a:defRPr>
            </a:lvl9pPr>
          </a:lstStyle>
          <a:p>
            <a:pPr algn="r">
              <a:lnSpc>
                <a:spcPts val="5000"/>
              </a:lnSpc>
            </a:pPr>
            <a:r>
              <a:rPr lang="zh-CN" altLang="en-US" sz="4400" b="1" dirty="0">
                <a:solidFill>
                  <a:srgbClr val="F2EBE3"/>
                </a:solidFill>
                <a:latin typeface="微软雅黑" panose="020B0503020204020204" pitchFamily="34" charset="-122"/>
              </a:rPr>
              <a:t>填加标题</a:t>
            </a:r>
            <a:endParaRPr lang="en-US" altLang="zh-CN" sz="4400" b="1" dirty="0">
              <a:solidFill>
                <a:srgbClr val="F2EBE3"/>
              </a:solidFill>
              <a:latin typeface="微软雅黑" panose="020B0503020204020204" pitchFamily="34" charset="-122"/>
            </a:endParaRPr>
          </a:p>
        </p:txBody>
      </p:sp>
      <p:sp>
        <p:nvSpPr>
          <p:cNvPr id="21" name="任意多边形 20"/>
          <p:cNvSpPr/>
          <p:nvPr/>
        </p:nvSpPr>
        <p:spPr>
          <a:xfrm>
            <a:off x="0" y="3839215"/>
            <a:ext cx="3560780" cy="1300822"/>
          </a:xfrm>
          <a:custGeom>
            <a:avLst/>
            <a:gdLst/>
            <a:ahLst/>
            <a:cxnLst/>
            <a:rect l="l" t="t" r="r" b="b"/>
            <a:pathLst>
              <a:path w="3554566" h="1285821">
                <a:moveTo>
                  <a:pt x="0" y="0"/>
                </a:moveTo>
                <a:lnTo>
                  <a:pt x="3554566" y="0"/>
                </a:lnTo>
                <a:lnTo>
                  <a:pt x="2628775" y="1285821"/>
                </a:lnTo>
                <a:lnTo>
                  <a:pt x="0" y="1285821"/>
                </a:lnTo>
                <a:close/>
              </a:path>
            </a:pathLst>
          </a:cu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TextBox 77"/>
          <p:cNvSpPr txBox="1">
            <a:spLocks noChangeArrowheads="1"/>
          </p:cNvSpPr>
          <p:nvPr/>
        </p:nvSpPr>
        <p:spPr bwMode="auto">
          <a:xfrm>
            <a:off x="755576" y="4070464"/>
            <a:ext cx="2160240"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ts val="5000"/>
              </a:lnSpc>
            </a:pPr>
            <a:r>
              <a:rPr lang="zh-CN" altLang="en-US" sz="2400" b="1" dirty="0">
                <a:solidFill>
                  <a:srgbClr val="F2EBE3"/>
                </a:solidFill>
                <a:latin typeface="微软雅黑" panose="020B0503020204020204" pitchFamily="34" charset="-122"/>
                <a:ea typeface="微软雅黑" panose="020B0503020204020204" pitchFamily="34" charset="-122"/>
              </a:rPr>
              <a:t>标题一</a:t>
            </a:r>
            <a:endParaRPr lang="en-US" altLang="zh-CN" sz="2400" b="1" dirty="0">
              <a:solidFill>
                <a:srgbClr val="F2EBE3"/>
              </a:solidFill>
              <a:latin typeface="微软雅黑" panose="020B0503020204020204" pitchFamily="34" charset="-122"/>
              <a:ea typeface="微软雅黑" panose="020B0503020204020204" pitchFamily="34" charset="-122"/>
            </a:endParaRPr>
          </a:p>
        </p:txBody>
      </p:sp>
      <p:sp>
        <p:nvSpPr>
          <p:cNvPr id="23" name="Rectangle 12"/>
          <p:cNvSpPr/>
          <p:nvPr/>
        </p:nvSpPr>
        <p:spPr>
          <a:xfrm>
            <a:off x="6072295" y="2671341"/>
            <a:ext cx="2964201" cy="692497"/>
          </a:xfrm>
          <a:prstGeom prst="rect">
            <a:avLst/>
          </a:prstGeom>
        </p:spPr>
        <p:txBody>
          <a:bodyPr wrap="square">
            <a:spAutoFit/>
          </a:bodyPr>
          <a:lstStyle/>
          <a:p>
            <a:pPr>
              <a:lnSpc>
                <a:spcPct val="130000"/>
              </a:lnSpc>
            </a:pPr>
            <a:r>
              <a:rPr lang="zh-CN" altLang="en-US" sz="1000" kern="3000" spc="23" dirty="0">
                <a:solidFill>
                  <a:schemeClr val="bg1"/>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bg1"/>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dirty="0">
                <a:solidFill>
                  <a:schemeClr val="bg1"/>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962192" y="3190913"/>
            <a:ext cx="1197175" cy="1197175"/>
            <a:chOff x="1068965" y="491752"/>
            <a:chExt cx="1197175" cy="1197175"/>
          </a:xfrm>
        </p:grpSpPr>
        <p:grpSp>
          <p:nvGrpSpPr>
            <p:cNvPr id="25" name="组合 24"/>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KSO_Shape"/>
            <p:cNvSpPr>
              <a:spLocks/>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4E80BB"/>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solidFill>
                <a:latin typeface="+mn-lt"/>
                <a:ea typeface="+mn-ea"/>
              </a:endParaRPr>
            </a:p>
          </p:txBody>
        </p:sp>
      </p:grpSp>
    </p:spTree>
    <p:extLst>
      <p:ext uri="{BB962C8B-B14F-4D97-AF65-F5344CB8AC3E}">
        <p14:creationId xmlns:p14="http://schemas.microsoft.com/office/powerpoint/2010/main" val="1552800179"/>
      </p:ext>
    </p:extLst>
  </p:cSld>
  <p:clrMapOvr>
    <a:masterClrMapping/>
  </p:clrMapOvr>
  <mc:AlternateContent xmlns:mc="http://schemas.openxmlformats.org/markup-compatibility/2006" xmlns:p14="http://schemas.microsoft.com/office/powerpoint/2010/main">
    <mc:Choice Requires="p14">
      <p:transition spd="slow" p14:dur="1400" advClick="0" advTm="1000">
        <p14:doors dir="ver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7">
                                          <p:stCondLst>
                                            <p:cond delay="0"/>
                                          </p:stCondLst>
                                        </p:cTn>
                                        <p:tgtEl>
                                          <p:spTgt spid="24"/>
                                        </p:tgtEl>
                                      </p:cBhvr>
                                    </p:animEffect>
                                    <p:anim calcmode="lin" valueType="num">
                                      <p:cBhvr>
                                        <p:cTn id="12" dur="1594"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3" dur="581"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4" dur="581" tmFilter="0, 0; 0.125,0.2665; 0.25,0.4; 0.375,0.465; 0.5,0.5;  0.625,0.535; 0.75,0.6; 0.875,0.7335; 1,1">
                                          <p:stCondLst>
                                            <p:cond delay="581"/>
                                          </p:stCondLst>
                                        </p:cTn>
                                        <p:tgtEl>
                                          <p:spTgt spid="24"/>
                                        </p:tgtEl>
                                        <p:attrNameLst>
                                          <p:attrName>ppt_y</p:attrName>
                                        </p:attrNameLst>
                                      </p:cBhvr>
                                      <p:tavLst>
                                        <p:tav tm="0" fmla="#ppt_y-sin(pi*$)/9">
                                          <p:val>
                                            <p:fltVal val="0"/>
                                          </p:val>
                                        </p:tav>
                                        <p:tav tm="100000">
                                          <p:val>
                                            <p:fltVal val="1"/>
                                          </p:val>
                                        </p:tav>
                                      </p:tavLst>
                                    </p:anim>
                                    <p:anim calcmode="lin" valueType="num">
                                      <p:cBhvr>
                                        <p:cTn id="15" dur="290" tmFilter="0, 0; 0.125,0.2665; 0.25,0.4; 0.375,0.465; 0.5,0.5;  0.625,0.535; 0.75,0.6; 0.875,0.7335; 1,1">
                                          <p:stCondLst>
                                            <p:cond delay="1159"/>
                                          </p:stCondLst>
                                        </p:cTn>
                                        <p:tgtEl>
                                          <p:spTgt spid="24"/>
                                        </p:tgtEl>
                                        <p:attrNameLst>
                                          <p:attrName>ppt_y</p:attrName>
                                        </p:attrNameLst>
                                      </p:cBhvr>
                                      <p:tavLst>
                                        <p:tav tm="0" fmla="#ppt_y-sin(pi*$)/27">
                                          <p:val>
                                            <p:fltVal val="0"/>
                                          </p:val>
                                        </p:tav>
                                        <p:tav tm="100000">
                                          <p:val>
                                            <p:fltVal val="1"/>
                                          </p:val>
                                        </p:tav>
                                      </p:tavLst>
                                    </p:anim>
                                    <p:anim calcmode="lin" valueType="num">
                                      <p:cBhvr>
                                        <p:cTn id="16" dur="144" tmFilter="0, 0; 0.125,0.2665; 0.25,0.4; 0.375,0.465; 0.5,0.5;  0.625,0.535; 0.75,0.6; 0.875,0.7335; 1,1">
                                          <p:stCondLst>
                                            <p:cond delay="1449"/>
                                          </p:stCondLst>
                                        </p:cTn>
                                        <p:tgtEl>
                                          <p:spTgt spid="24"/>
                                        </p:tgtEl>
                                        <p:attrNameLst>
                                          <p:attrName>ppt_y</p:attrName>
                                        </p:attrNameLst>
                                      </p:cBhvr>
                                      <p:tavLst>
                                        <p:tav tm="0" fmla="#ppt_y-sin(pi*$)/81">
                                          <p:val>
                                            <p:fltVal val="0"/>
                                          </p:val>
                                        </p:tav>
                                        <p:tav tm="100000">
                                          <p:val>
                                            <p:fltVal val="1"/>
                                          </p:val>
                                        </p:tav>
                                      </p:tavLst>
                                    </p:anim>
                                    <p:animScale>
                                      <p:cBhvr>
                                        <p:cTn id="17" dur="23">
                                          <p:stCondLst>
                                            <p:cond delay="569"/>
                                          </p:stCondLst>
                                        </p:cTn>
                                        <p:tgtEl>
                                          <p:spTgt spid="24"/>
                                        </p:tgtEl>
                                      </p:cBhvr>
                                      <p:to x="100000" y="60000"/>
                                    </p:animScale>
                                    <p:animScale>
                                      <p:cBhvr>
                                        <p:cTn id="18" dur="145" decel="50000">
                                          <p:stCondLst>
                                            <p:cond delay="592"/>
                                          </p:stCondLst>
                                        </p:cTn>
                                        <p:tgtEl>
                                          <p:spTgt spid="24"/>
                                        </p:tgtEl>
                                      </p:cBhvr>
                                      <p:to x="100000" y="100000"/>
                                    </p:animScale>
                                    <p:animScale>
                                      <p:cBhvr>
                                        <p:cTn id="19" dur="23">
                                          <p:stCondLst>
                                            <p:cond delay="1148"/>
                                          </p:stCondLst>
                                        </p:cTn>
                                        <p:tgtEl>
                                          <p:spTgt spid="24"/>
                                        </p:tgtEl>
                                      </p:cBhvr>
                                      <p:to x="100000" y="80000"/>
                                    </p:animScale>
                                    <p:animScale>
                                      <p:cBhvr>
                                        <p:cTn id="20" dur="145" decel="50000">
                                          <p:stCondLst>
                                            <p:cond delay="1171"/>
                                          </p:stCondLst>
                                        </p:cTn>
                                        <p:tgtEl>
                                          <p:spTgt spid="24"/>
                                        </p:tgtEl>
                                      </p:cBhvr>
                                      <p:to x="100000" y="100000"/>
                                    </p:animScale>
                                    <p:animScale>
                                      <p:cBhvr>
                                        <p:cTn id="21" dur="23">
                                          <p:stCondLst>
                                            <p:cond delay="1437"/>
                                          </p:stCondLst>
                                        </p:cTn>
                                        <p:tgtEl>
                                          <p:spTgt spid="24"/>
                                        </p:tgtEl>
                                      </p:cBhvr>
                                      <p:to x="100000" y="90000"/>
                                    </p:animScale>
                                    <p:animScale>
                                      <p:cBhvr>
                                        <p:cTn id="22" dur="145" decel="50000">
                                          <p:stCondLst>
                                            <p:cond delay="1459"/>
                                          </p:stCondLst>
                                        </p:cTn>
                                        <p:tgtEl>
                                          <p:spTgt spid="24"/>
                                        </p:tgtEl>
                                      </p:cBhvr>
                                      <p:to x="100000" y="100000"/>
                                    </p:animScale>
                                    <p:animScale>
                                      <p:cBhvr>
                                        <p:cTn id="23" dur="23">
                                          <p:stCondLst>
                                            <p:cond delay="1582"/>
                                          </p:stCondLst>
                                        </p:cTn>
                                        <p:tgtEl>
                                          <p:spTgt spid="24"/>
                                        </p:tgtEl>
                                      </p:cBhvr>
                                      <p:to x="100000" y="95000"/>
                                    </p:animScale>
                                    <p:animScale>
                                      <p:cBhvr>
                                        <p:cTn id="24" dur="145" decel="50000">
                                          <p:stCondLst>
                                            <p:cond delay="1605"/>
                                          </p:stCondLst>
                                        </p:cTn>
                                        <p:tgtEl>
                                          <p:spTgt spid="2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3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21" grpId="0" animBg="1"/>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36"/>
          <p:cNvSpPr/>
          <p:nvPr/>
        </p:nvSpPr>
        <p:spPr>
          <a:xfrm>
            <a:off x="5292080" y="3242555"/>
            <a:ext cx="924820" cy="206456"/>
          </a:xfrm>
          <a:prstGeom prst="roundRect">
            <a:avLst>
              <a:gd name="adj" fmla="val 50000"/>
            </a:avLst>
          </a:prstGeom>
          <a:solidFill>
            <a:srgbClr val="4E80BB"/>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微软雅黑" panose="020B0503020204020204" pitchFamily="34" charset="-122"/>
                <a:ea typeface="微软雅黑" panose="020B0503020204020204" pitchFamily="34" charset="-122"/>
                <a:cs typeface="Source Sans Pro ExtraLight"/>
              </a:rPr>
              <a:t>项目名称 </a:t>
            </a:r>
            <a:r>
              <a:rPr lang="en-US" altLang="zh-CN" sz="900" b="1" dirty="0">
                <a:latin typeface="微软雅黑" panose="020B0503020204020204" pitchFamily="34" charset="-122"/>
                <a:ea typeface="微软雅黑" panose="020B0503020204020204" pitchFamily="34" charset="-122"/>
                <a:cs typeface="Source Sans Pro ExtraLight"/>
              </a:rPr>
              <a:t>05</a:t>
            </a:r>
            <a:endParaRPr lang="en-US" sz="900" b="1" dirty="0">
              <a:latin typeface="微软雅黑" panose="020B0503020204020204" pitchFamily="34" charset="-122"/>
              <a:ea typeface="微软雅黑" panose="020B0503020204020204" pitchFamily="34" charset="-122"/>
              <a:cs typeface="Source Sans Pro ExtraLight"/>
            </a:endParaRPr>
          </a:p>
        </p:txBody>
      </p:sp>
      <p:sp>
        <p:nvSpPr>
          <p:cNvPr id="20" name="Rounded Rectangle 33"/>
          <p:cNvSpPr/>
          <p:nvPr/>
        </p:nvSpPr>
        <p:spPr>
          <a:xfrm>
            <a:off x="4162304" y="1138415"/>
            <a:ext cx="814154" cy="206456"/>
          </a:xfrm>
          <a:prstGeom prst="roundRect">
            <a:avLst>
              <a:gd name="adj" fmla="val 50000"/>
            </a:avLst>
          </a:prstGeom>
          <a:solidFill>
            <a:srgbClr val="4E80BB"/>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微软雅黑" panose="020B0503020204020204" pitchFamily="34" charset="-122"/>
                <a:ea typeface="微软雅黑" panose="020B0503020204020204" pitchFamily="34" charset="-122"/>
                <a:cs typeface="Source Sans Pro ExtraLight"/>
              </a:rPr>
              <a:t>项目名称 </a:t>
            </a:r>
            <a:r>
              <a:rPr lang="en-US" altLang="zh-CN" sz="900" b="1" dirty="0">
                <a:latin typeface="微软雅黑" panose="020B0503020204020204" pitchFamily="34" charset="-122"/>
                <a:ea typeface="微软雅黑" panose="020B0503020204020204" pitchFamily="34" charset="-122"/>
                <a:cs typeface="Source Sans Pro ExtraLight"/>
              </a:rPr>
              <a:t>0</a:t>
            </a:r>
            <a:r>
              <a:rPr lang="en-US" sz="900" b="1" dirty="0">
                <a:latin typeface="微软雅黑" panose="020B0503020204020204" pitchFamily="34" charset="-122"/>
                <a:ea typeface="微软雅黑" panose="020B0503020204020204" pitchFamily="34" charset="-122"/>
                <a:cs typeface="Source Sans Pro ExtraLight"/>
              </a:rPr>
              <a:t>2</a:t>
            </a:r>
          </a:p>
        </p:txBody>
      </p:sp>
      <p:sp>
        <p:nvSpPr>
          <p:cNvPr id="21" name="Rounded Rectangle 32"/>
          <p:cNvSpPr/>
          <p:nvPr/>
        </p:nvSpPr>
        <p:spPr>
          <a:xfrm>
            <a:off x="1426270" y="1138415"/>
            <a:ext cx="814154" cy="206456"/>
          </a:xfrm>
          <a:prstGeom prst="roundRect">
            <a:avLst>
              <a:gd name="adj" fmla="val 50000"/>
            </a:avLst>
          </a:prstGeom>
          <a:solidFill>
            <a:srgbClr val="4E80BB"/>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微软雅黑" panose="020B0503020204020204" pitchFamily="34" charset="-122"/>
                <a:ea typeface="微软雅黑" panose="020B0503020204020204" pitchFamily="34" charset="-122"/>
                <a:cs typeface="Source Sans Pro ExtraLight"/>
              </a:rPr>
              <a:t>项目名称 </a:t>
            </a:r>
            <a:r>
              <a:rPr lang="en-US" altLang="zh-CN" sz="900" b="1" dirty="0">
                <a:latin typeface="微软雅黑" panose="020B0503020204020204" pitchFamily="34" charset="-122"/>
                <a:ea typeface="微软雅黑" panose="020B0503020204020204" pitchFamily="34" charset="-122"/>
                <a:cs typeface="Source Sans Pro ExtraLight"/>
              </a:rPr>
              <a:t>0</a:t>
            </a:r>
            <a:r>
              <a:rPr lang="en-US" sz="900" b="1" dirty="0">
                <a:latin typeface="微软雅黑" panose="020B0503020204020204" pitchFamily="34" charset="-122"/>
                <a:ea typeface="微软雅黑" panose="020B0503020204020204" pitchFamily="34" charset="-122"/>
                <a:cs typeface="Source Sans Pro ExtraLight"/>
              </a:rPr>
              <a:t>1</a:t>
            </a:r>
          </a:p>
        </p:txBody>
      </p:sp>
      <p:sp>
        <p:nvSpPr>
          <p:cNvPr id="22" name="Rounded Rectangle 34"/>
          <p:cNvSpPr/>
          <p:nvPr/>
        </p:nvSpPr>
        <p:spPr>
          <a:xfrm>
            <a:off x="6702331" y="1137729"/>
            <a:ext cx="814154" cy="206456"/>
          </a:xfrm>
          <a:prstGeom prst="roundRect">
            <a:avLst>
              <a:gd name="adj" fmla="val 50000"/>
            </a:avLst>
          </a:prstGeom>
          <a:solidFill>
            <a:srgbClr val="4E80BB"/>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微软雅黑" panose="020B0503020204020204" pitchFamily="34" charset="-122"/>
                <a:ea typeface="微软雅黑" panose="020B0503020204020204" pitchFamily="34" charset="-122"/>
                <a:cs typeface="Source Sans Pro ExtraLight"/>
              </a:rPr>
              <a:t>项目名称 </a:t>
            </a:r>
            <a:r>
              <a:rPr lang="en-US" altLang="zh-CN" sz="900" b="1" dirty="0">
                <a:latin typeface="微软雅黑" panose="020B0503020204020204" pitchFamily="34" charset="-122"/>
                <a:ea typeface="微软雅黑" panose="020B0503020204020204" pitchFamily="34" charset="-122"/>
                <a:cs typeface="Source Sans Pro ExtraLight"/>
              </a:rPr>
              <a:t>03</a:t>
            </a:r>
            <a:endParaRPr lang="en-US" sz="900" b="1" dirty="0">
              <a:latin typeface="微软雅黑" panose="020B0503020204020204" pitchFamily="34" charset="-122"/>
              <a:ea typeface="微软雅黑" panose="020B0503020204020204" pitchFamily="34" charset="-122"/>
              <a:cs typeface="Source Sans Pro ExtraLight"/>
            </a:endParaRPr>
          </a:p>
        </p:txBody>
      </p:sp>
      <p:sp>
        <p:nvSpPr>
          <p:cNvPr id="24" name="Rounded Rectangle 35"/>
          <p:cNvSpPr/>
          <p:nvPr/>
        </p:nvSpPr>
        <p:spPr>
          <a:xfrm>
            <a:off x="2581206" y="3241301"/>
            <a:ext cx="896437" cy="206456"/>
          </a:xfrm>
          <a:prstGeom prst="roundRect">
            <a:avLst>
              <a:gd name="adj" fmla="val 50000"/>
            </a:avLst>
          </a:prstGeom>
          <a:solidFill>
            <a:srgbClr val="4E80BB"/>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000" b="1" dirty="0">
                <a:latin typeface="微软雅黑" panose="020B0503020204020204" pitchFamily="34" charset="-122"/>
                <a:ea typeface="微软雅黑" panose="020B0503020204020204" pitchFamily="34" charset="-122"/>
                <a:cs typeface="Source Sans Pro ExtraLight"/>
              </a:rPr>
              <a:t>项目名称 </a:t>
            </a:r>
            <a:r>
              <a:rPr lang="en-US" altLang="zh-CN" sz="1000" b="1" dirty="0">
                <a:latin typeface="微软雅黑" panose="020B0503020204020204" pitchFamily="34" charset="-122"/>
                <a:ea typeface="微软雅黑" panose="020B0503020204020204" pitchFamily="34" charset="-122"/>
                <a:cs typeface="Source Sans Pro ExtraLight"/>
              </a:rPr>
              <a:t>04</a:t>
            </a:r>
            <a:endParaRPr lang="en-US" sz="1000" b="1" dirty="0">
              <a:latin typeface="微软雅黑" panose="020B0503020204020204" pitchFamily="34" charset="-122"/>
              <a:ea typeface="微软雅黑" panose="020B0503020204020204" pitchFamily="34" charset="-122"/>
              <a:cs typeface="Source Sans Pro ExtraLight"/>
            </a:endParaRPr>
          </a:p>
        </p:txBody>
      </p:sp>
      <p:sp>
        <p:nvSpPr>
          <p:cNvPr id="13" name="TextBox 12"/>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14"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15"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16"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17" name="Rectangle 13" descr="FD1DDF730CE4456e89755B07FE1653D0# #Rectangle 13"/>
          <p:cNvSpPr>
            <a:spLocks noChangeArrowheads="1"/>
          </p:cNvSpPr>
          <p:nvPr/>
        </p:nvSpPr>
        <p:spPr bwMode="auto">
          <a:xfrm>
            <a:off x="766872" y="1702013"/>
            <a:ext cx="2132950" cy="553998"/>
          </a:xfrm>
          <a:prstGeom prst="rect">
            <a:avLst/>
          </a:prstGeom>
          <a:solidFill>
            <a:srgbClr val="4E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bg1"/>
                </a:solidFill>
                <a:latin typeface="方正兰亭黑_GBK" pitchFamily="2" charset="-122"/>
                <a:ea typeface="方正兰亭黑_GBK" pitchFamily="2" charset="-122"/>
              </a:rPr>
              <a:t>单击此处添加简短说明，添加简短说明文字，项目的具体说明文字添加此处。</a:t>
            </a:r>
            <a:endParaRPr lang="en-US" altLang="zh-CN" sz="1000" dirty="0">
              <a:solidFill>
                <a:schemeClr val="bg1"/>
              </a:solidFill>
              <a:latin typeface="方正兰亭黑_GBK" pitchFamily="2" charset="-122"/>
              <a:ea typeface="方正兰亭黑_GBK" pitchFamily="2" charset="-122"/>
            </a:endParaRPr>
          </a:p>
        </p:txBody>
      </p:sp>
      <p:sp>
        <p:nvSpPr>
          <p:cNvPr id="18" name="Rectangle 13" descr="FD1DDF730CE4456e89755B07FE1653D0# #Rectangle 13"/>
          <p:cNvSpPr>
            <a:spLocks noChangeArrowheads="1"/>
          </p:cNvSpPr>
          <p:nvPr/>
        </p:nvSpPr>
        <p:spPr bwMode="auto">
          <a:xfrm>
            <a:off x="3477643" y="1729031"/>
            <a:ext cx="2132950" cy="553998"/>
          </a:xfrm>
          <a:prstGeom prst="rect">
            <a:avLst/>
          </a:prstGeom>
          <a:solidFill>
            <a:srgbClr val="4E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bg1"/>
                </a:solidFill>
                <a:latin typeface="方正兰亭黑_GBK" pitchFamily="2" charset="-122"/>
                <a:ea typeface="方正兰亭黑_GBK" pitchFamily="2" charset="-122"/>
              </a:rPr>
              <a:t>单击此处添加简短说明，添加简短说明文字，项目的具体说明文字添加此处。</a:t>
            </a:r>
            <a:endParaRPr lang="en-US" altLang="zh-CN" sz="1000" dirty="0">
              <a:solidFill>
                <a:schemeClr val="bg1"/>
              </a:solidFill>
              <a:latin typeface="方正兰亭黑_GBK" pitchFamily="2" charset="-122"/>
              <a:ea typeface="方正兰亭黑_GBK" pitchFamily="2" charset="-122"/>
            </a:endParaRPr>
          </a:p>
        </p:txBody>
      </p:sp>
      <p:sp>
        <p:nvSpPr>
          <p:cNvPr id="23" name="Rectangle 13" descr="FD1DDF730CE4456e89755B07FE1653D0# #Rectangle 13"/>
          <p:cNvSpPr>
            <a:spLocks noChangeArrowheads="1"/>
          </p:cNvSpPr>
          <p:nvPr/>
        </p:nvSpPr>
        <p:spPr bwMode="auto">
          <a:xfrm>
            <a:off x="6179236" y="1726144"/>
            <a:ext cx="2132950" cy="553998"/>
          </a:xfrm>
          <a:prstGeom prst="rect">
            <a:avLst/>
          </a:prstGeom>
          <a:solidFill>
            <a:srgbClr val="4E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bg1"/>
                </a:solidFill>
                <a:latin typeface="方正兰亭黑_GBK" pitchFamily="2" charset="-122"/>
                <a:ea typeface="方正兰亭黑_GBK" pitchFamily="2" charset="-122"/>
              </a:rPr>
              <a:t>单击此处添加简短说明，添加简短说明文字，项目的具体说明文字添加此处。</a:t>
            </a:r>
            <a:endParaRPr lang="en-US" altLang="zh-CN" sz="1000" dirty="0">
              <a:solidFill>
                <a:schemeClr val="bg1"/>
              </a:solidFill>
              <a:latin typeface="方正兰亭黑_GBK" pitchFamily="2" charset="-122"/>
              <a:ea typeface="方正兰亭黑_GBK" pitchFamily="2" charset="-122"/>
            </a:endParaRPr>
          </a:p>
        </p:txBody>
      </p:sp>
      <p:sp>
        <p:nvSpPr>
          <p:cNvPr id="25" name="Rectangle 13" descr="FD1DDF730CE4456e89755B07FE1653D0# #Rectangle 13"/>
          <p:cNvSpPr>
            <a:spLocks noChangeArrowheads="1"/>
          </p:cNvSpPr>
          <p:nvPr/>
        </p:nvSpPr>
        <p:spPr bwMode="auto">
          <a:xfrm>
            <a:off x="1962949" y="4075110"/>
            <a:ext cx="2132950" cy="553998"/>
          </a:xfrm>
          <a:prstGeom prst="rect">
            <a:avLst/>
          </a:prstGeom>
          <a:solidFill>
            <a:srgbClr val="4E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bg1"/>
                </a:solidFill>
                <a:latin typeface="方正兰亭黑_GBK" pitchFamily="2" charset="-122"/>
                <a:ea typeface="方正兰亭黑_GBK" pitchFamily="2" charset="-122"/>
              </a:rPr>
              <a:t>单击此处添加简短说明，添加简短说明文字，项目的具体说明文字添加此处。</a:t>
            </a:r>
            <a:endParaRPr lang="en-US" altLang="zh-CN" sz="1000" dirty="0">
              <a:solidFill>
                <a:schemeClr val="bg1"/>
              </a:solidFill>
              <a:latin typeface="方正兰亭黑_GBK" pitchFamily="2" charset="-122"/>
              <a:ea typeface="方正兰亭黑_GBK" pitchFamily="2" charset="-122"/>
            </a:endParaRPr>
          </a:p>
        </p:txBody>
      </p:sp>
      <p:sp>
        <p:nvSpPr>
          <p:cNvPr id="26" name="Rectangle 13" descr="FD1DDF730CE4456e89755B07FE1653D0# #Rectangle 13"/>
          <p:cNvSpPr>
            <a:spLocks noChangeArrowheads="1"/>
          </p:cNvSpPr>
          <p:nvPr/>
        </p:nvSpPr>
        <p:spPr bwMode="auto">
          <a:xfrm>
            <a:off x="4976458" y="4076472"/>
            <a:ext cx="2132950" cy="553998"/>
          </a:xfrm>
          <a:prstGeom prst="rect">
            <a:avLst/>
          </a:prstGeom>
          <a:solidFill>
            <a:srgbClr val="4E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bg1"/>
                </a:solidFill>
                <a:latin typeface="方正兰亭黑_GBK" pitchFamily="2" charset="-122"/>
                <a:ea typeface="方正兰亭黑_GBK" pitchFamily="2" charset="-122"/>
              </a:rPr>
              <a:t>单击此处添加简短说明，添加简短说明文字，项目的具体说明文字添加此处。</a:t>
            </a:r>
            <a:endParaRPr lang="en-US" altLang="zh-CN" sz="1000" dirty="0">
              <a:solidFill>
                <a:schemeClr val="bg1"/>
              </a:solidFill>
              <a:latin typeface="方正兰亭黑_GBK" pitchFamily="2" charset="-122"/>
              <a:ea typeface="方正兰亭黑_GBK" pitchFamily="2" charset="-122"/>
            </a:endParaRPr>
          </a:p>
        </p:txBody>
      </p:sp>
    </p:spTree>
    <p:extLst>
      <p:ext uri="{BB962C8B-B14F-4D97-AF65-F5344CB8AC3E}">
        <p14:creationId xmlns:p14="http://schemas.microsoft.com/office/powerpoint/2010/main" val="305582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17" grpId="0" animBg="1"/>
      <p:bldP spid="18" grpId="0" animBg="1"/>
      <p:bldP spid="23"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3" name="Straight Connector 24"/>
          <p:cNvCxnSpPr>
            <a:stCxn id="351" idx="4"/>
            <a:endCxn id="347" idx="0"/>
          </p:cNvCxnSpPr>
          <p:nvPr/>
        </p:nvCxnSpPr>
        <p:spPr>
          <a:xfrm>
            <a:off x="2179320" y="2923684"/>
            <a:ext cx="0" cy="87249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57" name="Straight Connector 30"/>
          <p:cNvCxnSpPr>
            <a:stCxn id="354" idx="4"/>
            <a:endCxn id="356" idx="0"/>
          </p:cNvCxnSpPr>
          <p:nvPr/>
        </p:nvCxnSpPr>
        <p:spPr>
          <a:xfrm>
            <a:off x="4018280" y="1916574"/>
            <a:ext cx="0" cy="81407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61" name="Straight Connector 35"/>
          <p:cNvCxnSpPr>
            <a:stCxn id="360" idx="4"/>
            <a:endCxn id="358" idx="0"/>
          </p:cNvCxnSpPr>
          <p:nvPr/>
        </p:nvCxnSpPr>
        <p:spPr>
          <a:xfrm>
            <a:off x="3561080" y="2923684"/>
            <a:ext cx="0" cy="20193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65" name="Straight Connector 40"/>
          <p:cNvCxnSpPr>
            <a:stCxn id="362" idx="4"/>
            <a:endCxn id="364" idx="0"/>
          </p:cNvCxnSpPr>
          <p:nvPr/>
        </p:nvCxnSpPr>
        <p:spPr>
          <a:xfrm>
            <a:off x="5542280" y="2566814"/>
            <a:ext cx="0" cy="16383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69" name="Straight Connector 45"/>
          <p:cNvCxnSpPr>
            <a:stCxn id="368" idx="4"/>
            <a:endCxn id="366" idx="0"/>
          </p:cNvCxnSpPr>
          <p:nvPr/>
        </p:nvCxnSpPr>
        <p:spPr>
          <a:xfrm>
            <a:off x="6878320" y="2923684"/>
            <a:ext cx="0" cy="201930"/>
          </a:xfrm>
          <a:prstGeom prst="line">
            <a:avLst/>
          </a:prstGeom>
          <a:ln w="3175"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23"/>
          <p:cNvCxnSpPr>
            <a:stCxn id="346" idx="4"/>
            <a:endCxn id="350" idx="0"/>
          </p:cNvCxnSpPr>
          <p:nvPr/>
        </p:nvCxnSpPr>
        <p:spPr>
          <a:xfrm>
            <a:off x="1046480" y="1916574"/>
            <a:ext cx="0" cy="81407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时间线模板</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cxnSp>
        <p:nvCxnSpPr>
          <p:cNvPr id="345" name="Straight Connector 14"/>
          <p:cNvCxnSpPr/>
          <p:nvPr/>
        </p:nvCxnSpPr>
        <p:spPr>
          <a:xfrm>
            <a:off x="0" y="2827164"/>
            <a:ext cx="9144000" cy="0"/>
          </a:xfrm>
          <a:prstGeom prst="line">
            <a:avLst/>
          </a:prstGeom>
          <a:ln w="47625"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46" name="Oval 16"/>
          <p:cNvSpPr/>
          <p:nvPr/>
        </p:nvSpPr>
        <p:spPr>
          <a:xfrm>
            <a:off x="762000" y="1347614"/>
            <a:ext cx="568960" cy="568960"/>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2006</a:t>
            </a:r>
          </a:p>
        </p:txBody>
      </p:sp>
      <p:sp>
        <p:nvSpPr>
          <p:cNvPr id="347" name="Oval 17"/>
          <p:cNvSpPr/>
          <p:nvPr/>
        </p:nvSpPr>
        <p:spPr>
          <a:xfrm>
            <a:off x="1894840" y="379617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2008</a:t>
            </a:r>
          </a:p>
        </p:txBody>
      </p:sp>
      <p:sp>
        <p:nvSpPr>
          <p:cNvPr id="348" name="Rectangle 18"/>
          <p:cNvSpPr/>
          <p:nvPr/>
        </p:nvSpPr>
        <p:spPr>
          <a:xfrm>
            <a:off x="1373523" y="1421410"/>
            <a:ext cx="2302473" cy="592470"/>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第一个成功案例</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49" name="Rectangle 19"/>
          <p:cNvSpPr/>
          <p:nvPr/>
        </p:nvSpPr>
        <p:spPr>
          <a:xfrm>
            <a:off x="2524760" y="3868564"/>
            <a:ext cx="2667000" cy="433452"/>
          </a:xfrm>
          <a:prstGeom prst="rect">
            <a:avLst/>
          </a:prstGeom>
        </p:spPr>
        <p:txBody>
          <a:bodyPr wrap="square">
            <a:spAutoFit/>
          </a:bodyPr>
          <a:lstStyle/>
          <a:p>
            <a:pPr>
              <a:lnSpc>
                <a:spcPts val="1320"/>
              </a:lnSpc>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100,000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会员数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0" name="Oval 20"/>
          <p:cNvSpPr/>
          <p:nvPr/>
        </p:nvSpPr>
        <p:spPr>
          <a:xfrm>
            <a:off x="949960" y="2730644"/>
            <a:ext cx="193040" cy="193040"/>
          </a:xfrm>
          <a:prstGeom prst="ellipse">
            <a:avLst/>
          </a:prstGeom>
          <a:solidFill>
            <a:schemeClr val="bg1"/>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1" name="Oval 21"/>
          <p:cNvSpPr/>
          <p:nvPr/>
        </p:nvSpPr>
        <p:spPr>
          <a:xfrm>
            <a:off x="208280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4" name="Oval 27"/>
          <p:cNvSpPr/>
          <p:nvPr/>
        </p:nvSpPr>
        <p:spPr>
          <a:xfrm>
            <a:off x="3733800" y="134761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2011</a:t>
            </a:r>
          </a:p>
        </p:txBody>
      </p:sp>
      <p:sp>
        <p:nvSpPr>
          <p:cNvPr id="355" name="Rectangle 28"/>
          <p:cNvSpPr/>
          <p:nvPr/>
        </p:nvSpPr>
        <p:spPr>
          <a:xfrm>
            <a:off x="4345323" y="1421410"/>
            <a:ext cx="2634597"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目标达成</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6" name="Oval 29"/>
          <p:cNvSpPr/>
          <p:nvPr/>
        </p:nvSpPr>
        <p:spPr>
          <a:xfrm>
            <a:off x="392176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8" name="Oval 32"/>
          <p:cNvSpPr/>
          <p:nvPr/>
        </p:nvSpPr>
        <p:spPr>
          <a:xfrm>
            <a:off x="3276600" y="3125614"/>
            <a:ext cx="568960" cy="568960"/>
          </a:xfrm>
          <a:prstGeom prst="ellipse">
            <a:avLst/>
          </a:prstGeom>
          <a:solidFill>
            <a:srgbClr val="4E80BB"/>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2010</a:t>
            </a:r>
          </a:p>
        </p:txBody>
      </p:sp>
      <p:sp>
        <p:nvSpPr>
          <p:cNvPr id="359" name="Rectangle 33"/>
          <p:cNvSpPr/>
          <p:nvPr/>
        </p:nvSpPr>
        <p:spPr>
          <a:xfrm>
            <a:off x="3906520" y="3198004"/>
            <a:ext cx="2302473" cy="592470"/>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里程碑</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0" name="Oval 34"/>
          <p:cNvSpPr/>
          <p:nvPr/>
        </p:nvSpPr>
        <p:spPr>
          <a:xfrm>
            <a:off x="3464560" y="2730644"/>
            <a:ext cx="193040" cy="193040"/>
          </a:xfrm>
          <a:prstGeom prst="ellipse">
            <a:avLst/>
          </a:prstGeom>
          <a:solidFill>
            <a:schemeClr val="bg1"/>
          </a:solidFill>
          <a:ln w="28575" cmpd="sng">
            <a:solidFill>
              <a:srgbClr val="4E80BB"/>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2" name="Oval 37"/>
          <p:cNvSpPr/>
          <p:nvPr/>
        </p:nvSpPr>
        <p:spPr>
          <a:xfrm>
            <a:off x="5257800" y="199785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2012</a:t>
            </a:r>
          </a:p>
        </p:txBody>
      </p:sp>
      <p:sp>
        <p:nvSpPr>
          <p:cNvPr id="363" name="Rectangle 38"/>
          <p:cNvSpPr/>
          <p:nvPr/>
        </p:nvSpPr>
        <p:spPr>
          <a:xfrm>
            <a:off x="5869323" y="2071650"/>
            <a:ext cx="2634597" cy="433452"/>
          </a:xfrm>
          <a:prstGeom prst="rect">
            <a:avLst/>
          </a:prstGeom>
        </p:spPr>
        <p:txBody>
          <a:bodyPr wrap="square">
            <a:spAutoFit/>
          </a:bodyPr>
          <a:lstStyle/>
          <a:p>
            <a:pPr>
              <a:lnSpc>
                <a:spcPts val="1320"/>
              </a:lnSpc>
            </a:pPr>
            <a:r>
              <a:rPr 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IPO</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4" name="Oval 39"/>
          <p:cNvSpPr/>
          <p:nvPr/>
        </p:nvSpPr>
        <p:spPr>
          <a:xfrm>
            <a:off x="544576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6" name="Oval 42"/>
          <p:cNvSpPr/>
          <p:nvPr/>
        </p:nvSpPr>
        <p:spPr>
          <a:xfrm>
            <a:off x="6593840" y="3125614"/>
            <a:ext cx="568960" cy="568960"/>
          </a:xfrm>
          <a:prstGeom prst="ellipse">
            <a:avLst/>
          </a:prstGeom>
          <a:solidFill>
            <a:srgbClr val="4E80BB"/>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2015</a:t>
            </a:r>
          </a:p>
        </p:txBody>
      </p:sp>
      <p:sp>
        <p:nvSpPr>
          <p:cNvPr id="367" name="Rectangle 43"/>
          <p:cNvSpPr/>
          <p:nvPr/>
        </p:nvSpPr>
        <p:spPr>
          <a:xfrm>
            <a:off x="7223761" y="3198004"/>
            <a:ext cx="1788160" cy="602729"/>
          </a:xfrm>
          <a:prstGeom prst="rect">
            <a:avLst/>
          </a:prstGeom>
        </p:spPr>
        <p:txBody>
          <a:bodyPr wrap="square">
            <a:spAutoFit/>
          </a:bodyPr>
          <a:lstStyle/>
          <a:p>
            <a:pPr>
              <a:lnSpc>
                <a:spcPts val="132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10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亿销售额</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8" name="Oval 44"/>
          <p:cNvSpPr/>
          <p:nvPr/>
        </p:nvSpPr>
        <p:spPr>
          <a:xfrm>
            <a:off x="6781800" y="2730644"/>
            <a:ext cx="193040" cy="193040"/>
          </a:xfrm>
          <a:prstGeom prst="ellipse">
            <a:avLst/>
          </a:prstGeom>
          <a:solidFill>
            <a:schemeClr val="bg1"/>
          </a:solidFill>
          <a:ln w="28575" cmpd="sng">
            <a:solidFill>
              <a:srgbClr val="4E80BB"/>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accent5"/>
              </a:solidFill>
              <a:latin typeface="微软雅黑" panose="020B0503020204020204" pitchFamily="34" charset="-122"/>
              <a:ea typeface="微软雅黑" panose="020B0503020204020204" pitchFamily="34" charset="-122"/>
              <a:cs typeface="Gotham Light"/>
            </a:endParaRPr>
          </a:p>
        </p:txBody>
      </p:sp>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drap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wipe(left)">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250"/>
                                        <p:tgtEl>
                                          <p:spTgt spid="350"/>
                                        </p:tgtEl>
                                      </p:cBhvr>
                                    </p:animEffect>
                                  </p:childTnLst>
                                </p:cTn>
                              </p:par>
                              <p:par>
                                <p:cTn id="13" presetID="10" presetClass="entr" presetSubtype="0" fill="hold" nodeType="withEffect">
                                  <p:stCondLst>
                                    <p:cond delay="100"/>
                                  </p:stCondLst>
                                  <p:childTnLst>
                                    <p:set>
                                      <p:cBhvr>
                                        <p:cTn id="14" dur="1" fill="hold">
                                          <p:stCondLst>
                                            <p:cond delay="0"/>
                                          </p:stCondLst>
                                        </p:cTn>
                                        <p:tgtEl>
                                          <p:spTgt spid="352"/>
                                        </p:tgtEl>
                                        <p:attrNameLst>
                                          <p:attrName>style.visibility</p:attrName>
                                        </p:attrNameLst>
                                      </p:cBhvr>
                                      <p:to>
                                        <p:strVal val="visible"/>
                                      </p:to>
                                    </p:set>
                                    <p:animEffect transition="in" filter="fade">
                                      <p:cBhvr>
                                        <p:cTn id="15" dur="250"/>
                                        <p:tgtEl>
                                          <p:spTgt spid="3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6"/>
                                        </p:tgtEl>
                                        <p:attrNameLst>
                                          <p:attrName>style.visibility</p:attrName>
                                        </p:attrNameLst>
                                      </p:cBhvr>
                                      <p:to>
                                        <p:strVal val="visible"/>
                                      </p:to>
                                    </p:set>
                                    <p:animEffect transition="in" filter="fade">
                                      <p:cBhvr>
                                        <p:cTn id="18" dur="250"/>
                                        <p:tgtEl>
                                          <p:spTgt spid="3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
                                        </p:tgtEl>
                                        <p:attrNameLst>
                                          <p:attrName>style.visibility</p:attrName>
                                        </p:attrNameLst>
                                      </p:cBhvr>
                                      <p:to>
                                        <p:strVal val="visible"/>
                                      </p:to>
                                    </p:set>
                                    <p:animEffect transition="in" filter="fade">
                                      <p:cBhvr>
                                        <p:cTn id="21" dur="250"/>
                                        <p:tgtEl>
                                          <p:spTgt spid="3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1"/>
                                        </p:tgtEl>
                                        <p:attrNameLst>
                                          <p:attrName>style.visibility</p:attrName>
                                        </p:attrNameLst>
                                      </p:cBhvr>
                                      <p:to>
                                        <p:strVal val="visible"/>
                                      </p:to>
                                    </p:set>
                                    <p:animEffect transition="in" filter="fade">
                                      <p:cBhvr>
                                        <p:cTn id="26" dur="250"/>
                                        <p:tgtEl>
                                          <p:spTgt spid="351"/>
                                        </p:tgtEl>
                                      </p:cBhvr>
                                    </p:animEffect>
                                  </p:childTnLst>
                                </p:cTn>
                              </p:par>
                              <p:par>
                                <p:cTn id="27" presetID="10" presetClass="entr" presetSubtype="0" fill="hold" nodeType="withEffect">
                                  <p:stCondLst>
                                    <p:cond delay="100"/>
                                  </p:stCondLst>
                                  <p:childTnLst>
                                    <p:set>
                                      <p:cBhvr>
                                        <p:cTn id="28" dur="1" fill="hold">
                                          <p:stCondLst>
                                            <p:cond delay="0"/>
                                          </p:stCondLst>
                                        </p:cTn>
                                        <p:tgtEl>
                                          <p:spTgt spid="353"/>
                                        </p:tgtEl>
                                        <p:attrNameLst>
                                          <p:attrName>style.visibility</p:attrName>
                                        </p:attrNameLst>
                                      </p:cBhvr>
                                      <p:to>
                                        <p:strVal val="visible"/>
                                      </p:to>
                                    </p:set>
                                    <p:animEffect transition="in" filter="fade">
                                      <p:cBhvr>
                                        <p:cTn id="29" dur="250"/>
                                        <p:tgtEl>
                                          <p:spTgt spid="3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7"/>
                                        </p:tgtEl>
                                        <p:attrNameLst>
                                          <p:attrName>style.visibility</p:attrName>
                                        </p:attrNameLst>
                                      </p:cBhvr>
                                      <p:to>
                                        <p:strVal val="visible"/>
                                      </p:to>
                                    </p:set>
                                    <p:animEffect transition="in" filter="fade">
                                      <p:cBhvr>
                                        <p:cTn id="32" dur="250"/>
                                        <p:tgtEl>
                                          <p:spTgt spid="3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9"/>
                                        </p:tgtEl>
                                        <p:attrNameLst>
                                          <p:attrName>style.visibility</p:attrName>
                                        </p:attrNameLst>
                                      </p:cBhvr>
                                      <p:to>
                                        <p:strVal val="visible"/>
                                      </p:to>
                                    </p:set>
                                    <p:animEffect transition="in" filter="fade">
                                      <p:cBhvr>
                                        <p:cTn id="35" dur="250"/>
                                        <p:tgtEl>
                                          <p:spTgt spid="3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0"/>
                                        </p:tgtEl>
                                        <p:attrNameLst>
                                          <p:attrName>style.visibility</p:attrName>
                                        </p:attrNameLst>
                                      </p:cBhvr>
                                      <p:to>
                                        <p:strVal val="visible"/>
                                      </p:to>
                                    </p:set>
                                    <p:animEffect transition="in" filter="fade">
                                      <p:cBhvr>
                                        <p:cTn id="40" dur="250"/>
                                        <p:tgtEl>
                                          <p:spTgt spid="360"/>
                                        </p:tgtEl>
                                      </p:cBhvr>
                                    </p:animEffect>
                                  </p:childTnLst>
                                </p:cTn>
                              </p:par>
                              <p:par>
                                <p:cTn id="41" presetID="10" presetClass="entr" presetSubtype="0" fill="hold" nodeType="withEffect">
                                  <p:stCondLst>
                                    <p:cond delay="100"/>
                                  </p:stCondLst>
                                  <p:childTnLst>
                                    <p:set>
                                      <p:cBhvr>
                                        <p:cTn id="42" dur="1" fill="hold">
                                          <p:stCondLst>
                                            <p:cond delay="0"/>
                                          </p:stCondLst>
                                        </p:cTn>
                                        <p:tgtEl>
                                          <p:spTgt spid="361"/>
                                        </p:tgtEl>
                                        <p:attrNameLst>
                                          <p:attrName>style.visibility</p:attrName>
                                        </p:attrNameLst>
                                      </p:cBhvr>
                                      <p:to>
                                        <p:strVal val="visible"/>
                                      </p:to>
                                    </p:set>
                                    <p:animEffect transition="in" filter="fade">
                                      <p:cBhvr>
                                        <p:cTn id="43" dur="250"/>
                                        <p:tgtEl>
                                          <p:spTgt spid="3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8"/>
                                        </p:tgtEl>
                                        <p:attrNameLst>
                                          <p:attrName>style.visibility</p:attrName>
                                        </p:attrNameLst>
                                      </p:cBhvr>
                                      <p:to>
                                        <p:strVal val="visible"/>
                                      </p:to>
                                    </p:set>
                                    <p:animEffect transition="in" filter="fade">
                                      <p:cBhvr>
                                        <p:cTn id="46" dur="250"/>
                                        <p:tgtEl>
                                          <p:spTgt spid="3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fade">
                                      <p:cBhvr>
                                        <p:cTn id="49" dur="250"/>
                                        <p:tgtEl>
                                          <p:spTgt spid="3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6"/>
                                        </p:tgtEl>
                                        <p:attrNameLst>
                                          <p:attrName>style.visibility</p:attrName>
                                        </p:attrNameLst>
                                      </p:cBhvr>
                                      <p:to>
                                        <p:strVal val="visible"/>
                                      </p:to>
                                    </p:set>
                                    <p:animEffect transition="in" filter="fade">
                                      <p:cBhvr>
                                        <p:cTn id="54" dur="250"/>
                                        <p:tgtEl>
                                          <p:spTgt spid="356"/>
                                        </p:tgtEl>
                                      </p:cBhvr>
                                    </p:animEffect>
                                  </p:childTnLst>
                                </p:cTn>
                              </p:par>
                              <p:par>
                                <p:cTn id="55" presetID="10" presetClass="entr" presetSubtype="0" fill="hold" nodeType="withEffect">
                                  <p:stCondLst>
                                    <p:cond delay="100"/>
                                  </p:stCondLst>
                                  <p:childTnLst>
                                    <p:set>
                                      <p:cBhvr>
                                        <p:cTn id="56" dur="1" fill="hold">
                                          <p:stCondLst>
                                            <p:cond delay="0"/>
                                          </p:stCondLst>
                                        </p:cTn>
                                        <p:tgtEl>
                                          <p:spTgt spid="357"/>
                                        </p:tgtEl>
                                        <p:attrNameLst>
                                          <p:attrName>style.visibility</p:attrName>
                                        </p:attrNameLst>
                                      </p:cBhvr>
                                      <p:to>
                                        <p:strVal val="visible"/>
                                      </p:to>
                                    </p:set>
                                    <p:animEffect transition="in" filter="fade">
                                      <p:cBhvr>
                                        <p:cTn id="57" dur="250"/>
                                        <p:tgtEl>
                                          <p:spTgt spid="3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4"/>
                                        </p:tgtEl>
                                        <p:attrNameLst>
                                          <p:attrName>style.visibility</p:attrName>
                                        </p:attrNameLst>
                                      </p:cBhvr>
                                      <p:to>
                                        <p:strVal val="visible"/>
                                      </p:to>
                                    </p:set>
                                    <p:animEffect transition="in" filter="fade">
                                      <p:cBhvr>
                                        <p:cTn id="60" dur="250"/>
                                        <p:tgtEl>
                                          <p:spTgt spid="3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5"/>
                                        </p:tgtEl>
                                        <p:attrNameLst>
                                          <p:attrName>style.visibility</p:attrName>
                                        </p:attrNameLst>
                                      </p:cBhvr>
                                      <p:to>
                                        <p:strVal val="visible"/>
                                      </p:to>
                                    </p:set>
                                    <p:animEffect transition="in" filter="fade">
                                      <p:cBhvr>
                                        <p:cTn id="63" dur="250"/>
                                        <p:tgtEl>
                                          <p:spTgt spid="35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4"/>
                                        </p:tgtEl>
                                        <p:attrNameLst>
                                          <p:attrName>style.visibility</p:attrName>
                                        </p:attrNameLst>
                                      </p:cBhvr>
                                      <p:to>
                                        <p:strVal val="visible"/>
                                      </p:to>
                                    </p:set>
                                    <p:animEffect transition="in" filter="fade">
                                      <p:cBhvr>
                                        <p:cTn id="68" dur="250"/>
                                        <p:tgtEl>
                                          <p:spTgt spid="364"/>
                                        </p:tgtEl>
                                      </p:cBhvr>
                                    </p:animEffect>
                                  </p:childTnLst>
                                </p:cTn>
                              </p:par>
                              <p:par>
                                <p:cTn id="69" presetID="10" presetClass="entr" presetSubtype="0" fill="hold" nodeType="withEffect">
                                  <p:stCondLst>
                                    <p:cond delay="100"/>
                                  </p:stCondLst>
                                  <p:childTnLst>
                                    <p:set>
                                      <p:cBhvr>
                                        <p:cTn id="70" dur="1" fill="hold">
                                          <p:stCondLst>
                                            <p:cond delay="0"/>
                                          </p:stCondLst>
                                        </p:cTn>
                                        <p:tgtEl>
                                          <p:spTgt spid="365"/>
                                        </p:tgtEl>
                                        <p:attrNameLst>
                                          <p:attrName>style.visibility</p:attrName>
                                        </p:attrNameLst>
                                      </p:cBhvr>
                                      <p:to>
                                        <p:strVal val="visible"/>
                                      </p:to>
                                    </p:set>
                                    <p:animEffect transition="in" filter="fade">
                                      <p:cBhvr>
                                        <p:cTn id="71" dur="250"/>
                                        <p:tgtEl>
                                          <p:spTgt spid="3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2"/>
                                        </p:tgtEl>
                                        <p:attrNameLst>
                                          <p:attrName>style.visibility</p:attrName>
                                        </p:attrNameLst>
                                      </p:cBhvr>
                                      <p:to>
                                        <p:strVal val="visible"/>
                                      </p:to>
                                    </p:set>
                                    <p:animEffect transition="in" filter="fade">
                                      <p:cBhvr>
                                        <p:cTn id="74" dur="250"/>
                                        <p:tgtEl>
                                          <p:spTgt spid="3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3"/>
                                        </p:tgtEl>
                                        <p:attrNameLst>
                                          <p:attrName>style.visibility</p:attrName>
                                        </p:attrNameLst>
                                      </p:cBhvr>
                                      <p:to>
                                        <p:strVal val="visible"/>
                                      </p:to>
                                    </p:set>
                                    <p:animEffect transition="in" filter="fade">
                                      <p:cBhvr>
                                        <p:cTn id="77" dur="250"/>
                                        <p:tgtEl>
                                          <p:spTgt spid="36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8"/>
                                        </p:tgtEl>
                                        <p:attrNameLst>
                                          <p:attrName>style.visibility</p:attrName>
                                        </p:attrNameLst>
                                      </p:cBhvr>
                                      <p:to>
                                        <p:strVal val="visible"/>
                                      </p:to>
                                    </p:set>
                                    <p:animEffect transition="in" filter="fade">
                                      <p:cBhvr>
                                        <p:cTn id="82" dur="250"/>
                                        <p:tgtEl>
                                          <p:spTgt spid="368"/>
                                        </p:tgtEl>
                                      </p:cBhvr>
                                    </p:animEffect>
                                  </p:childTnLst>
                                </p:cTn>
                              </p:par>
                              <p:par>
                                <p:cTn id="83" presetID="10" presetClass="entr" presetSubtype="0" fill="hold" nodeType="withEffect">
                                  <p:stCondLst>
                                    <p:cond delay="10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250"/>
                                        <p:tgtEl>
                                          <p:spTgt spid="3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6"/>
                                        </p:tgtEl>
                                        <p:attrNameLst>
                                          <p:attrName>style.visibility</p:attrName>
                                        </p:attrNameLst>
                                      </p:cBhvr>
                                      <p:to>
                                        <p:strVal val="visible"/>
                                      </p:to>
                                    </p:set>
                                    <p:animEffect transition="in" filter="fade">
                                      <p:cBhvr>
                                        <p:cTn id="88" dur="250"/>
                                        <p:tgtEl>
                                          <p:spTgt spid="3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fade">
                                      <p:cBhvr>
                                        <p:cTn id="91" dur="25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P spid="347" grpId="0" animBg="1"/>
      <p:bldP spid="348" grpId="0"/>
      <p:bldP spid="349" grpId="0"/>
      <p:bldP spid="350" grpId="0" animBg="1"/>
      <p:bldP spid="351" grpId="0" animBg="1"/>
      <p:bldP spid="354" grpId="0" animBg="1"/>
      <p:bldP spid="355" grpId="0"/>
      <p:bldP spid="356" grpId="0" animBg="1"/>
      <p:bldP spid="358" grpId="0" animBg="1"/>
      <p:bldP spid="359" grpId="0"/>
      <p:bldP spid="360" grpId="0" animBg="1"/>
      <p:bldP spid="362" grpId="0" animBg="1"/>
      <p:bldP spid="363" grpId="0"/>
      <p:bldP spid="364" grpId="0" animBg="1"/>
      <p:bldP spid="366" grpId="0" animBg="1"/>
      <p:bldP spid="367" grpId="0"/>
      <p:bldP spid="3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393" name="椭圆 392"/>
          <p:cNvSpPr/>
          <p:nvPr/>
        </p:nvSpPr>
        <p:spPr>
          <a:xfrm>
            <a:off x="755576" y="1906671"/>
            <a:ext cx="1423450" cy="1423450"/>
          </a:xfrm>
          <a:prstGeom prst="ellipse">
            <a:avLst/>
          </a:prstGeom>
          <a:solidFill>
            <a:srgbClr val="4E80BB"/>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4" name="组合 393"/>
          <p:cNvGrpSpPr/>
          <p:nvPr/>
        </p:nvGrpSpPr>
        <p:grpSpPr>
          <a:xfrm>
            <a:off x="2788781" y="1237560"/>
            <a:ext cx="2846358" cy="2846358"/>
            <a:chOff x="304800" y="673100"/>
            <a:chExt cx="4000500" cy="4000500"/>
          </a:xfrm>
          <a:effectLst>
            <a:outerShdw blurRad="444500" dist="254000" dir="8100000" algn="tr" rotWithShape="0">
              <a:prstClr val="black">
                <a:alpha val="50000"/>
              </a:prstClr>
            </a:outerShdw>
          </a:effectLst>
        </p:grpSpPr>
        <p:sp>
          <p:nvSpPr>
            <p:cNvPr id="398" name="同心圆 3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6" name="椭圆 4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7" name="组合 406"/>
          <p:cNvGrpSpPr/>
          <p:nvPr/>
        </p:nvGrpSpPr>
        <p:grpSpPr>
          <a:xfrm>
            <a:off x="4716016" y="1266554"/>
            <a:ext cx="623903" cy="623903"/>
            <a:chOff x="304800" y="673100"/>
            <a:chExt cx="4000500" cy="4000500"/>
          </a:xfrm>
          <a:effectLst>
            <a:outerShdw blurRad="317500" dist="190500" dir="8100000" algn="tr" rotWithShape="0">
              <a:prstClr val="black">
                <a:alpha val="50000"/>
              </a:prstClr>
            </a:outerShdw>
          </a:effectLst>
        </p:grpSpPr>
        <p:sp>
          <p:nvSpPr>
            <p:cNvPr id="408" name="同心圆 4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4E80BB"/>
                </a:solidFill>
                <a:latin typeface="微软雅黑" pitchFamily="34" charset="-122"/>
                <a:ea typeface="微软雅黑" pitchFamily="34" charset="-122"/>
              </a:endParaRPr>
            </a:p>
          </p:txBody>
        </p:sp>
        <p:sp>
          <p:nvSpPr>
            <p:cNvPr id="409" name="椭圆 4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4E80BB"/>
                  </a:solidFill>
                  <a:latin typeface="微软雅黑" pitchFamily="34" charset="-122"/>
                  <a:ea typeface="微软雅黑" pitchFamily="34" charset="-122"/>
                </a:rPr>
                <a:t>1</a:t>
              </a:r>
              <a:endParaRPr lang="zh-CN" altLang="en-US" sz="2500" b="1" dirty="0">
                <a:solidFill>
                  <a:srgbClr val="4E80BB"/>
                </a:solidFill>
                <a:latin typeface="微软雅黑" pitchFamily="34" charset="-122"/>
                <a:ea typeface="微软雅黑" pitchFamily="34" charset="-122"/>
              </a:endParaRPr>
            </a:p>
          </p:txBody>
        </p:sp>
      </p:grpSp>
      <p:grpSp>
        <p:nvGrpSpPr>
          <p:cNvPr id="410" name="组合 409"/>
          <p:cNvGrpSpPr/>
          <p:nvPr/>
        </p:nvGrpSpPr>
        <p:grpSpPr>
          <a:xfrm>
            <a:off x="5261064" y="2306444"/>
            <a:ext cx="623903" cy="623903"/>
            <a:chOff x="304800" y="673100"/>
            <a:chExt cx="4000500" cy="4000500"/>
          </a:xfrm>
          <a:effectLst>
            <a:outerShdw blurRad="317500" dist="190500" dir="8100000" algn="tr" rotWithShape="0">
              <a:prstClr val="black">
                <a:alpha val="50000"/>
              </a:prstClr>
            </a:outerShdw>
          </a:effectLst>
        </p:grpSpPr>
        <p:sp>
          <p:nvSpPr>
            <p:cNvPr id="411" name="同心圆 4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4E80BB"/>
                </a:solidFill>
                <a:latin typeface="微软雅黑" pitchFamily="34" charset="-122"/>
                <a:ea typeface="微软雅黑" pitchFamily="34" charset="-122"/>
              </a:endParaRPr>
            </a:p>
          </p:txBody>
        </p:sp>
        <p:sp>
          <p:nvSpPr>
            <p:cNvPr id="412" name="椭圆 4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4E80BB"/>
                  </a:solidFill>
                  <a:latin typeface="微软雅黑" pitchFamily="34" charset="-122"/>
                  <a:ea typeface="微软雅黑" pitchFamily="34" charset="-122"/>
                </a:rPr>
                <a:t>2</a:t>
              </a:r>
              <a:endParaRPr lang="zh-CN" altLang="en-US" sz="2500" b="1" dirty="0">
                <a:solidFill>
                  <a:srgbClr val="4E80BB"/>
                </a:solidFill>
                <a:latin typeface="微软雅黑" pitchFamily="34" charset="-122"/>
                <a:ea typeface="微软雅黑" pitchFamily="34" charset="-122"/>
              </a:endParaRPr>
            </a:p>
          </p:txBody>
        </p:sp>
      </p:grpSp>
      <p:grpSp>
        <p:nvGrpSpPr>
          <p:cNvPr id="413" name="组合 412"/>
          <p:cNvGrpSpPr/>
          <p:nvPr/>
        </p:nvGrpSpPr>
        <p:grpSpPr>
          <a:xfrm>
            <a:off x="4716016" y="3397892"/>
            <a:ext cx="623903" cy="623903"/>
            <a:chOff x="304800" y="673100"/>
            <a:chExt cx="4000500" cy="4000500"/>
          </a:xfrm>
          <a:effectLst>
            <a:outerShdw blurRad="317500" dist="190500" dir="8100000" algn="tr" rotWithShape="0">
              <a:prstClr val="black">
                <a:alpha val="50000"/>
              </a:prstClr>
            </a:outerShdw>
          </a:effectLst>
        </p:grpSpPr>
        <p:sp>
          <p:nvSpPr>
            <p:cNvPr id="414" name="同心圆 4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4E80BB"/>
                </a:solidFill>
                <a:latin typeface="微软雅黑" pitchFamily="34" charset="-122"/>
                <a:ea typeface="微软雅黑" pitchFamily="34" charset="-122"/>
              </a:endParaRPr>
            </a:p>
          </p:txBody>
        </p:sp>
        <p:sp>
          <p:nvSpPr>
            <p:cNvPr id="415" name="椭圆 4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4E80BB"/>
                  </a:solidFill>
                  <a:latin typeface="微软雅黑" pitchFamily="34" charset="-122"/>
                  <a:ea typeface="微软雅黑" pitchFamily="34" charset="-122"/>
                </a:rPr>
                <a:t>3</a:t>
              </a:r>
              <a:endParaRPr lang="zh-CN" altLang="en-US" sz="2500" b="1" dirty="0">
                <a:solidFill>
                  <a:srgbClr val="4E80BB"/>
                </a:solidFill>
                <a:latin typeface="微软雅黑" pitchFamily="34" charset="-122"/>
                <a:ea typeface="微软雅黑" pitchFamily="34" charset="-122"/>
              </a:endParaRPr>
            </a:p>
          </p:txBody>
        </p:sp>
      </p:grpSp>
      <p:sp>
        <p:nvSpPr>
          <p:cNvPr id="416" name="TextBox 415"/>
          <p:cNvSpPr txBox="1"/>
          <p:nvPr/>
        </p:nvSpPr>
        <p:spPr>
          <a:xfrm>
            <a:off x="1210819" y="2316237"/>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微软雅黑" pitchFamily="34" charset="-122"/>
                <a:ea typeface="微软雅黑" pitchFamily="34" charset="-122"/>
              </a:rPr>
              <a:t>项目</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分析</a:t>
            </a:r>
          </a:p>
        </p:txBody>
      </p:sp>
      <p:sp>
        <p:nvSpPr>
          <p:cNvPr id="417" name="TextBox 416"/>
          <p:cNvSpPr txBox="1"/>
          <p:nvPr/>
        </p:nvSpPr>
        <p:spPr>
          <a:xfrm>
            <a:off x="5611772" y="1294801"/>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点击输入简要文字内容，文字内容需概括精炼，不用多余的文字修饰，言简意赅的说明分项内容</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418" name="TextBox 417"/>
          <p:cNvSpPr txBox="1"/>
          <p:nvPr/>
        </p:nvSpPr>
        <p:spPr>
          <a:xfrm>
            <a:off x="6043820" y="2334869"/>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点击输入简要文字内容，文字内容需概括精炼，不用多余的文字修饰，言简意赅的说明分项内容</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419" name="TextBox 418"/>
          <p:cNvSpPr txBox="1"/>
          <p:nvPr/>
        </p:nvSpPr>
        <p:spPr>
          <a:xfrm>
            <a:off x="5558416" y="3449183"/>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点击输入简要文字内容，文字内容需概括精炼，不用多余的文字修饰，言简意赅的说明分项内容</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420" name="TextBox 419"/>
          <p:cNvSpPr txBox="1"/>
          <p:nvPr/>
        </p:nvSpPr>
        <p:spPr>
          <a:xfrm>
            <a:off x="3275855" y="1925409"/>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itchFamily="34" charset="-122"/>
                <a:ea typeface="微软雅黑" pitchFamily="34" charset="-122"/>
              </a:rPr>
              <a:t>点击输入简要文字内容，文字内容需概括精炼，不用多余的文字修饰，言简意赅的说明分项内容</a:t>
            </a:r>
            <a:r>
              <a:rPr lang="en-US" altLang="zh-CN" sz="1400" dirty="0">
                <a:latin typeface="微软雅黑" pitchFamily="34" charset="-122"/>
                <a:ea typeface="微软雅黑" pitchFamily="34" charset="-122"/>
              </a:rPr>
              <a:t>……</a:t>
            </a:r>
          </a:p>
        </p:txBody>
      </p:sp>
      <p:sp>
        <p:nvSpPr>
          <p:cNvPr id="421" name="Half Frame 12"/>
          <p:cNvSpPr/>
          <p:nvPr/>
        </p:nvSpPr>
        <p:spPr>
          <a:xfrm rot="8097294">
            <a:off x="2212685" y="2425511"/>
            <a:ext cx="360168" cy="395798"/>
          </a:xfrm>
          <a:prstGeom prst="halfFrame">
            <a:avLst/>
          </a:prstGeom>
          <a:solidFill>
            <a:schemeClr val="tx1">
              <a:lumMod val="65000"/>
              <a:lumOff val="35000"/>
            </a:schemeClr>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wind"/>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14:bounceEnd="44000">
                                          <p:cBhvr additive="base">
                                            <p:cTn id="7" dur="500" fill="hold"/>
                                            <p:tgtEl>
                                              <p:spTgt spid="39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14:bounceEnd="44000">
                                          <p:cBhvr additive="base">
                                            <p:cTn id="22" dur="500" fill="hold"/>
                                            <p:tgtEl>
                                              <p:spTgt spid="394"/>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fill="hold"/>
                                            <p:tgtEl>
                                              <p:spTgt spid="393"/>
                                            </p:tgtEl>
                                            <p:attrNameLst>
                                              <p:attrName>ppt_x</p:attrName>
                                            </p:attrNameLst>
                                          </p:cBhvr>
                                          <p:tavLst>
                                            <p:tav tm="0">
                                              <p:val>
                                                <p:strVal val="#ppt_x"/>
                                              </p:val>
                                            </p:tav>
                                            <p:tav tm="100000">
                                              <p:val>
                                                <p:strVal val="#ppt_x"/>
                                              </p:val>
                                            </p:tav>
                                          </p:tavLst>
                                        </p:anim>
                                        <p:anim calcmode="lin" valueType="num">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cBhvr additive="base">
                                            <p:cTn id="22" dur="500" fill="hold"/>
                                            <p:tgtEl>
                                              <p:spTgt spid="394"/>
                                            </p:tgtEl>
                                            <p:attrNameLst>
                                              <p:attrName>ppt_x</p:attrName>
                                            </p:attrNameLst>
                                          </p:cBhvr>
                                          <p:tavLst>
                                            <p:tav tm="0">
                                              <p:val>
                                                <p:strVal val="#ppt_x"/>
                                              </p:val>
                                            </p:tav>
                                            <p:tav tm="100000">
                                              <p:val>
                                                <p:strVal val="#ppt_x"/>
                                              </p:val>
                                            </p:tav>
                                          </p:tavLst>
                                        </p:anim>
                                        <p:anim calcmode="lin" valueType="num">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3284062" y="1491632"/>
            <a:ext cx="1197175" cy="119717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3280173" y="1736123"/>
            <a:ext cx="1257356" cy="738664"/>
          </a:xfrm>
          <a:prstGeom prst="rect">
            <a:avLst/>
          </a:prstGeom>
          <a:noFill/>
        </p:spPr>
        <p:txBody>
          <a:bodyPr wrap="square" lIns="0" tIns="0" rIns="0" bIns="0" rtlCol="0">
            <a:spAutoFit/>
          </a:bodyPr>
          <a:lstStyle/>
          <a:p>
            <a:pPr algn="ctr"/>
            <a:r>
              <a:rPr lang="en-US" altLang="zh-CN" sz="4800" b="1" dirty="0">
                <a:solidFill>
                  <a:srgbClr val="4E80BB"/>
                </a:solidFill>
                <a:latin typeface="微软雅黑" pitchFamily="34" charset="-122"/>
                <a:ea typeface="微软雅黑" pitchFamily="34" charset="-122"/>
              </a:rPr>
              <a:t>S</a:t>
            </a:r>
            <a:endParaRPr lang="zh-CN" altLang="en-US" sz="4800" b="1" dirty="0">
              <a:solidFill>
                <a:srgbClr val="4E80BB"/>
              </a:solidFill>
              <a:latin typeface="微软雅黑" pitchFamily="34" charset="-122"/>
              <a:ea typeface="微软雅黑" pitchFamily="34"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35" name="Group 21"/>
          <p:cNvGrpSpPr/>
          <p:nvPr/>
        </p:nvGrpSpPr>
        <p:grpSpPr>
          <a:xfrm>
            <a:off x="836516" y="1496873"/>
            <a:ext cx="2286016" cy="1116779"/>
            <a:chOff x="642910" y="1778920"/>
            <a:chExt cx="2286016" cy="1116779"/>
          </a:xfrm>
        </p:grpSpPr>
        <p:sp>
          <p:nvSpPr>
            <p:cNvPr id="36" name="Rectangle 88"/>
            <p:cNvSpPr/>
            <p:nvPr/>
          </p:nvSpPr>
          <p:spPr>
            <a:xfrm>
              <a:off x="642910" y="207624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7" name="Rectangle 89"/>
            <p:cNvSpPr/>
            <p:nvPr/>
          </p:nvSpPr>
          <p:spPr>
            <a:xfrm>
              <a:off x="642910" y="1778920"/>
              <a:ext cx="1928826" cy="369332"/>
            </a:xfrm>
            <a:prstGeom prst="rect">
              <a:avLst/>
            </a:prstGeom>
          </p:spPr>
          <p:txBody>
            <a:bodyPr wrap="square">
              <a:spAutoFit/>
            </a:bodyPr>
            <a:lstStyle/>
            <a:p>
              <a:r>
                <a:rPr lang="zh-CN" altLang="en-US" b="1" dirty="0">
                  <a:solidFill>
                    <a:srgbClr val="4E80BB"/>
                  </a:solidFill>
                  <a:latin typeface="微软雅黑" panose="020B0503020204020204" pitchFamily="34" charset="-122"/>
                  <a:ea typeface="微软雅黑" panose="020B0503020204020204" pitchFamily="34" charset="-122"/>
                  <a:cs typeface="Open Sans" pitchFamily="34" charset="0"/>
                </a:rPr>
                <a:t>优势</a:t>
              </a:r>
              <a:endParaRPr lang="en-US" b="1" dirty="0">
                <a:solidFill>
                  <a:srgbClr val="4E80BB"/>
                </a:solidFill>
                <a:latin typeface="微软雅黑" panose="020B0503020204020204" pitchFamily="34" charset="-122"/>
                <a:ea typeface="微软雅黑" panose="020B0503020204020204" pitchFamily="34" charset="-122"/>
                <a:cs typeface="Open Sans" pitchFamily="34" charset="0"/>
              </a:endParaRPr>
            </a:p>
          </p:txBody>
        </p:sp>
      </p:grpSp>
      <p:grpSp>
        <p:nvGrpSpPr>
          <p:cNvPr id="38" name="Group 22"/>
          <p:cNvGrpSpPr/>
          <p:nvPr/>
        </p:nvGrpSpPr>
        <p:grpSpPr>
          <a:xfrm>
            <a:off x="836516" y="2932645"/>
            <a:ext cx="2286016" cy="1165808"/>
            <a:chOff x="642910" y="3214692"/>
            <a:chExt cx="2286016" cy="1165808"/>
          </a:xfrm>
        </p:grpSpPr>
        <p:sp>
          <p:nvSpPr>
            <p:cNvPr id="39" name="Rectangle 90"/>
            <p:cNvSpPr/>
            <p:nvPr/>
          </p:nvSpPr>
          <p:spPr>
            <a:xfrm>
              <a:off x="642910"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0" name="Rectangle 91"/>
            <p:cNvSpPr/>
            <p:nvPr/>
          </p:nvSpPr>
          <p:spPr>
            <a:xfrm>
              <a:off x="642910" y="3214692"/>
              <a:ext cx="1928826" cy="369332"/>
            </a:xfrm>
            <a:prstGeom prst="rect">
              <a:avLst/>
            </a:prstGeom>
          </p:spPr>
          <p:txBody>
            <a:bodyPr wrap="square">
              <a:spAutoFit/>
            </a:bodyPr>
            <a:lstStyle/>
            <a:p>
              <a:r>
                <a:rPr lang="zh-CN" altLang="en-US" b="1" dirty="0">
                  <a:solidFill>
                    <a:srgbClr val="4E80BB"/>
                  </a:solidFill>
                  <a:latin typeface="微软雅黑" panose="020B0503020204020204" pitchFamily="34" charset="-122"/>
                  <a:ea typeface="微软雅黑" panose="020B0503020204020204" pitchFamily="34" charset="-122"/>
                  <a:cs typeface="Open Sans" pitchFamily="34" charset="0"/>
                </a:rPr>
                <a:t>机会</a:t>
              </a:r>
              <a:endParaRPr lang="en-US" b="1" dirty="0">
                <a:solidFill>
                  <a:srgbClr val="4E80BB"/>
                </a:solidFill>
                <a:latin typeface="微软雅黑" panose="020B0503020204020204" pitchFamily="34" charset="-122"/>
                <a:ea typeface="微软雅黑" panose="020B0503020204020204" pitchFamily="34" charset="-122"/>
                <a:cs typeface="Open Sans" pitchFamily="34" charset="0"/>
              </a:endParaRPr>
            </a:p>
          </p:txBody>
        </p:sp>
      </p:grpSp>
      <p:grpSp>
        <p:nvGrpSpPr>
          <p:cNvPr id="41" name="Group 23"/>
          <p:cNvGrpSpPr/>
          <p:nvPr/>
        </p:nvGrpSpPr>
        <p:grpSpPr>
          <a:xfrm>
            <a:off x="6090250" y="2932645"/>
            <a:ext cx="2298174" cy="1165808"/>
            <a:chOff x="6202916" y="3214692"/>
            <a:chExt cx="2298174" cy="1165808"/>
          </a:xfrm>
        </p:grpSpPr>
        <p:sp>
          <p:nvSpPr>
            <p:cNvPr id="42" name="Rectangle 92"/>
            <p:cNvSpPr/>
            <p:nvPr/>
          </p:nvSpPr>
          <p:spPr>
            <a:xfrm>
              <a:off x="6215074"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p>
          </p:txBody>
        </p:sp>
        <p:sp>
          <p:nvSpPr>
            <p:cNvPr id="43" name="Rectangle 93"/>
            <p:cNvSpPr/>
            <p:nvPr/>
          </p:nvSpPr>
          <p:spPr>
            <a:xfrm>
              <a:off x="6202916" y="3214692"/>
              <a:ext cx="1928826" cy="369332"/>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cs typeface="Open Sans" pitchFamily="34" charset="0"/>
                </a:rPr>
                <a:t>风险</a:t>
              </a:r>
              <a:endParaRPr lang="en-US" b="1" dirty="0">
                <a:latin typeface="微软雅黑" panose="020B0503020204020204" pitchFamily="34" charset="-122"/>
                <a:ea typeface="微软雅黑" panose="020B0503020204020204" pitchFamily="34" charset="-122"/>
                <a:cs typeface="Open Sans" pitchFamily="34" charset="0"/>
              </a:endParaRPr>
            </a:p>
          </p:txBody>
        </p:sp>
      </p:grpSp>
      <p:grpSp>
        <p:nvGrpSpPr>
          <p:cNvPr id="44" name="Group 24"/>
          <p:cNvGrpSpPr/>
          <p:nvPr/>
        </p:nvGrpSpPr>
        <p:grpSpPr>
          <a:xfrm>
            <a:off x="6090250" y="1496873"/>
            <a:ext cx="2298174" cy="1112219"/>
            <a:chOff x="6202916" y="1778920"/>
            <a:chExt cx="2298174" cy="1112219"/>
          </a:xfrm>
        </p:grpSpPr>
        <p:sp>
          <p:nvSpPr>
            <p:cNvPr id="45" name="Rectangle 94"/>
            <p:cNvSpPr/>
            <p:nvPr/>
          </p:nvSpPr>
          <p:spPr>
            <a:xfrm>
              <a:off x="6215074" y="207168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p>
          </p:txBody>
        </p:sp>
        <p:sp>
          <p:nvSpPr>
            <p:cNvPr id="46" name="Rectangle 95"/>
            <p:cNvSpPr/>
            <p:nvPr/>
          </p:nvSpPr>
          <p:spPr>
            <a:xfrm>
              <a:off x="6202916" y="1778920"/>
              <a:ext cx="1928826" cy="369332"/>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cs typeface="Open Sans" pitchFamily="34" charset="0"/>
                </a:rPr>
                <a:t>劣势</a:t>
              </a:r>
              <a:endParaRPr lang="en-US" b="1" dirty="0">
                <a:latin typeface="微软雅黑" panose="020B0503020204020204" pitchFamily="34" charset="-122"/>
                <a:ea typeface="微软雅黑" panose="020B0503020204020204" pitchFamily="34" charset="-122"/>
                <a:cs typeface="Open Sans" pitchFamily="34" charset="0"/>
              </a:endParaRPr>
            </a:p>
          </p:txBody>
        </p:sp>
      </p:grpSp>
      <p:grpSp>
        <p:nvGrpSpPr>
          <p:cNvPr id="61" name="组合 60"/>
          <p:cNvGrpSpPr/>
          <p:nvPr/>
        </p:nvGrpSpPr>
        <p:grpSpPr>
          <a:xfrm>
            <a:off x="4686685" y="1491632"/>
            <a:ext cx="1197175" cy="11971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63"/>
          <p:cNvSpPr txBox="1"/>
          <p:nvPr/>
        </p:nvSpPr>
        <p:spPr>
          <a:xfrm>
            <a:off x="4682796" y="1736123"/>
            <a:ext cx="1257356" cy="738664"/>
          </a:xfrm>
          <a:prstGeom prst="rect">
            <a:avLst/>
          </a:prstGeom>
          <a:noFill/>
        </p:spPr>
        <p:txBody>
          <a:bodyPr wrap="square" lIns="0" tIns="0" rIns="0" bIns="0" rtlCol="0">
            <a:spAutoFit/>
          </a:bodyPr>
          <a:lstStyle/>
          <a:p>
            <a:pPr algn="ctr"/>
            <a:r>
              <a:rPr lang="en-US" altLang="zh-CN" sz="4800" b="1" dirty="0">
                <a:latin typeface="微软雅黑" pitchFamily="34" charset="-122"/>
                <a:ea typeface="微软雅黑" pitchFamily="34" charset="-122"/>
              </a:rPr>
              <a:t>W</a:t>
            </a:r>
            <a:endParaRPr lang="zh-CN" altLang="en-US" sz="4800" b="1" dirty="0">
              <a:latin typeface="微软雅黑" pitchFamily="34" charset="-122"/>
              <a:ea typeface="微软雅黑" pitchFamily="34" charset="-122"/>
            </a:endParaRPr>
          </a:p>
        </p:txBody>
      </p:sp>
      <p:grpSp>
        <p:nvGrpSpPr>
          <p:cNvPr id="65" name="组合 64"/>
          <p:cNvGrpSpPr/>
          <p:nvPr/>
        </p:nvGrpSpPr>
        <p:grpSpPr>
          <a:xfrm>
            <a:off x="3314076" y="2926643"/>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67"/>
          <p:cNvSpPr txBox="1"/>
          <p:nvPr/>
        </p:nvSpPr>
        <p:spPr>
          <a:xfrm>
            <a:off x="3276031" y="3168830"/>
            <a:ext cx="1257356" cy="738664"/>
          </a:xfrm>
          <a:prstGeom prst="rect">
            <a:avLst/>
          </a:prstGeom>
          <a:noFill/>
        </p:spPr>
        <p:txBody>
          <a:bodyPr wrap="square" lIns="0" tIns="0" rIns="0" bIns="0" rtlCol="0">
            <a:spAutoFit/>
          </a:bodyPr>
          <a:lstStyle/>
          <a:p>
            <a:pPr algn="ctr"/>
            <a:r>
              <a:rPr lang="en-US" altLang="zh-CN" sz="4800" b="1" dirty="0">
                <a:solidFill>
                  <a:srgbClr val="4E80BB"/>
                </a:solidFill>
                <a:latin typeface="微软雅黑" pitchFamily="34" charset="-122"/>
                <a:ea typeface="微软雅黑" pitchFamily="34" charset="-122"/>
              </a:rPr>
              <a:t>O</a:t>
            </a:r>
            <a:endParaRPr lang="zh-CN" altLang="en-US" sz="4800" b="1" dirty="0">
              <a:solidFill>
                <a:srgbClr val="4E80BB"/>
              </a:solidFill>
              <a:latin typeface="微软雅黑" pitchFamily="34" charset="-122"/>
              <a:ea typeface="微软雅黑" pitchFamily="34" charset="-122"/>
            </a:endParaRPr>
          </a:p>
        </p:txBody>
      </p:sp>
      <p:grpSp>
        <p:nvGrpSpPr>
          <p:cNvPr id="69" name="组合 68"/>
          <p:cNvGrpSpPr/>
          <p:nvPr/>
        </p:nvGrpSpPr>
        <p:grpSpPr>
          <a:xfrm>
            <a:off x="4686685" y="2926643"/>
            <a:ext cx="1197175" cy="1197175"/>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TextBox 71"/>
          <p:cNvSpPr txBox="1"/>
          <p:nvPr/>
        </p:nvSpPr>
        <p:spPr>
          <a:xfrm>
            <a:off x="4665969" y="3171134"/>
            <a:ext cx="1257356" cy="738664"/>
          </a:xfrm>
          <a:prstGeom prst="rect">
            <a:avLst/>
          </a:prstGeom>
          <a:noFill/>
        </p:spPr>
        <p:txBody>
          <a:bodyPr wrap="square" lIns="0" tIns="0" rIns="0" bIns="0" rtlCol="0">
            <a:spAutoFit/>
          </a:bodyPr>
          <a:lstStyle/>
          <a:p>
            <a:pPr algn="ctr"/>
            <a:r>
              <a:rPr lang="en-US" altLang="zh-CN" sz="4800" b="1" dirty="0">
                <a:latin typeface="微软雅黑" pitchFamily="34" charset="-122"/>
                <a:ea typeface="微软雅黑" pitchFamily="34" charset="-122"/>
              </a:rPr>
              <a:t>T</a:t>
            </a:r>
            <a:endParaRPr lang="zh-CN" altLang="en-US" sz="4800" b="1" dirty="0">
              <a:latin typeface="微软雅黑" pitchFamily="34" charset="-122"/>
              <a:ea typeface="微软雅黑" pitchFamily="34" charset="-122"/>
            </a:endParaRPr>
          </a:p>
        </p:txBody>
      </p:sp>
    </p:spTree>
    <p:extLst>
      <p:ext uri="{BB962C8B-B14F-4D97-AF65-F5344CB8AC3E}">
        <p14:creationId xmlns:p14="http://schemas.microsoft.com/office/powerpoint/2010/main" val="2517223561"/>
      </p:ext>
    </p:extLst>
  </p:cSld>
  <p:clrMapOvr>
    <a:masterClrMapping/>
  </p:clrMapOvr>
  <mc:AlternateContent xmlns:mc="http://schemas.openxmlformats.org/markup-compatibility/2006" xmlns:p14="http://schemas.microsoft.com/office/powerpoint/2010/main">
    <mc:Choice Requires="p14">
      <p:transition spd="slow" p14:dur="1600" advClick="0" advTm="1000">
        <p14:gallery dir="l"/>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anim calcmode="lin" valueType="num">
                                      <p:cBhvr>
                                        <p:cTn id="10" dur="500" fill="hold"/>
                                        <p:tgtEl>
                                          <p:spTgt spid="53"/>
                                        </p:tgtEl>
                                        <p:attrNameLst>
                                          <p:attrName>ppt_x</p:attrName>
                                        </p:attrNameLst>
                                      </p:cBhvr>
                                      <p:tavLst>
                                        <p:tav tm="0">
                                          <p:val>
                                            <p:fltVal val="0.5"/>
                                          </p:val>
                                        </p:tav>
                                        <p:tav tm="100000">
                                          <p:val>
                                            <p:strVal val="#ppt_x"/>
                                          </p:val>
                                        </p:tav>
                                      </p:tavLst>
                                    </p:anim>
                                    <p:anim calcmode="lin" valueType="num">
                                      <p:cBhvr>
                                        <p:cTn id="11" dur="500" fill="hold"/>
                                        <p:tgtEl>
                                          <p:spTgt spid="5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fltVal val="0.5"/>
                                          </p:val>
                                        </p:tav>
                                        <p:tav tm="100000">
                                          <p:val>
                                            <p:strVal val="#ppt_x"/>
                                          </p:val>
                                        </p:tav>
                                      </p:tavLst>
                                    </p:anim>
                                    <p:anim calcmode="lin" valueType="num">
                                      <p:cBhvr>
                                        <p:cTn id="18" dur="500" fill="hold"/>
                                        <p:tgtEl>
                                          <p:spTgt spid="61"/>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anim calcmode="lin" valueType="num">
                                      <p:cBhvr>
                                        <p:cTn id="24" dur="500" fill="hold"/>
                                        <p:tgtEl>
                                          <p:spTgt spid="65"/>
                                        </p:tgtEl>
                                        <p:attrNameLst>
                                          <p:attrName>ppt_x</p:attrName>
                                        </p:attrNameLst>
                                      </p:cBhvr>
                                      <p:tavLst>
                                        <p:tav tm="0">
                                          <p:val>
                                            <p:fltVal val="0.5"/>
                                          </p:val>
                                        </p:tav>
                                        <p:tav tm="100000">
                                          <p:val>
                                            <p:strVal val="#ppt_x"/>
                                          </p:val>
                                        </p:tav>
                                      </p:tavLst>
                                    </p:anim>
                                    <p:anim calcmode="lin" valueType="num">
                                      <p:cBhvr>
                                        <p:cTn id="25" dur="500" fill="hold"/>
                                        <p:tgtEl>
                                          <p:spTgt spid="6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anim calcmode="lin" valueType="num">
                                      <p:cBhvr>
                                        <p:cTn id="31" dur="500" fill="hold"/>
                                        <p:tgtEl>
                                          <p:spTgt spid="69"/>
                                        </p:tgtEl>
                                        <p:attrNameLst>
                                          <p:attrName>ppt_x</p:attrName>
                                        </p:attrNameLst>
                                      </p:cBhvr>
                                      <p:tavLst>
                                        <p:tav tm="0">
                                          <p:val>
                                            <p:fltVal val="0.5"/>
                                          </p:val>
                                        </p:tav>
                                        <p:tav tm="100000">
                                          <p:val>
                                            <p:strVal val="#ppt_x"/>
                                          </p:val>
                                        </p:tav>
                                      </p:tavLst>
                                    </p:anim>
                                    <p:anim calcmode="lin" valueType="num">
                                      <p:cBhvr>
                                        <p:cTn id="32" dur="500" fill="hold"/>
                                        <p:tgtEl>
                                          <p:spTgt spid="69"/>
                                        </p:tgtEl>
                                        <p:attrNameLst>
                                          <p:attrName>ppt_y</p:attrName>
                                        </p:attrNameLst>
                                      </p:cBhvr>
                                      <p:tavLst>
                                        <p:tav tm="0">
                                          <p:val>
                                            <p:fltVal val="0.5"/>
                                          </p:val>
                                        </p:tav>
                                        <p:tav tm="100000">
                                          <p:val>
                                            <p:strVal val="#ppt_y"/>
                                          </p:val>
                                        </p:tav>
                                      </p:tavLst>
                                    </p:anim>
                                  </p:childTnLst>
                                </p:cTn>
                              </p:par>
                            </p:childTnLst>
                          </p:cTn>
                        </p:par>
                        <p:par>
                          <p:cTn id="33" fill="hold">
                            <p:stCondLst>
                              <p:cond delay="1250"/>
                            </p:stCondLst>
                            <p:childTnLst>
                              <p:par>
                                <p:cTn id="34" presetID="42"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anim calcmode="lin" valueType="num">
                                      <p:cBhvr>
                                        <p:cTn id="37" dur="500" fill="hold"/>
                                        <p:tgtEl>
                                          <p:spTgt spid="56"/>
                                        </p:tgtEl>
                                        <p:attrNameLst>
                                          <p:attrName>ppt_x</p:attrName>
                                        </p:attrNameLst>
                                      </p:cBhvr>
                                      <p:tavLst>
                                        <p:tav tm="0">
                                          <p:val>
                                            <p:strVal val="#ppt_x"/>
                                          </p:val>
                                        </p:tav>
                                        <p:tav tm="100000">
                                          <p:val>
                                            <p:strVal val="#ppt_x"/>
                                          </p:val>
                                        </p:tav>
                                      </p:tavLst>
                                    </p:anim>
                                    <p:anim calcmode="lin" valueType="num">
                                      <p:cBhvr>
                                        <p:cTn id="38" dur="500" fill="hold"/>
                                        <p:tgtEl>
                                          <p:spTgt spid="5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anim calcmode="lin" valueType="num">
                                      <p:cBhvr>
                                        <p:cTn id="42" dur="500" fill="hold"/>
                                        <p:tgtEl>
                                          <p:spTgt spid="64"/>
                                        </p:tgtEl>
                                        <p:attrNameLst>
                                          <p:attrName>ppt_x</p:attrName>
                                        </p:attrNameLst>
                                      </p:cBhvr>
                                      <p:tavLst>
                                        <p:tav tm="0">
                                          <p:val>
                                            <p:strVal val="#ppt_x"/>
                                          </p:val>
                                        </p:tav>
                                        <p:tav tm="100000">
                                          <p:val>
                                            <p:strVal val="#ppt_x"/>
                                          </p:val>
                                        </p:tav>
                                      </p:tavLst>
                                    </p:anim>
                                    <p:anim calcmode="lin" valueType="num">
                                      <p:cBhvr>
                                        <p:cTn id="43" dur="500" fill="hold"/>
                                        <p:tgtEl>
                                          <p:spTgt spid="6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anim calcmode="lin" valueType="num">
                                      <p:cBhvr>
                                        <p:cTn id="47" dur="500" fill="hold"/>
                                        <p:tgtEl>
                                          <p:spTgt spid="68"/>
                                        </p:tgtEl>
                                        <p:attrNameLst>
                                          <p:attrName>ppt_x</p:attrName>
                                        </p:attrNameLst>
                                      </p:cBhvr>
                                      <p:tavLst>
                                        <p:tav tm="0">
                                          <p:val>
                                            <p:strVal val="#ppt_x"/>
                                          </p:val>
                                        </p:tav>
                                        <p:tav tm="100000">
                                          <p:val>
                                            <p:strVal val="#ppt_x"/>
                                          </p:val>
                                        </p:tav>
                                      </p:tavLst>
                                    </p:anim>
                                    <p:anim calcmode="lin" valueType="num">
                                      <p:cBhvr>
                                        <p:cTn id="48" dur="5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anim calcmode="lin" valueType="num">
                                      <p:cBhvr>
                                        <p:cTn id="52" dur="500" fill="hold"/>
                                        <p:tgtEl>
                                          <p:spTgt spid="72"/>
                                        </p:tgtEl>
                                        <p:attrNameLst>
                                          <p:attrName>ppt_x</p:attrName>
                                        </p:attrNameLst>
                                      </p:cBhvr>
                                      <p:tavLst>
                                        <p:tav tm="0">
                                          <p:val>
                                            <p:strVal val="#ppt_x"/>
                                          </p:val>
                                        </p:tav>
                                        <p:tav tm="100000">
                                          <p:val>
                                            <p:strVal val="#ppt_x"/>
                                          </p:val>
                                        </p:tav>
                                      </p:tavLst>
                                    </p:anim>
                                    <p:anim calcmode="lin" valueType="num">
                                      <p:cBhvr>
                                        <p:cTn id="53" dur="500" fill="hold"/>
                                        <p:tgtEl>
                                          <p:spTgt spid="72"/>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12" presetClass="entr" presetSubtype="2"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slide(fromRight)">
                                      <p:cBhvr>
                                        <p:cTn id="57" dur="500"/>
                                        <p:tgtEl>
                                          <p:spTgt spid="35"/>
                                        </p:tgtEl>
                                      </p:cBhvr>
                                    </p:animEffect>
                                  </p:childTnLst>
                                </p:cTn>
                              </p:par>
                              <p:par>
                                <p:cTn id="58" presetID="1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slide(fromLeft)">
                                      <p:cBhvr>
                                        <p:cTn id="60" dur="500"/>
                                        <p:tgtEl>
                                          <p:spTgt spid="44"/>
                                        </p:tgtEl>
                                      </p:cBhvr>
                                    </p:animEffect>
                                  </p:childTnLst>
                                </p:cTn>
                              </p:par>
                              <p:par>
                                <p:cTn id="61" presetID="12" presetClass="entr" presetSubtype="2"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slide(fromRight)">
                                      <p:cBhvr>
                                        <p:cTn id="63" dur="500"/>
                                        <p:tgtEl>
                                          <p:spTgt spid="38"/>
                                        </p:tgtEl>
                                      </p:cBhvr>
                                    </p:animEffect>
                                  </p:childTnLst>
                                </p:cTn>
                              </p:par>
                              <p:par>
                                <p:cTn id="64" presetID="12" presetClass="entr" presetSubtype="8"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slide(fromLeft)">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p:bldP spid="68"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
          <p:cNvGrpSpPr/>
          <p:nvPr/>
        </p:nvGrpSpPr>
        <p:grpSpPr>
          <a:xfrm flipH="1">
            <a:off x="6228184" y="1224107"/>
            <a:ext cx="2962172" cy="3969021"/>
            <a:chOff x="-19499" y="2323926"/>
            <a:chExt cx="4882156" cy="4551069"/>
          </a:xfrm>
          <a:solidFill>
            <a:srgbClr val="4E80BB"/>
          </a:solidFill>
        </p:grpSpPr>
        <p:sp>
          <p:nvSpPr>
            <p:cNvPr id="141" name="Right Triangle 221"/>
            <p:cNvSpPr/>
            <p:nvPr/>
          </p:nvSpPr>
          <p:spPr>
            <a:xfrm>
              <a:off x="-19499" y="2323926"/>
              <a:ext cx="4525511" cy="452551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42" name="Right Triangle 219"/>
            <p:cNvSpPr/>
            <p:nvPr/>
          </p:nvSpPr>
          <p:spPr>
            <a:xfrm>
              <a:off x="1075053" y="3087391"/>
              <a:ext cx="3787604" cy="3787604"/>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43" name="Right Triangle 10"/>
            <p:cNvSpPr/>
            <p:nvPr/>
          </p:nvSpPr>
          <p:spPr>
            <a:xfrm>
              <a:off x="-6998" y="2575276"/>
              <a:ext cx="4274161" cy="427416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6" name="FlexibleLine"/>
          <p:cNvSpPr/>
          <p:nvPr/>
        </p:nvSpPr>
        <p:spPr>
          <a:xfrm>
            <a:off x="1550363" y="2317422"/>
            <a:ext cx="1071877" cy="607832"/>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sp>
      <p:sp>
        <p:nvSpPr>
          <p:cNvPr id="7" name="FlexibleLine"/>
          <p:cNvSpPr/>
          <p:nvPr/>
        </p:nvSpPr>
        <p:spPr>
          <a:xfrm>
            <a:off x="1550363" y="2317422"/>
            <a:ext cx="1071877" cy="498902"/>
          </a:xfrm>
          <a:custGeom>
            <a:avLst/>
            <a:gdLst/>
            <a:ahLst/>
            <a:cxnLst/>
            <a:rect l="0" t="0" r="0" b="0"/>
            <a:pathLst>
              <a:path w="934800" h="435100" fill="none">
                <a:moveTo>
                  <a:pt x="0" y="0"/>
                </a:moveTo>
                <a:cubicBezTo>
                  <a:pt x="0" y="195795"/>
                  <a:pt x="514140" y="435100"/>
                  <a:pt x="934800" y="435100"/>
                </a:cubicBezTo>
              </a:path>
            </a:pathLst>
          </a:custGeom>
          <a:noFill/>
          <a:ln w="7600" cap="flat">
            <a:solidFill>
              <a:schemeClr val="bg1">
                <a:lumMod val="50000"/>
              </a:schemeClr>
            </a:solidFill>
            <a:prstDash val="dash"/>
            <a:bevel/>
          </a:ln>
        </p:spPr>
      </p:sp>
      <p:sp>
        <p:nvSpPr>
          <p:cNvPr id="8" name="FlexibleLine"/>
          <p:cNvSpPr/>
          <p:nvPr/>
        </p:nvSpPr>
        <p:spPr>
          <a:xfrm rot="1800000" flipH="1">
            <a:off x="-582489" y="1908850"/>
            <a:ext cx="1924089" cy="888874"/>
          </a:xfrm>
          <a:custGeom>
            <a:avLst/>
            <a:gdLst/>
            <a:ahLst/>
            <a:cxnLst/>
            <a:rect l="0" t="0" r="0" b="0"/>
            <a:pathLst>
              <a:path w="934800" h="775200" fill="none">
                <a:moveTo>
                  <a:pt x="0" y="0"/>
                </a:moveTo>
                <a:cubicBezTo>
                  <a:pt x="0" y="348840"/>
                  <a:pt x="-514140" y="775200"/>
                  <a:pt x="-934800" y="775200"/>
                </a:cubicBezTo>
              </a:path>
            </a:pathLst>
          </a:custGeom>
          <a:noFill/>
          <a:ln w="7600" cap="flat">
            <a:solidFill>
              <a:schemeClr val="bg1">
                <a:lumMod val="50000"/>
              </a:schemeClr>
            </a:solidFill>
            <a:prstDash val="dash"/>
            <a:bevel/>
          </a:ln>
        </p:spPr>
      </p:sp>
      <p:grpSp>
        <p:nvGrpSpPr>
          <p:cNvPr id="10" name="Group 8"/>
          <p:cNvGrpSpPr/>
          <p:nvPr/>
        </p:nvGrpSpPr>
        <p:grpSpPr>
          <a:xfrm>
            <a:off x="3824829" y="1709590"/>
            <a:ext cx="174290" cy="466223"/>
            <a:chOff x="9058971" y="3034893"/>
            <a:chExt cx="232386" cy="621631"/>
          </a:xfrm>
        </p:grpSpPr>
        <p:sp>
          <p:nvSpPr>
            <p:cNvPr id="11" name="FlexibleLine"/>
            <p:cNvSpPr/>
            <p:nvPr/>
          </p:nvSpPr>
          <p:spPr>
            <a:xfrm>
              <a:off x="9058971" y="3034893"/>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2" name="FlexibleLine"/>
            <p:cNvSpPr/>
            <p:nvPr/>
          </p:nvSpPr>
          <p:spPr>
            <a:xfrm>
              <a:off x="9058971" y="3034893"/>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3" name="FlexibleLine"/>
            <p:cNvSpPr/>
            <p:nvPr/>
          </p:nvSpPr>
          <p:spPr>
            <a:xfrm>
              <a:off x="9058971" y="3034893"/>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grpSp>
        <p:nvGrpSpPr>
          <p:cNvPr id="14" name="Group 9"/>
          <p:cNvGrpSpPr/>
          <p:nvPr/>
        </p:nvGrpSpPr>
        <p:grpSpPr>
          <a:xfrm>
            <a:off x="3868401" y="2816326"/>
            <a:ext cx="174290" cy="466223"/>
            <a:chOff x="9117067" y="4510540"/>
            <a:chExt cx="232386" cy="621631"/>
          </a:xfrm>
        </p:grpSpPr>
        <p:sp>
          <p:nvSpPr>
            <p:cNvPr id="15"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6"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7"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sp>
        <p:nvSpPr>
          <p:cNvPr id="51" name="Freeform 246"/>
          <p:cNvSpPr/>
          <p:nvPr/>
        </p:nvSpPr>
        <p:spPr>
          <a:xfrm>
            <a:off x="3999118" y="1243367"/>
            <a:ext cx="854016" cy="252719"/>
          </a:xfrm>
          <a:custGeom>
            <a:avLst/>
            <a:gdLst/>
            <a:ahLst/>
            <a:cxnLst/>
            <a:rect l="0" t="0" r="0" b="0"/>
            <a:pathLst>
              <a:path w="744800" h="220400" fill="none">
                <a:moveTo>
                  <a:pt x="0" y="220400"/>
                </a:moveTo>
                <a:lnTo>
                  <a:pt x="7448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2" name="Text 4673"/>
          <p:cNvSpPr txBox="1"/>
          <p:nvPr/>
        </p:nvSpPr>
        <p:spPr>
          <a:xfrm>
            <a:off x="4080746" y="1269510"/>
            <a:ext cx="67748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3" name="Freeform 244"/>
          <p:cNvSpPr/>
          <p:nvPr/>
        </p:nvSpPr>
        <p:spPr>
          <a:xfrm>
            <a:off x="3999123" y="1583231"/>
            <a:ext cx="1385597" cy="252719"/>
          </a:xfrm>
          <a:custGeom>
            <a:avLst/>
            <a:gdLst/>
            <a:ahLst/>
            <a:cxnLst/>
            <a:rect l="0" t="0" r="0" b="0"/>
            <a:pathLst>
              <a:path w="1208400" h="220400" fill="none">
                <a:moveTo>
                  <a:pt x="0" y="220400"/>
                </a:moveTo>
                <a:lnTo>
                  <a:pt x="12084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4" name="Text 4674"/>
          <p:cNvSpPr txBox="1"/>
          <p:nvPr/>
        </p:nvSpPr>
        <p:spPr>
          <a:xfrm>
            <a:off x="4080744" y="1609374"/>
            <a:ext cx="1087549"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5" name="Freeform 242"/>
          <p:cNvSpPr/>
          <p:nvPr/>
        </p:nvSpPr>
        <p:spPr>
          <a:xfrm>
            <a:off x="3999122" y="1923094"/>
            <a:ext cx="1272309" cy="252719"/>
          </a:xfrm>
          <a:custGeom>
            <a:avLst/>
            <a:gdLst/>
            <a:ahLst/>
            <a:cxnLst/>
            <a:rect l="0" t="0" r="0" b="0"/>
            <a:pathLst>
              <a:path w="1109600" h="220400" fill="none">
                <a:moveTo>
                  <a:pt x="0" y="220400"/>
                </a:moveTo>
                <a:lnTo>
                  <a:pt x="11096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6" name="Text 4675"/>
          <p:cNvSpPr txBox="1"/>
          <p:nvPr/>
        </p:nvSpPr>
        <p:spPr>
          <a:xfrm>
            <a:off x="4080746" y="1949235"/>
            <a:ext cx="967357"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7" name="Freeform 240"/>
          <p:cNvSpPr/>
          <p:nvPr/>
        </p:nvSpPr>
        <p:spPr>
          <a:xfrm>
            <a:off x="4042695" y="2350102"/>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58" name="Text 4676"/>
          <p:cNvSpPr txBox="1"/>
          <p:nvPr/>
        </p:nvSpPr>
        <p:spPr>
          <a:xfrm>
            <a:off x="4124319" y="2376243"/>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9" name="Freeform 238"/>
          <p:cNvSpPr/>
          <p:nvPr/>
        </p:nvSpPr>
        <p:spPr>
          <a:xfrm>
            <a:off x="4042691" y="2689966"/>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60" name="Text 4677"/>
          <p:cNvSpPr txBox="1"/>
          <p:nvPr/>
        </p:nvSpPr>
        <p:spPr>
          <a:xfrm>
            <a:off x="4124316" y="2716107"/>
            <a:ext cx="153181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61" name="Freeform 236"/>
          <p:cNvSpPr/>
          <p:nvPr/>
        </p:nvSpPr>
        <p:spPr>
          <a:xfrm>
            <a:off x="4042691" y="3029829"/>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62" name="Text 4678"/>
          <p:cNvSpPr txBox="1"/>
          <p:nvPr/>
        </p:nvSpPr>
        <p:spPr>
          <a:xfrm>
            <a:off x="4124314" y="3055971"/>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77" name="组合 76"/>
          <p:cNvGrpSpPr/>
          <p:nvPr/>
        </p:nvGrpSpPr>
        <p:grpSpPr>
          <a:xfrm>
            <a:off x="1679560" y="3478053"/>
            <a:ext cx="1062320" cy="1011474"/>
            <a:chOff x="2226588" y="2112361"/>
            <a:chExt cx="997900" cy="950136"/>
          </a:xfrm>
        </p:grpSpPr>
        <p:grpSp>
          <p:nvGrpSpPr>
            <p:cNvPr id="78" name="组合 7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79" name="TextBox 78"/>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rgbClr val="4E80BB"/>
                  </a:solidFill>
                  <a:latin typeface="微软雅黑" pitchFamily="34" charset="-122"/>
                  <a:ea typeface="微软雅黑" pitchFamily="34" charset="-122"/>
                </a:rPr>
                <a:t>创新</a:t>
              </a:r>
              <a:endParaRPr lang="en-US" altLang="zh-CN" b="1" dirty="0">
                <a:solidFill>
                  <a:srgbClr val="4E80BB"/>
                </a:solidFill>
                <a:latin typeface="微软雅黑" pitchFamily="34" charset="-122"/>
                <a:ea typeface="微软雅黑" pitchFamily="34" charset="-122"/>
              </a:endParaRPr>
            </a:p>
            <a:p>
              <a:pPr algn="ctr"/>
              <a:r>
                <a:rPr lang="zh-CN" altLang="en-US" b="1" dirty="0">
                  <a:solidFill>
                    <a:srgbClr val="4E80BB"/>
                  </a:solidFill>
                  <a:latin typeface="微软雅黑" pitchFamily="34" charset="-122"/>
                  <a:ea typeface="微软雅黑" pitchFamily="34" charset="-122"/>
                </a:rPr>
                <a:t>规划</a:t>
              </a:r>
            </a:p>
          </p:txBody>
        </p:sp>
      </p:grpSp>
      <p:grpSp>
        <p:nvGrpSpPr>
          <p:cNvPr id="82" name="组合 81"/>
          <p:cNvGrpSpPr/>
          <p:nvPr/>
        </p:nvGrpSpPr>
        <p:grpSpPr>
          <a:xfrm>
            <a:off x="608171" y="1534355"/>
            <a:ext cx="1631493" cy="1631494"/>
            <a:chOff x="1403647" y="1115468"/>
            <a:chExt cx="1294414" cy="1294414"/>
          </a:xfrm>
        </p:grpSpPr>
        <p:sp>
          <p:nvSpPr>
            <p:cNvPr id="83" name="椭圆 82"/>
            <p:cNvSpPr/>
            <p:nvPr/>
          </p:nvSpPr>
          <p:spPr>
            <a:xfrm>
              <a:off x="1521863" y="1271881"/>
              <a:ext cx="1022740" cy="1022740"/>
            </a:xfrm>
            <a:prstGeom prst="ellipse">
              <a:avLst/>
            </a:prstGeom>
            <a:solidFill>
              <a:srgbClr val="4E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403647" y="1115468"/>
              <a:ext cx="1294414" cy="1294414"/>
              <a:chOff x="2555776" y="915566"/>
              <a:chExt cx="1944216" cy="1944216"/>
            </a:xfrm>
            <a:effectLst>
              <a:outerShdw blurRad="63500" dist="50800" dir="8100000" algn="tr" rotWithShape="0">
                <a:prstClr val="black">
                  <a:alpha val="35000"/>
                </a:prstClr>
              </a:outerShdw>
            </a:effectLst>
          </p:grpSpPr>
          <p:sp>
            <p:nvSpPr>
              <p:cNvPr id="86" name="同心圆 8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87" name="同心圆 86"/>
              <p:cNvSpPr/>
              <p:nvPr/>
            </p:nvSpPr>
            <p:spPr>
              <a:xfrm>
                <a:off x="2743719" y="1086919"/>
                <a:ext cx="1573513" cy="1589096"/>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85" name="TextBox 84"/>
            <p:cNvSpPr txBox="1"/>
            <p:nvPr/>
          </p:nvSpPr>
          <p:spPr>
            <a:xfrm>
              <a:off x="1680424" y="1418288"/>
              <a:ext cx="725958" cy="65930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400" dirty="0">
                  <a:solidFill>
                    <a:schemeClr val="bg1"/>
                  </a:solidFill>
                  <a:effectLst/>
                  <a:latin typeface="微软雅黑" panose="020B0503020204020204" pitchFamily="34" charset="-122"/>
                  <a:ea typeface="微软雅黑" panose="020B0503020204020204" pitchFamily="34" charset="-122"/>
                </a:rPr>
                <a:t>市场策略</a:t>
              </a:r>
            </a:p>
          </p:txBody>
        </p:sp>
      </p:grpSp>
      <p:grpSp>
        <p:nvGrpSpPr>
          <p:cNvPr id="93" name="组合 92"/>
          <p:cNvGrpSpPr/>
          <p:nvPr/>
        </p:nvGrpSpPr>
        <p:grpSpPr>
          <a:xfrm>
            <a:off x="2738971" y="1203598"/>
            <a:ext cx="951862" cy="906303"/>
            <a:chOff x="2226588" y="2112361"/>
            <a:chExt cx="997900" cy="950136"/>
          </a:xfrm>
        </p:grpSpPr>
        <p:grpSp>
          <p:nvGrpSpPr>
            <p:cNvPr id="94" name="组合 9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7" name="椭圆 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5" name="TextBox 94"/>
            <p:cNvSpPr txBox="1"/>
            <p:nvPr/>
          </p:nvSpPr>
          <p:spPr>
            <a:xfrm>
              <a:off x="2226588" y="2324683"/>
              <a:ext cx="997900" cy="580792"/>
            </a:xfrm>
            <a:prstGeom prst="rect">
              <a:avLst/>
            </a:prstGeom>
            <a:noFill/>
          </p:spPr>
          <p:txBody>
            <a:bodyPr wrap="square" lIns="0" tIns="0" rIns="0" bIns="0" rtlCol="0">
              <a:spAutoFit/>
            </a:bodyPr>
            <a:lstStyle/>
            <a:p>
              <a:pPr algn="ctr"/>
              <a:r>
                <a:rPr lang="zh-CN" altLang="en-US" b="1" dirty="0">
                  <a:solidFill>
                    <a:schemeClr val="accent2"/>
                  </a:solidFill>
                  <a:latin typeface="微软雅黑" pitchFamily="34" charset="-122"/>
                  <a:ea typeface="微软雅黑" pitchFamily="34" charset="-122"/>
                </a:rPr>
                <a:t>销售</a:t>
              </a:r>
              <a:endParaRPr lang="en-US" altLang="zh-CN" b="1" dirty="0">
                <a:solidFill>
                  <a:schemeClr val="accent2"/>
                </a:solidFill>
                <a:latin typeface="微软雅黑" pitchFamily="34" charset="-122"/>
                <a:ea typeface="微软雅黑" pitchFamily="34" charset="-122"/>
              </a:endParaRPr>
            </a:p>
            <a:p>
              <a:pPr algn="ctr"/>
              <a:r>
                <a:rPr lang="zh-CN" altLang="en-US" b="1" dirty="0">
                  <a:solidFill>
                    <a:schemeClr val="accent2"/>
                  </a:solidFill>
                  <a:latin typeface="微软雅黑" pitchFamily="34" charset="-122"/>
                  <a:ea typeface="微软雅黑" pitchFamily="34" charset="-122"/>
                </a:rPr>
                <a:t>方向</a:t>
              </a:r>
            </a:p>
          </p:txBody>
        </p:sp>
      </p:grpSp>
      <p:grpSp>
        <p:nvGrpSpPr>
          <p:cNvPr id="109" name="组合 108"/>
          <p:cNvGrpSpPr/>
          <p:nvPr/>
        </p:nvGrpSpPr>
        <p:grpSpPr>
          <a:xfrm>
            <a:off x="2514498" y="2400208"/>
            <a:ext cx="1062320" cy="1011474"/>
            <a:chOff x="2226588" y="2112361"/>
            <a:chExt cx="997900" cy="950136"/>
          </a:xfrm>
        </p:grpSpPr>
        <p:grpSp>
          <p:nvGrpSpPr>
            <p:cNvPr id="110" name="组合 109"/>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1" name="TextBox 110"/>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chemeClr val="accent4"/>
                  </a:solidFill>
                  <a:latin typeface="微软雅黑" pitchFamily="34" charset="-122"/>
                  <a:ea typeface="微软雅黑" pitchFamily="34" charset="-122"/>
                </a:rPr>
                <a:t>产品</a:t>
              </a:r>
              <a:endParaRPr lang="en-US" altLang="zh-CN" b="1" dirty="0">
                <a:solidFill>
                  <a:schemeClr val="accent4"/>
                </a:solidFill>
                <a:latin typeface="微软雅黑" pitchFamily="34" charset="-122"/>
                <a:ea typeface="微软雅黑" pitchFamily="34" charset="-122"/>
              </a:endParaRPr>
            </a:p>
            <a:p>
              <a:pPr algn="ctr"/>
              <a:r>
                <a:rPr lang="zh-CN" altLang="en-US" b="1" dirty="0">
                  <a:solidFill>
                    <a:schemeClr val="accent4"/>
                  </a:solidFill>
                  <a:latin typeface="微软雅黑" pitchFamily="34" charset="-122"/>
                  <a:ea typeface="微软雅黑" pitchFamily="34" charset="-122"/>
                </a:rPr>
                <a:t>计划</a:t>
              </a:r>
            </a:p>
          </p:txBody>
        </p:sp>
      </p:grpSp>
      <p:grpSp>
        <p:nvGrpSpPr>
          <p:cNvPr id="129" name="Group 9"/>
          <p:cNvGrpSpPr/>
          <p:nvPr/>
        </p:nvGrpSpPr>
        <p:grpSpPr>
          <a:xfrm>
            <a:off x="2815600" y="4088295"/>
            <a:ext cx="174290" cy="466223"/>
            <a:chOff x="9117067" y="4510540"/>
            <a:chExt cx="232386" cy="621631"/>
          </a:xfrm>
        </p:grpSpPr>
        <p:sp>
          <p:nvSpPr>
            <p:cNvPr id="130"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31"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32"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sp>
        <p:nvSpPr>
          <p:cNvPr id="133" name="Freeform 240"/>
          <p:cNvSpPr/>
          <p:nvPr/>
        </p:nvSpPr>
        <p:spPr>
          <a:xfrm>
            <a:off x="2989894" y="3622071"/>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rgbClr val="4E80BB"/>
            </a:solidFill>
            <a:bevel/>
            <a:tailEnd type="oval"/>
          </a:ln>
          <a:effectLst/>
        </p:spPr>
      </p:sp>
      <p:sp>
        <p:nvSpPr>
          <p:cNvPr id="134" name="Text 4676"/>
          <p:cNvSpPr txBox="1"/>
          <p:nvPr/>
        </p:nvSpPr>
        <p:spPr>
          <a:xfrm>
            <a:off x="3071518" y="3648213"/>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5" name="Freeform 238"/>
          <p:cNvSpPr/>
          <p:nvPr/>
        </p:nvSpPr>
        <p:spPr>
          <a:xfrm>
            <a:off x="2989890" y="3961935"/>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rgbClr val="4E80BB"/>
            </a:solidFill>
            <a:bevel/>
            <a:tailEnd type="oval"/>
          </a:ln>
          <a:effectLst/>
        </p:spPr>
      </p:sp>
      <p:sp>
        <p:nvSpPr>
          <p:cNvPr id="136" name="Text 4677"/>
          <p:cNvSpPr txBox="1"/>
          <p:nvPr/>
        </p:nvSpPr>
        <p:spPr>
          <a:xfrm>
            <a:off x="3071514" y="3988077"/>
            <a:ext cx="1531813" cy="217862"/>
          </a:xfrm>
          <a:prstGeom prst="rect">
            <a:avLst/>
          </a:prstGeom>
          <a:noFill/>
          <a:ln>
            <a:solidFill>
              <a:srgbClr val="4E80BB"/>
            </a:solidFill>
          </a:ln>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7" name="Freeform 236"/>
          <p:cNvSpPr/>
          <p:nvPr/>
        </p:nvSpPr>
        <p:spPr>
          <a:xfrm>
            <a:off x="2989890" y="4301798"/>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rgbClr val="4E80BB"/>
            </a:solidFill>
            <a:bevel/>
            <a:tailEnd type="oval"/>
          </a:ln>
          <a:effectLst/>
        </p:spPr>
      </p:sp>
      <p:sp>
        <p:nvSpPr>
          <p:cNvPr id="138" name="Text 4678"/>
          <p:cNvSpPr txBox="1"/>
          <p:nvPr/>
        </p:nvSpPr>
        <p:spPr>
          <a:xfrm>
            <a:off x="3071513" y="4327941"/>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p:cTn id="16" dur="500" fill="hold"/>
                                        <p:tgtEl>
                                          <p:spTgt spid="109"/>
                                        </p:tgtEl>
                                        <p:attrNameLst>
                                          <p:attrName>ppt_w</p:attrName>
                                        </p:attrNameLst>
                                      </p:cBhvr>
                                      <p:tavLst>
                                        <p:tav tm="0">
                                          <p:val>
                                            <p:fltVal val="0"/>
                                          </p:val>
                                        </p:tav>
                                        <p:tav tm="100000">
                                          <p:val>
                                            <p:strVal val="#ppt_w"/>
                                          </p:val>
                                        </p:tav>
                                      </p:tavLst>
                                    </p:anim>
                                    <p:anim calcmode="lin" valueType="num">
                                      <p:cBhvr>
                                        <p:cTn id="17" dur="500" fill="hold"/>
                                        <p:tgtEl>
                                          <p:spTgt spid="109"/>
                                        </p:tgtEl>
                                        <p:attrNameLst>
                                          <p:attrName>ppt_h</p:attrName>
                                        </p:attrNameLst>
                                      </p:cBhvr>
                                      <p:tavLst>
                                        <p:tav tm="0">
                                          <p:val>
                                            <p:fltVal val="0"/>
                                          </p:val>
                                        </p:tav>
                                        <p:tav tm="100000">
                                          <p:val>
                                            <p:strVal val="#ppt_h"/>
                                          </p:val>
                                        </p:tav>
                                      </p:tavLst>
                                    </p:anim>
                                    <p:animEffect transition="in" filter="fade">
                                      <p:cBhvr>
                                        <p:cTn id="18" dur="500"/>
                                        <p:tgtEl>
                                          <p:spTgt spid="10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22" presetClass="entr" presetSubtype="8"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22" presetClass="entr" presetSubtype="8"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par>
                          <p:cTn id="59" fill="hold">
                            <p:stCondLst>
                              <p:cond delay="250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22" presetClass="entr" presetSubtype="8"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par>
                                <p:cTn id="75" presetID="22" presetClass="entr" presetSubtype="8"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wipe(left)">
                                      <p:cBhvr>
                                        <p:cTn id="84" dur="500"/>
                                        <p:tgtEl>
                                          <p:spTgt spid="129"/>
                                        </p:tgtEl>
                                      </p:cBhvr>
                                    </p:animEffect>
                                  </p:childTnLst>
                                </p:cTn>
                              </p:par>
                              <p:par>
                                <p:cTn id="85" presetID="22" presetClass="entr" presetSubtype="8" fill="hold" nodeType="with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wipe(left)">
                                      <p:cBhvr>
                                        <p:cTn id="87" dur="500"/>
                                        <p:tgtEl>
                                          <p:spTgt spid="1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par>
                                <p:cTn id="91" presetID="22" presetClass="entr" presetSubtype="8"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wipe(left)">
                                      <p:cBhvr>
                                        <p:cTn id="93" dur="500"/>
                                        <p:tgtEl>
                                          <p:spTgt spid="1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fade">
                                      <p:cBhvr>
                                        <p:cTn id="96" dur="500"/>
                                        <p:tgtEl>
                                          <p:spTgt spid="136"/>
                                        </p:tgtEl>
                                      </p:cBhvr>
                                    </p:animEffect>
                                  </p:childTnLst>
                                </p:cTn>
                              </p:par>
                              <p:par>
                                <p:cTn id="97" presetID="22" presetClass="entr" presetSubtype="8" fill="hold" nodeType="withEffect">
                                  <p:stCondLst>
                                    <p:cond delay="0"/>
                                  </p:stCondLst>
                                  <p:childTnLst>
                                    <p:set>
                                      <p:cBhvr>
                                        <p:cTn id="98" dur="1" fill="hold">
                                          <p:stCondLst>
                                            <p:cond delay="0"/>
                                          </p:stCondLst>
                                        </p:cTn>
                                        <p:tgtEl>
                                          <p:spTgt spid="137"/>
                                        </p:tgtEl>
                                        <p:attrNameLst>
                                          <p:attrName>style.visibility</p:attrName>
                                        </p:attrNameLst>
                                      </p:cBhvr>
                                      <p:to>
                                        <p:strVal val="visible"/>
                                      </p:to>
                                    </p:set>
                                    <p:animEffect transition="in" filter="wipe(left)">
                                      <p:cBhvr>
                                        <p:cTn id="99" dur="500"/>
                                        <p:tgtEl>
                                          <p:spTgt spid="1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500"/>
                                        <p:tgtEl>
                                          <p:spTgt spid="138"/>
                                        </p:tgtEl>
                                      </p:cBhvr>
                                    </p:animEffect>
                                  </p:childTnLst>
                                </p:cTn>
                              </p:par>
                            </p:childTnLst>
                          </p:cTn>
                        </p:par>
                        <p:par>
                          <p:cTn id="103" fill="hold">
                            <p:stCondLst>
                              <p:cond delay="3500"/>
                            </p:stCondLst>
                            <p:childTnLst>
                              <p:par>
                                <p:cTn id="104" presetID="2" presetClass="entr" presetSubtype="6" fill="hold" nodeType="afterEffect">
                                  <p:stCondLst>
                                    <p:cond delay="0"/>
                                  </p:stCondLst>
                                  <p:childTnLst>
                                    <p:set>
                                      <p:cBhvr>
                                        <p:cTn id="105" dur="1" fill="hold">
                                          <p:stCondLst>
                                            <p:cond delay="0"/>
                                          </p:stCondLst>
                                        </p:cTn>
                                        <p:tgtEl>
                                          <p:spTgt spid="140"/>
                                        </p:tgtEl>
                                        <p:attrNameLst>
                                          <p:attrName>style.visibility</p:attrName>
                                        </p:attrNameLst>
                                      </p:cBhvr>
                                      <p:to>
                                        <p:strVal val="visible"/>
                                      </p:to>
                                    </p:set>
                                    <p:anim calcmode="lin" valueType="num">
                                      <p:cBhvr additive="base">
                                        <p:cTn id="106" dur="500" fill="hold"/>
                                        <p:tgtEl>
                                          <p:spTgt spid="140"/>
                                        </p:tgtEl>
                                        <p:attrNameLst>
                                          <p:attrName>ppt_x</p:attrName>
                                        </p:attrNameLst>
                                      </p:cBhvr>
                                      <p:tavLst>
                                        <p:tav tm="0">
                                          <p:val>
                                            <p:strVal val="1+#ppt_w/2"/>
                                          </p:val>
                                        </p:tav>
                                        <p:tav tm="100000">
                                          <p:val>
                                            <p:strVal val="#ppt_x"/>
                                          </p:val>
                                        </p:tav>
                                      </p:tavLst>
                                    </p:anim>
                                    <p:anim calcmode="lin" valueType="num">
                                      <p:cBhvr additive="base">
                                        <p:cTn id="107"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P spid="58" grpId="0"/>
      <p:bldP spid="60" grpId="0"/>
      <p:bldP spid="62" grpId="0"/>
      <p:bldP spid="134" grpId="0"/>
      <p:bldP spid="136" grpId="0" animBg="1"/>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347614"/>
            <a:ext cx="9144000" cy="2592288"/>
          </a:xfrm>
          <a:prstGeom prst="rect">
            <a:avLst/>
          </a:prstGeom>
          <a:solidFill>
            <a:srgbClr val="4E80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3416321" cy="1077218"/>
          </a:xfrm>
          <a:prstGeom prst="rect">
            <a:avLst/>
          </a:prstGeom>
          <a:noFill/>
        </p:spPr>
        <p:txBody>
          <a:bodyPr wrap="none" rtlCol="0">
            <a:spAutoFit/>
          </a:bodyPr>
          <a:lstStyle/>
          <a:p>
            <a:pPr marL="0" lvl="1"/>
            <a:r>
              <a:rPr lang="zh-CN" altLang="en-US" sz="1400" b="1" dirty="0">
                <a:solidFill>
                  <a:schemeClr val="bg1"/>
                </a:solidFill>
                <a:latin typeface="微软雅黑" pitchFamily="34" charset="-122"/>
                <a:ea typeface="微软雅黑" pitchFamily="34" charset="-122"/>
              </a:rPr>
              <a:t> </a:t>
            </a:r>
            <a:r>
              <a:rPr lang="zh-CN" altLang="en-US" sz="2800" b="1" dirty="0">
                <a:solidFill>
                  <a:schemeClr val="bg1"/>
                </a:solidFill>
                <a:latin typeface="微软雅黑" pitchFamily="34" charset="-122"/>
                <a:ea typeface="微软雅黑" pitchFamily="34" charset="-122"/>
              </a:rPr>
              <a:t>第三部分</a:t>
            </a:r>
            <a:endParaRPr lang="en-US" altLang="zh-CN" sz="2800" b="1" dirty="0">
              <a:solidFill>
                <a:schemeClr val="bg1"/>
              </a:solidFill>
              <a:latin typeface="微软雅黑" pitchFamily="34" charset="-122"/>
              <a:ea typeface="微软雅黑" pitchFamily="34" charset="-122"/>
            </a:endParaRPr>
          </a:p>
          <a:p>
            <a:pPr marL="0" lvl="1" algn="ctr"/>
            <a:r>
              <a:rPr lang="zh-CN" altLang="en-US" sz="3600" b="1" dirty="0">
                <a:solidFill>
                  <a:schemeClr val="bg1"/>
                </a:solidFill>
                <a:latin typeface="微软雅黑" pitchFamily="34" charset="-122"/>
                <a:ea typeface="微软雅黑" pitchFamily="34" charset="-122"/>
              </a:rPr>
              <a:t>单击填加主标题</a:t>
            </a:r>
            <a:endParaRPr lang="en-US" altLang="zh-CN" sz="3600" b="1" dirty="0">
              <a:solidFill>
                <a:schemeClr val="bg1"/>
              </a:solidFill>
              <a:latin typeface="微软雅黑" pitchFamily="34" charset="-122"/>
              <a:ea typeface="微软雅黑" pitchFamily="34" charset="-122"/>
            </a:endParaRPr>
          </a:p>
        </p:txBody>
      </p:sp>
      <p:cxnSp>
        <p:nvCxnSpPr>
          <p:cNvPr id="13" name="直接连接符 12"/>
          <p:cNvCxnSpPr/>
          <p:nvPr/>
        </p:nvCxnSpPr>
        <p:spPr>
          <a:xfrm flipV="1">
            <a:off x="3635896" y="1635646"/>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8994"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itchFamily="34" charset="-122"/>
                <a:ea typeface="微软雅黑" pitchFamily="34" charset="-122"/>
              </a:rPr>
              <a:t>PART 03</a:t>
            </a:r>
            <a:endParaRPr lang="zh-CN" altLang="en-US" sz="1600" dirty="0">
              <a:solidFill>
                <a:schemeClr val="bg1"/>
              </a:solidFill>
              <a:latin typeface="微软雅黑" pitchFamily="34" charset="-122"/>
              <a:ea typeface="微软雅黑" pitchFamily="34" charset="-122"/>
            </a:endParaRPr>
          </a:p>
        </p:txBody>
      </p:sp>
      <p:sp>
        <p:nvSpPr>
          <p:cNvPr id="20" name="文本框 9"/>
          <p:cNvSpPr txBox="1"/>
          <p:nvPr/>
        </p:nvSpPr>
        <p:spPr>
          <a:xfrm>
            <a:off x="4058338" y="300379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sp>
        <p:nvSpPr>
          <p:cNvPr id="21" name="文本框 9"/>
          <p:cNvSpPr txBox="1"/>
          <p:nvPr/>
        </p:nvSpPr>
        <p:spPr>
          <a:xfrm>
            <a:off x="4058337" y="332923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sp>
        <p:nvSpPr>
          <p:cNvPr id="22" name="文本框 9"/>
          <p:cNvSpPr txBox="1"/>
          <p:nvPr/>
        </p:nvSpPr>
        <p:spPr>
          <a:xfrm>
            <a:off x="5761554" y="3007056"/>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sp>
        <p:nvSpPr>
          <p:cNvPr id="23" name="文本框 9"/>
          <p:cNvSpPr txBox="1"/>
          <p:nvPr/>
        </p:nvSpPr>
        <p:spPr>
          <a:xfrm>
            <a:off x="5761555" y="3332946"/>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grpSp>
        <p:nvGrpSpPr>
          <p:cNvPr id="16" name="组合 15"/>
          <p:cNvGrpSpPr/>
          <p:nvPr/>
        </p:nvGrpSpPr>
        <p:grpSpPr>
          <a:xfrm>
            <a:off x="2051720" y="1775651"/>
            <a:ext cx="1197175" cy="1197175"/>
            <a:chOff x="2123728" y="1579722"/>
            <a:chExt cx="1197175" cy="1197175"/>
          </a:xfrm>
        </p:grpSpPr>
        <p:grpSp>
          <p:nvGrpSpPr>
            <p:cNvPr id="17" name="组合 16"/>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a:spLocks/>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1997167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left)">
                                      <p:cBhvr>
                                        <p:cTn id="16" dur="500"/>
                                        <p:tgtEl>
                                          <p:spTgt spid="16"/>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ppt_x</p:attrName>
                                        </p:attrNameLst>
                                      </p:cBhvr>
                                      <p:tavLst>
                                        <p:tav tm="0">
                                          <p:val>
                                            <p:strVal val="#ppt_x-#ppt_w*1.125000"/>
                                          </p:val>
                                        </p:tav>
                                        <p:tav tm="100000">
                                          <p:val>
                                            <p:strVal val="#ppt_x"/>
                                          </p:val>
                                        </p:tav>
                                      </p:tavLst>
                                    </p:anim>
                                    <p:animEffect transition="in" filter="wipe(right)">
                                      <p:cBhvr>
                                        <p:cTn id="21" dur="500"/>
                                        <p:tgtEl>
                                          <p:spTgt spid="12"/>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0" name="Line"/>
          <p:cNvCxnSpPr/>
          <p:nvPr/>
        </p:nvCxnSpPr>
        <p:spPr>
          <a:xfrm rot="10800000" flipH="1" flipV="1">
            <a:off x="4761200" y="1393258"/>
            <a:ext cx="613193" cy="530420"/>
          </a:xfrm>
          <a:prstGeom prst="line">
            <a:avLst/>
          </a:prstGeom>
          <a:ln w="12700" cap="flat">
            <a:solidFill>
              <a:schemeClr val="bg1">
                <a:lumMod val="75000"/>
              </a:schemeClr>
            </a:solidFill>
            <a:prstDash val="dash"/>
            <a:miter lim="800000"/>
          </a:ln>
        </p:spPr>
      </p:cxnSp>
      <p:cxnSp>
        <p:nvCxnSpPr>
          <p:cNvPr id="209" name="Line"/>
          <p:cNvCxnSpPr/>
          <p:nvPr/>
        </p:nvCxnSpPr>
        <p:spPr>
          <a:xfrm rot="11700000" flipH="1" flipV="1">
            <a:off x="5700816" y="2354035"/>
            <a:ext cx="613193" cy="530420"/>
          </a:xfrm>
          <a:prstGeom prst="line">
            <a:avLst/>
          </a:prstGeom>
          <a:ln w="12700" cap="flat">
            <a:solidFill>
              <a:schemeClr val="bg1">
                <a:lumMod val="75000"/>
              </a:schemeClr>
            </a:solidFill>
            <a:prstDash val="dash"/>
            <a:miter lim="800000"/>
          </a:ln>
        </p:spPr>
      </p:cxnSp>
      <p:cxnSp>
        <p:nvCxnSpPr>
          <p:cNvPr id="208" name="Line"/>
          <p:cNvCxnSpPr/>
          <p:nvPr/>
        </p:nvCxnSpPr>
        <p:spPr>
          <a:xfrm rot="900000" flipH="1" flipV="1">
            <a:off x="6862447" y="3290248"/>
            <a:ext cx="613193" cy="530420"/>
          </a:xfrm>
          <a:prstGeom prst="line">
            <a:avLst/>
          </a:prstGeom>
          <a:ln w="12700" cap="flat">
            <a:solidFill>
              <a:schemeClr val="bg1">
                <a:lumMod val="75000"/>
              </a:schemeClr>
            </a:solidFill>
            <a:prstDash val="dash"/>
            <a:miter lim="800000"/>
          </a:ln>
        </p:spPr>
      </p:cxnSp>
      <p:cxnSp>
        <p:nvCxnSpPr>
          <p:cNvPr id="207" name="Line"/>
          <p:cNvCxnSpPr/>
          <p:nvPr/>
        </p:nvCxnSpPr>
        <p:spPr>
          <a:xfrm rot="15300000" flipH="1" flipV="1">
            <a:off x="7553262" y="2115077"/>
            <a:ext cx="613193" cy="530420"/>
          </a:xfrm>
          <a:prstGeom prst="line">
            <a:avLst/>
          </a:prstGeom>
          <a:ln w="12700" cap="flat">
            <a:solidFill>
              <a:schemeClr val="bg1">
                <a:lumMod val="75000"/>
              </a:schemeClr>
            </a:solidFill>
            <a:prstDash val="dash"/>
            <a:miter lim="800000"/>
          </a:ln>
        </p:spPr>
      </p:cxnSp>
      <p:cxnSp>
        <p:nvCxnSpPr>
          <p:cNvPr id="206" name="Line"/>
          <p:cNvCxnSpPr/>
          <p:nvPr/>
        </p:nvCxnSpPr>
        <p:spPr>
          <a:xfrm rot="17100000" flipH="1" flipV="1">
            <a:off x="7121213" y="2589821"/>
            <a:ext cx="613193" cy="530420"/>
          </a:xfrm>
          <a:prstGeom prst="line">
            <a:avLst/>
          </a:prstGeom>
          <a:ln w="12700" cap="flat">
            <a:solidFill>
              <a:schemeClr val="bg1">
                <a:lumMod val="75000"/>
              </a:schemeClr>
            </a:solidFill>
            <a:prstDash val="dash"/>
            <a:miter lim="800000"/>
          </a:ln>
        </p:spPr>
      </p:cxnSp>
      <p:cxnSp>
        <p:nvCxnSpPr>
          <p:cNvPr id="193" name="Line"/>
          <p:cNvCxnSpPr/>
          <p:nvPr/>
        </p:nvCxnSpPr>
        <p:spPr>
          <a:xfrm rot="15300000" flipH="1" flipV="1">
            <a:off x="6173508" y="2191305"/>
            <a:ext cx="613193" cy="530420"/>
          </a:xfrm>
          <a:prstGeom prst="line">
            <a:avLst/>
          </a:prstGeom>
          <a:ln w="12700" cap="flat">
            <a:solidFill>
              <a:schemeClr val="bg1">
                <a:lumMod val="75000"/>
              </a:schemeClr>
            </a:solidFill>
            <a:prstDash val="dash"/>
            <a:miter lim="800000"/>
          </a:ln>
        </p:spPr>
      </p:cxnSp>
      <p:cxnSp>
        <p:nvCxnSpPr>
          <p:cNvPr id="189" name="Line"/>
          <p:cNvCxnSpPr/>
          <p:nvPr/>
        </p:nvCxnSpPr>
        <p:spPr>
          <a:xfrm rot="17100000" flipH="1" flipV="1">
            <a:off x="1951449" y="2925457"/>
            <a:ext cx="613193" cy="530420"/>
          </a:xfrm>
          <a:prstGeom prst="line">
            <a:avLst/>
          </a:prstGeom>
          <a:ln w="12700" cap="flat">
            <a:solidFill>
              <a:schemeClr val="bg1">
                <a:lumMod val="75000"/>
              </a:schemeClr>
            </a:solidFill>
            <a:prstDash val="dash"/>
            <a:miter lim="800000"/>
          </a:ln>
        </p:spPr>
      </p:cxnSp>
      <p:cxnSp>
        <p:nvCxnSpPr>
          <p:cNvPr id="190" name="Line"/>
          <p:cNvCxnSpPr/>
          <p:nvPr/>
        </p:nvCxnSpPr>
        <p:spPr>
          <a:xfrm rot="17100000" flipH="1" flipV="1">
            <a:off x="949469" y="2629990"/>
            <a:ext cx="613193" cy="530420"/>
          </a:xfrm>
          <a:prstGeom prst="line">
            <a:avLst/>
          </a:prstGeom>
          <a:ln w="12700" cap="flat">
            <a:solidFill>
              <a:schemeClr val="bg1">
                <a:lumMod val="75000"/>
              </a:schemeClr>
            </a:solidFill>
            <a:prstDash val="dash"/>
            <a:miter lim="800000"/>
          </a:ln>
        </p:spPr>
      </p:cxnSp>
      <p:cxnSp>
        <p:nvCxnSpPr>
          <p:cNvPr id="191" name="Line"/>
          <p:cNvCxnSpPr/>
          <p:nvPr/>
        </p:nvCxnSpPr>
        <p:spPr>
          <a:xfrm rot="2700000" flipH="1" flipV="1">
            <a:off x="1479124" y="2763718"/>
            <a:ext cx="613193" cy="530420"/>
          </a:xfrm>
          <a:prstGeom prst="line">
            <a:avLst/>
          </a:prstGeom>
          <a:ln w="12700" cap="flat">
            <a:solidFill>
              <a:schemeClr val="bg1">
                <a:lumMod val="75000"/>
              </a:schemeClr>
            </a:solidFill>
            <a:prstDash val="dash"/>
            <a:miter lim="800000"/>
          </a:ln>
        </p:spPr>
      </p:cxnSp>
      <p:cxnSp>
        <p:nvCxnSpPr>
          <p:cNvPr id="181" name="Line"/>
          <p:cNvCxnSpPr/>
          <p:nvPr/>
        </p:nvCxnSpPr>
        <p:spPr>
          <a:xfrm rot="17100000" flipH="1" flipV="1">
            <a:off x="1886500" y="1713149"/>
            <a:ext cx="613193" cy="530420"/>
          </a:xfrm>
          <a:prstGeom prst="line">
            <a:avLst/>
          </a:prstGeom>
          <a:ln w="12700" cap="flat">
            <a:solidFill>
              <a:schemeClr val="bg1">
                <a:lumMod val="75000"/>
              </a:schemeClr>
            </a:solidFill>
            <a:prstDash val="dash"/>
            <a:miter lim="800000"/>
          </a:ln>
        </p:spPr>
      </p:cxnSp>
      <p:cxnSp>
        <p:nvCxnSpPr>
          <p:cNvPr id="182" name="Line"/>
          <p:cNvCxnSpPr/>
          <p:nvPr/>
        </p:nvCxnSpPr>
        <p:spPr>
          <a:xfrm rot="17100000" flipH="1" flipV="1">
            <a:off x="884520" y="1417682"/>
            <a:ext cx="613193" cy="530420"/>
          </a:xfrm>
          <a:prstGeom prst="line">
            <a:avLst/>
          </a:prstGeom>
          <a:ln w="12700" cap="flat">
            <a:solidFill>
              <a:schemeClr val="bg1">
                <a:lumMod val="75000"/>
              </a:schemeClr>
            </a:solidFill>
            <a:prstDash val="dash"/>
            <a:miter lim="800000"/>
          </a:ln>
        </p:spPr>
      </p:cxnSp>
      <p:cxnSp>
        <p:nvCxnSpPr>
          <p:cNvPr id="183" name="Line"/>
          <p:cNvCxnSpPr/>
          <p:nvPr/>
        </p:nvCxnSpPr>
        <p:spPr>
          <a:xfrm rot="2700000" flipH="1" flipV="1">
            <a:off x="1414175" y="1551410"/>
            <a:ext cx="613193" cy="530420"/>
          </a:xfrm>
          <a:prstGeom prst="line">
            <a:avLst/>
          </a:prstGeom>
          <a:ln w="12700" cap="flat">
            <a:solidFill>
              <a:schemeClr val="bg1">
                <a:lumMod val="75000"/>
              </a:schemeClr>
            </a:solidFill>
            <a:prstDash val="dash"/>
            <a:miter lim="800000"/>
          </a:ln>
        </p:spPr>
      </p:cxnSp>
      <p:cxnSp>
        <p:nvCxnSpPr>
          <p:cNvPr id="184" name="Line"/>
          <p:cNvCxnSpPr/>
          <p:nvPr/>
        </p:nvCxnSpPr>
        <p:spPr>
          <a:xfrm rot="19800000" flipH="1" flipV="1">
            <a:off x="-498628" y="243090"/>
            <a:ext cx="613193" cy="530420"/>
          </a:xfrm>
          <a:prstGeom prst="line">
            <a:avLst/>
          </a:prstGeom>
          <a:ln w="12700" cap="flat">
            <a:solidFill>
              <a:schemeClr val="bg1">
                <a:lumMod val="75000"/>
              </a:schemeClr>
            </a:solidFill>
            <a:prstDash val="dash"/>
            <a:miter lim="800000"/>
          </a:ln>
        </p:spPr>
      </p:cxnSp>
      <p:cxnSp>
        <p:nvCxnSpPr>
          <p:cNvPr id="175" name="Line"/>
          <p:cNvCxnSpPr/>
          <p:nvPr/>
        </p:nvCxnSpPr>
        <p:spPr>
          <a:xfrm rot="17100000" flipH="1" flipV="1">
            <a:off x="3088762" y="1941749"/>
            <a:ext cx="613193" cy="530420"/>
          </a:xfrm>
          <a:prstGeom prst="line">
            <a:avLst/>
          </a:prstGeom>
          <a:ln w="12700" cap="flat">
            <a:solidFill>
              <a:schemeClr val="bg1">
                <a:lumMod val="75000"/>
              </a:schemeClr>
            </a:solidFill>
            <a:prstDash val="dash"/>
            <a:miter lim="800000"/>
          </a:ln>
        </p:spPr>
      </p:cxn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头脑风暴</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Group 80"/>
          <p:cNvGrpSpPr/>
          <p:nvPr/>
        </p:nvGrpSpPr>
        <p:grpSpPr>
          <a:xfrm>
            <a:off x="3288245" y="2588208"/>
            <a:ext cx="2567510" cy="2569582"/>
            <a:chOff x="4384327" y="3450941"/>
            <a:chExt cx="3423346" cy="3426109"/>
          </a:xfrm>
        </p:grpSpPr>
        <p:sp>
          <p:nvSpPr>
            <p:cNvPr id="7" name="Freeform 5"/>
            <p:cNvSpPr>
              <a:spLocks noEditPoints="1"/>
            </p:cNvSpPr>
            <p:nvPr/>
          </p:nvSpPr>
          <p:spPr bwMode="auto">
            <a:xfrm>
              <a:off x="4384327" y="3450941"/>
              <a:ext cx="3423346" cy="3426109"/>
            </a:xfrm>
            <a:custGeom>
              <a:avLst/>
              <a:gdLst>
                <a:gd name="T0" fmla="*/ 523 w 1046"/>
                <a:gd name="T1" fmla="*/ 1016 h 1047"/>
                <a:gd name="T2" fmla="*/ 31 w 1046"/>
                <a:gd name="T3" fmla="*/ 524 h 1047"/>
                <a:gd name="T4" fmla="*/ 523 w 1046"/>
                <a:gd name="T5" fmla="*/ 32 h 1047"/>
                <a:gd name="T6" fmla="*/ 1015 w 1046"/>
                <a:gd name="T7" fmla="*/ 524 h 1047"/>
                <a:gd name="T8" fmla="*/ 523 w 1046"/>
                <a:gd name="T9" fmla="*/ 1016 h 1047"/>
                <a:gd name="T10" fmla="*/ 523 w 1046"/>
                <a:gd name="T11" fmla="*/ 0 h 1047"/>
                <a:gd name="T12" fmla="*/ 0 w 1046"/>
                <a:gd name="T13" fmla="*/ 524 h 1047"/>
                <a:gd name="T14" fmla="*/ 523 w 1046"/>
                <a:gd name="T15" fmla="*/ 1047 h 1047"/>
                <a:gd name="T16" fmla="*/ 1046 w 1046"/>
                <a:gd name="T17" fmla="*/ 524 h 1047"/>
                <a:gd name="T18" fmla="*/ 523 w 1046"/>
                <a:gd name="T19"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6" h="1047">
                  <a:moveTo>
                    <a:pt x="523" y="1016"/>
                  </a:moveTo>
                  <a:cubicBezTo>
                    <a:pt x="251" y="1016"/>
                    <a:pt x="31" y="796"/>
                    <a:pt x="31" y="524"/>
                  </a:cubicBezTo>
                  <a:cubicBezTo>
                    <a:pt x="31" y="252"/>
                    <a:pt x="251" y="32"/>
                    <a:pt x="523" y="32"/>
                  </a:cubicBezTo>
                  <a:cubicBezTo>
                    <a:pt x="795" y="32"/>
                    <a:pt x="1015" y="252"/>
                    <a:pt x="1015" y="524"/>
                  </a:cubicBezTo>
                  <a:cubicBezTo>
                    <a:pt x="1015" y="796"/>
                    <a:pt x="795" y="1016"/>
                    <a:pt x="523" y="1016"/>
                  </a:cubicBezTo>
                  <a:moveTo>
                    <a:pt x="523" y="0"/>
                  </a:moveTo>
                  <a:cubicBezTo>
                    <a:pt x="234" y="0"/>
                    <a:pt x="0" y="235"/>
                    <a:pt x="0" y="524"/>
                  </a:cubicBezTo>
                  <a:cubicBezTo>
                    <a:pt x="0" y="813"/>
                    <a:pt x="234" y="1047"/>
                    <a:pt x="523" y="1047"/>
                  </a:cubicBezTo>
                  <a:cubicBezTo>
                    <a:pt x="812" y="1047"/>
                    <a:pt x="1046" y="813"/>
                    <a:pt x="1046" y="524"/>
                  </a:cubicBezTo>
                  <a:cubicBezTo>
                    <a:pt x="1046" y="235"/>
                    <a:pt x="812" y="0"/>
                    <a:pt x="523"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Agency FB" panose="020B0503020202020204" pitchFamily="34" charset="0"/>
              </a:endParaRPr>
            </a:p>
          </p:txBody>
        </p:sp>
        <p:sp>
          <p:nvSpPr>
            <p:cNvPr id="8" name="Freeform 6"/>
            <p:cNvSpPr>
              <a:spLocks noEditPoints="1"/>
            </p:cNvSpPr>
            <p:nvPr/>
          </p:nvSpPr>
          <p:spPr bwMode="auto">
            <a:xfrm>
              <a:off x="4583263" y="3654021"/>
              <a:ext cx="3024095" cy="3024095"/>
            </a:xfrm>
            <a:custGeom>
              <a:avLst/>
              <a:gdLst>
                <a:gd name="T0" fmla="*/ 462 w 924"/>
                <a:gd name="T1" fmla="*/ 891 h 924"/>
                <a:gd name="T2" fmla="*/ 32 w 924"/>
                <a:gd name="T3" fmla="*/ 462 h 924"/>
                <a:gd name="T4" fmla="*/ 462 w 924"/>
                <a:gd name="T5" fmla="*/ 32 h 924"/>
                <a:gd name="T6" fmla="*/ 892 w 924"/>
                <a:gd name="T7" fmla="*/ 462 h 924"/>
                <a:gd name="T8" fmla="*/ 462 w 924"/>
                <a:gd name="T9" fmla="*/ 891 h 924"/>
                <a:gd name="T10" fmla="*/ 462 w 924"/>
                <a:gd name="T11" fmla="*/ 0 h 924"/>
                <a:gd name="T12" fmla="*/ 0 w 924"/>
                <a:gd name="T13" fmla="*/ 462 h 924"/>
                <a:gd name="T14" fmla="*/ 462 w 924"/>
                <a:gd name="T15" fmla="*/ 924 h 924"/>
                <a:gd name="T16" fmla="*/ 924 w 924"/>
                <a:gd name="T17" fmla="*/ 462 h 924"/>
                <a:gd name="T18" fmla="*/ 462 w 924"/>
                <a:gd name="T1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924">
                  <a:moveTo>
                    <a:pt x="462" y="891"/>
                  </a:moveTo>
                  <a:cubicBezTo>
                    <a:pt x="225" y="891"/>
                    <a:pt x="32" y="699"/>
                    <a:pt x="32" y="462"/>
                  </a:cubicBezTo>
                  <a:cubicBezTo>
                    <a:pt x="32" y="225"/>
                    <a:pt x="225" y="32"/>
                    <a:pt x="462" y="32"/>
                  </a:cubicBezTo>
                  <a:cubicBezTo>
                    <a:pt x="699" y="32"/>
                    <a:pt x="892" y="225"/>
                    <a:pt x="892" y="462"/>
                  </a:cubicBezTo>
                  <a:cubicBezTo>
                    <a:pt x="892" y="699"/>
                    <a:pt x="699" y="891"/>
                    <a:pt x="462" y="891"/>
                  </a:cubicBezTo>
                  <a:moveTo>
                    <a:pt x="462" y="0"/>
                  </a:moveTo>
                  <a:cubicBezTo>
                    <a:pt x="207" y="0"/>
                    <a:pt x="0" y="207"/>
                    <a:pt x="0" y="462"/>
                  </a:cubicBezTo>
                  <a:cubicBezTo>
                    <a:pt x="0" y="717"/>
                    <a:pt x="207" y="924"/>
                    <a:pt x="462" y="924"/>
                  </a:cubicBezTo>
                  <a:cubicBezTo>
                    <a:pt x="717" y="924"/>
                    <a:pt x="924" y="717"/>
                    <a:pt x="924" y="462"/>
                  </a:cubicBezTo>
                  <a:cubicBezTo>
                    <a:pt x="924" y="207"/>
                    <a:pt x="717" y="0"/>
                    <a:pt x="462"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Agency FB" panose="020B0503020202020204" pitchFamily="34" charset="0"/>
              </a:endParaRPr>
            </a:p>
          </p:txBody>
        </p:sp>
        <p:sp>
          <p:nvSpPr>
            <p:cNvPr id="9" name="Freeform 7"/>
            <p:cNvSpPr>
              <a:spLocks noEditPoints="1"/>
            </p:cNvSpPr>
            <p:nvPr/>
          </p:nvSpPr>
          <p:spPr bwMode="auto">
            <a:xfrm>
              <a:off x="4793250" y="3864008"/>
              <a:ext cx="2605501" cy="2604120"/>
            </a:xfrm>
            <a:custGeom>
              <a:avLst/>
              <a:gdLst>
                <a:gd name="T0" fmla="*/ 398 w 796"/>
                <a:gd name="T1" fmla="*/ 765 h 796"/>
                <a:gd name="T2" fmla="*/ 31 w 796"/>
                <a:gd name="T3" fmla="*/ 398 h 796"/>
                <a:gd name="T4" fmla="*/ 398 w 796"/>
                <a:gd name="T5" fmla="*/ 31 h 796"/>
                <a:gd name="T6" fmla="*/ 765 w 796"/>
                <a:gd name="T7" fmla="*/ 398 h 796"/>
                <a:gd name="T8" fmla="*/ 398 w 796"/>
                <a:gd name="T9" fmla="*/ 765 h 796"/>
                <a:gd name="T10" fmla="*/ 398 w 796"/>
                <a:gd name="T11" fmla="*/ 0 h 796"/>
                <a:gd name="T12" fmla="*/ 0 w 796"/>
                <a:gd name="T13" fmla="*/ 398 h 796"/>
                <a:gd name="T14" fmla="*/ 398 w 796"/>
                <a:gd name="T15" fmla="*/ 796 h 796"/>
                <a:gd name="T16" fmla="*/ 796 w 796"/>
                <a:gd name="T17" fmla="*/ 398 h 796"/>
                <a:gd name="T18" fmla="*/ 398 w 796"/>
                <a:gd name="T1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96">
                  <a:moveTo>
                    <a:pt x="398" y="765"/>
                  </a:moveTo>
                  <a:cubicBezTo>
                    <a:pt x="195" y="765"/>
                    <a:pt x="31" y="601"/>
                    <a:pt x="31" y="398"/>
                  </a:cubicBezTo>
                  <a:cubicBezTo>
                    <a:pt x="31" y="195"/>
                    <a:pt x="195" y="31"/>
                    <a:pt x="398" y="31"/>
                  </a:cubicBezTo>
                  <a:cubicBezTo>
                    <a:pt x="601" y="31"/>
                    <a:pt x="765" y="195"/>
                    <a:pt x="765" y="398"/>
                  </a:cubicBezTo>
                  <a:cubicBezTo>
                    <a:pt x="765" y="601"/>
                    <a:pt x="601" y="765"/>
                    <a:pt x="398" y="765"/>
                  </a:cubicBezTo>
                  <a:moveTo>
                    <a:pt x="398" y="0"/>
                  </a:moveTo>
                  <a:cubicBezTo>
                    <a:pt x="178" y="0"/>
                    <a:pt x="0" y="178"/>
                    <a:pt x="0" y="398"/>
                  </a:cubicBezTo>
                  <a:cubicBezTo>
                    <a:pt x="0" y="618"/>
                    <a:pt x="178" y="796"/>
                    <a:pt x="398" y="796"/>
                  </a:cubicBezTo>
                  <a:cubicBezTo>
                    <a:pt x="618" y="796"/>
                    <a:pt x="796" y="618"/>
                    <a:pt x="796" y="398"/>
                  </a:cubicBezTo>
                  <a:cubicBezTo>
                    <a:pt x="796" y="178"/>
                    <a:pt x="618" y="0"/>
                    <a:pt x="398"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Agency FB" panose="020B0503020202020204" pitchFamily="34" charset="0"/>
              </a:endParaRPr>
            </a:p>
          </p:txBody>
        </p:sp>
        <p:sp>
          <p:nvSpPr>
            <p:cNvPr id="10" name="Freeform 8"/>
            <p:cNvSpPr>
              <a:spLocks noEditPoints="1"/>
            </p:cNvSpPr>
            <p:nvPr/>
          </p:nvSpPr>
          <p:spPr bwMode="auto">
            <a:xfrm>
              <a:off x="4996330" y="4067088"/>
              <a:ext cx="2199341" cy="2197960"/>
            </a:xfrm>
            <a:custGeom>
              <a:avLst/>
              <a:gdLst>
                <a:gd name="T0" fmla="*/ 336 w 672"/>
                <a:gd name="T1" fmla="*/ 639 h 672"/>
                <a:gd name="T2" fmla="*/ 33 w 672"/>
                <a:gd name="T3" fmla="*/ 336 h 672"/>
                <a:gd name="T4" fmla="*/ 336 w 672"/>
                <a:gd name="T5" fmla="*/ 32 h 672"/>
                <a:gd name="T6" fmla="*/ 640 w 672"/>
                <a:gd name="T7" fmla="*/ 336 h 672"/>
                <a:gd name="T8" fmla="*/ 336 w 672"/>
                <a:gd name="T9" fmla="*/ 639 h 672"/>
                <a:gd name="T10" fmla="*/ 336 w 672"/>
                <a:gd name="T11" fmla="*/ 0 h 672"/>
                <a:gd name="T12" fmla="*/ 0 w 672"/>
                <a:gd name="T13" fmla="*/ 336 h 672"/>
                <a:gd name="T14" fmla="*/ 336 w 672"/>
                <a:gd name="T15" fmla="*/ 672 h 672"/>
                <a:gd name="T16" fmla="*/ 672 w 672"/>
                <a:gd name="T17" fmla="*/ 336 h 672"/>
                <a:gd name="T18" fmla="*/ 336 w 672"/>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2">
                  <a:moveTo>
                    <a:pt x="336" y="639"/>
                  </a:moveTo>
                  <a:cubicBezTo>
                    <a:pt x="168" y="639"/>
                    <a:pt x="33" y="503"/>
                    <a:pt x="33" y="336"/>
                  </a:cubicBezTo>
                  <a:cubicBezTo>
                    <a:pt x="33" y="168"/>
                    <a:pt x="168" y="32"/>
                    <a:pt x="336" y="32"/>
                  </a:cubicBezTo>
                  <a:cubicBezTo>
                    <a:pt x="504" y="32"/>
                    <a:pt x="640" y="168"/>
                    <a:pt x="640" y="336"/>
                  </a:cubicBezTo>
                  <a:cubicBezTo>
                    <a:pt x="640" y="503"/>
                    <a:pt x="504" y="639"/>
                    <a:pt x="336" y="639"/>
                  </a:cubicBezTo>
                  <a:moveTo>
                    <a:pt x="336" y="0"/>
                  </a:moveTo>
                  <a:cubicBezTo>
                    <a:pt x="151" y="0"/>
                    <a:pt x="0" y="150"/>
                    <a:pt x="0" y="336"/>
                  </a:cubicBezTo>
                  <a:cubicBezTo>
                    <a:pt x="0" y="521"/>
                    <a:pt x="151" y="672"/>
                    <a:pt x="336" y="672"/>
                  </a:cubicBezTo>
                  <a:cubicBezTo>
                    <a:pt x="521" y="672"/>
                    <a:pt x="672" y="521"/>
                    <a:pt x="672" y="336"/>
                  </a:cubicBezTo>
                  <a:cubicBezTo>
                    <a:pt x="672" y="150"/>
                    <a:pt x="521" y="0"/>
                    <a:pt x="336"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Agency FB" panose="020B0503020202020204" pitchFamily="34" charset="0"/>
              </a:endParaRPr>
            </a:p>
          </p:txBody>
        </p:sp>
        <p:sp>
          <p:nvSpPr>
            <p:cNvPr id="11" name="Freeform 9"/>
            <p:cNvSpPr>
              <a:spLocks noEditPoints="1"/>
            </p:cNvSpPr>
            <p:nvPr/>
          </p:nvSpPr>
          <p:spPr bwMode="auto">
            <a:xfrm>
              <a:off x="5204936" y="4275694"/>
              <a:ext cx="1780748" cy="1780748"/>
            </a:xfrm>
            <a:custGeom>
              <a:avLst/>
              <a:gdLst>
                <a:gd name="T0" fmla="*/ 272 w 544"/>
                <a:gd name="T1" fmla="*/ 513 h 544"/>
                <a:gd name="T2" fmla="*/ 31 w 544"/>
                <a:gd name="T3" fmla="*/ 272 h 544"/>
                <a:gd name="T4" fmla="*/ 272 w 544"/>
                <a:gd name="T5" fmla="*/ 31 h 544"/>
                <a:gd name="T6" fmla="*/ 513 w 544"/>
                <a:gd name="T7" fmla="*/ 272 h 544"/>
                <a:gd name="T8" fmla="*/ 272 w 544"/>
                <a:gd name="T9" fmla="*/ 513 h 544"/>
                <a:gd name="T10" fmla="*/ 272 w 544"/>
                <a:gd name="T11" fmla="*/ 0 h 544"/>
                <a:gd name="T12" fmla="*/ 0 w 544"/>
                <a:gd name="T13" fmla="*/ 272 h 544"/>
                <a:gd name="T14" fmla="*/ 272 w 544"/>
                <a:gd name="T15" fmla="*/ 544 h 544"/>
                <a:gd name="T16" fmla="*/ 544 w 544"/>
                <a:gd name="T17" fmla="*/ 272 h 544"/>
                <a:gd name="T18" fmla="*/ 272 w 544"/>
                <a:gd name="T1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513"/>
                  </a:moveTo>
                  <a:cubicBezTo>
                    <a:pt x="139" y="513"/>
                    <a:pt x="31" y="405"/>
                    <a:pt x="31" y="272"/>
                  </a:cubicBezTo>
                  <a:cubicBezTo>
                    <a:pt x="31" y="139"/>
                    <a:pt x="139" y="31"/>
                    <a:pt x="272" y="31"/>
                  </a:cubicBezTo>
                  <a:cubicBezTo>
                    <a:pt x="405" y="31"/>
                    <a:pt x="513" y="139"/>
                    <a:pt x="513" y="272"/>
                  </a:cubicBezTo>
                  <a:cubicBezTo>
                    <a:pt x="513" y="405"/>
                    <a:pt x="405" y="513"/>
                    <a:pt x="272" y="513"/>
                  </a:cubicBezTo>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Agency FB" panose="020B0503020202020204" pitchFamily="34" charset="0"/>
              </a:endParaRPr>
            </a:p>
          </p:txBody>
        </p:sp>
      </p:grpSp>
      <p:sp>
        <p:nvSpPr>
          <p:cNvPr id="12" name="Freeform 13"/>
          <p:cNvSpPr>
            <a:spLocks/>
          </p:cNvSpPr>
          <p:nvPr/>
        </p:nvSpPr>
        <p:spPr bwMode="auto">
          <a:xfrm>
            <a:off x="3317257" y="3649194"/>
            <a:ext cx="778128" cy="1344886"/>
          </a:xfrm>
          <a:custGeom>
            <a:avLst/>
            <a:gdLst>
              <a:gd name="T0" fmla="*/ 103 w 317"/>
              <a:gd name="T1" fmla="*/ 310 h 548"/>
              <a:gd name="T2" fmla="*/ 56 w 317"/>
              <a:gd name="T3" fmla="*/ 21 h 548"/>
              <a:gd name="T4" fmla="*/ 56 w 317"/>
              <a:gd name="T5" fmla="*/ 21 h 548"/>
              <a:gd name="T6" fmla="*/ 56 w 317"/>
              <a:gd name="T7" fmla="*/ 19 h 548"/>
              <a:gd name="T8" fmla="*/ 37 w 317"/>
              <a:gd name="T9" fmla="*/ 0 h 548"/>
              <a:gd name="T10" fmla="*/ 18 w 317"/>
              <a:gd name="T11" fmla="*/ 14 h 548"/>
              <a:gd name="T12" fmla="*/ 18 w 317"/>
              <a:gd name="T13" fmla="*/ 14 h 548"/>
              <a:gd name="T14" fmla="*/ 18 w 317"/>
              <a:gd name="T15" fmla="*/ 15 h 548"/>
              <a:gd name="T16" fmla="*/ 18 w 317"/>
              <a:gd name="T17" fmla="*/ 17 h 548"/>
              <a:gd name="T18" fmla="*/ 70 w 317"/>
              <a:gd name="T19" fmla="*/ 328 h 548"/>
              <a:gd name="T20" fmla="*/ 315 w 317"/>
              <a:gd name="T21" fmla="*/ 548 h 548"/>
              <a:gd name="T22" fmla="*/ 317 w 317"/>
              <a:gd name="T23" fmla="*/ 508 h 548"/>
              <a:gd name="T24" fmla="*/ 103 w 317"/>
              <a:gd name="T25" fmla="*/ 3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548">
                <a:moveTo>
                  <a:pt x="103" y="310"/>
                </a:moveTo>
                <a:cubicBezTo>
                  <a:pt x="57" y="223"/>
                  <a:pt x="38" y="122"/>
                  <a:pt x="56" y="21"/>
                </a:cubicBezTo>
                <a:cubicBezTo>
                  <a:pt x="56" y="21"/>
                  <a:pt x="56" y="21"/>
                  <a:pt x="56" y="21"/>
                </a:cubicBezTo>
                <a:cubicBezTo>
                  <a:pt x="56" y="20"/>
                  <a:pt x="56" y="20"/>
                  <a:pt x="56" y="19"/>
                </a:cubicBezTo>
                <a:cubicBezTo>
                  <a:pt x="56" y="9"/>
                  <a:pt x="47" y="0"/>
                  <a:pt x="37" y="0"/>
                </a:cubicBezTo>
                <a:cubicBezTo>
                  <a:pt x="28" y="0"/>
                  <a:pt x="20" y="6"/>
                  <a:pt x="18" y="14"/>
                </a:cubicBezTo>
                <a:cubicBezTo>
                  <a:pt x="18" y="14"/>
                  <a:pt x="18" y="14"/>
                  <a:pt x="18" y="14"/>
                </a:cubicBezTo>
                <a:cubicBezTo>
                  <a:pt x="18" y="15"/>
                  <a:pt x="18" y="15"/>
                  <a:pt x="18" y="15"/>
                </a:cubicBezTo>
                <a:cubicBezTo>
                  <a:pt x="18" y="16"/>
                  <a:pt x="18" y="16"/>
                  <a:pt x="18" y="17"/>
                </a:cubicBezTo>
                <a:cubicBezTo>
                  <a:pt x="0" y="126"/>
                  <a:pt x="20" y="235"/>
                  <a:pt x="70" y="328"/>
                </a:cubicBezTo>
                <a:cubicBezTo>
                  <a:pt x="122" y="425"/>
                  <a:pt x="207" y="504"/>
                  <a:pt x="315" y="548"/>
                </a:cubicBezTo>
                <a:cubicBezTo>
                  <a:pt x="317" y="508"/>
                  <a:pt x="317" y="508"/>
                  <a:pt x="317" y="508"/>
                </a:cubicBezTo>
                <a:cubicBezTo>
                  <a:pt x="223" y="466"/>
                  <a:pt x="149" y="395"/>
                  <a:pt x="103" y="310"/>
                </a:cubicBezTo>
                <a:close/>
              </a:path>
            </a:pathLst>
          </a:custGeom>
          <a:solidFill>
            <a:srgbClr val="00B0F0"/>
          </a:solidFill>
          <a:ln>
            <a:noFill/>
          </a:ln>
        </p:spPr>
        <p:txBody>
          <a:bodyPr vert="horz" wrap="square" lIns="68580" tIns="34290" rIns="68580" bIns="34290" numCol="1" anchor="t" anchorCtr="0" compatLnSpc="1">
            <a:prstTxWarp prst="textNoShape">
              <a:avLst/>
            </a:prstTxWarp>
          </a:bodyPr>
          <a:lstStyle/>
          <a:p>
            <a:endParaRPr lang="id-ID">
              <a:latin typeface="Agency FB" panose="020B0503020202020204" pitchFamily="34" charset="0"/>
            </a:endParaRPr>
          </a:p>
        </p:txBody>
      </p:sp>
      <p:sp>
        <p:nvSpPr>
          <p:cNvPr id="13" name="Freeform 14"/>
          <p:cNvSpPr>
            <a:spLocks/>
          </p:cNvSpPr>
          <p:nvPr/>
        </p:nvSpPr>
        <p:spPr bwMode="auto">
          <a:xfrm>
            <a:off x="3410512" y="3079327"/>
            <a:ext cx="690057" cy="1816322"/>
          </a:xfrm>
          <a:custGeom>
            <a:avLst/>
            <a:gdLst>
              <a:gd name="T0" fmla="*/ 102 w 281"/>
              <a:gd name="T1" fmla="*/ 522 h 740"/>
              <a:gd name="T2" fmla="*/ 59 w 281"/>
              <a:gd name="T3" fmla="*/ 260 h 740"/>
              <a:gd name="T4" fmla="*/ 74 w 281"/>
              <a:gd name="T5" fmla="*/ 200 h 740"/>
              <a:gd name="T6" fmla="*/ 176 w 281"/>
              <a:gd name="T7" fmla="*/ 37 h 740"/>
              <a:gd name="T8" fmla="*/ 176 w 281"/>
              <a:gd name="T9" fmla="*/ 37 h 740"/>
              <a:gd name="T10" fmla="*/ 183 w 281"/>
              <a:gd name="T11" fmla="*/ 21 h 740"/>
              <a:gd name="T12" fmla="*/ 162 w 281"/>
              <a:gd name="T13" fmla="*/ 0 h 740"/>
              <a:gd name="T14" fmla="*/ 146 w 281"/>
              <a:gd name="T15" fmla="*/ 8 h 740"/>
              <a:gd name="T16" fmla="*/ 34 w 281"/>
              <a:gd name="T17" fmla="*/ 187 h 740"/>
              <a:gd name="T18" fmla="*/ 18 w 281"/>
              <a:gd name="T19" fmla="*/ 253 h 740"/>
              <a:gd name="T20" fmla="*/ 65 w 281"/>
              <a:gd name="T21" fmla="*/ 542 h 740"/>
              <a:gd name="T22" fmla="*/ 279 w 281"/>
              <a:gd name="T23" fmla="*/ 740 h 740"/>
              <a:gd name="T24" fmla="*/ 281 w 281"/>
              <a:gd name="T25" fmla="*/ 695 h 740"/>
              <a:gd name="T26" fmla="*/ 102 w 281"/>
              <a:gd name="T27" fmla="*/ 52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740">
                <a:moveTo>
                  <a:pt x="102" y="522"/>
                </a:moveTo>
                <a:cubicBezTo>
                  <a:pt x="60" y="444"/>
                  <a:pt x="43" y="352"/>
                  <a:pt x="59" y="260"/>
                </a:cubicBezTo>
                <a:cubicBezTo>
                  <a:pt x="62" y="240"/>
                  <a:pt x="67" y="220"/>
                  <a:pt x="74" y="200"/>
                </a:cubicBezTo>
                <a:cubicBezTo>
                  <a:pt x="95" y="136"/>
                  <a:pt x="131" y="81"/>
                  <a:pt x="176" y="37"/>
                </a:cubicBezTo>
                <a:cubicBezTo>
                  <a:pt x="176" y="37"/>
                  <a:pt x="176" y="37"/>
                  <a:pt x="176" y="37"/>
                </a:cubicBezTo>
                <a:cubicBezTo>
                  <a:pt x="180" y="33"/>
                  <a:pt x="183" y="27"/>
                  <a:pt x="183" y="21"/>
                </a:cubicBezTo>
                <a:cubicBezTo>
                  <a:pt x="183" y="9"/>
                  <a:pt x="174" y="0"/>
                  <a:pt x="162" y="0"/>
                </a:cubicBezTo>
                <a:cubicBezTo>
                  <a:pt x="155" y="0"/>
                  <a:pt x="150" y="3"/>
                  <a:pt x="146" y="8"/>
                </a:cubicBezTo>
                <a:cubicBezTo>
                  <a:pt x="96" y="56"/>
                  <a:pt x="57" y="117"/>
                  <a:pt x="34" y="187"/>
                </a:cubicBezTo>
                <a:cubicBezTo>
                  <a:pt x="27" y="209"/>
                  <a:pt x="21" y="231"/>
                  <a:pt x="18" y="253"/>
                </a:cubicBezTo>
                <a:cubicBezTo>
                  <a:pt x="0" y="354"/>
                  <a:pt x="19" y="455"/>
                  <a:pt x="65" y="542"/>
                </a:cubicBezTo>
                <a:cubicBezTo>
                  <a:pt x="111" y="627"/>
                  <a:pt x="185" y="698"/>
                  <a:pt x="279" y="740"/>
                </a:cubicBezTo>
                <a:cubicBezTo>
                  <a:pt x="281" y="695"/>
                  <a:pt x="281" y="695"/>
                  <a:pt x="281" y="695"/>
                </a:cubicBezTo>
                <a:cubicBezTo>
                  <a:pt x="203" y="656"/>
                  <a:pt x="141" y="595"/>
                  <a:pt x="102" y="52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id-ID">
              <a:latin typeface="Agency FB" panose="020B0503020202020204" pitchFamily="34" charset="0"/>
            </a:endParaRPr>
          </a:p>
        </p:txBody>
      </p:sp>
      <p:sp>
        <p:nvSpPr>
          <p:cNvPr id="14" name="Freeform 15"/>
          <p:cNvSpPr>
            <a:spLocks/>
          </p:cNvSpPr>
          <p:nvPr/>
        </p:nvSpPr>
        <p:spPr bwMode="auto">
          <a:xfrm>
            <a:off x="3396002" y="4429397"/>
            <a:ext cx="694202" cy="672443"/>
          </a:xfrm>
          <a:custGeom>
            <a:avLst/>
            <a:gdLst>
              <a:gd name="T0" fmla="*/ 38 w 283"/>
              <a:gd name="T1" fmla="*/ 10 h 274"/>
              <a:gd name="T2" fmla="*/ 37 w 283"/>
              <a:gd name="T3" fmla="*/ 10 h 274"/>
              <a:gd name="T4" fmla="*/ 20 w 283"/>
              <a:gd name="T5" fmla="*/ 0 h 274"/>
              <a:gd name="T6" fmla="*/ 0 w 283"/>
              <a:gd name="T7" fmla="*/ 21 h 274"/>
              <a:gd name="T8" fmla="*/ 3 w 283"/>
              <a:gd name="T9" fmla="*/ 32 h 274"/>
              <a:gd name="T10" fmla="*/ 281 w 283"/>
              <a:gd name="T11" fmla="*/ 274 h 274"/>
              <a:gd name="T12" fmla="*/ 283 w 283"/>
              <a:gd name="T13" fmla="*/ 230 h 274"/>
              <a:gd name="T14" fmla="*/ 38 w 283"/>
              <a:gd name="T15" fmla="*/ 1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74">
                <a:moveTo>
                  <a:pt x="38" y="10"/>
                </a:moveTo>
                <a:cubicBezTo>
                  <a:pt x="37" y="10"/>
                  <a:pt x="37" y="10"/>
                  <a:pt x="37" y="10"/>
                </a:cubicBezTo>
                <a:cubicBezTo>
                  <a:pt x="34" y="4"/>
                  <a:pt x="27" y="0"/>
                  <a:pt x="20" y="0"/>
                </a:cubicBezTo>
                <a:cubicBezTo>
                  <a:pt x="9" y="0"/>
                  <a:pt x="0" y="10"/>
                  <a:pt x="0" y="21"/>
                </a:cubicBezTo>
                <a:cubicBezTo>
                  <a:pt x="0" y="25"/>
                  <a:pt x="1" y="29"/>
                  <a:pt x="3" y="32"/>
                </a:cubicBezTo>
                <a:cubicBezTo>
                  <a:pt x="62" y="140"/>
                  <a:pt x="158" y="228"/>
                  <a:pt x="281" y="274"/>
                </a:cubicBezTo>
                <a:cubicBezTo>
                  <a:pt x="283" y="230"/>
                  <a:pt x="283" y="230"/>
                  <a:pt x="283" y="230"/>
                </a:cubicBezTo>
                <a:cubicBezTo>
                  <a:pt x="175" y="186"/>
                  <a:pt x="90" y="107"/>
                  <a:pt x="38" y="10"/>
                </a:cubicBezTo>
                <a:close/>
              </a:path>
            </a:pathLst>
          </a:custGeom>
          <a:solidFill>
            <a:srgbClr val="4E80BB"/>
          </a:solidFill>
          <a:ln>
            <a:noFill/>
          </a:ln>
        </p:spPr>
        <p:txBody>
          <a:bodyPr vert="horz" wrap="square" lIns="68580" tIns="34290" rIns="68580" bIns="34290" numCol="1" anchor="t" anchorCtr="0" compatLnSpc="1">
            <a:prstTxWarp prst="textNoShape">
              <a:avLst/>
            </a:prstTxWarp>
          </a:bodyPr>
          <a:lstStyle/>
          <a:p>
            <a:endParaRPr lang="id-ID">
              <a:latin typeface="Agency FB" panose="020B0503020202020204" pitchFamily="34" charset="0"/>
            </a:endParaRPr>
          </a:p>
        </p:txBody>
      </p:sp>
      <p:sp>
        <p:nvSpPr>
          <p:cNvPr id="15" name="Freeform 16"/>
          <p:cNvSpPr>
            <a:spLocks/>
          </p:cNvSpPr>
          <p:nvPr/>
        </p:nvSpPr>
        <p:spPr bwMode="auto">
          <a:xfrm>
            <a:off x="4945005" y="3253396"/>
            <a:ext cx="828898" cy="1760372"/>
          </a:xfrm>
          <a:custGeom>
            <a:avLst/>
            <a:gdLst>
              <a:gd name="T0" fmla="*/ 257 w 338"/>
              <a:gd name="T1" fmla="*/ 11 h 717"/>
              <a:gd name="T2" fmla="*/ 254 w 338"/>
              <a:gd name="T3" fmla="*/ 7 h 717"/>
              <a:gd name="T4" fmla="*/ 254 w 338"/>
              <a:gd name="T5" fmla="*/ 6 h 717"/>
              <a:gd name="T6" fmla="*/ 239 w 338"/>
              <a:gd name="T7" fmla="*/ 0 h 717"/>
              <a:gd name="T8" fmla="*/ 220 w 338"/>
              <a:gd name="T9" fmla="*/ 19 h 717"/>
              <a:gd name="T10" fmla="*/ 224 w 338"/>
              <a:gd name="T11" fmla="*/ 29 h 717"/>
              <a:gd name="T12" fmla="*/ 223 w 338"/>
              <a:gd name="T13" fmla="*/ 29 h 717"/>
              <a:gd name="T14" fmla="*/ 275 w 338"/>
              <a:gd name="T15" fmla="*/ 353 h 717"/>
              <a:gd name="T16" fmla="*/ 263 w 338"/>
              <a:gd name="T17" fmla="*/ 399 h 717"/>
              <a:gd name="T18" fmla="*/ 3 w 338"/>
              <a:gd name="T19" fmla="*/ 675 h 717"/>
              <a:gd name="T20" fmla="*/ 0 w 338"/>
              <a:gd name="T21" fmla="*/ 717 h 717"/>
              <a:gd name="T22" fmla="*/ 299 w 338"/>
              <a:gd name="T23" fmla="*/ 411 h 717"/>
              <a:gd name="T24" fmla="*/ 304 w 338"/>
              <a:gd name="T25" fmla="*/ 396 h 717"/>
              <a:gd name="T26" fmla="*/ 307 w 338"/>
              <a:gd name="T27" fmla="*/ 385 h 717"/>
              <a:gd name="T28" fmla="*/ 308 w 338"/>
              <a:gd name="T29" fmla="*/ 381 h 717"/>
              <a:gd name="T30" fmla="*/ 314 w 338"/>
              <a:gd name="T31" fmla="*/ 352 h 717"/>
              <a:gd name="T32" fmla="*/ 315 w 338"/>
              <a:gd name="T33" fmla="*/ 347 h 717"/>
              <a:gd name="T34" fmla="*/ 257 w 338"/>
              <a:gd name="T35" fmla="*/ 1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717">
                <a:moveTo>
                  <a:pt x="257" y="11"/>
                </a:moveTo>
                <a:cubicBezTo>
                  <a:pt x="256" y="10"/>
                  <a:pt x="255" y="8"/>
                  <a:pt x="254" y="7"/>
                </a:cubicBezTo>
                <a:cubicBezTo>
                  <a:pt x="254" y="6"/>
                  <a:pt x="254" y="6"/>
                  <a:pt x="254" y="6"/>
                </a:cubicBezTo>
                <a:cubicBezTo>
                  <a:pt x="250" y="2"/>
                  <a:pt x="245" y="0"/>
                  <a:pt x="239" y="0"/>
                </a:cubicBezTo>
                <a:cubicBezTo>
                  <a:pt x="229" y="0"/>
                  <a:pt x="220" y="8"/>
                  <a:pt x="220" y="19"/>
                </a:cubicBezTo>
                <a:cubicBezTo>
                  <a:pt x="220" y="22"/>
                  <a:pt x="222" y="26"/>
                  <a:pt x="224" y="29"/>
                </a:cubicBezTo>
                <a:cubicBezTo>
                  <a:pt x="223" y="29"/>
                  <a:pt x="223" y="29"/>
                  <a:pt x="223" y="29"/>
                </a:cubicBezTo>
                <a:cubicBezTo>
                  <a:pt x="279" y="124"/>
                  <a:pt x="300" y="239"/>
                  <a:pt x="275" y="353"/>
                </a:cubicBezTo>
                <a:cubicBezTo>
                  <a:pt x="272" y="368"/>
                  <a:pt x="268" y="384"/>
                  <a:pt x="263" y="399"/>
                </a:cubicBezTo>
                <a:cubicBezTo>
                  <a:pt x="220" y="530"/>
                  <a:pt x="122" y="627"/>
                  <a:pt x="3" y="675"/>
                </a:cubicBezTo>
                <a:cubicBezTo>
                  <a:pt x="0" y="717"/>
                  <a:pt x="0" y="717"/>
                  <a:pt x="0" y="717"/>
                </a:cubicBezTo>
                <a:cubicBezTo>
                  <a:pt x="136" y="668"/>
                  <a:pt x="250" y="559"/>
                  <a:pt x="299" y="411"/>
                </a:cubicBezTo>
                <a:cubicBezTo>
                  <a:pt x="301" y="406"/>
                  <a:pt x="302" y="401"/>
                  <a:pt x="304" y="396"/>
                </a:cubicBezTo>
                <a:cubicBezTo>
                  <a:pt x="305" y="392"/>
                  <a:pt x="306" y="389"/>
                  <a:pt x="307" y="385"/>
                </a:cubicBezTo>
                <a:cubicBezTo>
                  <a:pt x="307" y="384"/>
                  <a:pt x="307" y="383"/>
                  <a:pt x="308" y="381"/>
                </a:cubicBezTo>
                <a:cubicBezTo>
                  <a:pt x="310" y="372"/>
                  <a:pt x="313" y="362"/>
                  <a:pt x="314" y="352"/>
                </a:cubicBezTo>
                <a:cubicBezTo>
                  <a:pt x="315" y="351"/>
                  <a:pt x="315" y="349"/>
                  <a:pt x="315" y="347"/>
                </a:cubicBezTo>
                <a:cubicBezTo>
                  <a:pt x="338" y="229"/>
                  <a:pt x="315" y="110"/>
                  <a:pt x="257" y="11"/>
                </a:cubicBezTo>
                <a:close/>
              </a:path>
            </a:pathLst>
          </a:custGeom>
          <a:solidFill>
            <a:srgbClr val="00B0F0"/>
          </a:solidFill>
          <a:ln>
            <a:noFill/>
          </a:ln>
        </p:spPr>
        <p:txBody>
          <a:bodyPr vert="horz" wrap="square" lIns="68580" tIns="34290" rIns="68580" bIns="34290" numCol="1" anchor="t" anchorCtr="0" compatLnSpc="1">
            <a:prstTxWarp prst="textNoShape">
              <a:avLst/>
            </a:prstTxWarp>
          </a:bodyPr>
          <a:lstStyle/>
          <a:p>
            <a:endParaRPr lang="id-ID">
              <a:latin typeface="Agency FB" panose="020B0503020202020204" pitchFamily="34" charset="0"/>
            </a:endParaRPr>
          </a:p>
        </p:txBody>
      </p:sp>
      <p:sp>
        <p:nvSpPr>
          <p:cNvPr id="16" name="Freeform 17"/>
          <p:cNvSpPr>
            <a:spLocks/>
          </p:cNvSpPr>
          <p:nvPr/>
        </p:nvSpPr>
        <p:spPr bwMode="auto">
          <a:xfrm>
            <a:off x="4826887" y="2836875"/>
            <a:ext cx="853764" cy="2073280"/>
          </a:xfrm>
          <a:custGeom>
            <a:avLst/>
            <a:gdLst>
              <a:gd name="T0" fmla="*/ 271 w 348"/>
              <a:gd name="T1" fmla="*/ 199 h 845"/>
              <a:gd name="T2" fmla="*/ 25 w 348"/>
              <a:gd name="T3" fmla="*/ 1 h 845"/>
              <a:gd name="T4" fmla="*/ 25 w 348"/>
              <a:gd name="T5" fmla="*/ 1 h 845"/>
              <a:gd name="T6" fmla="*/ 21 w 348"/>
              <a:gd name="T7" fmla="*/ 0 h 845"/>
              <a:gd name="T8" fmla="*/ 0 w 348"/>
              <a:gd name="T9" fmla="*/ 21 h 845"/>
              <a:gd name="T10" fmla="*/ 17 w 348"/>
              <a:gd name="T11" fmla="*/ 42 h 845"/>
              <a:gd name="T12" fmla="*/ 238 w 348"/>
              <a:gd name="T13" fmla="*/ 225 h 845"/>
              <a:gd name="T14" fmla="*/ 280 w 348"/>
              <a:gd name="T15" fmla="*/ 525 h 845"/>
              <a:gd name="T16" fmla="*/ 271 w 348"/>
              <a:gd name="T17" fmla="*/ 556 h 845"/>
              <a:gd name="T18" fmla="*/ 55 w 348"/>
              <a:gd name="T19" fmla="*/ 798 h 845"/>
              <a:gd name="T20" fmla="*/ 51 w 348"/>
              <a:gd name="T21" fmla="*/ 845 h 845"/>
              <a:gd name="T22" fmla="*/ 311 w 348"/>
              <a:gd name="T23" fmla="*/ 569 h 845"/>
              <a:gd name="T24" fmla="*/ 323 w 348"/>
              <a:gd name="T25" fmla="*/ 523 h 845"/>
              <a:gd name="T26" fmla="*/ 271 w 348"/>
              <a:gd name="T27" fmla="*/ 19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845">
                <a:moveTo>
                  <a:pt x="271" y="199"/>
                </a:moveTo>
                <a:cubicBezTo>
                  <a:pt x="218" y="109"/>
                  <a:pt x="133" y="36"/>
                  <a:pt x="25" y="1"/>
                </a:cubicBezTo>
                <a:cubicBezTo>
                  <a:pt x="25" y="1"/>
                  <a:pt x="25" y="1"/>
                  <a:pt x="25" y="1"/>
                </a:cubicBezTo>
                <a:cubicBezTo>
                  <a:pt x="24" y="1"/>
                  <a:pt x="22" y="0"/>
                  <a:pt x="21" y="0"/>
                </a:cubicBezTo>
                <a:cubicBezTo>
                  <a:pt x="9" y="0"/>
                  <a:pt x="0" y="10"/>
                  <a:pt x="0" y="21"/>
                </a:cubicBezTo>
                <a:cubicBezTo>
                  <a:pt x="0" y="32"/>
                  <a:pt x="7" y="40"/>
                  <a:pt x="17" y="42"/>
                </a:cubicBezTo>
                <a:cubicBezTo>
                  <a:pt x="114" y="75"/>
                  <a:pt x="190" y="142"/>
                  <a:pt x="238" y="225"/>
                </a:cubicBezTo>
                <a:cubicBezTo>
                  <a:pt x="288" y="313"/>
                  <a:pt x="306" y="420"/>
                  <a:pt x="280" y="525"/>
                </a:cubicBezTo>
                <a:cubicBezTo>
                  <a:pt x="277" y="535"/>
                  <a:pt x="274" y="545"/>
                  <a:pt x="271" y="556"/>
                </a:cubicBezTo>
                <a:cubicBezTo>
                  <a:pt x="234" y="667"/>
                  <a:pt x="154" y="752"/>
                  <a:pt x="55" y="798"/>
                </a:cubicBezTo>
                <a:cubicBezTo>
                  <a:pt x="51" y="845"/>
                  <a:pt x="51" y="845"/>
                  <a:pt x="51" y="845"/>
                </a:cubicBezTo>
                <a:cubicBezTo>
                  <a:pt x="170" y="797"/>
                  <a:pt x="268" y="700"/>
                  <a:pt x="311" y="569"/>
                </a:cubicBezTo>
                <a:cubicBezTo>
                  <a:pt x="316" y="554"/>
                  <a:pt x="320" y="538"/>
                  <a:pt x="323" y="523"/>
                </a:cubicBezTo>
                <a:cubicBezTo>
                  <a:pt x="348" y="409"/>
                  <a:pt x="327" y="294"/>
                  <a:pt x="271" y="19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a:latin typeface="Agency FB" panose="020B0503020202020204" pitchFamily="34" charset="0"/>
            </a:endParaRPr>
          </a:p>
        </p:txBody>
      </p:sp>
      <p:sp>
        <p:nvSpPr>
          <p:cNvPr id="17" name="Freeform 18"/>
          <p:cNvSpPr>
            <a:spLocks/>
          </p:cNvSpPr>
          <p:nvPr/>
        </p:nvSpPr>
        <p:spPr bwMode="auto">
          <a:xfrm>
            <a:off x="4934644" y="4068824"/>
            <a:ext cx="885884" cy="1052700"/>
          </a:xfrm>
          <a:custGeom>
            <a:avLst/>
            <a:gdLst>
              <a:gd name="T0" fmla="*/ 340 w 361"/>
              <a:gd name="T1" fmla="*/ 0 h 429"/>
              <a:gd name="T2" fmla="*/ 319 w 361"/>
              <a:gd name="T3" fmla="*/ 15 h 429"/>
              <a:gd name="T4" fmla="*/ 319 w 361"/>
              <a:gd name="T5" fmla="*/ 20 h 429"/>
              <a:gd name="T6" fmla="*/ 318 w 361"/>
              <a:gd name="T7" fmla="*/ 20 h 429"/>
              <a:gd name="T8" fmla="*/ 312 w 361"/>
              <a:gd name="T9" fmla="*/ 49 h 429"/>
              <a:gd name="T10" fmla="*/ 311 w 361"/>
              <a:gd name="T11" fmla="*/ 53 h 429"/>
              <a:gd name="T12" fmla="*/ 308 w 361"/>
              <a:gd name="T13" fmla="*/ 64 h 429"/>
              <a:gd name="T14" fmla="*/ 303 w 361"/>
              <a:gd name="T15" fmla="*/ 79 h 429"/>
              <a:gd name="T16" fmla="*/ 4 w 361"/>
              <a:gd name="T17" fmla="*/ 385 h 429"/>
              <a:gd name="T18" fmla="*/ 0 w 361"/>
              <a:gd name="T19" fmla="*/ 429 h 429"/>
              <a:gd name="T20" fmla="*/ 342 w 361"/>
              <a:gd name="T21" fmla="*/ 92 h 429"/>
              <a:gd name="T22" fmla="*/ 358 w 361"/>
              <a:gd name="T23" fmla="*/ 33 h 429"/>
              <a:gd name="T24" fmla="*/ 361 w 361"/>
              <a:gd name="T25" fmla="*/ 22 h 429"/>
              <a:gd name="T26" fmla="*/ 340 w 361"/>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29">
                <a:moveTo>
                  <a:pt x="340" y="0"/>
                </a:moveTo>
                <a:cubicBezTo>
                  <a:pt x="330" y="0"/>
                  <a:pt x="322" y="7"/>
                  <a:pt x="319" y="15"/>
                </a:cubicBezTo>
                <a:cubicBezTo>
                  <a:pt x="319" y="17"/>
                  <a:pt x="319" y="18"/>
                  <a:pt x="319" y="20"/>
                </a:cubicBezTo>
                <a:cubicBezTo>
                  <a:pt x="318" y="20"/>
                  <a:pt x="318" y="20"/>
                  <a:pt x="318" y="20"/>
                </a:cubicBezTo>
                <a:cubicBezTo>
                  <a:pt x="317" y="30"/>
                  <a:pt x="314" y="40"/>
                  <a:pt x="312" y="49"/>
                </a:cubicBezTo>
                <a:cubicBezTo>
                  <a:pt x="311" y="51"/>
                  <a:pt x="311" y="52"/>
                  <a:pt x="311" y="53"/>
                </a:cubicBezTo>
                <a:cubicBezTo>
                  <a:pt x="310" y="57"/>
                  <a:pt x="309" y="60"/>
                  <a:pt x="308" y="64"/>
                </a:cubicBezTo>
                <a:cubicBezTo>
                  <a:pt x="306" y="69"/>
                  <a:pt x="305" y="74"/>
                  <a:pt x="303" y="79"/>
                </a:cubicBezTo>
                <a:cubicBezTo>
                  <a:pt x="254" y="227"/>
                  <a:pt x="140" y="336"/>
                  <a:pt x="4" y="385"/>
                </a:cubicBezTo>
                <a:cubicBezTo>
                  <a:pt x="0" y="429"/>
                  <a:pt x="0" y="429"/>
                  <a:pt x="0" y="429"/>
                </a:cubicBezTo>
                <a:cubicBezTo>
                  <a:pt x="156" y="380"/>
                  <a:pt x="287" y="259"/>
                  <a:pt x="342" y="92"/>
                </a:cubicBezTo>
                <a:cubicBezTo>
                  <a:pt x="348" y="72"/>
                  <a:pt x="354" y="53"/>
                  <a:pt x="358" y="33"/>
                </a:cubicBezTo>
                <a:cubicBezTo>
                  <a:pt x="360" y="30"/>
                  <a:pt x="361" y="26"/>
                  <a:pt x="361" y="22"/>
                </a:cubicBezTo>
                <a:cubicBezTo>
                  <a:pt x="361" y="10"/>
                  <a:pt x="351" y="0"/>
                  <a:pt x="340" y="0"/>
                </a:cubicBezTo>
                <a:close/>
              </a:path>
            </a:pathLst>
          </a:custGeom>
          <a:solidFill>
            <a:srgbClr val="4E80BB"/>
          </a:solidFill>
          <a:ln>
            <a:noFill/>
          </a:ln>
        </p:spPr>
        <p:txBody>
          <a:bodyPr vert="horz" wrap="square" lIns="68580" tIns="34290" rIns="68580" bIns="34290" numCol="1" anchor="t" anchorCtr="0" compatLnSpc="1">
            <a:prstTxWarp prst="textNoShape">
              <a:avLst/>
            </a:prstTxWarp>
          </a:bodyPr>
          <a:lstStyle/>
          <a:p>
            <a:endParaRPr lang="id-ID">
              <a:latin typeface="Agency FB" panose="020B0503020202020204" pitchFamily="34" charset="0"/>
            </a:endParaRPr>
          </a:p>
        </p:txBody>
      </p:sp>
      <p:sp>
        <p:nvSpPr>
          <p:cNvPr id="18" name="Freeform 20"/>
          <p:cNvSpPr>
            <a:spLocks/>
          </p:cNvSpPr>
          <p:nvPr/>
        </p:nvSpPr>
        <p:spPr bwMode="auto">
          <a:xfrm>
            <a:off x="4471497" y="4628331"/>
            <a:ext cx="14506" cy="31084"/>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600" b="1">
              <a:latin typeface="Agency FB" panose="020B0503020202020204" pitchFamily="34" charset="0"/>
            </a:endParaRPr>
          </a:p>
        </p:txBody>
      </p:sp>
      <p:sp>
        <p:nvSpPr>
          <p:cNvPr id="19" name="Rectangle 31"/>
          <p:cNvSpPr>
            <a:spLocks noChangeArrowheads="1"/>
          </p:cNvSpPr>
          <p:nvPr/>
        </p:nvSpPr>
        <p:spPr bwMode="auto">
          <a:xfrm>
            <a:off x="4505693" y="4703968"/>
            <a:ext cx="1037" cy="207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600" b="1">
              <a:latin typeface="Agency FB" panose="020B0503020202020204" pitchFamily="34" charset="0"/>
            </a:endParaRPr>
          </a:p>
        </p:txBody>
      </p:sp>
      <p:sp>
        <p:nvSpPr>
          <p:cNvPr id="20" name="Freeform 131"/>
          <p:cNvSpPr>
            <a:spLocks noEditPoints="1"/>
          </p:cNvSpPr>
          <p:nvPr/>
        </p:nvSpPr>
        <p:spPr bwMode="auto">
          <a:xfrm>
            <a:off x="3848612" y="3354746"/>
            <a:ext cx="1502467" cy="1789575"/>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a:latin typeface="Agency FB" panose="020B0503020202020204" pitchFamily="34" charset="0"/>
            </a:endParaRPr>
          </a:p>
        </p:txBody>
      </p:sp>
      <p:cxnSp>
        <p:nvCxnSpPr>
          <p:cNvPr id="89" name="Line"/>
          <p:cNvCxnSpPr/>
          <p:nvPr/>
        </p:nvCxnSpPr>
        <p:spPr>
          <a:xfrm flipH="1" flipV="1">
            <a:off x="2797318" y="2726002"/>
            <a:ext cx="613193" cy="530420"/>
          </a:xfrm>
          <a:prstGeom prst="line">
            <a:avLst/>
          </a:prstGeom>
          <a:ln w="12700" cap="flat">
            <a:solidFill>
              <a:schemeClr val="bg1">
                <a:lumMod val="75000"/>
              </a:schemeClr>
            </a:solidFill>
            <a:prstDash val="dash"/>
            <a:miter lim="800000"/>
          </a:ln>
        </p:spPr>
      </p:cxnSp>
      <p:grpSp>
        <p:nvGrpSpPr>
          <p:cNvPr id="2" name="组合 1"/>
          <p:cNvGrpSpPr/>
          <p:nvPr/>
        </p:nvGrpSpPr>
        <p:grpSpPr>
          <a:xfrm>
            <a:off x="2244720" y="2159001"/>
            <a:ext cx="899932" cy="856858"/>
            <a:chOff x="2243959" y="2112361"/>
            <a:chExt cx="997900" cy="950136"/>
          </a:xfrm>
        </p:grpSpPr>
        <p:grpSp>
          <p:nvGrpSpPr>
            <p:cNvPr id="85" name="组合 84"/>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grpSp>
        <p:sp>
          <p:nvSpPr>
            <p:cNvPr id="88" name="TextBox 87"/>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a:solidFill>
                    <a:srgbClr val="4E80BB"/>
                  </a:solidFill>
                  <a:latin typeface="微软雅黑" pitchFamily="34" charset="-122"/>
                  <a:ea typeface="微软雅黑" pitchFamily="34" charset="-122"/>
                </a:rPr>
                <a:t>填加</a:t>
              </a:r>
              <a:endParaRPr lang="en-US" altLang="zh-CN" sz="1400" b="1" dirty="0">
                <a:solidFill>
                  <a:srgbClr val="4E80BB"/>
                </a:solidFill>
                <a:latin typeface="微软雅黑" pitchFamily="34" charset="-122"/>
                <a:ea typeface="微软雅黑" pitchFamily="34" charset="-122"/>
              </a:endParaRPr>
            </a:p>
            <a:p>
              <a:pPr algn="ctr"/>
              <a:r>
                <a:rPr lang="zh-CN" altLang="en-US" sz="1400" b="1" dirty="0">
                  <a:solidFill>
                    <a:srgbClr val="4E80BB"/>
                  </a:solidFill>
                  <a:latin typeface="微软雅黑" pitchFamily="34" charset="-122"/>
                  <a:ea typeface="微软雅黑" pitchFamily="34" charset="-122"/>
                </a:rPr>
                <a:t>标题</a:t>
              </a:r>
            </a:p>
          </p:txBody>
        </p:sp>
      </p:grpSp>
      <p:grpSp>
        <p:nvGrpSpPr>
          <p:cNvPr id="95" name="组合 94"/>
          <p:cNvGrpSpPr/>
          <p:nvPr/>
        </p:nvGrpSpPr>
        <p:grpSpPr>
          <a:xfrm>
            <a:off x="1191112" y="1981167"/>
            <a:ext cx="899932" cy="856858"/>
            <a:chOff x="2243959" y="2112361"/>
            <a:chExt cx="997900" cy="950136"/>
          </a:xfrm>
        </p:grpSpPr>
        <p:grpSp>
          <p:nvGrpSpPr>
            <p:cNvPr id="96" name="组合 9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7" name="TextBox 96"/>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a:solidFill>
                    <a:schemeClr val="accent4"/>
                  </a:solidFill>
                  <a:latin typeface="微软雅黑" pitchFamily="34" charset="-122"/>
                  <a:ea typeface="微软雅黑" pitchFamily="34" charset="-122"/>
                </a:rPr>
                <a:t>填加</a:t>
              </a:r>
              <a:endParaRPr lang="en-US" altLang="zh-CN" sz="1400" b="1" dirty="0">
                <a:solidFill>
                  <a:schemeClr val="accent4"/>
                </a:solidFill>
                <a:latin typeface="微软雅黑" pitchFamily="34" charset="-122"/>
                <a:ea typeface="微软雅黑" pitchFamily="34" charset="-122"/>
              </a:endParaRPr>
            </a:p>
            <a:p>
              <a:pPr algn="ctr"/>
              <a:r>
                <a:rPr lang="zh-CN" altLang="en-US" sz="1400" b="1" dirty="0">
                  <a:solidFill>
                    <a:schemeClr val="accent4"/>
                  </a:solidFill>
                  <a:latin typeface="微软雅黑" pitchFamily="34" charset="-122"/>
                  <a:ea typeface="微软雅黑" pitchFamily="34" charset="-122"/>
                </a:rPr>
                <a:t>标题</a:t>
              </a:r>
            </a:p>
          </p:txBody>
        </p:sp>
      </p:grpSp>
      <p:grpSp>
        <p:nvGrpSpPr>
          <p:cNvPr id="105" name="组合 104"/>
          <p:cNvGrpSpPr/>
          <p:nvPr/>
        </p:nvGrpSpPr>
        <p:grpSpPr>
          <a:xfrm>
            <a:off x="3571565" y="1531434"/>
            <a:ext cx="899932" cy="856858"/>
            <a:chOff x="2243959" y="2112361"/>
            <a:chExt cx="997900" cy="950136"/>
          </a:xfrm>
        </p:grpSpPr>
        <p:grpSp>
          <p:nvGrpSpPr>
            <p:cNvPr id="106" name="组合 10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sp>
            <p:nvSpPr>
              <p:cNvPr id="109" name="椭圆 1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grpSp>
        <p:sp>
          <p:nvSpPr>
            <p:cNvPr id="107" name="TextBox 106"/>
            <p:cNvSpPr txBox="1"/>
            <p:nvPr/>
          </p:nvSpPr>
          <p:spPr>
            <a:xfrm>
              <a:off x="2243959" y="2388900"/>
              <a:ext cx="997900" cy="409538"/>
            </a:xfrm>
            <a:prstGeom prst="rect">
              <a:avLst/>
            </a:prstGeom>
            <a:noFill/>
          </p:spPr>
          <p:txBody>
            <a:bodyPr wrap="square" lIns="0" tIns="0" rIns="0" bIns="0" rtlCol="0">
              <a:spAutoFit/>
            </a:bodyPr>
            <a:lstStyle/>
            <a:p>
              <a:pPr algn="ctr"/>
              <a:r>
                <a:rPr lang="zh-CN" altLang="en-US" sz="1200" b="1" dirty="0">
                  <a:solidFill>
                    <a:srgbClr val="4E80BB"/>
                  </a:solidFill>
                  <a:latin typeface="微软雅黑" pitchFamily="34" charset="-122"/>
                  <a:ea typeface="微软雅黑" pitchFamily="34" charset="-122"/>
                </a:rPr>
                <a:t>填加</a:t>
              </a:r>
              <a:endParaRPr lang="en-US" altLang="zh-CN" sz="1200" b="1" dirty="0">
                <a:solidFill>
                  <a:srgbClr val="4E80BB"/>
                </a:solidFill>
                <a:latin typeface="微软雅黑" pitchFamily="34" charset="-122"/>
                <a:ea typeface="微软雅黑" pitchFamily="34" charset="-122"/>
              </a:endParaRPr>
            </a:p>
            <a:p>
              <a:pPr algn="ctr"/>
              <a:r>
                <a:rPr lang="zh-CN" altLang="en-US" sz="1200" b="1" dirty="0">
                  <a:solidFill>
                    <a:srgbClr val="4E80BB"/>
                  </a:solidFill>
                  <a:latin typeface="微软雅黑" pitchFamily="34" charset="-122"/>
                  <a:ea typeface="微软雅黑" pitchFamily="34" charset="-122"/>
                </a:rPr>
                <a:t>标题</a:t>
              </a:r>
            </a:p>
          </p:txBody>
        </p:sp>
      </p:grpSp>
      <p:grpSp>
        <p:nvGrpSpPr>
          <p:cNvPr id="110" name="组合 109"/>
          <p:cNvGrpSpPr/>
          <p:nvPr/>
        </p:nvGrpSpPr>
        <p:grpSpPr>
          <a:xfrm>
            <a:off x="5153829" y="1642188"/>
            <a:ext cx="899932" cy="856858"/>
            <a:chOff x="2243959" y="2112361"/>
            <a:chExt cx="997900" cy="950136"/>
          </a:xfrm>
        </p:grpSpPr>
        <p:grpSp>
          <p:nvGrpSpPr>
            <p:cNvPr id="111" name="组合 11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sp>
            <p:nvSpPr>
              <p:cNvPr id="114" name="椭圆 1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grpSp>
        <p:sp>
          <p:nvSpPr>
            <p:cNvPr id="112" name="TextBox 111"/>
            <p:cNvSpPr txBox="1"/>
            <p:nvPr/>
          </p:nvSpPr>
          <p:spPr>
            <a:xfrm>
              <a:off x="2243959" y="2345937"/>
              <a:ext cx="997900" cy="477794"/>
            </a:xfrm>
            <a:prstGeom prst="rect">
              <a:avLst/>
            </a:prstGeom>
            <a:noFill/>
          </p:spPr>
          <p:txBody>
            <a:bodyPr wrap="square" lIns="0" tIns="0" rIns="0" bIns="0" rtlCol="0">
              <a:spAutoFit/>
            </a:bodyPr>
            <a:lstStyle/>
            <a:p>
              <a:pPr algn="ctr"/>
              <a:r>
                <a:rPr lang="zh-CN" altLang="en-US" sz="1400" b="1" dirty="0">
                  <a:solidFill>
                    <a:srgbClr val="4E80BB"/>
                  </a:solidFill>
                  <a:latin typeface="微软雅黑" pitchFamily="34" charset="-122"/>
                  <a:ea typeface="微软雅黑" pitchFamily="34" charset="-122"/>
                </a:rPr>
                <a:t>填加</a:t>
              </a:r>
              <a:endParaRPr lang="en-US" altLang="zh-CN" sz="1400" b="1" dirty="0">
                <a:solidFill>
                  <a:srgbClr val="4E80BB"/>
                </a:solidFill>
                <a:latin typeface="微软雅黑" pitchFamily="34" charset="-122"/>
                <a:ea typeface="微软雅黑" pitchFamily="34" charset="-122"/>
              </a:endParaRPr>
            </a:p>
            <a:p>
              <a:pPr algn="ctr"/>
              <a:r>
                <a:rPr lang="zh-CN" altLang="en-US" sz="1400" b="1" dirty="0">
                  <a:solidFill>
                    <a:srgbClr val="4E80BB"/>
                  </a:solidFill>
                  <a:latin typeface="微软雅黑" pitchFamily="34" charset="-122"/>
                  <a:ea typeface="微软雅黑" pitchFamily="34" charset="-122"/>
                </a:rPr>
                <a:t>标题</a:t>
              </a:r>
            </a:p>
          </p:txBody>
        </p:sp>
      </p:grpSp>
      <p:grpSp>
        <p:nvGrpSpPr>
          <p:cNvPr id="115" name="组合 114"/>
          <p:cNvGrpSpPr/>
          <p:nvPr/>
        </p:nvGrpSpPr>
        <p:grpSpPr>
          <a:xfrm>
            <a:off x="6365476" y="1358724"/>
            <a:ext cx="899932" cy="856858"/>
            <a:chOff x="2243959" y="2112361"/>
            <a:chExt cx="997900" cy="950136"/>
          </a:xfrm>
        </p:grpSpPr>
        <p:grpSp>
          <p:nvGrpSpPr>
            <p:cNvPr id="116" name="组合 11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9" name="椭圆 1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7" name="TextBox 116"/>
            <p:cNvSpPr txBox="1"/>
            <p:nvPr/>
          </p:nvSpPr>
          <p:spPr>
            <a:xfrm>
              <a:off x="2243959" y="2340869"/>
              <a:ext cx="997900" cy="477794"/>
            </a:xfrm>
            <a:prstGeom prst="rect">
              <a:avLst/>
            </a:prstGeom>
            <a:noFill/>
          </p:spPr>
          <p:txBody>
            <a:bodyPr wrap="square" lIns="0" tIns="0" rIns="0" bIns="0" rtlCol="0">
              <a:spAutoFit/>
            </a:bodyPr>
            <a:lstStyle/>
            <a:p>
              <a:pPr algn="ctr"/>
              <a:r>
                <a:rPr lang="zh-CN" altLang="en-US" sz="1400" b="1" dirty="0">
                  <a:solidFill>
                    <a:schemeClr val="accent1"/>
                  </a:solidFill>
                  <a:latin typeface="微软雅黑" pitchFamily="34" charset="-122"/>
                  <a:ea typeface="微软雅黑" pitchFamily="34" charset="-122"/>
                </a:rPr>
                <a:t>填加</a:t>
              </a:r>
              <a:endParaRPr lang="en-US" altLang="zh-CN" sz="1400" b="1" dirty="0">
                <a:solidFill>
                  <a:schemeClr val="accent1"/>
                </a:solidFill>
                <a:latin typeface="微软雅黑" pitchFamily="34" charset="-122"/>
                <a:ea typeface="微软雅黑" pitchFamily="34" charset="-122"/>
              </a:endParaRPr>
            </a:p>
            <a:p>
              <a:pPr algn="ctr"/>
              <a:r>
                <a:rPr lang="zh-CN" altLang="en-US" sz="1400" b="1" dirty="0">
                  <a:solidFill>
                    <a:schemeClr val="accent1"/>
                  </a:solidFill>
                  <a:latin typeface="微软雅黑" pitchFamily="34" charset="-122"/>
                  <a:ea typeface="微软雅黑" pitchFamily="34" charset="-122"/>
                </a:rPr>
                <a:t>标题</a:t>
              </a:r>
            </a:p>
          </p:txBody>
        </p:sp>
      </p:grpSp>
      <p:grpSp>
        <p:nvGrpSpPr>
          <p:cNvPr id="120" name="组合 119"/>
          <p:cNvGrpSpPr/>
          <p:nvPr/>
        </p:nvGrpSpPr>
        <p:grpSpPr>
          <a:xfrm>
            <a:off x="7311471" y="2369589"/>
            <a:ext cx="710898" cy="676872"/>
            <a:chOff x="2243959" y="2112361"/>
            <a:chExt cx="997900" cy="950136"/>
          </a:xfrm>
        </p:grpSpPr>
        <p:grpSp>
          <p:nvGrpSpPr>
            <p:cNvPr id="121" name="组合 12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4" name="椭圆 1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2" name="TextBox 12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2"/>
                  </a:solidFill>
                  <a:latin typeface="微软雅黑" pitchFamily="34" charset="-122"/>
                  <a:ea typeface="微软雅黑" pitchFamily="34" charset="-122"/>
                </a:rPr>
                <a:t>填加</a:t>
              </a:r>
              <a:endParaRPr lang="en-US" altLang="zh-CN" sz="1100" b="1" dirty="0">
                <a:solidFill>
                  <a:schemeClr val="accent2"/>
                </a:solidFill>
                <a:latin typeface="微软雅黑" pitchFamily="34" charset="-122"/>
                <a:ea typeface="微软雅黑" pitchFamily="34" charset="-122"/>
              </a:endParaRPr>
            </a:p>
            <a:p>
              <a:pPr algn="ctr"/>
              <a:r>
                <a:rPr lang="zh-CN" altLang="en-US" sz="1100" b="1" dirty="0">
                  <a:solidFill>
                    <a:schemeClr val="accent2"/>
                  </a:solidFill>
                  <a:latin typeface="微软雅黑" pitchFamily="34" charset="-122"/>
                  <a:ea typeface="微软雅黑" pitchFamily="34" charset="-122"/>
                </a:rPr>
                <a:t>标题</a:t>
              </a:r>
            </a:p>
          </p:txBody>
        </p:sp>
      </p:grpSp>
      <p:grpSp>
        <p:nvGrpSpPr>
          <p:cNvPr id="125" name="组合 124"/>
          <p:cNvGrpSpPr/>
          <p:nvPr/>
        </p:nvGrpSpPr>
        <p:grpSpPr>
          <a:xfrm>
            <a:off x="2385300" y="1303750"/>
            <a:ext cx="710898" cy="676872"/>
            <a:chOff x="2243959" y="2112361"/>
            <a:chExt cx="997900" cy="950136"/>
          </a:xfrm>
        </p:grpSpPr>
        <p:grpSp>
          <p:nvGrpSpPr>
            <p:cNvPr id="126" name="组合 12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9" name="椭圆 1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7" name="TextBox 12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itchFamily="34" charset="-122"/>
                  <a:ea typeface="微软雅黑" pitchFamily="34" charset="-122"/>
                </a:rPr>
                <a:t>填加</a:t>
              </a:r>
              <a:endParaRPr lang="en-US" altLang="zh-CN" sz="1100" b="1" dirty="0">
                <a:solidFill>
                  <a:schemeClr val="accent1"/>
                </a:solidFill>
                <a:latin typeface="微软雅黑" pitchFamily="34" charset="-122"/>
                <a:ea typeface="微软雅黑" pitchFamily="34" charset="-122"/>
              </a:endParaRPr>
            </a:p>
            <a:p>
              <a:pPr algn="ctr"/>
              <a:r>
                <a:rPr lang="zh-CN" altLang="en-US" sz="1100" b="1" dirty="0">
                  <a:solidFill>
                    <a:schemeClr val="accent1"/>
                  </a:solidFill>
                  <a:latin typeface="微软雅黑" pitchFamily="34" charset="-122"/>
                  <a:ea typeface="微软雅黑" pitchFamily="34" charset="-122"/>
                </a:rPr>
                <a:t>标题</a:t>
              </a:r>
            </a:p>
          </p:txBody>
        </p:sp>
      </p:grpSp>
      <p:grpSp>
        <p:nvGrpSpPr>
          <p:cNvPr id="130" name="组合 129"/>
          <p:cNvGrpSpPr/>
          <p:nvPr/>
        </p:nvGrpSpPr>
        <p:grpSpPr>
          <a:xfrm>
            <a:off x="1403648" y="2998612"/>
            <a:ext cx="710898" cy="676872"/>
            <a:chOff x="2243959" y="2112361"/>
            <a:chExt cx="997900" cy="950136"/>
          </a:xfrm>
        </p:grpSpPr>
        <p:grpSp>
          <p:nvGrpSpPr>
            <p:cNvPr id="131" name="组合 13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34"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32" name="TextBox 13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itchFamily="34" charset="-122"/>
                  <a:ea typeface="微软雅黑" pitchFamily="34" charset="-122"/>
                </a:rPr>
                <a:t>填加</a:t>
              </a:r>
              <a:endParaRPr lang="en-US" altLang="zh-CN" sz="1100" b="1" dirty="0">
                <a:solidFill>
                  <a:schemeClr val="accent1"/>
                </a:solidFill>
                <a:latin typeface="微软雅黑" pitchFamily="34" charset="-122"/>
                <a:ea typeface="微软雅黑" pitchFamily="34" charset="-122"/>
              </a:endParaRPr>
            </a:p>
            <a:p>
              <a:pPr algn="ctr"/>
              <a:r>
                <a:rPr lang="zh-CN" altLang="en-US" sz="1100" b="1" dirty="0">
                  <a:solidFill>
                    <a:schemeClr val="accent1"/>
                  </a:solidFill>
                  <a:latin typeface="微软雅黑" pitchFamily="34" charset="-122"/>
                  <a:ea typeface="微软雅黑" pitchFamily="34" charset="-122"/>
                </a:rPr>
                <a:t>标题</a:t>
              </a:r>
            </a:p>
          </p:txBody>
        </p:sp>
      </p:grpSp>
      <p:grpSp>
        <p:nvGrpSpPr>
          <p:cNvPr id="135" name="组合 134"/>
          <p:cNvGrpSpPr/>
          <p:nvPr/>
        </p:nvGrpSpPr>
        <p:grpSpPr>
          <a:xfrm>
            <a:off x="5855755" y="2627385"/>
            <a:ext cx="710898" cy="676872"/>
            <a:chOff x="2243959" y="2112361"/>
            <a:chExt cx="997900" cy="950136"/>
          </a:xfrm>
        </p:grpSpPr>
        <p:grpSp>
          <p:nvGrpSpPr>
            <p:cNvPr id="136" name="组合 13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sp>
            <p:nvSpPr>
              <p:cNvPr id="139" name="椭圆 1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grpSp>
        <p:sp>
          <p:nvSpPr>
            <p:cNvPr id="137" name="TextBox 13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rgbClr val="4E80BB"/>
                  </a:solidFill>
                  <a:latin typeface="微软雅黑" pitchFamily="34" charset="-122"/>
                  <a:ea typeface="微软雅黑" pitchFamily="34" charset="-122"/>
                </a:rPr>
                <a:t>填加</a:t>
              </a:r>
              <a:endParaRPr lang="en-US" altLang="zh-CN" sz="1100" b="1" dirty="0">
                <a:solidFill>
                  <a:srgbClr val="4E80BB"/>
                </a:solidFill>
                <a:latin typeface="微软雅黑" pitchFamily="34" charset="-122"/>
                <a:ea typeface="微软雅黑" pitchFamily="34" charset="-122"/>
              </a:endParaRPr>
            </a:p>
            <a:p>
              <a:pPr algn="ctr"/>
              <a:r>
                <a:rPr lang="zh-CN" altLang="en-US" sz="1100" b="1" dirty="0">
                  <a:solidFill>
                    <a:srgbClr val="4E80BB"/>
                  </a:solidFill>
                  <a:latin typeface="微软雅黑" pitchFamily="34" charset="-122"/>
                  <a:ea typeface="微软雅黑" pitchFamily="34" charset="-122"/>
                </a:rPr>
                <a:t>标题</a:t>
              </a:r>
            </a:p>
          </p:txBody>
        </p:sp>
      </p:grpSp>
      <p:grpSp>
        <p:nvGrpSpPr>
          <p:cNvPr id="140" name="组合 139"/>
          <p:cNvGrpSpPr/>
          <p:nvPr/>
        </p:nvGrpSpPr>
        <p:grpSpPr>
          <a:xfrm>
            <a:off x="7660430" y="1636045"/>
            <a:ext cx="710898" cy="676872"/>
            <a:chOff x="2243959" y="2112361"/>
            <a:chExt cx="997900" cy="950136"/>
          </a:xfrm>
        </p:grpSpPr>
        <p:grpSp>
          <p:nvGrpSpPr>
            <p:cNvPr id="141" name="组合 14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sp>
            <p:nvSpPr>
              <p:cNvPr id="144" name="椭圆 1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grpSp>
        <p:sp>
          <p:nvSpPr>
            <p:cNvPr id="142" name="TextBox 14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rgbClr val="4E80BB"/>
                  </a:solidFill>
                  <a:latin typeface="微软雅黑" pitchFamily="34" charset="-122"/>
                  <a:ea typeface="微软雅黑" pitchFamily="34" charset="-122"/>
                </a:rPr>
                <a:t>填加</a:t>
              </a:r>
              <a:endParaRPr lang="en-US" altLang="zh-CN" sz="1100" b="1" dirty="0">
                <a:solidFill>
                  <a:srgbClr val="4E80BB"/>
                </a:solidFill>
                <a:latin typeface="微软雅黑" pitchFamily="34" charset="-122"/>
                <a:ea typeface="微软雅黑" pitchFamily="34" charset="-122"/>
              </a:endParaRPr>
            </a:p>
            <a:p>
              <a:pPr algn="ctr"/>
              <a:r>
                <a:rPr lang="zh-CN" altLang="en-US" sz="1100" b="1" dirty="0">
                  <a:solidFill>
                    <a:srgbClr val="4E80BB"/>
                  </a:solidFill>
                  <a:latin typeface="微软雅黑" pitchFamily="34" charset="-122"/>
                  <a:ea typeface="微软雅黑" pitchFamily="34" charset="-122"/>
                </a:rPr>
                <a:t>标题</a:t>
              </a:r>
            </a:p>
          </p:txBody>
        </p:sp>
      </p:grpSp>
      <p:grpSp>
        <p:nvGrpSpPr>
          <p:cNvPr id="145" name="组合 144"/>
          <p:cNvGrpSpPr/>
          <p:nvPr/>
        </p:nvGrpSpPr>
        <p:grpSpPr>
          <a:xfrm>
            <a:off x="6989553" y="3572659"/>
            <a:ext cx="710898" cy="676872"/>
            <a:chOff x="2243959" y="2112361"/>
            <a:chExt cx="997900" cy="950136"/>
          </a:xfrm>
        </p:grpSpPr>
        <p:grpSp>
          <p:nvGrpSpPr>
            <p:cNvPr id="146" name="组合 14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49" name="椭圆 1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47" name="TextBox 14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itchFamily="34" charset="-122"/>
                  <a:ea typeface="微软雅黑" pitchFamily="34" charset="-122"/>
                </a:rPr>
                <a:t>填加</a:t>
              </a:r>
              <a:endParaRPr lang="en-US" altLang="zh-CN" sz="1100" b="1" dirty="0">
                <a:solidFill>
                  <a:schemeClr val="accent1"/>
                </a:solidFill>
                <a:latin typeface="微软雅黑" pitchFamily="34" charset="-122"/>
                <a:ea typeface="微软雅黑" pitchFamily="34" charset="-122"/>
              </a:endParaRPr>
            </a:p>
            <a:p>
              <a:pPr algn="ctr"/>
              <a:r>
                <a:rPr lang="zh-CN" altLang="en-US" sz="1100" b="1" dirty="0">
                  <a:solidFill>
                    <a:schemeClr val="accent1"/>
                  </a:solidFill>
                  <a:latin typeface="微软雅黑" pitchFamily="34" charset="-122"/>
                  <a:ea typeface="微软雅黑" pitchFamily="34" charset="-122"/>
                </a:rPr>
                <a:t>标题</a:t>
              </a:r>
            </a:p>
          </p:txBody>
        </p:sp>
      </p:grpSp>
      <p:grpSp>
        <p:nvGrpSpPr>
          <p:cNvPr id="150" name="组合 149"/>
          <p:cNvGrpSpPr/>
          <p:nvPr/>
        </p:nvGrpSpPr>
        <p:grpSpPr>
          <a:xfrm>
            <a:off x="6680524" y="2912533"/>
            <a:ext cx="618058" cy="588476"/>
            <a:chOff x="2257865" y="2112361"/>
            <a:chExt cx="997900" cy="950136"/>
          </a:xfrm>
        </p:grpSpPr>
        <p:grpSp>
          <p:nvGrpSpPr>
            <p:cNvPr id="151" name="组合 15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4" name="椭圆 1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2" name="TextBox 15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1"/>
                  </a:solidFill>
                  <a:latin typeface="微软雅黑" pitchFamily="34" charset="-122"/>
                  <a:ea typeface="微软雅黑" pitchFamily="34" charset="-122"/>
                </a:rPr>
                <a:t>填加</a:t>
              </a:r>
              <a:endParaRPr lang="en-US" altLang="zh-CN" sz="1050" b="1" dirty="0">
                <a:solidFill>
                  <a:schemeClr val="accent1"/>
                </a:solidFill>
                <a:latin typeface="微软雅黑" pitchFamily="34" charset="-122"/>
                <a:ea typeface="微软雅黑" pitchFamily="34" charset="-122"/>
              </a:endParaRPr>
            </a:p>
            <a:p>
              <a:pPr algn="ctr"/>
              <a:r>
                <a:rPr lang="zh-CN" altLang="en-US" sz="1050" b="1" dirty="0">
                  <a:solidFill>
                    <a:schemeClr val="accent1"/>
                  </a:solidFill>
                  <a:latin typeface="微软雅黑" pitchFamily="34" charset="-122"/>
                  <a:ea typeface="微软雅黑" pitchFamily="34" charset="-122"/>
                </a:rPr>
                <a:t>标题</a:t>
              </a:r>
            </a:p>
          </p:txBody>
        </p:sp>
      </p:grpSp>
      <p:grpSp>
        <p:nvGrpSpPr>
          <p:cNvPr id="155" name="组合 154"/>
          <p:cNvGrpSpPr/>
          <p:nvPr/>
        </p:nvGrpSpPr>
        <p:grpSpPr>
          <a:xfrm>
            <a:off x="1370107" y="1024285"/>
            <a:ext cx="618058" cy="588476"/>
            <a:chOff x="2257865" y="2112361"/>
            <a:chExt cx="997900" cy="950136"/>
          </a:xfrm>
        </p:grpSpPr>
        <p:grpSp>
          <p:nvGrpSpPr>
            <p:cNvPr id="156" name="组合 15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8" name="同心圆 1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9" name="椭圆 1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7" name="TextBox 15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1"/>
                  </a:solidFill>
                  <a:latin typeface="微软雅黑" pitchFamily="34" charset="-122"/>
                  <a:ea typeface="微软雅黑" pitchFamily="34" charset="-122"/>
                </a:rPr>
                <a:t>填加</a:t>
              </a:r>
              <a:endParaRPr lang="en-US" altLang="zh-CN" sz="1050" b="1" dirty="0">
                <a:solidFill>
                  <a:schemeClr val="accent1"/>
                </a:solidFill>
                <a:latin typeface="微软雅黑" pitchFamily="34" charset="-122"/>
                <a:ea typeface="微软雅黑" pitchFamily="34" charset="-122"/>
              </a:endParaRPr>
            </a:p>
            <a:p>
              <a:pPr algn="ctr"/>
              <a:r>
                <a:rPr lang="zh-CN" altLang="en-US" sz="1050" b="1" dirty="0">
                  <a:solidFill>
                    <a:schemeClr val="accent1"/>
                  </a:solidFill>
                  <a:latin typeface="微软雅黑" pitchFamily="34" charset="-122"/>
                  <a:ea typeface="微软雅黑" pitchFamily="34" charset="-122"/>
                </a:rPr>
                <a:t>标题</a:t>
              </a:r>
            </a:p>
          </p:txBody>
        </p:sp>
      </p:grpSp>
      <p:grpSp>
        <p:nvGrpSpPr>
          <p:cNvPr id="160" name="组合 159"/>
          <p:cNvGrpSpPr/>
          <p:nvPr/>
        </p:nvGrpSpPr>
        <p:grpSpPr>
          <a:xfrm>
            <a:off x="395536" y="1570525"/>
            <a:ext cx="618058" cy="588476"/>
            <a:chOff x="2257865" y="2112361"/>
            <a:chExt cx="997900" cy="950136"/>
          </a:xfrm>
        </p:grpSpPr>
        <p:grpSp>
          <p:nvGrpSpPr>
            <p:cNvPr id="161" name="组合 16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sp>
            <p:nvSpPr>
              <p:cNvPr id="164" name="椭圆 1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grpSp>
        <p:sp>
          <p:nvSpPr>
            <p:cNvPr id="162" name="TextBox 16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rgbClr val="4E80BB"/>
                  </a:solidFill>
                  <a:latin typeface="微软雅黑" pitchFamily="34" charset="-122"/>
                  <a:ea typeface="微软雅黑" pitchFamily="34" charset="-122"/>
                </a:rPr>
                <a:t>填加</a:t>
              </a:r>
              <a:endParaRPr lang="en-US" altLang="zh-CN" sz="1050" b="1" dirty="0">
                <a:solidFill>
                  <a:srgbClr val="4E80BB"/>
                </a:solidFill>
                <a:latin typeface="微软雅黑" pitchFamily="34" charset="-122"/>
                <a:ea typeface="微软雅黑" pitchFamily="34" charset="-122"/>
              </a:endParaRPr>
            </a:p>
            <a:p>
              <a:pPr algn="ctr"/>
              <a:r>
                <a:rPr lang="zh-CN" altLang="en-US" sz="1050" b="1" dirty="0">
                  <a:solidFill>
                    <a:srgbClr val="4E80BB"/>
                  </a:solidFill>
                  <a:latin typeface="微软雅黑" pitchFamily="34" charset="-122"/>
                  <a:ea typeface="微软雅黑" pitchFamily="34" charset="-122"/>
                </a:rPr>
                <a:t>标题</a:t>
              </a:r>
            </a:p>
          </p:txBody>
        </p:sp>
      </p:grpSp>
      <p:grpSp>
        <p:nvGrpSpPr>
          <p:cNvPr id="165" name="组合 164"/>
          <p:cNvGrpSpPr/>
          <p:nvPr/>
        </p:nvGrpSpPr>
        <p:grpSpPr>
          <a:xfrm>
            <a:off x="4567793" y="1181260"/>
            <a:ext cx="618058" cy="588476"/>
            <a:chOff x="2257865" y="2112361"/>
            <a:chExt cx="997900" cy="950136"/>
          </a:xfrm>
        </p:grpSpPr>
        <p:grpSp>
          <p:nvGrpSpPr>
            <p:cNvPr id="166" name="组合 16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68" name="同心圆 1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69" name="椭圆 1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67" name="TextBox 16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1"/>
                  </a:solidFill>
                  <a:latin typeface="微软雅黑" pitchFamily="34" charset="-122"/>
                  <a:ea typeface="微软雅黑" pitchFamily="34" charset="-122"/>
                </a:rPr>
                <a:t>填加</a:t>
              </a:r>
              <a:endParaRPr lang="en-US" altLang="zh-CN" sz="1050" b="1" dirty="0">
                <a:solidFill>
                  <a:schemeClr val="accent1"/>
                </a:solidFill>
                <a:latin typeface="微软雅黑" pitchFamily="34" charset="-122"/>
                <a:ea typeface="微软雅黑" pitchFamily="34" charset="-122"/>
              </a:endParaRPr>
            </a:p>
            <a:p>
              <a:pPr algn="ctr"/>
              <a:r>
                <a:rPr lang="zh-CN" altLang="en-US" sz="1050" b="1" dirty="0">
                  <a:solidFill>
                    <a:schemeClr val="accent1"/>
                  </a:solidFill>
                  <a:latin typeface="微软雅黑" pitchFamily="34" charset="-122"/>
                  <a:ea typeface="微软雅黑" pitchFamily="34" charset="-122"/>
                </a:rPr>
                <a:t>标题</a:t>
              </a:r>
            </a:p>
          </p:txBody>
        </p:sp>
      </p:grpSp>
      <p:grpSp>
        <p:nvGrpSpPr>
          <p:cNvPr id="170" name="组合 169"/>
          <p:cNvGrpSpPr/>
          <p:nvPr/>
        </p:nvGrpSpPr>
        <p:grpSpPr>
          <a:xfrm>
            <a:off x="408916" y="2966983"/>
            <a:ext cx="618058" cy="588476"/>
            <a:chOff x="2257865" y="2112361"/>
            <a:chExt cx="997900" cy="950136"/>
          </a:xfrm>
        </p:grpSpPr>
        <p:grpSp>
          <p:nvGrpSpPr>
            <p:cNvPr id="171" name="组合 17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73" name="同心圆 1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sp>
            <p:nvSpPr>
              <p:cNvPr id="174" name="椭圆 1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E80BB"/>
                  </a:solidFill>
                </a:endParaRPr>
              </a:p>
            </p:txBody>
          </p:sp>
        </p:grpSp>
        <p:sp>
          <p:nvSpPr>
            <p:cNvPr id="172" name="TextBox 17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rgbClr val="4E80BB"/>
                  </a:solidFill>
                  <a:latin typeface="微软雅黑" pitchFamily="34" charset="-122"/>
                  <a:ea typeface="微软雅黑" pitchFamily="34" charset="-122"/>
                </a:rPr>
                <a:t>填加</a:t>
              </a:r>
              <a:endParaRPr lang="en-US" altLang="zh-CN" sz="1050" b="1" dirty="0">
                <a:solidFill>
                  <a:srgbClr val="4E80BB"/>
                </a:solidFill>
                <a:latin typeface="微软雅黑" pitchFamily="34" charset="-122"/>
                <a:ea typeface="微软雅黑" pitchFamily="34" charset="-122"/>
              </a:endParaRPr>
            </a:p>
            <a:p>
              <a:pPr algn="ctr"/>
              <a:r>
                <a:rPr lang="zh-CN" altLang="en-US" sz="1050" b="1" dirty="0">
                  <a:solidFill>
                    <a:srgbClr val="4E80BB"/>
                  </a:solidFill>
                  <a:latin typeface="微软雅黑" pitchFamily="34" charset="-122"/>
                  <a:ea typeface="微软雅黑" pitchFamily="34" charset="-122"/>
                </a:rPr>
                <a:t>标题</a:t>
              </a:r>
            </a:p>
          </p:txBody>
        </p:sp>
      </p:grpSp>
      <p:cxnSp>
        <p:nvCxnSpPr>
          <p:cNvPr id="192" name="Line"/>
          <p:cNvCxnSpPr/>
          <p:nvPr/>
        </p:nvCxnSpPr>
        <p:spPr>
          <a:xfrm rot="19800000" flipH="1" flipV="1">
            <a:off x="-433679" y="1455400"/>
            <a:ext cx="613193" cy="530420"/>
          </a:xfrm>
          <a:prstGeom prst="line">
            <a:avLst/>
          </a:prstGeom>
          <a:ln w="12700" cap="flat">
            <a:solidFill>
              <a:schemeClr val="bg1">
                <a:lumMod val="75000"/>
              </a:schemeClr>
            </a:solidFill>
            <a:prstDash val="dash"/>
            <a:miter lim="800000"/>
          </a:ln>
        </p:spPr>
      </p:cxnSp>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
        <p15:prstTrans prst="curtains"/>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500" fill="hold"/>
                                        <p:tgtEl>
                                          <p:spTgt spid="125"/>
                                        </p:tgtEl>
                                        <p:attrNameLst>
                                          <p:attrName>ppt_w</p:attrName>
                                        </p:attrNameLst>
                                      </p:cBhvr>
                                      <p:tavLst>
                                        <p:tav tm="0">
                                          <p:val>
                                            <p:fltVal val="0"/>
                                          </p:val>
                                        </p:tav>
                                        <p:tav tm="100000">
                                          <p:val>
                                            <p:strVal val="#ppt_w"/>
                                          </p:val>
                                        </p:tav>
                                      </p:tavLst>
                                    </p:anim>
                                    <p:anim calcmode="lin" valueType="num">
                                      <p:cBhvr>
                                        <p:cTn id="39" dur="500" fill="hold"/>
                                        <p:tgtEl>
                                          <p:spTgt spid="125"/>
                                        </p:tgtEl>
                                        <p:attrNameLst>
                                          <p:attrName>ppt_h</p:attrName>
                                        </p:attrNameLst>
                                      </p:cBhvr>
                                      <p:tavLst>
                                        <p:tav tm="0">
                                          <p:val>
                                            <p:fltVal val="0"/>
                                          </p:val>
                                        </p:tav>
                                        <p:tav tm="100000">
                                          <p:val>
                                            <p:strVal val="#ppt_h"/>
                                          </p:val>
                                        </p:tav>
                                      </p:tavLst>
                                    </p:anim>
                                    <p:animEffect transition="in" filter="fade">
                                      <p:cBhvr>
                                        <p:cTn id="40" dur="500"/>
                                        <p:tgtEl>
                                          <p:spTgt spid="125"/>
                                        </p:tgtEl>
                                      </p:cBhvr>
                                    </p:animEffect>
                                  </p:childTnLst>
                                </p:cTn>
                              </p:par>
                              <p:par>
                                <p:cTn id="41" presetID="53" presetClass="entr" presetSubtype="16" fill="hold" nodeType="withEffect">
                                  <p:stCondLst>
                                    <p:cond delay="750"/>
                                  </p:stCondLst>
                                  <p:childTnLst>
                                    <p:set>
                                      <p:cBhvr>
                                        <p:cTn id="42" dur="1" fill="hold">
                                          <p:stCondLst>
                                            <p:cond delay="0"/>
                                          </p:stCondLst>
                                        </p:cTn>
                                        <p:tgtEl>
                                          <p:spTgt spid="155"/>
                                        </p:tgtEl>
                                        <p:attrNameLst>
                                          <p:attrName>style.visibility</p:attrName>
                                        </p:attrNameLst>
                                      </p:cBhvr>
                                      <p:to>
                                        <p:strVal val="visible"/>
                                      </p:to>
                                    </p:set>
                                    <p:anim calcmode="lin" valueType="num">
                                      <p:cBhvr>
                                        <p:cTn id="43" dur="500" fill="hold"/>
                                        <p:tgtEl>
                                          <p:spTgt spid="155"/>
                                        </p:tgtEl>
                                        <p:attrNameLst>
                                          <p:attrName>ppt_w</p:attrName>
                                        </p:attrNameLst>
                                      </p:cBhvr>
                                      <p:tavLst>
                                        <p:tav tm="0">
                                          <p:val>
                                            <p:fltVal val="0"/>
                                          </p:val>
                                        </p:tav>
                                        <p:tav tm="100000">
                                          <p:val>
                                            <p:strVal val="#ppt_w"/>
                                          </p:val>
                                        </p:tav>
                                      </p:tavLst>
                                    </p:anim>
                                    <p:anim calcmode="lin" valueType="num">
                                      <p:cBhvr>
                                        <p:cTn id="44" dur="500" fill="hold"/>
                                        <p:tgtEl>
                                          <p:spTgt spid="155"/>
                                        </p:tgtEl>
                                        <p:attrNameLst>
                                          <p:attrName>ppt_h</p:attrName>
                                        </p:attrNameLst>
                                      </p:cBhvr>
                                      <p:tavLst>
                                        <p:tav tm="0">
                                          <p:val>
                                            <p:fltVal val="0"/>
                                          </p:val>
                                        </p:tav>
                                        <p:tav tm="100000">
                                          <p:val>
                                            <p:strVal val="#ppt_h"/>
                                          </p:val>
                                        </p:tav>
                                      </p:tavLst>
                                    </p:anim>
                                    <p:animEffect transition="in" filter="fade">
                                      <p:cBhvr>
                                        <p:cTn id="45" dur="500"/>
                                        <p:tgtEl>
                                          <p:spTgt spid="155"/>
                                        </p:tgtEl>
                                      </p:cBhvr>
                                    </p:animEffect>
                                  </p:childTnLst>
                                </p:cTn>
                              </p:par>
                              <p:par>
                                <p:cTn id="46" presetID="53" presetClass="entr" presetSubtype="16" fill="hold" nodeType="withEffect">
                                  <p:stCondLst>
                                    <p:cond delay="0"/>
                                  </p:stCondLst>
                                  <p:childTnLst>
                                    <p:set>
                                      <p:cBhvr>
                                        <p:cTn id="47" dur="1" fill="hold">
                                          <p:stCondLst>
                                            <p:cond delay="0"/>
                                          </p:stCondLst>
                                        </p:cTn>
                                        <p:tgtEl>
                                          <p:spTgt spid="160"/>
                                        </p:tgtEl>
                                        <p:attrNameLst>
                                          <p:attrName>style.visibility</p:attrName>
                                        </p:attrNameLst>
                                      </p:cBhvr>
                                      <p:to>
                                        <p:strVal val="visible"/>
                                      </p:to>
                                    </p:set>
                                    <p:anim calcmode="lin" valueType="num">
                                      <p:cBhvr>
                                        <p:cTn id="48" dur="500" fill="hold"/>
                                        <p:tgtEl>
                                          <p:spTgt spid="160"/>
                                        </p:tgtEl>
                                        <p:attrNameLst>
                                          <p:attrName>ppt_w</p:attrName>
                                        </p:attrNameLst>
                                      </p:cBhvr>
                                      <p:tavLst>
                                        <p:tav tm="0">
                                          <p:val>
                                            <p:fltVal val="0"/>
                                          </p:val>
                                        </p:tav>
                                        <p:tav tm="100000">
                                          <p:val>
                                            <p:strVal val="#ppt_w"/>
                                          </p:val>
                                        </p:tav>
                                      </p:tavLst>
                                    </p:anim>
                                    <p:anim calcmode="lin" valueType="num">
                                      <p:cBhvr>
                                        <p:cTn id="49" dur="500" fill="hold"/>
                                        <p:tgtEl>
                                          <p:spTgt spid="160"/>
                                        </p:tgtEl>
                                        <p:attrNameLst>
                                          <p:attrName>ppt_h</p:attrName>
                                        </p:attrNameLst>
                                      </p:cBhvr>
                                      <p:tavLst>
                                        <p:tav tm="0">
                                          <p:val>
                                            <p:fltVal val="0"/>
                                          </p:val>
                                        </p:tav>
                                        <p:tav tm="100000">
                                          <p:val>
                                            <p:strVal val="#ppt_h"/>
                                          </p:val>
                                        </p:tav>
                                      </p:tavLst>
                                    </p:anim>
                                    <p:animEffect transition="in" filter="fade">
                                      <p:cBhvr>
                                        <p:cTn id="50" dur="500"/>
                                        <p:tgtEl>
                                          <p:spTgt spid="160"/>
                                        </p:tgtEl>
                                      </p:cBhvr>
                                    </p:animEffect>
                                  </p:childTnLst>
                                </p:cTn>
                              </p:par>
                              <p:par>
                                <p:cTn id="51" presetID="53" presetClass="entr" presetSubtype="16" fill="hold" nodeType="withEffect">
                                  <p:stCondLst>
                                    <p:cond delay="250"/>
                                  </p:stCondLst>
                                  <p:childTnLst>
                                    <p:set>
                                      <p:cBhvr>
                                        <p:cTn id="52" dur="1" fill="hold">
                                          <p:stCondLst>
                                            <p:cond delay="0"/>
                                          </p:stCondLst>
                                        </p:cTn>
                                        <p:tgtEl>
                                          <p:spTgt spid="170"/>
                                        </p:tgtEl>
                                        <p:attrNameLst>
                                          <p:attrName>style.visibility</p:attrName>
                                        </p:attrNameLst>
                                      </p:cBhvr>
                                      <p:to>
                                        <p:strVal val="visible"/>
                                      </p:to>
                                    </p:set>
                                    <p:anim calcmode="lin" valueType="num">
                                      <p:cBhvr>
                                        <p:cTn id="53" dur="500" fill="hold"/>
                                        <p:tgtEl>
                                          <p:spTgt spid="170"/>
                                        </p:tgtEl>
                                        <p:attrNameLst>
                                          <p:attrName>ppt_w</p:attrName>
                                        </p:attrNameLst>
                                      </p:cBhvr>
                                      <p:tavLst>
                                        <p:tav tm="0">
                                          <p:val>
                                            <p:fltVal val="0"/>
                                          </p:val>
                                        </p:tav>
                                        <p:tav tm="100000">
                                          <p:val>
                                            <p:strVal val="#ppt_w"/>
                                          </p:val>
                                        </p:tav>
                                      </p:tavLst>
                                    </p:anim>
                                    <p:anim calcmode="lin" valueType="num">
                                      <p:cBhvr>
                                        <p:cTn id="54" dur="500" fill="hold"/>
                                        <p:tgtEl>
                                          <p:spTgt spid="170"/>
                                        </p:tgtEl>
                                        <p:attrNameLst>
                                          <p:attrName>ppt_h</p:attrName>
                                        </p:attrNameLst>
                                      </p:cBhvr>
                                      <p:tavLst>
                                        <p:tav tm="0">
                                          <p:val>
                                            <p:fltVal val="0"/>
                                          </p:val>
                                        </p:tav>
                                        <p:tav tm="100000">
                                          <p:val>
                                            <p:strVal val="#ppt_h"/>
                                          </p:val>
                                        </p:tav>
                                      </p:tavLst>
                                    </p:anim>
                                    <p:animEffect transition="in" filter="fade">
                                      <p:cBhvr>
                                        <p:cTn id="55" dur="500"/>
                                        <p:tgtEl>
                                          <p:spTgt spid="170"/>
                                        </p:tgtEl>
                                      </p:cBhvr>
                                    </p:animEffect>
                                  </p:childTnLst>
                                </p:cTn>
                              </p:par>
                              <p:par>
                                <p:cTn id="56" presetID="53" presetClass="entr" presetSubtype="16" fill="hold" nodeType="withEffect">
                                  <p:stCondLst>
                                    <p:cond delay="1000"/>
                                  </p:stCondLst>
                                  <p:childTnLst>
                                    <p:set>
                                      <p:cBhvr>
                                        <p:cTn id="57" dur="1" fill="hold">
                                          <p:stCondLst>
                                            <p:cond delay="0"/>
                                          </p:stCondLst>
                                        </p:cTn>
                                        <p:tgtEl>
                                          <p:spTgt spid="95"/>
                                        </p:tgtEl>
                                        <p:attrNameLst>
                                          <p:attrName>style.visibility</p:attrName>
                                        </p:attrNameLst>
                                      </p:cBhvr>
                                      <p:to>
                                        <p:strVal val="visible"/>
                                      </p:to>
                                    </p:set>
                                    <p:anim calcmode="lin" valueType="num">
                                      <p:cBhvr>
                                        <p:cTn id="58" dur="500" fill="hold"/>
                                        <p:tgtEl>
                                          <p:spTgt spid="95"/>
                                        </p:tgtEl>
                                        <p:attrNameLst>
                                          <p:attrName>ppt_w</p:attrName>
                                        </p:attrNameLst>
                                      </p:cBhvr>
                                      <p:tavLst>
                                        <p:tav tm="0">
                                          <p:val>
                                            <p:fltVal val="0"/>
                                          </p:val>
                                        </p:tav>
                                        <p:tav tm="100000">
                                          <p:val>
                                            <p:strVal val="#ppt_w"/>
                                          </p:val>
                                        </p:tav>
                                      </p:tavLst>
                                    </p:anim>
                                    <p:anim calcmode="lin" valueType="num">
                                      <p:cBhvr>
                                        <p:cTn id="59" dur="500" fill="hold"/>
                                        <p:tgtEl>
                                          <p:spTgt spid="95"/>
                                        </p:tgtEl>
                                        <p:attrNameLst>
                                          <p:attrName>ppt_h</p:attrName>
                                        </p:attrNameLst>
                                      </p:cBhvr>
                                      <p:tavLst>
                                        <p:tav tm="0">
                                          <p:val>
                                            <p:fltVal val="0"/>
                                          </p:val>
                                        </p:tav>
                                        <p:tav tm="100000">
                                          <p:val>
                                            <p:strVal val="#ppt_h"/>
                                          </p:val>
                                        </p:tav>
                                      </p:tavLst>
                                    </p:anim>
                                    <p:animEffect transition="in" filter="fade">
                                      <p:cBhvr>
                                        <p:cTn id="60" dur="500"/>
                                        <p:tgtEl>
                                          <p:spTgt spid="95"/>
                                        </p:tgtEl>
                                      </p:cBhvr>
                                    </p:animEffect>
                                  </p:childTnLst>
                                </p:cTn>
                              </p:par>
                              <p:par>
                                <p:cTn id="61" presetID="53" presetClass="entr" presetSubtype="16" fill="hold" nodeType="withEffect">
                                  <p:stCondLst>
                                    <p:cond delay="75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par>
                                <p:cTn id="66" presetID="53" presetClass="entr" presetSubtype="16" fill="hold" nodeType="withEffect">
                                  <p:stCondLst>
                                    <p:cond delay="0"/>
                                  </p:stCondLst>
                                  <p:childTnLst>
                                    <p:set>
                                      <p:cBhvr>
                                        <p:cTn id="67" dur="1" fill="hold">
                                          <p:stCondLst>
                                            <p:cond delay="0"/>
                                          </p:stCondLst>
                                        </p:cTn>
                                        <p:tgtEl>
                                          <p:spTgt spid="130"/>
                                        </p:tgtEl>
                                        <p:attrNameLst>
                                          <p:attrName>style.visibility</p:attrName>
                                        </p:attrNameLst>
                                      </p:cBhvr>
                                      <p:to>
                                        <p:strVal val="visible"/>
                                      </p:to>
                                    </p:set>
                                    <p:anim calcmode="lin" valueType="num">
                                      <p:cBhvr>
                                        <p:cTn id="68" dur="500" fill="hold"/>
                                        <p:tgtEl>
                                          <p:spTgt spid="130"/>
                                        </p:tgtEl>
                                        <p:attrNameLst>
                                          <p:attrName>ppt_w</p:attrName>
                                        </p:attrNameLst>
                                      </p:cBhvr>
                                      <p:tavLst>
                                        <p:tav tm="0">
                                          <p:val>
                                            <p:fltVal val="0"/>
                                          </p:val>
                                        </p:tav>
                                        <p:tav tm="100000">
                                          <p:val>
                                            <p:strVal val="#ppt_w"/>
                                          </p:val>
                                        </p:tav>
                                      </p:tavLst>
                                    </p:anim>
                                    <p:anim calcmode="lin" valueType="num">
                                      <p:cBhvr>
                                        <p:cTn id="69" dur="500" fill="hold"/>
                                        <p:tgtEl>
                                          <p:spTgt spid="130"/>
                                        </p:tgtEl>
                                        <p:attrNameLst>
                                          <p:attrName>ppt_h</p:attrName>
                                        </p:attrNameLst>
                                      </p:cBhvr>
                                      <p:tavLst>
                                        <p:tav tm="0">
                                          <p:val>
                                            <p:fltVal val="0"/>
                                          </p:val>
                                        </p:tav>
                                        <p:tav tm="100000">
                                          <p:val>
                                            <p:strVal val="#ppt_h"/>
                                          </p:val>
                                        </p:tav>
                                      </p:tavLst>
                                    </p:anim>
                                    <p:animEffect transition="in" filter="fade">
                                      <p:cBhvr>
                                        <p:cTn id="70" dur="500"/>
                                        <p:tgtEl>
                                          <p:spTgt spid="130"/>
                                        </p:tgtEl>
                                      </p:cBhvr>
                                    </p:animEffect>
                                  </p:childTnLst>
                                </p:cTn>
                              </p:par>
                              <p:par>
                                <p:cTn id="71" presetID="53" presetClass="entr" presetSubtype="16" fill="hold" nodeType="withEffect">
                                  <p:stCondLst>
                                    <p:cond delay="1000"/>
                                  </p:stCondLst>
                                  <p:childTnLst>
                                    <p:set>
                                      <p:cBhvr>
                                        <p:cTn id="72" dur="1" fill="hold">
                                          <p:stCondLst>
                                            <p:cond delay="0"/>
                                          </p:stCondLst>
                                        </p:cTn>
                                        <p:tgtEl>
                                          <p:spTgt spid="105"/>
                                        </p:tgtEl>
                                        <p:attrNameLst>
                                          <p:attrName>style.visibility</p:attrName>
                                        </p:attrNameLst>
                                      </p:cBhvr>
                                      <p:to>
                                        <p:strVal val="visible"/>
                                      </p:to>
                                    </p:set>
                                    <p:anim calcmode="lin" valueType="num">
                                      <p:cBhvr>
                                        <p:cTn id="73" dur="500" fill="hold"/>
                                        <p:tgtEl>
                                          <p:spTgt spid="105"/>
                                        </p:tgtEl>
                                        <p:attrNameLst>
                                          <p:attrName>ppt_w</p:attrName>
                                        </p:attrNameLst>
                                      </p:cBhvr>
                                      <p:tavLst>
                                        <p:tav tm="0">
                                          <p:val>
                                            <p:fltVal val="0"/>
                                          </p:val>
                                        </p:tav>
                                        <p:tav tm="100000">
                                          <p:val>
                                            <p:strVal val="#ppt_w"/>
                                          </p:val>
                                        </p:tav>
                                      </p:tavLst>
                                    </p:anim>
                                    <p:anim calcmode="lin" valueType="num">
                                      <p:cBhvr>
                                        <p:cTn id="74" dur="500" fill="hold"/>
                                        <p:tgtEl>
                                          <p:spTgt spid="105"/>
                                        </p:tgtEl>
                                        <p:attrNameLst>
                                          <p:attrName>ppt_h</p:attrName>
                                        </p:attrNameLst>
                                      </p:cBhvr>
                                      <p:tavLst>
                                        <p:tav tm="0">
                                          <p:val>
                                            <p:fltVal val="0"/>
                                          </p:val>
                                        </p:tav>
                                        <p:tav tm="100000">
                                          <p:val>
                                            <p:strVal val="#ppt_h"/>
                                          </p:val>
                                        </p:tav>
                                      </p:tavLst>
                                    </p:anim>
                                    <p:animEffect transition="in" filter="fade">
                                      <p:cBhvr>
                                        <p:cTn id="75" dur="500"/>
                                        <p:tgtEl>
                                          <p:spTgt spid="105"/>
                                        </p:tgtEl>
                                      </p:cBhvr>
                                    </p:animEffect>
                                  </p:childTnLst>
                                </p:cTn>
                              </p:par>
                              <p:par>
                                <p:cTn id="76" presetID="53" presetClass="entr" presetSubtype="16" fill="hold" nodeType="withEffect">
                                  <p:stCondLst>
                                    <p:cond delay="0"/>
                                  </p:stCondLst>
                                  <p:childTnLst>
                                    <p:set>
                                      <p:cBhvr>
                                        <p:cTn id="77" dur="1" fill="hold">
                                          <p:stCondLst>
                                            <p:cond delay="0"/>
                                          </p:stCondLst>
                                        </p:cTn>
                                        <p:tgtEl>
                                          <p:spTgt spid="165"/>
                                        </p:tgtEl>
                                        <p:attrNameLst>
                                          <p:attrName>style.visibility</p:attrName>
                                        </p:attrNameLst>
                                      </p:cBhvr>
                                      <p:to>
                                        <p:strVal val="visible"/>
                                      </p:to>
                                    </p:set>
                                    <p:anim calcmode="lin" valueType="num">
                                      <p:cBhvr>
                                        <p:cTn id="78" dur="500" fill="hold"/>
                                        <p:tgtEl>
                                          <p:spTgt spid="165"/>
                                        </p:tgtEl>
                                        <p:attrNameLst>
                                          <p:attrName>ppt_w</p:attrName>
                                        </p:attrNameLst>
                                      </p:cBhvr>
                                      <p:tavLst>
                                        <p:tav tm="0">
                                          <p:val>
                                            <p:fltVal val="0"/>
                                          </p:val>
                                        </p:tav>
                                        <p:tav tm="100000">
                                          <p:val>
                                            <p:strVal val="#ppt_w"/>
                                          </p:val>
                                        </p:tav>
                                      </p:tavLst>
                                    </p:anim>
                                    <p:anim calcmode="lin" valueType="num">
                                      <p:cBhvr>
                                        <p:cTn id="79" dur="500" fill="hold"/>
                                        <p:tgtEl>
                                          <p:spTgt spid="165"/>
                                        </p:tgtEl>
                                        <p:attrNameLst>
                                          <p:attrName>ppt_h</p:attrName>
                                        </p:attrNameLst>
                                      </p:cBhvr>
                                      <p:tavLst>
                                        <p:tav tm="0">
                                          <p:val>
                                            <p:fltVal val="0"/>
                                          </p:val>
                                        </p:tav>
                                        <p:tav tm="100000">
                                          <p:val>
                                            <p:strVal val="#ppt_h"/>
                                          </p:val>
                                        </p:tav>
                                      </p:tavLst>
                                    </p:anim>
                                    <p:animEffect transition="in" filter="fade">
                                      <p:cBhvr>
                                        <p:cTn id="80" dur="500"/>
                                        <p:tgtEl>
                                          <p:spTgt spid="165"/>
                                        </p:tgtEl>
                                      </p:cBhvr>
                                    </p:animEffect>
                                  </p:childTnLst>
                                </p:cTn>
                              </p:par>
                              <p:par>
                                <p:cTn id="81" presetID="53" presetClass="entr" presetSubtype="16" fill="hold" nodeType="withEffect">
                                  <p:stCondLst>
                                    <p:cond delay="750"/>
                                  </p:stCondLst>
                                  <p:childTnLst>
                                    <p:set>
                                      <p:cBhvr>
                                        <p:cTn id="82" dur="1" fill="hold">
                                          <p:stCondLst>
                                            <p:cond delay="0"/>
                                          </p:stCondLst>
                                        </p:cTn>
                                        <p:tgtEl>
                                          <p:spTgt spid="110"/>
                                        </p:tgtEl>
                                        <p:attrNameLst>
                                          <p:attrName>style.visibility</p:attrName>
                                        </p:attrNameLst>
                                      </p:cBhvr>
                                      <p:to>
                                        <p:strVal val="visible"/>
                                      </p:to>
                                    </p:set>
                                    <p:anim calcmode="lin" valueType="num">
                                      <p:cBhvr>
                                        <p:cTn id="83" dur="500" fill="hold"/>
                                        <p:tgtEl>
                                          <p:spTgt spid="110"/>
                                        </p:tgtEl>
                                        <p:attrNameLst>
                                          <p:attrName>ppt_w</p:attrName>
                                        </p:attrNameLst>
                                      </p:cBhvr>
                                      <p:tavLst>
                                        <p:tav tm="0">
                                          <p:val>
                                            <p:fltVal val="0"/>
                                          </p:val>
                                        </p:tav>
                                        <p:tav tm="100000">
                                          <p:val>
                                            <p:strVal val="#ppt_w"/>
                                          </p:val>
                                        </p:tav>
                                      </p:tavLst>
                                    </p:anim>
                                    <p:anim calcmode="lin" valueType="num">
                                      <p:cBhvr>
                                        <p:cTn id="84" dur="500" fill="hold"/>
                                        <p:tgtEl>
                                          <p:spTgt spid="110"/>
                                        </p:tgtEl>
                                        <p:attrNameLst>
                                          <p:attrName>ppt_h</p:attrName>
                                        </p:attrNameLst>
                                      </p:cBhvr>
                                      <p:tavLst>
                                        <p:tav tm="0">
                                          <p:val>
                                            <p:fltVal val="0"/>
                                          </p:val>
                                        </p:tav>
                                        <p:tav tm="100000">
                                          <p:val>
                                            <p:strVal val="#ppt_h"/>
                                          </p:val>
                                        </p:tav>
                                      </p:tavLst>
                                    </p:anim>
                                    <p:animEffect transition="in" filter="fade">
                                      <p:cBhvr>
                                        <p:cTn id="85" dur="500"/>
                                        <p:tgtEl>
                                          <p:spTgt spid="110"/>
                                        </p:tgtEl>
                                      </p:cBhvr>
                                    </p:animEffect>
                                  </p:childTnLst>
                                </p:cTn>
                              </p:par>
                              <p:par>
                                <p:cTn id="86" presetID="53" presetClass="entr" presetSubtype="16" fill="hold" nodeType="with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p:cTn id="88" dur="500" fill="hold"/>
                                        <p:tgtEl>
                                          <p:spTgt spid="115"/>
                                        </p:tgtEl>
                                        <p:attrNameLst>
                                          <p:attrName>ppt_w</p:attrName>
                                        </p:attrNameLst>
                                      </p:cBhvr>
                                      <p:tavLst>
                                        <p:tav tm="0">
                                          <p:val>
                                            <p:fltVal val="0"/>
                                          </p:val>
                                        </p:tav>
                                        <p:tav tm="100000">
                                          <p:val>
                                            <p:strVal val="#ppt_w"/>
                                          </p:val>
                                        </p:tav>
                                      </p:tavLst>
                                    </p:anim>
                                    <p:anim calcmode="lin" valueType="num">
                                      <p:cBhvr>
                                        <p:cTn id="89" dur="500" fill="hold"/>
                                        <p:tgtEl>
                                          <p:spTgt spid="115"/>
                                        </p:tgtEl>
                                        <p:attrNameLst>
                                          <p:attrName>ppt_h</p:attrName>
                                        </p:attrNameLst>
                                      </p:cBhvr>
                                      <p:tavLst>
                                        <p:tav tm="0">
                                          <p:val>
                                            <p:fltVal val="0"/>
                                          </p:val>
                                        </p:tav>
                                        <p:tav tm="100000">
                                          <p:val>
                                            <p:strVal val="#ppt_h"/>
                                          </p:val>
                                        </p:tav>
                                      </p:tavLst>
                                    </p:anim>
                                    <p:animEffect transition="in" filter="fade">
                                      <p:cBhvr>
                                        <p:cTn id="90" dur="500"/>
                                        <p:tgtEl>
                                          <p:spTgt spid="115"/>
                                        </p:tgtEl>
                                      </p:cBhvr>
                                    </p:animEffect>
                                  </p:childTnLst>
                                </p:cTn>
                              </p:par>
                              <p:par>
                                <p:cTn id="91" presetID="53" presetClass="entr" presetSubtype="16" fill="hold" nodeType="withEffect">
                                  <p:stCondLst>
                                    <p:cond delay="1000"/>
                                  </p:stCondLst>
                                  <p:childTnLst>
                                    <p:set>
                                      <p:cBhvr>
                                        <p:cTn id="92" dur="1" fill="hold">
                                          <p:stCondLst>
                                            <p:cond delay="0"/>
                                          </p:stCondLst>
                                        </p:cTn>
                                        <p:tgtEl>
                                          <p:spTgt spid="135"/>
                                        </p:tgtEl>
                                        <p:attrNameLst>
                                          <p:attrName>style.visibility</p:attrName>
                                        </p:attrNameLst>
                                      </p:cBhvr>
                                      <p:to>
                                        <p:strVal val="visible"/>
                                      </p:to>
                                    </p:set>
                                    <p:anim calcmode="lin" valueType="num">
                                      <p:cBhvr>
                                        <p:cTn id="93" dur="500" fill="hold"/>
                                        <p:tgtEl>
                                          <p:spTgt spid="135"/>
                                        </p:tgtEl>
                                        <p:attrNameLst>
                                          <p:attrName>ppt_w</p:attrName>
                                        </p:attrNameLst>
                                      </p:cBhvr>
                                      <p:tavLst>
                                        <p:tav tm="0">
                                          <p:val>
                                            <p:fltVal val="0"/>
                                          </p:val>
                                        </p:tav>
                                        <p:tav tm="100000">
                                          <p:val>
                                            <p:strVal val="#ppt_w"/>
                                          </p:val>
                                        </p:tav>
                                      </p:tavLst>
                                    </p:anim>
                                    <p:anim calcmode="lin" valueType="num">
                                      <p:cBhvr>
                                        <p:cTn id="94" dur="500" fill="hold"/>
                                        <p:tgtEl>
                                          <p:spTgt spid="135"/>
                                        </p:tgtEl>
                                        <p:attrNameLst>
                                          <p:attrName>ppt_h</p:attrName>
                                        </p:attrNameLst>
                                      </p:cBhvr>
                                      <p:tavLst>
                                        <p:tav tm="0">
                                          <p:val>
                                            <p:fltVal val="0"/>
                                          </p:val>
                                        </p:tav>
                                        <p:tav tm="100000">
                                          <p:val>
                                            <p:strVal val="#ppt_h"/>
                                          </p:val>
                                        </p:tav>
                                      </p:tavLst>
                                    </p:anim>
                                    <p:animEffect transition="in" filter="fade">
                                      <p:cBhvr>
                                        <p:cTn id="95" dur="500"/>
                                        <p:tgtEl>
                                          <p:spTgt spid="135"/>
                                        </p:tgtEl>
                                      </p:cBhvr>
                                    </p:animEffect>
                                  </p:childTnLst>
                                </p:cTn>
                              </p:par>
                              <p:par>
                                <p:cTn id="96" presetID="53" presetClass="entr" presetSubtype="16" fill="hold" nodeType="withEffect">
                                  <p:stCondLst>
                                    <p:cond delay="0"/>
                                  </p:stCondLst>
                                  <p:childTnLst>
                                    <p:set>
                                      <p:cBhvr>
                                        <p:cTn id="97" dur="1" fill="hold">
                                          <p:stCondLst>
                                            <p:cond delay="0"/>
                                          </p:stCondLst>
                                        </p:cTn>
                                        <p:tgtEl>
                                          <p:spTgt spid="150"/>
                                        </p:tgtEl>
                                        <p:attrNameLst>
                                          <p:attrName>style.visibility</p:attrName>
                                        </p:attrNameLst>
                                      </p:cBhvr>
                                      <p:to>
                                        <p:strVal val="visible"/>
                                      </p:to>
                                    </p:set>
                                    <p:anim calcmode="lin" valueType="num">
                                      <p:cBhvr>
                                        <p:cTn id="98" dur="500" fill="hold"/>
                                        <p:tgtEl>
                                          <p:spTgt spid="150"/>
                                        </p:tgtEl>
                                        <p:attrNameLst>
                                          <p:attrName>ppt_w</p:attrName>
                                        </p:attrNameLst>
                                      </p:cBhvr>
                                      <p:tavLst>
                                        <p:tav tm="0">
                                          <p:val>
                                            <p:fltVal val="0"/>
                                          </p:val>
                                        </p:tav>
                                        <p:tav tm="100000">
                                          <p:val>
                                            <p:strVal val="#ppt_w"/>
                                          </p:val>
                                        </p:tav>
                                      </p:tavLst>
                                    </p:anim>
                                    <p:anim calcmode="lin" valueType="num">
                                      <p:cBhvr>
                                        <p:cTn id="99" dur="500" fill="hold"/>
                                        <p:tgtEl>
                                          <p:spTgt spid="150"/>
                                        </p:tgtEl>
                                        <p:attrNameLst>
                                          <p:attrName>ppt_h</p:attrName>
                                        </p:attrNameLst>
                                      </p:cBhvr>
                                      <p:tavLst>
                                        <p:tav tm="0">
                                          <p:val>
                                            <p:fltVal val="0"/>
                                          </p:val>
                                        </p:tav>
                                        <p:tav tm="100000">
                                          <p:val>
                                            <p:strVal val="#ppt_h"/>
                                          </p:val>
                                        </p:tav>
                                      </p:tavLst>
                                    </p:anim>
                                    <p:animEffect transition="in" filter="fade">
                                      <p:cBhvr>
                                        <p:cTn id="100" dur="500"/>
                                        <p:tgtEl>
                                          <p:spTgt spid="150"/>
                                        </p:tgtEl>
                                      </p:cBhvr>
                                    </p:animEffect>
                                  </p:childTnLst>
                                </p:cTn>
                              </p:par>
                              <p:par>
                                <p:cTn id="101" presetID="53" presetClass="entr" presetSubtype="16" fill="hold" nodeType="withEffect">
                                  <p:stCondLst>
                                    <p:cond delay="1000"/>
                                  </p:stCondLst>
                                  <p:childTnLst>
                                    <p:set>
                                      <p:cBhvr>
                                        <p:cTn id="102" dur="1" fill="hold">
                                          <p:stCondLst>
                                            <p:cond delay="0"/>
                                          </p:stCondLst>
                                        </p:cTn>
                                        <p:tgtEl>
                                          <p:spTgt spid="120"/>
                                        </p:tgtEl>
                                        <p:attrNameLst>
                                          <p:attrName>style.visibility</p:attrName>
                                        </p:attrNameLst>
                                      </p:cBhvr>
                                      <p:to>
                                        <p:strVal val="visible"/>
                                      </p:to>
                                    </p:set>
                                    <p:anim calcmode="lin" valueType="num">
                                      <p:cBhvr>
                                        <p:cTn id="103" dur="500" fill="hold"/>
                                        <p:tgtEl>
                                          <p:spTgt spid="120"/>
                                        </p:tgtEl>
                                        <p:attrNameLst>
                                          <p:attrName>ppt_w</p:attrName>
                                        </p:attrNameLst>
                                      </p:cBhvr>
                                      <p:tavLst>
                                        <p:tav tm="0">
                                          <p:val>
                                            <p:fltVal val="0"/>
                                          </p:val>
                                        </p:tav>
                                        <p:tav tm="100000">
                                          <p:val>
                                            <p:strVal val="#ppt_w"/>
                                          </p:val>
                                        </p:tav>
                                      </p:tavLst>
                                    </p:anim>
                                    <p:anim calcmode="lin" valueType="num">
                                      <p:cBhvr>
                                        <p:cTn id="104" dur="500" fill="hold"/>
                                        <p:tgtEl>
                                          <p:spTgt spid="120"/>
                                        </p:tgtEl>
                                        <p:attrNameLst>
                                          <p:attrName>ppt_h</p:attrName>
                                        </p:attrNameLst>
                                      </p:cBhvr>
                                      <p:tavLst>
                                        <p:tav tm="0">
                                          <p:val>
                                            <p:fltVal val="0"/>
                                          </p:val>
                                        </p:tav>
                                        <p:tav tm="100000">
                                          <p:val>
                                            <p:strVal val="#ppt_h"/>
                                          </p:val>
                                        </p:tav>
                                      </p:tavLst>
                                    </p:anim>
                                    <p:animEffect transition="in" filter="fade">
                                      <p:cBhvr>
                                        <p:cTn id="105" dur="500"/>
                                        <p:tgtEl>
                                          <p:spTgt spid="120"/>
                                        </p:tgtEl>
                                      </p:cBhvr>
                                    </p:animEffect>
                                  </p:childTnLst>
                                </p:cTn>
                              </p:par>
                              <p:par>
                                <p:cTn id="106" presetID="53" presetClass="entr" presetSubtype="16" fill="hold" nodeType="withEffect">
                                  <p:stCondLst>
                                    <p:cond delay="250"/>
                                  </p:stCondLst>
                                  <p:childTnLst>
                                    <p:set>
                                      <p:cBhvr>
                                        <p:cTn id="107" dur="1" fill="hold">
                                          <p:stCondLst>
                                            <p:cond delay="0"/>
                                          </p:stCondLst>
                                        </p:cTn>
                                        <p:tgtEl>
                                          <p:spTgt spid="140"/>
                                        </p:tgtEl>
                                        <p:attrNameLst>
                                          <p:attrName>style.visibility</p:attrName>
                                        </p:attrNameLst>
                                      </p:cBhvr>
                                      <p:to>
                                        <p:strVal val="visible"/>
                                      </p:to>
                                    </p:set>
                                    <p:anim calcmode="lin" valueType="num">
                                      <p:cBhvr>
                                        <p:cTn id="108" dur="500" fill="hold"/>
                                        <p:tgtEl>
                                          <p:spTgt spid="140"/>
                                        </p:tgtEl>
                                        <p:attrNameLst>
                                          <p:attrName>ppt_w</p:attrName>
                                        </p:attrNameLst>
                                      </p:cBhvr>
                                      <p:tavLst>
                                        <p:tav tm="0">
                                          <p:val>
                                            <p:fltVal val="0"/>
                                          </p:val>
                                        </p:tav>
                                        <p:tav tm="100000">
                                          <p:val>
                                            <p:strVal val="#ppt_w"/>
                                          </p:val>
                                        </p:tav>
                                      </p:tavLst>
                                    </p:anim>
                                    <p:anim calcmode="lin" valueType="num">
                                      <p:cBhvr>
                                        <p:cTn id="109" dur="500" fill="hold"/>
                                        <p:tgtEl>
                                          <p:spTgt spid="140"/>
                                        </p:tgtEl>
                                        <p:attrNameLst>
                                          <p:attrName>ppt_h</p:attrName>
                                        </p:attrNameLst>
                                      </p:cBhvr>
                                      <p:tavLst>
                                        <p:tav tm="0">
                                          <p:val>
                                            <p:fltVal val="0"/>
                                          </p:val>
                                        </p:tav>
                                        <p:tav tm="100000">
                                          <p:val>
                                            <p:strVal val="#ppt_h"/>
                                          </p:val>
                                        </p:tav>
                                      </p:tavLst>
                                    </p:anim>
                                    <p:animEffect transition="in" filter="fade">
                                      <p:cBhvr>
                                        <p:cTn id="110" dur="500"/>
                                        <p:tgtEl>
                                          <p:spTgt spid="140"/>
                                        </p:tgtEl>
                                      </p:cBhvr>
                                    </p:animEffect>
                                  </p:childTnLst>
                                </p:cTn>
                              </p:par>
                              <p:par>
                                <p:cTn id="111" presetID="53" presetClass="entr" presetSubtype="16" fill="hold" nodeType="withEffect">
                                  <p:stCondLst>
                                    <p:cond delay="0"/>
                                  </p:stCondLst>
                                  <p:childTnLst>
                                    <p:set>
                                      <p:cBhvr>
                                        <p:cTn id="112" dur="1" fill="hold">
                                          <p:stCondLst>
                                            <p:cond delay="0"/>
                                          </p:stCondLst>
                                        </p:cTn>
                                        <p:tgtEl>
                                          <p:spTgt spid="145"/>
                                        </p:tgtEl>
                                        <p:attrNameLst>
                                          <p:attrName>style.visibility</p:attrName>
                                        </p:attrNameLst>
                                      </p:cBhvr>
                                      <p:to>
                                        <p:strVal val="visible"/>
                                      </p:to>
                                    </p:set>
                                    <p:anim calcmode="lin" valueType="num">
                                      <p:cBhvr>
                                        <p:cTn id="113" dur="500" fill="hold"/>
                                        <p:tgtEl>
                                          <p:spTgt spid="145"/>
                                        </p:tgtEl>
                                        <p:attrNameLst>
                                          <p:attrName>ppt_w</p:attrName>
                                        </p:attrNameLst>
                                      </p:cBhvr>
                                      <p:tavLst>
                                        <p:tav tm="0">
                                          <p:val>
                                            <p:fltVal val="0"/>
                                          </p:val>
                                        </p:tav>
                                        <p:tav tm="100000">
                                          <p:val>
                                            <p:strVal val="#ppt_w"/>
                                          </p:val>
                                        </p:tav>
                                      </p:tavLst>
                                    </p:anim>
                                    <p:anim calcmode="lin" valueType="num">
                                      <p:cBhvr>
                                        <p:cTn id="114" dur="500" fill="hold"/>
                                        <p:tgtEl>
                                          <p:spTgt spid="145"/>
                                        </p:tgtEl>
                                        <p:attrNameLst>
                                          <p:attrName>ppt_h</p:attrName>
                                        </p:attrNameLst>
                                      </p:cBhvr>
                                      <p:tavLst>
                                        <p:tav tm="0">
                                          <p:val>
                                            <p:fltVal val="0"/>
                                          </p:val>
                                        </p:tav>
                                        <p:tav tm="100000">
                                          <p:val>
                                            <p:strVal val="#ppt_h"/>
                                          </p:val>
                                        </p:tav>
                                      </p:tavLst>
                                    </p:anim>
                                    <p:animEffect transition="in" filter="fade">
                                      <p:cBhvr>
                                        <p:cTn id="115" dur="500"/>
                                        <p:tgtEl>
                                          <p:spTgt spid="145"/>
                                        </p:tgtEl>
                                      </p:cBhvr>
                                    </p:animEffect>
                                  </p:childTnLst>
                                </p:cTn>
                              </p:par>
                            </p:childTnLst>
                          </p:cTn>
                        </p:par>
                        <p:par>
                          <p:cTn id="116" fill="hold">
                            <p:stCondLst>
                              <p:cond delay="1500"/>
                            </p:stCondLst>
                            <p:childTnLst>
                              <p:par>
                                <p:cTn id="117" presetID="22" presetClass="entr" presetSubtype="2" fill="hold" nodeType="after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wipe(right)">
                                      <p:cBhvr>
                                        <p:cTn id="119" dur="500"/>
                                        <p:tgtEl>
                                          <p:spTgt spid="89"/>
                                        </p:tgtEl>
                                      </p:cBhvr>
                                    </p:animEffect>
                                  </p:childTnLst>
                                </p:cTn>
                              </p:par>
                              <p:par>
                                <p:cTn id="120" presetID="22" presetClass="entr" presetSubtype="2" fill="hold" nodeType="withEffect">
                                  <p:stCondLst>
                                    <p:cond delay="0"/>
                                  </p:stCondLst>
                                  <p:childTnLst>
                                    <p:set>
                                      <p:cBhvr>
                                        <p:cTn id="121" dur="1" fill="hold">
                                          <p:stCondLst>
                                            <p:cond delay="0"/>
                                          </p:stCondLst>
                                        </p:cTn>
                                        <p:tgtEl>
                                          <p:spTgt spid="175"/>
                                        </p:tgtEl>
                                        <p:attrNameLst>
                                          <p:attrName>style.visibility</p:attrName>
                                        </p:attrNameLst>
                                      </p:cBhvr>
                                      <p:to>
                                        <p:strVal val="visible"/>
                                      </p:to>
                                    </p:set>
                                    <p:animEffect transition="in" filter="wipe(right)">
                                      <p:cBhvr>
                                        <p:cTn id="122" dur="500"/>
                                        <p:tgtEl>
                                          <p:spTgt spid="175"/>
                                        </p:tgtEl>
                                      </p:cBhvr>
                                    </p:animEffect>
                                  </p:childTnLst>
                                </p:cTn>
                              </p:par>
                              <p:par>
                                <p:cTn id="123" presetID="22" presetClass="entr" presetSubtype="2" fill="hold" nodeType="withEffect">
                                  <p:stCondLst>
                                    <p:cond delay="0"/>
                                  </p:stCondLst>
                                  <p:childTnLst>
                                    <p:set>
                                      <p:cBhvr>
                                        <p:cTn id="124" dur="1" fill="hold">
                                          <p:stCondLst>
                                            <p:cond delay="0"/>
                                          </p:stCondLst>
                                        </p:cTn>
                                        <p:tgtEl>
                                          <p:spTgt spid="181"/>
                                        </p:tgtEl>
                                        <p:attrNameLst>
                                          <p:attrName>style.visibility</p:attrName>
                                        </p:attrNameLst>
                                      </p:cBhvr>
                                      <p:to>
                                        <p:strVal val="visible"/>
                                      </p:to>
                                    </p:set>
                                    <p:animEffect transition="in" filter="wipe(right)">
                                      <p:cBhvr>
                                        <p:cTn id="125" dur="500"/>
                                        <p:tgtEl>
                                          <p:spTgt spid="181"/>
                                        </p:tgtEl>
                                      </p:cBhvr>
                                    </p:animEffect>
                                  </p:childTnLst>
                                </p:cTn>
                              </p:par>
                              <p:par>
                                <p:cTn id="126" presetID="22" presetClass="entr" presetSubtype="2" fill="hold" nodeType="withEffect">
                                  <p:stCondLst>
                                    <p:cond delay="0"/>
                                  </p:stCondLst>
                                  <p:childTnLst>
                                    <p:set>
                                      <p:cBhvr>
                                        <p:cTn id="127" dur="1" fill="hold">
                                          <p:stCondLst>
                                            <p:cond delay="0"/>
                                          </p:stCondLst>
                                        </p:cTn>
                                        <p:tgtEl>
                                          <p:spTgt spid="182"/>
                                        </p:tgtEl>
                                        <p:attrNameLst>
                                          <p:attrName>style.visibility</p:attrName>
                                        </p:attrNameLst>
                                      </p:cBhvr>
                                      <p:to>
                                        <p:strVal val="visible"/>
                                      </p:to>
                                    </p:set>
                                    <p:animEffect transition="in" filter="wipe(right)">
                                      <p:cBhvr>
                                        <p:cTn id="128" dur="500"/>
                                        <p:tgtEl>
                                          <p:spTgt spid="182"/>
                                        </p:tgtEl>
                                      </p:cBhvr>
                                    </p:animEffect>
                                  </p:childTnLst>
                                </p:cTn>
                              </p:par>
                              <p:par>
                                <p:cTn id="129" presetID="22" presetClass="entr" presetSubtype="2" fill="hold" nodeType="withEffect">
                                  <p:stCondLst>
                                    <p:cond delay="0"/>
                                  </p:stCondLst>
                                  <p:childTnLst>
                                    <p:set>
                                      <p:cBhvr>
                                        <p:cTn id="130" dur="1" fill="hold">
                                          <p:stCondLst>
                                            <p:cond delay="0"/>
                                          </p:stCondLst>
                                        </p:cTn>
                                        <p:tgtEl>
                                          <p:spTgt spid="183"/>
                                        </p:tgtEl>
                                        <p:attrNameLst>
                                          <p:attrName>style.visibility</p:attrName>
                                        </p:attrNameLst>
                                      </p:cBhvr>
                                      <p:to>
                                        <p:strVal val="visible"/>
                                      </p:to>
                                    </p:set>
                                    <p:animEffect transition="in" filter="wipe(right)">
                                      <p:cBhvr>
                                        <p:cTn id="131" dur="500"/>
                                        <p:tgtEl>
                                          <p:spTgt spid="183"/>
                                        </p:tgtEl>
                                      </p:cBhvr>
                                    </p:animEffect>
                                  </p:childTnLst>
                                </p:cTn>
                              </p:par>
                              <p:par>
                                <p:cTn id="132" presetID="22" presetClass="entr" presetSubtype="2" fill="hold" nodeType="withEffect">
                                  <p:stCondLst>
                                    <p:cond delay="0"/>
                                  </p:stCondLst>
                                  <p:childTnLst>
                                    <p:set>
                                      <p:cBhvr>
                                        <p:cTn id="133" dur="1" fill="hold">
                                          <p:stCondLst>
                                            <p:cond delay="0"/>
                                          </p:stCondLst>
                                        </p:cTn>
                                        <p:tgtEl>
                                          <p:spTgt spid="184"/>
                                        </p:tgtEl>
                                        <p:attrNameLst>
                                          <p:attrName>style.visibility</p:attrName>
                                        </p:attrNameLst>
                                      </p:cBhvr>
                                      <p:to>
                                        <p:strVal val="visible"/>
                                      </p:to>
                                    </p:set>
                                    <p:animEffect transition="in" filter="wipe(right)">
                                      <p:cBhvr>
                                        <p:cTn id="134" dur="500"/>
                                        <p:tgtEl>
                                          <p:spTgt spid="184"/>
                                        </p:tgtEl>
                                      </p:cBhvr>
                                    </p:animEffect>
                                  </p:childTnLst>
                                </p:cTn>
                              </p:par>
                              <p:par>
                                <p:cTn id="135" presetID="22" presetClass="entr" presetSubtype="2" fill="hold" nodeType="withEffect">
                                  <p:stCondLst>
                                    <p:cond delay="0"/>
                                  </p:stCondLst>
                                  <p:childTnLst>
                                    <p:set>
                                      <p:cBhvr>
                                        <p:cTn id="136" dur="1" fill="hold">
                                          <p:stCondLst>
                                            <p:cond delay="0"/>
                                          </p:stCondLst>
                                        </p:cTn>
                                        <p:tgtEl>
                                          <p:spTgt spid="189"/>
                                        </p:tgtEl>
                                        <p:attrNameLst>
                                          <p:attrName>style.visibility</p:attrName>
                                        </p:attrNameLst>
                                      </p:cBhvr>
                                      <p:to>
                                        <p:strVal val="visible"/>
                                      </p:to>
                                    </p:set>
                                    <p:animEffect transition="in" filter="wipe(right)">
                                      <p:cBhvr>
                                        <p:cTn id="137" dur="500"/>
                                        <p:tgtEl>
                                          <p:spTgt spid="189"/>
                                        </p:tgtEl>
                                      </p:cBhvr>
                                    </p:animEffect>
                                  </p:childTnLst>
                                </p:cTn>
                              </p:par>
                              <p:par>
                                <p:cTn id="138" presetID="22" presetClass="entr" presetSubtype="2" fill="hold" nodeType="withEffect">
                                  <p:stCondLst>
                                    <p:cond delay="0"/>
                                  </p:stCondLst>
                                  <p:childTnLst>
                                    <p:set>
                                      <p:cBhvr>
                                        <p:cTn id="139" dur="1" fill="hold">
                                          <p:stCondLst>
                                            <p:cond delay="0"/>
                                          </p:stCondLst>
                                        </p:cTn>
                                        <p:tgtEl>
                                          <p:spTgt spid="190"/>
                                        </p:tgtEl>
                                        <p:attrNameLst>
                                          <p:attrName>style.visibility</p:attrName>
                                        </p:attrNameLst>
                                      </p:cBhvr>
                                      <p:to>
                                        <p:strVal val="visible"/>
                                      </p:to>
                                    </p:set>
                                    <p:animEffect transition="in" filter="wipe(right)">
                                      <p:cBhvr>
                                        <p:cTn id="140" dur="500"/>
                                        <p:tgtEl>
                                          <p:spTgt spid="190"/>
                                        </p:tgtEl>
                                      </p:cBhvr>
                                    </p:animEffect>
                                  </p:childTnLst>
                                </p:cTn>
                              </p:par>
                              <p:par>
                                <p:cTn id="141" presetID="22" presetClass="entr" presetSubtype="2" fill="hold" nodeType="withEffect">
                                  <p:stCondLst>
                                    <p:cond delay="0"/>
                                  </p:stCondLst>
                                  <p:childTnLst>
                                    <p:set>
                                      <p:cBhvr>
                                        <p:cTn id="142" dur="1" fill="hold">
                                          <p:stCondLst>
                                            <p:cond delay="0"/>
                                          </p:stCondLst>
                                        </p:cTn>
                                        <p:tgtEl>
                                          <p:spTgt spid="191"/>
                                        </p:tgtEl>
                                        <p:attrNameLst>
                                          <p:attrName>style.visibility</p:attrName>
                                        </p:attrNameLst>
                                      </p:cBhvr>
                                      <p:to>
                                        <p:strVal val="visible"/>
                                      </p:to>
                                    </p:set>
                                    <p:animEffect transition="in" filter="wipe(right)">
                                      <p:cBhvr>
                                        <p:cTn id="143" dur="500"/>
                                        <p:tgtEl>
                                          <p:spTgt spid="191"/>
                                        </p:tgtEl>
                                      </p:cBhvr>
                                    </p:animEffect>
                                  </p:childTnLst>
                                </p:cTn>
                              </p:par>
                              <p:par>
                                <p:cTn id="144" presetID="22" presetClass="entr" presetSubtype="2" fill="hold" nodeType="withEffect">
                                  <p:stCondLst>
                                    <p:cond delay="0"/>
                                  </p:stCondLst>
                                  <p:childTnLst>
                                    <p:set>
                                      <p:cBhvr>
                                        <p:cTn id="145" dur="1" fill="hold">
                                          <p:stCondLst>
                                            <p:cond delay="0"/>
                                          </p:stCondLst>
                                        </p:cTn>
                                        <p:tgtEl>
                                          <p:spTgt spid="192"/>
                                        </p:tgtEl>
                                        <p:attrNameLst>
                                          <p:attrName>style.visibility</p:attrName>
                                        </p:attrNameLst>
                                      </p:cBhvr>
                                      <p:to>
                                        <p:strVal val="visible"/>
                                      </p:to>
                                    </p:set>
                                    <p:animEffect transition="in" filter="wipe(right)">
                                      <p:cBhvr>
                                        <p:cTn id="146" dur="500"/>
                                        <p:tgtEl>
                                          <p:spTgt spid="192"/>
                                        </p:tgtEl>
                                      </p:cBhvr>
                                    </p:animEffect>
                                  </p:childTnLst>
                                </p:cTn>
                              </p:par>
                              <p:par>
                                <p:cTn id="147" presetID="22" presetClass="entr" presetSubtype="2" fill="hold" nodeType="withEffect">
                                  <p:stCondLst>
                                    <p:cond delay="0"/>
                                  </p:stCondLst>
                                  <p:childTnLst>
                                    <p:set>
                                      <p:cBhvr>
                                        <p:cTn id="148" dur="1" fill="hold">
                                          <p:stCondLst>
                                            <p:cond delay="0"/>
                                          </p:stCondLst>
                                        </p:cTn>
                                        <p:tgtEl>
                                          <p:spTgt spid="193"/>
                                        </p:tgtEl>
                                        <p:attrNameLst>
                                          <p:attrName>style.visibility</p:attrName>
                                        </p:attrNameLst>
                                      </p:cBhvr>
                                      <p:to>
                                        <p:strVal val="visible"/>
                                      </p:to>
                                    </p:set>
                                    <p:animEffect transition="in" filter="wipe(right)">
                                      <p:cBhvr>
                                        <p:cTn id="149" dur="500"/>
                                        <p:tgtEl>
                                          <p:spTgt spid="193"/>
                                        </p:tgtEl>
                                      </p:cBhvr>
                                    </p:animEffect>
                                  </p:childTnLst>
                                </p:cTn>
                              </p:par>
                              <p:par>
                                <p:cTn id="150" presetID="22" presetClass="entr" presetSubtype="2" fill="hold" nodeType="withEffect">
                                  <p:stCondLst>
                                    <p:cond delay="0"/>
                                  </p:stCondLst>
                                  <p:childTnLst>
                                    <p:set>
                                      <p:cBhvr>
                                        <p:cTn id="151" dur="1" fill="hold">
                                          <p:stCondLst>
                                            <p:cond delay="0"/>
                                          </p:stCondLst>
                                        </p:cTn>
                                        <p:tgtEl>
                                          <p:spTgt spid="206"/>
                                        </p:tgtEl>
                                        <p:attrNameLst>
                                          <p:attrName>style.visibility</p:attrName>
                                        </p:attrNameLst>
                                      </p:cBhvr>
                                      <p:to>
                                        <p:strVal val="visible"/>
                                      </p:to>
                                    </p:set>
                                    <p:animEffect transition="in" filter="wipe(right)">
                                      <p:cBhvr>
                                        <p:cTn id="152" dur="500"/>
                                        <p:tgtEl>
                                          <p:spTgt spid="206"/>
                                        </p:tgtEl>
                                      </p:cBhvr>
                                    </p:animEffect>
                                  </p:childTnLst>
                                </p:cTn>
                              </p:par>
                              <p:par>
                                <p:cTn id="153" presetID="22" presetClass="entr" presetSubtype="2" fill="hold"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wipe(right)">
                                      <p:cBhvr>
                                        <p:cTn id="155" dur="500"/>
                                        <p:tgtEl>
                                          <p:spTgt spid="207"/>
                                        </p:tgtEl>
                                      </p:cBhvr>
                                    </p:animEffect>
                                  </p:childTnLst>
                                </p:cTn>
                              </p:par>
                            </p:childTnLst>
                          </p:cTn>
                        </p:par>
                        <p:par>
                          <p:cTn id="156" fill="hold">
                            <p:stCondLst>
                              <p:cond delay="2000"/>
                            </p:stCondLst>
                            <p:childTnLst>
                              <p:par>
                                <p:cTn id="157" presetID="22" presetClass="entr" presetSubtype="2" fill="hold" nodeType="afterEffect">
                                  <p:stCondLst>
                                    <p:cond delay="0"/>
                                  </p:stCondLst>
                                  <p:childTnLst>
                                    <p:set>
                                      <p:cBhvr>
                                        <p:cTn id="158" dur="1" fill="hold">
                                          <p:stCondLst>
                                            <p:cond delay="0"/>
                                          </p:stCondLst>
                                        </p:cTn>
                                        <p:tgtEl>
                                          <p:spTgt spid="208"/>
                                        </p:tgtEl>
                                        <p:attrNameLst>
                                          <p:attrName>style.visibility</p:attrName>
                                        </p:attrNameLst>
                                      </p:cBhvr>
                                      <p:to>
                                        <p:strVal val="visible"/>
                                      </p:to>
                                    </p:set>
                                    <p:animEffect transition="in" filter="wipe(right)">
                                      <p:cBhvr>
                                        <p:cTn id="159" dur="500"/>
                                        <p:tgtEl>
                                          <p:spTgt spid="208"/>
                                        </p:tgtEl>
                                      </p:cBhvr>
                                    </p:animEffect>
                                  </p:childTnLst>
                                </p:cTn>
                              </p:par>
                              <p:par>
                                <p:cTn id="160" presetID="22" presetClass="entr" presetSubtype="2" fill="hold" nodeType="withEffect">
                                  <p:stCondLst>
                                    <p:cond delay="0"/>
                                  </p:stCondLst>
                                  <p:childTnLst>
                                    <p:set>
                                      <p:cBhvr>
                                        <p:cTn id="161" dur="1" fill="hold">
                                          <p:stCondLst>
                                            <p:cond delay="0"/>
                                          </p:stCondLst>
                                        </p:cTn>
                                        <p:tgtEl>
                                          <p:spTgt spid="209"/>
                                        </p:tgtEl>
                                        <p:attrNameLst>
                                          <p:attrName>style.visibility</p:attrName>
                                        </p:attrNameLst>
                                      </p:cBhvr>
                                      <p:to>
                                        <p:strVal val="visible"/>
                                      </p:to>
                                    </p:set>
                                    <p:animEffect transition="in" filter="wipe(right)">
                                      <p:cBhvr>
                                        <p:cTn id="162" dur="500"/>
                                        <p:tgtEl>
                                          <p:spTgt spid="209"/>
                                        </p:tgtEl>
                                      </p:cBhvr>
                                    </p:animEffect>
                                  </p:childTnLst>
                                </p:cTn>
                              </p:par>
                              <p:par>
                                <p:cTn id="163" presetID="22" presetClass="entr" presetSubtype="2" fill="hold" nodeType="with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wipe(right)">
                                      <p:cBhvr>
                                        <p:cTn id="165"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8"/>
          <p:cNvSpPr>
            <a:spLocks/>
          </p:cNvSpPr>
          <p:nvPr/>
        </p:nvSpPr>
        <p:spPr bwMode="auto">
          <a:xfrm>
            <a:off x="1115616" y="771550"/>
            <a:ext cx="2442749" cy="201792"/>
          </a:xfrm>
          <a:custGeom>
            <a:avLst/>
            <a:gdLst>
              <a:gd name="T0" fmla="*/ 0 w 230"/>
              <a:gd name="T1" fmla="*/ 0 h 17"/>
              <a:gd name="T2" fmla="*/ 211 w 230"/>
              <a:gd name="T3" fmla="*/ 0 h 17"/>
              <a:gd name="T4" fmla="*/ 230 w 230"/>
              <a:gd name="T5" fmla="*/ 17 h 17"/>
              <a:gd name="T6" fmla="*/ 0 w 230"/>
              <a:gd name="T7" fmla="*/ 17 h 17"/>
              <a:gd name="T8" fmla="*/ 0 w 230"/>
              <a:gd name="T9" fmla="*/ 0 h 17"/>
            </a:gdLst>
            <a:ahLst/>
            <a:cxnLst>
              <a:cxn ang="0">
                <a:pos x="T0" y="T1"/>
              </a:cxn>
              <a:cxn ang="0">
                <a:pos x="T2" y="T3"/>
              </a:cxn>
              <a:cxn ang="0">
                <a:pos x="T4" y="T5"/>
              </a:cxn>
              <a:cxn ang="0">
                <a:pos x="T6" y="T7"/>
              </a:cxn>
              <a:cxn ang="0">
                <a:pos x="T8" y="T9"/>
              </a:cxn>
            </a:cxnLst>
            <a:rect l="0" t="0" r="r" b="b"/>
            <a:pathLst>
              <a:path w="230" h="17">
                <a:moveTo>
                  <a:pt x="0" y="0"/>
                </a:moveTo>
                <a:lnTo>
                  <a:pt x="211" y="0"/>
                </a:lnTo>
                <a:lnTo>
                  <a:pt x="230" y="17"/>
                </a:lnTo>
                <a:lnTo>
                  <a:pt x="0" y="17"/>
                </a:lnTo>
                <a:lnTo>
                  <a:pt x="0" y="0"/>
                </a:lnTo>
              </a:path>
            </a:pathLst>
          </a:custGeom>
          <a:solidFill>
            <a:srgbClr val="4F81BD"/>
          </a:solidFill>
          <a:ln w="0">
            <a:no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endParaRPr lang="zh-CN" altLang="en-US"/>
          </a:p>
        </p:txBody>
      </p:sp>
      <p:sp>
        <p:nvSpPr>
          <p:cNvPr id="19" name="Freeform 10"/>
          <p:cNvSpPr>
            <a:spLocks/>
          </p:cNvSpPr>
          <p:nvPr/>
        </p:nvSpPr>
        <p:spPr bwMode="auto">
          <a:xfrm>
            <a:off x="1221822" y="973342"/>
            <a:ext cx="7094594" cy="3513665"/>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91440" tIns="45720" rIns="91440" bIns="45720" numCol="1" anchor="t" anchorCtr="0" compatLnSpc="1">
            <a:prstTxWarp prst="textNoShape">
              <a:avLst/>
            </a:prstTxWarp>
          </a:bodyPr>
          <a:lstStyle/>
          <a:p>
            <a:endParaRPr lang="zh-CN" altLang="en-US"/>
          </a:p>
        </p:txBody>
      </p:sp>
      <p:sp>
        <p:nvSpPr>
          <p:cNvPr id="20" name="Freeform 11"/>
          <p:cNvSpPr>
            <a:spLocks/>
          </p:cNvSpPr>
          <p:nvPr/>
        </p:nvSpPr>
        <p:spPr bwMode="auto">
          <a:xfrm>
            <a:off x="7732280" y="3892251"/>
            <a:ext cx="584136" cy="594756"/>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4F81BD"/>
          </a:solidFill>
          <a:ln w="0">
            <a:no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endParaRPr lang="zh-CN" altLang="en-US"/>
          </a:p>
        </p:txBody>
      </p:sp>
      <p:sp>
        <p:nvSpPr>
          <p:cNvPr id="21" name="Freeform 9"/>
          <p:cNvSpPr>
            <a:spLocks/>
          </p:cNvSpPr>
          <p:nvPr/>
        </p:nvSpPr>
        <p:spPr bwMode="auto">
          <a:xfrm>
            <a:off x="1115616" y="771550"/>
            <a:ext cx="2240957" cy="1561235"/>
          </a:xfrm>
          <a:custGeom>
            <a:avLst/>
            <a:gdLst>
              <a:gd name="T0" fmla="*/ 0 w 211"/>
              <a:gd name="T1" fmla="*/ 0 h 147"/>
              <a:gd name="T2" fmla="*/ 211 w 211"/>
              <a:gd name="T3" fmla="*/ 0 h 147"/>
              <a:gd name="T4" fmla="*/ 152 w 211"/>
              <a:gd name="T5" fmla="*/ 147 h 147"/>
              <a:gd name="T6" fmla="*/ 0 w 211"/>
              <a:gd name="T7" fmla="*/ 147 h 147"/>
              <a:gd name="T8" fmla="*/ 0 w 211"/>
              <a:gd name="T9" fmla="*/ 0 h 147"/>
            </a:gdLst>
            <a:ahLst/>
            <a:cxnLst>
              <a:cxn ang="0">
                <a:pos x="T0" y="T1"/>
              </a:cxn>
              <a:cxn ang="0">
                <a:pos x="T2" y="T3"/>
              </a:cxn>
              <a:cxn ang="0">
                <a:pos x="T4" y="T5"/>
              </a:cxn>
              <a:cxn ang="0">
                <a:pos x="T6" y="T7"/>
              </a:cxn>
              <a:cxn ang="0">
                <a:pos x="T8" y="T9"/>
              </a:cxn>
            </a:cxnLst>
            <a:rect l="0" t="0" r="r" b="b"/>
            <a:pathLst>
              <a:path w="211" h="147">
                <a:moveTo>
                  <a:pt x="0" y="0"/>
                </a:moveTo>
                <a:lnTo>
                  <a:pt x="211" y="0"/>
                </a:lnTo>
                <a:lnTo>
                  <a:pt x="152" y="147"/>
                </a:lnTo>
                <a:lnTo>
                  <a:pt x="0" y="147"/>
                </a:lnTo>
                <a:lnTo>
                  <a:pt x="0" y="0"/>
                </a:lnTo>
              </a:path>
            </a:pathLst>
          </a:custGeom>
          <a:solidFill>
            <a:srgbClr val="4E80BB"/>
          </a:solidFill>
          <a:ln w="0">
            <a:no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p>
            <a:endParaRPr lang="zh-CN" altLang="en-US"/>
          </a:p>
        </p:txBody>
      </p:sp>
      <p:sp>
        <p:nvSpPr>
          <p:cNvPr id="22" name="燕尾形 21"/>
          <p:cNvSpPr/>
          <p:nvPr/>
        </p:nvSpPr>
        <p:spPr>
          <a:xfrm>
            <a:off x="8081724" y="4269462"/>
            <a:ext cx="144016" cy="14401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TextBox 3"/>
          <p:cNvSpPr txBox="1"/>
          <p:nvPr/>
        </p:nvSpPr>
        <p:spPr>
          <a:xfrm>
            <a:off x="1331640" y="1167401"/>
            <a:ext cx="1492824" cy="769441"/>
          </a:xfrm>
          <a:prstGeom prst="rect">
            <a:avLst/>
          </a:prstGeom>
          <a:noFill/>
        </p:spPr>
        <p:txBody>
          <a:bodyPr wrap="square" rtlCol="0">
            <a:spAutoFit/>
          </a:bodyPr>
          <a:lstStyle/>
          <a:p>
            <a:r>
              <a:rPr lang="zh-CN" altLang="en-US" sz="4400" spc="300" dirty="0">
                <a:solidFill>
                  <a:schemeClr val="bg1"/>
                </a:solidFill>
                <a:latin typeface="方正兰亭中黑_GBK" pitchFamily="2" charset="-122"/>
                <a:ea typeface="方正兰亭中黑_GBK" pitchFamily="2" charset="-122"/>
              </a:rPr>
              <a:t>前言</a:t>
            </a:r>
          </a:p>
        </p:txBody>
      </p:sp>
      <p:sp>
        <p:nvSpPr>
          <p:cNvPr id="16" name="TextBox 4"/>
          <p:cNvSpPr txBox="1"/>
          <p:nvPr/>
        </p:nvSpPr>
        <p:spPr>
          <a:xfrm>
            <a:off x="2842497" y="1635636"/>
            <a:ext cx="5335618" cy="2677656"/>
          </a:xfrm>
          <a:prstGeom prst="rect">
            <a:avLst/>
          </a:prstGeom>
          <a:noFill/>
        </p:spPr>
        <p:txBody>
          <a:bodyPr wrap="square" rtlCol="0">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      回顾这一年的工作，在取的成绩的同时，我们也找到了工作中的不足和问题，主要反映于</a:t>
            </a:r>
            <a:r>
              <a:rPr lang="en-US" altLang="zh-CN" sz="1600" dirty="0">
                <a:latin typeface="微软雅黑" panose="020B0503020204020204" pitchFamily="34" charset="-122"/>
                <a:ea typeface="微软雅黑" panose="020B0503020204020204" pitchFamily="34" charset="-122"/>
              </a:rPr>
              <a:t>XXX</a:t>
            </a:r>
            <a:r>
              <a:rPr lang="zh-CN" altLang="en-US" sz="1600" dirty="0">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1600" dirty="0">
                <a:latin typeface="微软雅黑" panose="020B0503020204020204" pitchFamily="34" charset="-122"/>
                <a:ea typeface="微软雅黑" panose="020B0503020204020204" pitchFamily="34" charset="-122"/>
              </a:rPr>
              <a:t>XXXX</a:t>
            </a:r>
            <a:r>
              <a:rPr lang="zh-CN" altLang="en-US" sz="1600" dirty="0">
                <a:latin typeface="微软雅黑" panose="020B0503020204020204" pitchFamily="34" charset="-122"/>
                <a:ea typeface="微软雅黑" panose="020B0503020204020204" pitchFamily="34" charset="-122"/>
              </a:rPr>
              <a:t>方</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面和我们这个平台能成为客户提供良好的商机和快捷方便的信息、导航的功能发挥。展望新的一季，我们将继续努力，力争各项工作百尺竿头更进一步，在上一个新的台阶。</a:t>
            </a:r>
          </a:p>
        </p:txBody>
      </p:sp>
    </p:spTree>
    <p:extLst>
      <p:ext uri="{BB962C8B-B14F-4D97-AF65-F5344CB8AC3E}">
        <p14:creationId xmlns:p14="http://schemas.microsoft.com/office/powerpoint/2010/main" val="918808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000">
        <p15:prstTrans prst="curtains"/>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9"/>
          <p:cNvSpPr/>
          <p:nvPr/>
        </p:nvSpPr>
        <p:spPr>
          <a:xfrm>
            <a:off x="3203848" y="987574"/>
            <a:ext cx="5940152" cy="3564992"/>
          </a:xfrm>
          <a:custGeom>
            <a:avLst/>
            <a:gdLst>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 fmla="*/ 6466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6466 w 144016"/>
              <a:gd name="connsiteY4" fmla="*/ 0 h 871773"/>
              <a:gd name="connsiteX0" fmla="*/ 8621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8621 w 144016"/>
              <a:gd name="connsiteY4" fmla="*/ 0 h 871773"/>
              <a:gd name="connsiteX0" fmla="*/ 8621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8621 w 144016"/>
              <a:gd name="connsiteY4" fmla="*/ 0 h 871773"/>
              <a:gd name="connsiteX0" fmla="*/ 8621 w 144016"/>
              <a:gd name="connsiteY0" fmla="*/ 0 h 871773"/>
              <a:gd name="connsiteX1" fmla="*/ 144016 w 144016"/>
              <a:gd name="connsiteY1" fmla="*/ 2329 h 871773"/>
              <a:gd name="connsiteX2" fmla="*/ 144016 w 144016"/>
              <a:gd name="connsiteY2" fmla="*/ 871773 h 871773"/>
              <a:gd name="connsiteX3" fmla="*/ 0 w 144016"/>
              <a:gd name="connsiteY3" fmla="*/ 871773 h 871773"/>
              <a:gd name="connsiteX4" fmla="*/ 8621 w 144016"/>
              <a:gd name="connsiteY4" fmla="*/ 0 h 87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 h="871773">
                <a:moveTo>
                  <a:pt x="8621" y="0"/>
                </a:moveTo>
                <a:lnTo>
                  <a:pt x="144016" y="2329"/>
                </a:lnTo>
                <a:lnTo>
                  <a:pt x="144016" y="871773"/>
                </a:lnTo>
                <a:lnTo>
                  <a:pt x="0" y="871773"/>
                </a:lnTo>
                <a:cubicBezTo>
                  <a:pt x="2617" y="574970"/>
                  <a:pt x="6081" y="280498"/>
                  <a:pt x="862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9"/>
          <p:cNvSpPr/>
          <p:nvPr/>
        </p:nvSpPr>
        <p:spPr>
          <a:xfrm>
            <a:off x="0" y="1431820"/>
            <a:ext cx="4149190" cy="2695549"/>
          </a:xfrm>
          <a:custGeom>
            <a:avLst/>
            <a:gdLst>
              <a:gd name="connsiteX0" fmla="*/ 0 w 4149190"/>
              <a:gd name="connsiteY0" fmla="*/ 0 h 2686024"/>
              <a:gd name="connsiteX1" fmla="*/ 4149190 w 4149190"/>
              <a:gd name="connsiteY1" fmla="*/ 9525 h 2686024"/>
              <a:gd name="connsiteX2" fmla="*/ 3758104 w 4149190"/>
              <a:gd name="connsiteY2" fmla="*/ 2686024 h 2686024"/>
              <a:gd name="connsiteX3" fmla="*/ 0 w 4149190"/>
              <a:gd name="connsiteY3" fmla="*/ 2686024 h 2686024"/>
              <a:gd name="connsiteX4" fmla="*/ 0 w 4149190"/>
              <a:gd name="connsiteY4" fmla="*/ 0 h 2686024"/>
              <a:gd name="connsiteX0" fmla="*/ 0 w 4149190"/>
              <a:gd name="connsiteY0" fmla="*/ 0 h 2695549"/>
              <a:gd name="connsiteX1" fmla="*/ 4149190 w 4149190"/>
              <a:gd name="connsiteY1" fmla="*/ 9525 h 2695549"/>
              <a:gd name="connsiteX2" fmla="*/ 3881929 w 4149190"/>
              <a:gd name="connsiteY2" fmla="*/ 2695549 h 2695549"/>
              <a:gd name="connsiteX3" fmla="*/ 0 w 4149190"/>
              <a:gd name="connsiteY3" fmla="*/ 2686024 h 2695549"/>
              <a:gd name="connsiteX4" fmla="*/ 0 w 4149190"/>
              <a:gd name="connsiteY4" fmla="*/ 0 h 269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190" h="2695549">
                <a:moveTo>
                  <a:pt x="0" y="0"/>
                </a:moveTo>
                <a:lnTo>
                  <a:pt x="4149190" y="9525"/>
                </a:lnTo>
                <a:lnTo>
                  <a:pt x="3881929" y="2695549"/>
                </a:lnTo>
                <a:lnTo>
                  <a:pt x="0" y="2686024"/>
                </a:lnTo>
                <a:lnTo>
                  <a:pt x="0" y="0"/>
                </a:lnTo>
                <a:close/>
              </a:path>
            </a:pathLst>
          </a:custGeom>
          <a:solidFill>
            <a:srgbClr val="4E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372974" y="1364095"/>
            <a:ext cx="1800493" cy="369332"/>
          </a:xfrm>
          <a:prstGeom prst="rect">
            <a:avLst/>
          </a:prstGeom>
          <a:noFill/>
        </p:spPr>
        <p:txBody>
          <a:bodyPr wrap="none" rtlCol="0">
            <a:spAutoFit/>
          </a:bodyPr>
          <a:lstStyle/>
          <a:p>
            <a:r>
              <a:rPr lang="zh-CN" altLang="en-US" dirty="0">
                <a:latin typeface="方正兰亭中黑_GBK" pitchFamily="2" charset="-122"/>
                <a:ea typeface="方正兰亭中黑_GBK" pitchFamily="2" charset="-122"/>
              </a:rPr>
              <a:t>本年度</a:t>
            </a:r>
            <a:r>
              <a:rPr lang="zh-CN" altLang="en-US" dirty="0">
                <a:solidFill>
                  <a:schemeClr val="accent2"/>
                </a:solidFill>
                <a:latin typeface="方正兰亭中黑_GBK" pitchFamily="2" charset="-122"/>
                <a:ea typeface="方正兰亭中黑_GBK" pitchFamily="2" charset="-122"/>
              </a:rPr>
              <a:t>工作概述</a:t>
            </a:r>
          </a:p>
        </p:txBody>
      </p:sp>
      <p:sp>
        <p:nvSpPr>
          <p:cNvPr id="19" name="TextBox 18"/>
          <p:cNvSpPr txBox="1"/>
          <p:nvPr/>
        </p:nvSpPr>
        <p:spPr>
          <a:xfrm>
            <a:off x="4374644" y="2163672"/>
            <a:ext cx="4517836" cy="923330"/>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语言描述尽量简洁生动此处添加详细文本描述，建议与标题相关并符合整体语言风格，语言描述尽量简洁生动此处添加详细文本描述，建议与标题相关并符合整体语言风格。</a:t>
            </a:r>
            <a:endParaRPr lang="zh-HK"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05292" y="1901855"/>
            <a:ext cx="1261884" cy="307777"/>
          </a:xfrm>
          <a:prstGeom prst="rect">
            <a:avLst/>
          </a:prstGeom>
          <a:noFill/>
        </p:spPr>
        <p:txBody>
          <a:bodyPr wrap="none" rtlCol="0">
            <a:spAutoFit/>
          </a:bodyPr>
          <a:lstStyle/>
          <a:p>
            <a:r>
              <a:rPr lang="zh-CN" altLang="en-US" sz="1400" dirty="0">
                <a:solidFill>
                  <a:schemeClr val="bg1"/>
                </a:solidFill>
                <a:latin typeface="方正兰亭中黑_GBK" pitchFamily="2" charset="-122"/>
                <a:ea typeface="方正兰亭中黑_GBK" pitchFamily="2" charset="-122"/>
              </a:rPr>
              <a:t>点击添加文本</a:t>
            </a:r>
          </a:p>
        </p:txBody>
      </p:sp>
      <p:sp>
        <p:nvSpPr>
          <p:cNvPr id="22" name="TextBox 21"/>
          <p:cNvSpPr txBox="1"/>
          <p:nvPr/>
        </p:nvSpPr>
        <p:spPr>
          <a:xfrm>
            <a:off x="395536" y="2433590"/>
            <a:ext cx="1261884" cy="307777"/>
          </a:xfrm>
          <a:prstGeom prst="rect">
            <a:avLst/>
          </a:prstGeom>
          <a:noFill/>
        </p:spPr>
        <p:txBody>
          <a:bodyPr wrap="none" rtlCol="0">
            <a:spAutoFit/>
          </a:bodyPr>
          <a:lstStyle/>
          <a:p>
            <a:r>
              <a:rPr lang="zh-CN" altLang="en-US" sz="1400" dirty="0">
                <a:solidFill>
                  <a:schemeClr val="bg1"/>
                </a:solidFill>
                <a:latin typeface="方正兰亭中黑_GBK" pitchFamily="2" charset="-122"/>
                <a:ea typeface="方正兰亭中黑_GBK" pitchFamily="2" charset="-122"/>
              </a:rPr>
              <a:t>点击添加文本</a:t>
            </a:r>
          </a:p>
        </p:txBody>
      </p:sp>
      <p:sp>
        <p:nvSpPr>
          <p:cNvPr id="23" name="TextBox 22"/>
          <p:cNvSpPr txBox="1"/>
          <p:nvPr/>
        </p:nvSpPr>
        <p:spPr>
          <a:xfrm>
            <a:off x="323528" y="2965325"/>
            <a:ext cx="1261884" cy="307777"/>
          </a:xfrm>
          <a:prstGeom prst="rect">
            <a:avLst/>
          </a:prstGeom>
          <a:noFill/>
        </p:spPr>
        <p:txBody>
          <a:bodyPr wrap="none" rtlCol="0">
            <a:spAutoFit/>
          </a:bodyPr>
          <a:lstStyle/>
          <a:p>
            <a:r>
              <a:rPr lang="zh-CN" altLang="en-US" sz="1400" dirty="0">
                <a:solidFill>
                  <a:schemeClr val="bg1"/>
                </a:solidFill>
                <a:latin typeface="方正兰亭中黑_GBK" pitchFamily="2" charset="-122"/>
                <a:ea typeface="方正兰亭中黑_GBK" pitchFamily="2" charset="-122"/>
              </a:rPr>
              <a:t>点击添加文本</a:t>
            </a:r>
          </a:p>
        </p:txBody>
      </p:sp>
      <p:sp>
        <p:nvSpPr>
          <p:cNvPr id="24" name="TextBox 23"/>
          <p:cNvSpPr txBox="1"/>
          <p:nvPr/>
        </p:nvSpPr>
        <p:spPr>
          <a:xfrm>
            <a:off x="251520" y="3497058"/>
            <a:ext cx="1261884" cy="307777"/>
          </a:xfrm>
          <a:prstGeom prst="rect">
            <a:avLst/>
          </a:prstGeom>
          <a:noFill/>
        </p:spPr>
        <p:txBody>
          <a:bodyPr wrap="none" rtlCol="0">
            <a:spAutoFit/>
          </a:bodyPr>
          <a:lstStyle/>
          <a:p>
            <a:r>
              <a:rPr lang="zh-CN" altLang="en-US" sz="1400" dirty="0">
                <a:solidFill>
                  <a:schemeClr val="bg1"/>
                </a:solidFill>
                <a:latin typeface="方正兰亭中黑_GBK" pitchFamily="2" charset="-122"/>
                <a:ea typeface="方正兰亭中黑_GBK" pitchFamily="2" charset="-122"/>
              </a:rPr>
              <a:t>点击添加文本</a:t>
            </a:r>
          </a:p>
        </p:txBody>
      </p:sp>
      <p:cxnSp>
        <p:nvCxnSpPr>
          <p:cNvPr id="25" name="直接连接符 24"/>
          <p:cNvCxnSpPr/>
          <p:nvPr/>
        </p:nvCxnSpPr>
        <p:spPr>
          <a:xfrm>
            <a:off x="395090" y="2853346"/>
            <a:ext cx="1174367"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5292" y="2321611"/>
            <a:ext cx="1174367"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39037" y="3385081"/>
            <a:ext cx="1174367" cy="0"/>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72974" y="1885342"/>
            <a:ext cx="1569660" cy="276999"/>
          </a:xfrm>
          <a:prstGeom prst="rect">
            <a:avLst/>
          </a:prstGeom>
          <a:noFill/>
        </p:spPr>
        <p:txBody>
          <a:bodyPr wrap="none" rtlCol="0">
            <a:spAutoFit/>
          </a:bodyPr>
          <a:lstStyle/>
          <a:p>
            <a:r>
              <a:rPr lang="zh-CN" altLang="en-US" sz="1200" dirty="0">
                <a:latin typeface="方正兰亭准黑_GBK" pitchFamily="2" charset="-122"/>
                <a:ea typeface="方正兰亭准黑_GBK" pitchFamily="2" charset="-122"/>
              </a:rPr>
              <a:t>一、点击输入小标题</a:t>
            </a:r>
          </a:p>
        </p:txBody>
      </p:sp>
      <p:sp>
        <p:nvSpPr>
          <p:cNvPr id="29" name="TextBox 28"/>
          <p:cNvSpPr txBox="1"/>
          <p:nvPr/>
        </p:nvSpPr>
        <p:spPr>
          <a:xfrm>
            <a:off x="4372974" y="3224558"/>
            <a:ext cx="1569660" cy="276999"/>
          </a:xfrm>
          <a:prstGeom prst="rect">
            <a:avLst/>
          </a:prstGeom>
          <a:noFill/>
        </p:spPr>
        <p:txBody>
          <a:bodyPr wrap="none" rtlCol="0">
            <a:spAutoFit/>
          </a:bodyPr>
          <a:lstStyle/>
          <a:p>
            <a:r>
              <a:rPr lang="zh-CN" altLang="en-US" sz="1200" dirty="0">
                <a:latin typeface="方正兰亭准黑_GBK" pitchFamily="2" charset="-122"/>
                <a:ea typeface="方正兰亭准黑_GBK" pitchFamily="2" charset="-122"/>
              </a:rPr>
              <a:t>二、点击输入小标题</a:t>
            </a:r>
          </a:p>
        </p:txBody>
      </p:sp>
      <p:sp>
        <p:nvSpPr>
          <p:cNvPr id="30" name="TextBox 29"/>
          <p:cNvSpPr txBox="1"/>
          <p:nvPr/>
        </p:nvSpPr>
        <p:spPr>
          <a:xfrm>
            <a:off x="4374644" y="3501557"/>
            <a:ext cx="4517836" cy="715581"/>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语言描述尽量简洁生动此处添加详细文本描述，建议与标题相关并符合整体语言风格。</a:t>
            </a:r>
            <a:endParaRPr lang="zh-HK" altLang="en-US" sz="9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074" name="Picture 2" descr="C:\Users\Administrator\Desktop\商务图片\图片16.jpg"/>
          <p:cNvPicPr>
            <a:picLocks noChangeAspect="1" noChangeArrowheads="1"/>
          </p:cNvPicPr>
          <p:nvPr/>
        </p:nvPicPr>
        <p:blipFill rotWithShape="1">
          <a:blip r:embed="rId2">
            <a:extLst>
              <a:ext uri="{28A0092B-C50C-407E-A947-70E740481C1C}">
                <a14:useLocalDpi xmlns:a14="http://schemas.microsoft.com/office/drawing/2010/main" val="0"/>
              </a:ext>
            </a:extLst>
          </a:blip>
          <a:srcRect l="29442" r="22648"/>
          <a:stretch/>
        </p:blipFill>
        <p:spPr bwMode="auto">
          <a:xfrm>
            <a:off x="1903319" y="1431819"/>
            <a:ext cx="2308641" cy="2695549"/>
          </a:xfrm>
          <a:prstGeom prst="parallelogram">
            <a:avLst>
              <a:gd name="adj" fmla="val 10727"/>
            </a:avLst>
          </a:prstGeom>
          <a:noFill/>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rot="10800000">
            <a:off x="0" y="411581"/>
            <a:ext cx="2690124" cy="648000"/>
            <a:chOff x="6453876" y="339574"/>
            <a:chExt cx="2690124" cy="648000"/>
          </a:xfrm>
        </p:grpSpPr>
        <p:sp>
          <p:nvSpPr>
            <p:cNvPr id="32" name="矩形 9"/>
            <p:cNvSpPr/>
            <p:nvPr/>
          </p:nvSpPr>
          <p:spPr>
            <a:xfrm>
              <a:off x="6876256" y="419100"/>
              <a:ext cx="2267744" cy="488948"/>
            </a:xfrm>
            <a:custGeom>
              <a:avLst/>
              <a:gdLst/>
              <a:ahLst/>
              <a:cxnLst/>
              <a:rect l="l" t="t" r="r" b="b"/>
              <a:pathLst>
                <a:path w="144016" h="869444">
                  <a:moveTo>
                    <a:pt x="0" y="0"/>
                  </a:moveTo>
                  <a:lnTo>
                    <a:pt x="144016" y="0"/>
                  </a:lnTo>
                  <a:lnTo>
                    <a:pt x="144016" y="869444"/>
                  </a:lnTo>
                  <a:lnTo>
                    <a:pt x="0" y="869444"/>
                  </a:lnTo>
                  <a:close/>
                </a:path>
              </a:pathLst>
            </a:custGeom>
            <a:solidFill>
              <a:srgbClr val="4E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10800000">
              <a:off x="7160833" y="487000"/>
              <a:ext cx="1569660" cy="369332"/>
            </a:xfrm>
            <a:prstGeom prst="rect">
              <a:avLst/>
            </a:prstGeom>
          </p:spPr>
          <p:txBody>
            <a:bodyPr wrap="none">
              <a:spAutoFit/>
            </a:bodyPr>
            <a:lstStyle/>
            <a:p>
              <a:r>
                <a:rPr lang="zh-CN" altLang="en-US" dirty="0">
                  <a:solidFill>
                    <a:schemeClr val="bg1"/>
                  </a:solidFill>
                  <a:latin typeface="方正兰亭中黑_GBK" pitchFamily="2" charset="-122"/>
                  <a:ea typeface="方正兰亭中黑_GBK" pitchFamily="2" charset="-122"/>
                </a:rPr>
                <a:t>单击填加标题</a:t>
              </a:r>
            </a:p>
          </p:txBody>
        </p:sp>
        <p:grpSp>
          <p:nvGrpSpPr>
            <p:cNvPr id="34" name="组合 33"/>
            <p:cNvGrpSpPr/>
            <p:nvPr/>
          </p:nvGrpSpPr>
          <p:grpSpPr>
            <a:xfrm>
              <a:off x="6453876" y="339574"/>
              <a:ext cx="648000" cy="648000"/>
              <a:chOff x="6453876" y="267494"/>
              <a:chExt cx="648000" cy="648000"/>
            </a:xfrm>
          </p:grpSpPr>
          <p:sp>
            <p:nvSpPr>
              <p:cNvPr id="35" name="椭圆 34"/>
              <p:cNvSpPr>
                <a:spLocks noChangeAspect="1"/>
              </p:cNvSpPr>
              <p:nvPr/>
            </p:nvSpPr>
            <p:spPr>
              <a:xfrm>
                <a:off x="6453876" y="267494"/>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5"/>
              <p:cNvSpPr>
                <a:spLocks noChangeAspect="1" noEditPoints="1"/>
              </p:cNvSpPr>
              <p:nvPr/>
            </p:nvSpPr>
            <p:spPr bwMode="auto">
              <a:xfrm rot="10800000">
                <a:off x="6476520" y="290138"/>
                <a:ext cx="602712" cy="602712"/>
              </a:xfrm>
              <a:custGeom>
                <a:avLst/>
                <a:gdLst>
                  <a:gd name="T0" fmla="*/ 1530 w 2449"/>
                  <a:gd name="T1" fmla="*/ 38 h 2449"/>
                  <a:gd name="T2" fmla="*/ 1859 w 2449"/>
                  <a:gd name="T3" fmla="*/ 178 h 2449"/>
                  <a:gd name="T4" fmla="*/ 2130 w 2449"/>
                  <a:gd name="T5" fmla="*/ 401 h 2449"/>
                  <a:gd name="T6" fmla="*/ 2328 w 2449"/>
                  <a:gd name="T7" fmla="*/ 694 h 2449"/>
                  <a:gd name="T8" fmla="*/ 2435 w 2449"/>
                  <a:gd name="T9" fmla="*/ 1038 h 2449"/>
                  <a:gd name="T10" fmla="*/ 2435 w 2449"/>
                  <a:gd name="T11" fmla="*/ 1411 h 2449"/>
                  <a:gd name="T12" fmla="*/ 2328 w 2449"/>
                  <a:gd name="T13" fmla="*/ 1755 h 2449"/>
                  <a:gd name="T14" fmla="*/ 2130 w 2449"/>
                  <a:gd name="T15" fmla="*/ 2048 h 2449"/>
                  <a:gd name="T16" fmla="*/ 1859 w 2449"/>
                  <a:gd name="T17" fmla="*/ 2272 h 2449"/>
                  <a:gd name="T18" fmla="*/ 1530 w 2449"/>
                  <a:gd name="T19" fmla="*/ 2410 h 2449"/>
                  <a:gd name="T20" fmla="*/ 1161 w 2449"/>
                  <a:gd name="T21" fmla="*/ 2447 h 2449"/>
                  <a:gd name="T22" fmla="*/ 803 w 2449"/>
                  <a:gd name="T23" fmla="*/ 2375 h 2449"/>
                  <a:gd name="T24" fmla="*/ 492 w 2449"/>
                  <a:gd name="T25" fmla="*/ 2205 h 2449"/>
                  <a:gd name="T26" fmla="*/ 243 w 2449"/>
                  <a:gd name="T27" fmla="*/ 1957 h 2449"/>
                  <a:gd name="T28" fmla="*/ 74 w 2449"/>
                  <a:gd name="T29" fmla="*/ 1645 h 2449"/>
                  <a:gd name="T30" fmla="*/ 2 w 2449"/>
                  <a:gd name="T31" fmla="*/ 1287 h 2449"/>
                  <a:gd name="T32" fmla="*/ 38 w 2449"/>
                  <a:gd name="T33" fmla="*/ 919 h 2449"/>
                  <a:gd name="T34" fmla="*/ 177 w 2449"/>
                  <a:gd name="T35" fmla="*/ 590 h 2449"/>
                  <a:gd name="T36" fmla="*/ 401 w 2449"/>
                  <a:gd name="T37" fmla="*/ 318 h 2449"/>
                  <a:gd name="T38" fmla="*/ 694 w 2449"/>
                  <a:gd name="T39" fmla="*/ 121 h 2449"/>
                  <a:gd name="T40" fmla="*/ 1038 w 2449"/>
                  <a:gd name="T41" fmla="*/ 14 h 2449"/>
                  <a:gd name="T42" fmla="*/ 1673 w 2449"/>
                  <a:gd name="T43" fmla="*/ 815 h 2449"/>
                  <a:gd name="T44" fmla="*/ 1709 w 2449"/>
                  <a:gd name="T45" fmla="*/ 850 h 2449"/>
                  <a:gd name="T46" fmla="*/ 1696 w 2449"/>
                  <a:gd name="T47" fmla="*/ 1482 h 2449"/>
                  <a:gd name="T48" fmla="*/ 1347 w 2449"/>
                  <a:gd name="T49" fmla="*/ 1584 h 2449"/>
                  <a:gd name="T50" fmla="*/ 1450 w 2449"/>
                  <a:gd name="T51" fmla="*/ 1596 h 2449"/>
                  <a:gd name="T52" fmla="*/ 991 w 2449"/>
                  <a:gd name="T53" fmla="*/ 1610 h 2449"/>
                  <a:gd name="T54" fmla="*/ 1013 w 2449"/>
                  <a:gd name="T55" fmla="*/ 1586 h 2449"/>
                  <a:gd name="T56" fmla="*/ 774 w 2449"/>
                  <a:gd name="T57" fmla="*/ 1495 h 2449"/>
                  <a:gd name="T58" fmla="*/ 739 w 2449"/>
                  <a:gd name="T59" fmla="*/ 1460 h 2449"/>
                  <a:gd name="T60" fmla="*/ 752 w 2449"/>
                  <a:gd name="T61" fmla="*/ 827 h 2449"/>
                  <a:gd name="T62" fmla="*/ 1660 w 2449"/>
                  <a:gd name="T63" fmla="*/ 872 h 2449"/>
                  <a:gd name="T64" fmla="*/ 1310 w 2449"/>
                  <a:gd name="T65" fmla="*/ 391 h 2449"/>
                  <a:gd name="T66" fmla="*/ 1550 w 2449"/>
                  <a:gd name="T67" fmla="*/ 453 h 2449"/>
                  <a:gd name="T68" fmla="*/ 1757 w 2449"/>
                  <a:gd name="T69" fmla="*/ 578 h 2449"/>
                  <a:gd name="T70" fmla="*/ 1918 w 2449"/>
                  <a:gd name="T71" fmla="*/ 757 h 2449"/>
                  <a:gd name="T72" fmla="*/ 2024 w 2449"/>
                  <a:gd name="T73" fmla="*/ 975 h 2449"/>
                  <a:gd name="T74" fmla="*/ 2062 w 2449"/>
                  <a:gd name="T75" fmla="*/ 1225 h 2449"/>
                  <a:gd name="T76" fmla="*/ 2024 w 2449"/>
                  <a:gd name="T77" fmla="*/ 1474 h 2449"/>
                  <a:gd name="T78" fmla="*/ 1918 w 2449"/>
                  <a:gd name="T79" fmla="*/ 1693 h 2449"/>
                  <a:gd name="T80" fmla="*/ 1757 w 2449"/>
                  <a:gd name="T81" fmla="*/ 1870 h 2449"/>
                  <a:gd name="T82" fmla="*/ 1550 w 2449"/>
                  <a:gd name="T83" fmla="*/ 1996 h 2449"/>
                  <a:gd name="T84" fmla="*/ 1310 w 2449"/>
                  <a:gd name="T85" fmla="*/ 2058 h 2449"/>
                  <a:gd name="T86" fmla="*/ 1055 w 2449"/>
                  <a:gd name="T87" fmla="*/ 2045 h 2449"/>
                  <a:gd name="T88" fmla="*/ 825 w 2449"/>
                  <a:gd name="T89" fmla="*/ 1961 h 2449"/>
                  <a:gd name="T90" fmla="*/ 632 w 2449"/>
                  <a:gd name="T91" fmla="*/ 1817 h 2449"/>
                  <a:gd name="T92" fmla="*/ 488 w 2449"/>
                  <a:gd name="T93" fmla="*/ 1623 h 2449"/>
                  <a:gd name="T94" fmla="*/ 403 w 2449"/>
                  <a:gd name="T95" fmla="*/ 1393 h 2449"/>
                  <a:gd name="T96" fmla="*/ 391 w 2449"/>
                  <a:gd name="T97" fmla="*/ 1139 h 2449"/>
                  <a:gd name="T98" fmla="*/ 453 w 2449"/>
                  <a:gd name="T99" fmla="*/ 899 h 2449"/>
                  <a:gd name="T100" fmla="*/ 578 w 2449"/>
                  <a:gd name="T101" fmla="*/ 692 h 2449"/>
                  <a:gd name="T102" fmla="*/ 756 w 2449"/>
                  <a:gd name="T103" fmla="*/ 530 h 2449"/>
                  <a:gd name="T104" fmla="*/ 975 w 2449"/>
                  <a:gd name="T105" fmla="*/ 425 h 2449"/>
                  <a:gd name="T106" fmla="*/ 1224 w 2449"/>
                  <a:gd name="T107" fmla="*/ 387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solidFill>
                <a:srgbClr val="4E80BB"/>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688699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wind"/>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ipe(left)">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0-#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0-#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0-#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par>
                          <p:cTn id="51" fill="hold">
                            <p:stCondLst>
                              <p:cond delay="1000"/>
                            </p:stCondLst>
                            <p:childTnLst>
                              <p:par>
                                <p:cTn id="52" presetID="2" presetClass="entr" presetSubtype="2"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1+#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2" presetClass="entr" presetSubtype="2"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1+#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1+#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par>
                          <p:cTn id="65" fill="hold">
                            <p:stCondLst>
                              <p:cond delay="2000"/>
                            </p:stCondLst>
                            <p:childTnLst>
                              <p:par>
                                <p:cTn id="66" presetID="2" presetClass="entr" presetSubtype="2"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1+#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1+#ppt_w/2"/>
                                          </p:val>
                                        </p:tav>
                                        <p:tav tm="100000">
                                          <p:val>
                                            <p:strVal val="#ppt_x"/>
                                          </p:val>
                                        </p:tav>
                                      </p:tavLst>
                                    </p:anim>
                                    <p:anim calcmode="lin" valueType="num">
                                      <p:cBhvr additive="base">
                                        <p:cTn id="7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p:bldP spid="19" grpId="0"/>
      <p:bldP spid="21" grpId="0"/>
      <p:bldP spid="22" grpId="0"/>
      <p:bldP spid="23" grpId="0"/>
      <p:bldP spid="24"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5860876" y="1162050"/>
            <a:ext cx="2244948" cy="2244948"/>
            <a:chOff x="1436390" y="1115468"/>
            <a:chExt cx="1294414" cy="1294414"/>
          </a:xfrm>
        </p:grpSpPr>
        <p:sp>
          <p:nvSpPr>
            <p:cNvPr id="65" name="椭圆 64"/>
            <p:cNvSpPr/>
            <p:nvPr/>
          </p:nvSpPr>
          <p:spPr>
            <a:xfrm>
              <a:off x="1582862" y="1154994"/>
              <a:ext cx="1022740" cy="1022740"/>
            </a:xfrm>
            <a:prstGeom prst="ellipse">
              <a:avLst/>
            </a:prstGeom>
            <a:solidFill>
              <a:srgbClr val="4E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66" name="组合 65"/>
            <p:cNvGrpSpPr/>
            <p:nvPr/>
          </p:nvGrpSpPr>
          <p:grpSpPr>
            <a:xfrm>
              <a:off x="1436390" y="1115468"/>
              <a:ext cx="1294414" cy="1294414"/>
              <a:chOff x="2604955" y="915566"/>
              <a:chExt cx="1944216" cy="1944216"/>
            </a:xfrm>
            <a:effectLst>
              <a:outerShdw blurRad="63500" dist="50800" dir="8100000" algn="tr" rotWithShape="0">
                <a:prstClr val="black">
                  <a:alpha val="35000"/>
                </a:prstClr>
              </a:outerShdw>
            </a:effectLst>
          </p:grpSpPr>
          <p:sp>
            <p:nvSpPr>
              <p:cNvPr id="68" name="同心圆 67"/>
              <p:cNvSpPr/>
              <p:nvPr/>
            </p:nvSpPr>
            <p:spPr>
              <a:xfrm>
                <a:off x="2604955"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69" name="同心圆 68"/>
              <p:cNvSpPr/>
              <p:nvPr/>
            </p:nvSpPr>
            <p:spPr>
              <a:xfrm>
                <a:off x="2782514" y="10705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grpSp>
        <p:nvGrpSpPr>
          <p:cNvPr id="70" name="组合 69"/>
          <p:cNvGrpSpPr/>
          <p:nvPr/>
        </p:nvGrpSpPr>
        <p:grpSpPr>
          <a:xfrm>
            <a:off x="3453149" y="1162050"/>
            <a:ext cx="2244948" cy="2244948"/>
            <a:chOff x="1403648" y="1115468"/>
            <a:chExt cx="1294414" cy="1294414"/>
          </a:xfrm>
        </p:grpSpPr>
        <p:sp>
          <p:nvSpPr>
            <p:cNvPr id="71" name="椭圆 70"/>
            <p:cNvSpPr/>
            <p:nvPr/>
          </p:nvSpPr>
          <p:spPr>
            <a:xfrm>
              <a:off x="1539485" y="1259632"/>
              <a:ext cx="1022740" cy="1022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72" name="组合 71"/>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73" name="同心圆 7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74" name="同心圆 7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1085448" y="1162050"/>
            <a:ext cx="2244948" cy="2244948"/>
            <a:chOff x="1403648" y="1115468"/>
            <a:chExt cx="1294414" cy="1294414"/>
          </a:xfrm>
          <a:effectLst>
            <a:outerShdw blurRad="241300" dist="190500" dir="8100000" algn="tr" rotWithShape="0">
              <a:prstClr val="black">
                <a:alpha val="19000"/>
              </a:prstClr>
            </a:outerShdw>
          </a:effectLst>
        </p:grpSpPr>
        <p:sp>
          <p:nvSpPr>
            <p:cNvPr id="76" name="椭圆 75"/>
            <p:cNvSpPr/>
            <p:nvPr/>
          </p:nvSpPr>
          <p:spPr>
            <a:xfrm>
              <a:off x="1539485" y="1259632"/>
              <a:ext cx="1022740" cy="10227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77" name="组合 76"/>
            <p:cNvGrpSpPr/>
            <p:nvPr/>
          </p:nvGrpSpPr>
          <p:grpSpPr>
            <a:xfrm>
              <a:off x="1403648" y="1115468"/>
              <a:ext cx="1294414" cy="1294414"/>
              <a:chOff x="2555776" y="915566"/>
              <a:chExt cx="1944215" cy="1944216"/>
            </a:xfrm>
            <a:effectLst>
              <a:outerShdw blurRad="63500" dist="50800" dir="8100000" algn="tr" rotWithShape="0">
                <a:prstClr val="black">
                  <a:alpha val="35000"/>
                </a:prstClr>
              </a:outerShdw>
            </a:effectLst>
          </p:grpSpPr>
          <p:sp>
            <p:nvSpPr>
              <p:cNvPr id="78" name="同心圆 77"/>
              <p:cNvSpPr/>
              <p:nvPr/>
            </p:nvSpPr>
            <p:spPr>
              <a:xfrm>
                <a:off x="2555776" y="915566"/>
                <a:ext cx="1944215"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79" name="同心圆 7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sp>
        <p:nvSpPr>
          <p:cNvPr id="43" name="TextBox 42"/>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服务流程</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44"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45"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46"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
        <p:nvSpPr>
          <p:cNvPr id="51" name="Right Arrow 30"/>
          <p:cNvSpPr/>
          <p:nvPr/>
        </p:nvSpPr>
        <p:spPr>
          <a:xfrm>
            <a:off x="5698101" y="3447409"/>
            <a:ext cx="2570499" cy="887006"/>
          </a:xfrm>
          <a:prstGeom prst="rightArrow">
            <a:avLst/>
          </a:prstGeom>
          <a:solidFill>
            <a:srgbClr val="4E80BB"/>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微软雅黑" panose="020B0503020204020204" pitchFamily="34" charset="-122"/>
              <a:ea typeface="微软雅黑" panose="020B0503020204020204" pitchFamily="34" charset="-122"/>
            </a:endParaRPr>
          </a:p>
        </p:txBody>
      </p:sp>
      <p:sp>
        <p:nvSpPr>
          <p:cNvPr id="52" name="Right Arrow 29"/>
          <p:cNvSpPr/>
          <p:nvPr/>
        </p:nvSpPr>
        <p:spPr>
          <a:xfrm>
            <a:off x="3330400" y="3447409"/>
            <a:ext cx="2570499" cy="887006"/>
          </a:xfrm>
          <a:prstGeom prst="rightArrow">
            <a:avLst/>
          </a:prstGeom>
          <a:solidFill>
            <a:schemeClr val="accent2"/>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微软雅黑" panose="020B0503020204020204" pitchFamily="34" charset="-122"/>
              <a:ea typeface="微软雅黑" panose="020B0503020204020204" pitchFamily="34" charset="-122"/>
            </a:endParaRPr>
          </a:p>
        </p:txBody>
      </p:sp>
      <p:sp>
        <p:nvSpPr>
          <p:cNvPr id="55" name="Right Arrow 2"/>
          <p:cNvSpPr/>
          <p:nvPr/>
        </p:nvSpPr>
        <p:spPr>
          <a:xfrm>
            <a:off x="1033729" y="3435847"/>
            <a:ext cx="2570499" cy="887006"/>
          </a:xfrm>
          <a:prstGeom prst="rightArrow">
            <a:avLst/>
          </a:prstGeom>
          <a:solidFill>
            <a:schemeClr val="tx1">
              <a:lumMod val="75000"/>
              <a:lumOff val="25000"/>
            </a:schemeClr>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微软雅黑" panose="020B0503020204020204" pitchFamily="34" charset="-122"/>
              <a:ea typeface="微软雅黑" panose="020B0503020204020204" pitchFamily="34" charset="-122"/>
            </a:endParaRPr>
          </a:p>
        </p:txBody>
      </p:sp>
      <p:pic>
        <p:nvPicPr>
          <p:cNvPr id="57" name="Picture 3" descr="C:\Users\User\Desktop\Espadka\Icons\businessman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9171" y="1663453"/>
            <a:ext cx="1192904" cy="1189952"/>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pic>
        <p:nvPicPr>
          <p:cNvPr id="58" name="Picture 4" descr="C:\Users\User\Desktop\Espadka\Icons\businessmen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0694" y="1553005"/>
            <a:ext cx="1414348" cy="1410848"/>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pic>
        <p:nvPicPr>
          <p:cNvPr id="59" name="Picture 5" descr="C:\Users\User\Desktop\Espadka\Icons\businessman4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5840" y="1696710"/>
            <a:ext cx="1165960" cy="1163074"/>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1109000" y="3680870"/>
            <a:ext cx="2022840" cy="392516"/>
          </a:xfrm>
          <a:prstGeom prst="rect">
            <a:avLst/>
          </a:prstGeom>
          <a:noFill/>
        </p:spPr>
        <p:txBody>
          <a:bodyPr wrap="square" lIns="68681" tIns="34340" rIns="68681" bIns="34340" rtlCol="0">
            <a:spAutoFit/>
          </a:bodyPr>
          <a:lstStyle/>
          <a:p>
            <a:pPr algn="ctr"/>
            <a:r>
              <a:rPr lang="zh-CN" altLang="en-US" sz="2100" b="1" dirty="0">
                <a:solidFill>
                  <a:srgbClr val="F7F7F0"/>
                </a:solidFill>
                <a:latin typeface="微软雅黑" panose="020B0503020204020204" pitchFamily="34" charset="-122"/>
                <a:ea typeface="微软雅黑" panose="020B0503020204020204" pitchFamily="34" charset="-122"/>
              </a:rPr>
              <a:t>产品介绍</a:t>
            </a:r>
            <a:endParaRPr lang="en-US" sz="2100" b="1" dirty="0">
              <a:solidFill>
                <a:srgbClr val="F7F7F0"/>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3560575" y="3680870"/>
            <a:ext cx="2022840" cy="392516"/>
          </a:xfrm>
          <a:prstGeom prst="rect">
            <a:avLst/>
          </a:prstGeom>
          <a:noFill/>
        </p:spPr>
        <p:txBody>
          <a:bodyPr wrap="square" lIns="68681" tIns="34340" rIns="68681" bIns="34340" rtlCol="0">
            <a:spAutoFit/>
          </a:bodyPr>
          <a:lstStyle/>
          <a:p>
            <a:pPr algn="ctr"/>
            <a:r>
              <a:rPr lang="zh-CN" altLang="en-US" sz="2100" b="1" dirty="0">
                <a:solidFill>
                  <a:srgbClr val="F7F7F0"/>
                </a:solidFill>
                <a:latin typeface="微软雅黑" panose="020B0503020204020204" pitchFamily="34" charset="-122"/>
                <a:ea typeface="微软雅黑" panose="020B0503020204020204" pitchFamily="34" charset="-122"/>
              </a:rPr>
              <a:t>商务交流</a:t>
            </a:r>
            <a:endParaRPr lang="en-US" sz="2100" b="1" dirty="0">
              <a:solidFill>
                <a:srgbClr val="F7F7F0"/>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940152" y="3680870"/>
            <a:ext cx="2022840" cy="392516"/>
          </a:xfrm>
          <a:prstGeom prst="rect">
            <a:avLst/>
          </a:prstGeom>
          <a:solidFill>
            <a:srgbClr val="4E80BB"/>
          </a:solidFill>
        </p:spPr>
        <p:txBody>
          <a:bodyPr wrap="square" lIns="68681" tIns="34340" rIns="68681" bIns="34340" rtlCol="0">
            <a:spAutoFit/>
          </a:bodyPr>
          <a:lstStyle/>
          <a:p>
            <a:pPr algn="ctr"/>
            <a:r>
              <a:rPr lang="zh-CN" altLang="en-US" sz="2100" b="1" dirty="0">
                <a:solidFill>
                  <a:srgbClr val="F7F7F0"/>
                </a:solidFill>
                <a:latin typeface="微软雅黑" panose="020B0503020204020204" pitchFamily="34" charset="-122"/>
                <a:ea typeface="微软雅黑" panose="020B0503020204020204" pitchFamily="34" charset="-122"/>
              </a:rPr>
              <a:t>签合同</a:t>
            </a:r>
            <a:endParaRPr lang="en-US" sz="2100" b="1" dirty="0">
              <a:solidFill>
                <a:srgbClr val="F7F7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8811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eelOff"/>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10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1000"/>
                                        <p:tgtEl>
                                          <p:spTgt spid="5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1000"/>
                                        <p:tgtEl>
                                          <p:spTgt spid="5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1000"/>
                                        <p:tgtEl>
                                          <p:spTgt spid="61"/>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500" fill="hold"/>
                                        <p:tgtEl>
                                          <p:spTgt spid="64"/>
                                        </p:tgtEl>
                                        <p:attrNameLst>
                                          <p:attrName>ppt_w</p:attrName>
                                        </p:attrNameLst>
                                      </p:cBhvr>
                                      <p:tavLst>
                                        <p:tav tm="0">
                                          <p:val>
                                            <p:fltVal val="0"/>
                                          </p:val>
                                        </p:tav>
                                        <p:tav tm="100000">
                                          <p:val>
                                            <p:strVal val="#ppt_w"/>
                                          </p:val>
                                        </p:tav>
                                      </p:tavLst>
                                    </p:anim>
                                    <p:anim calcmode="lin" valueType="num">
                                      <p:cBhvr>
                                        <p:cTn id="40" dur="500" fill="hold"/>
                                        <p:tgtEl>
                                          <p:spTgt spid="64"/>
                                        </p:tgtEl>
                                        <p:attrNameLst>
                                          <p:attrName>ppt_h</p:attrName>
                                        </p:attrNameLst>
                                      </p:cBhvr>
                                      <p:tavLst>
                                        <p:tav tm="0">
                                          <p:val>
                                            <p:fltVal val="0"/>
                                          </p:val>
                                        </p:tav>
                                        <p:tav tm="100000">
                                          <p:val>
                                            <p:strVal val="#ppt_h"/>
                                          </p:val>
                                        </p:tav>
                                      </p:tavLst>
                                    </p:anim>
                                    <p:animEffect transition="in" filter="fade">
                                      <p:cBhvr>
                                        <p:cTn id="41" dur="500"/>
                                        <p:tgtEl>
                                          <p:spTgt spid="64"/>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1000"/>
                                        <p:tgtEl>
                                          <p:spTgt spid="5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5" grpId="0" animBg="1"/>
      <p:bldP spid="60" grpId="0"/>
      <p:bldP spid="61" grpId="0"/>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51" name="TextBox 50"/>
          <p:cNvSpPr txBox="1"/>
          <p:nvPr/>
        </p:nvSpPr>
        <p:spPr>
          <a:xfrm>
            <a:off x="2066607" y="1709252"/>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2" name="TextBox 51"/>
          <p:cNvSpPr txBox="1"/>
          <p:nvPr/>
        </p:nvSpPr>
        <p:spPr>
          <a:xfrm>
            <a:off x="4189424" y="1709252"/>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3" name="TextBox 52"/>
          <p:cNvSpPr txBox="1"/>
          <p:nvPr/>
        </p:nvSpPr>
        <p:spPr>
          <a:xfrm>
            <a:off x="6300449" y="1719450"/>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4" name="TextBox 53"/>
          <p:cNvSpPr txBox="1"/>
          <p:nvPr/>
        </p:nvSpPr>
        <p:spPr>
          <a:xfrm>
            <a:off x="474345" y="3168832"/>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2"/>
                </a:solidFill>
                <a:latin typeface="微软雅黑" panose="020B0503020204020204" pitchFamily="34" charset="-122"/>
                <a:ea typeface="微软雅黑" panose="020B0503020204020204" pitchFamily="34" charset="-122"/>
                <a:cs typeface="Calibri"/>
              </a:rPr>
              <a:t>填加标题</a:t>
            </a:r>
            <a:endParaRPr lang="en-US" sz="1600" b="1" dirty="0">
              <a:solidFill>
                <a:schemeClr val="accent2"/>
              </a:solidFill>
              <a:latin typeface="微软雅黑" panose="020B0503020204020204" pitchFamily="34" charset="-122"/>
              <a:ea typeface="微软雅黑" panose="020B0503020204020204" pitchFamily="34" charset="-122"/>
              <a:cs typeface="Calibri"/>
            </a:endParaRPr>
          </a:p>
        </p:txBody>
      </p:sp>
      <p:sp>
        <p:nvSpPr>
          <p:cNvPr id="55" name="TextBox 54"/>
          <p:cNvSpPr txBox="1"/>
          <p:nvPr/>
        </p:nvSpPr>
        <p:spPr>
          <a:xfrm>
            <a:off x="600949" y="347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56" name="TextBox 55"/>
          <p:cNvSpPr txBox="1"/>
          <p:nvPr/>
        </p:nvSpPr>
        <p:spPr>
          <a:xfrm>
            <a:off x="2626163" y="3166287"/>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4E80BB"/>
                </a:solidFill>
                <a:latin typeface="微软雅黑" panose="020B0503020204020204" pitchFamily="34" charset="-122"/>
                <a:ea typeface="微软雅黑" panose="020B0503020204020204" pitchFamily="34" charset="-122"/>
                <a:cs typeface="Calibri"/>
              </a:rPr>
              <a:t>填加标题</a:t>
            </a:r>
            <a:endParaRPr lang="en-US" altLang="zh-CN" sz="1600" b="1" dirty="0">
              <a:solidFill>
                <a:srgbClr val="4E80BB"/>
              </a:solidFill>
              <a:latin typeface="微软雅黑" panose="020B0503020204020204" pitchFamily="34" charset="-122"/>
              <a:ea typeface="微软雅黑" panose="020B0503020204020204" pitchFamily="34" charset="-122"/>
              <a:cs typeface="Calibri"/>
            </a:endParaRPr>
          </a:p>
        </p:txBody>
      </p:sp>
      <p:sp>
        <p:nvSpPr>
          <p:cNvPr id="57" name="TextBox 56"/>
          <p:cNvSpPr txBox="1"/>
          <p:nvPr/>
        </p:nvSpPr>
        <p:spPr>
          <a:xfrm>
            <a:off x="2752771" y="347048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58" name="TextBox 57"/>
          <p:cNvSpPr txBox="1"/>
          <p:nvPr/>
        </p:nvSpPr>
        <p:spPr>
          <a:xfrm>
            <a:off x="4757584" y="3163743"/>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chemeClr val="accent4"/>
                </a:solidFill>
                <a:latin typeface="微软雅黑" panose="020B0503020204020204" pitchFamily="34" charset="-122"/>
                <a:ea typeface="微软雅黑" panose="020B0503020204020204" pitchFamily="34" charset="-122"/>
                <a:cs typeface="Calibri"/>
              </a:rPr>
              <a:t>填加标题</a:t>
            </a:r>
            <a:endParaRPr lang="en-US" altLang="zh-CN" sz="1600" b="1" dirty="0">
              <a:solidFill>
                <a:schemeClr val="accent4"/>
              </a:solidFill>
              <a:latin typeface="微软雅黑" panose="020B0503020204020204" pitchFamily="34" charset="-122"/>
              <a:ea typeface="微软雅黑" panose="020B0503020204020204" pitchFamily="34" charset="-122"/>
              <a:cs typeface="Calibri"/>
            </a:endParaRPr>
          </a:p>
        </p:txBody>
      </p:sp>
      <p:sp>
        <p:nvSpPr>
          <p:cNvPr id="59" name="TextBox 58"/>
          <p:cNvSpPr txBox="1"/>
          <p:nvPr/>
        </p:nvSpPr>
        <p:spPr>
          <a:xfrm>
            <a:off x="4884192" y="346794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60" name="TextBox 59"/>
          <p:cNvSpPr txBox="1"/>
          <p:nvPr/>
        </p:nvSpPr>
        <p:spPr>
          <a:xfrm>
            <a:off x="6881977" y="3168832"/>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4E80BB"/>
                </a:solidFill>
                <a:latin typeface="微软雅黑" panose="020B0503020204020204" pitchFamily="34" charset="-122"/>
                <a:ea typeface="微软雅黑" panose="020B0503020204020204" pitchFamily="34" charset="-122"/>
                <a:cs typeface="Calibri"/>
              </a:rPr>
              <a:t>填加标题</a:t>
            </a:r>
            <a:endParaRPr lang="en-US" altLang="zh-CN" sz="1600" b="1" dirty="0">
              <a:solidFill>
                <a:srgbClr val="4E80BB"/>
              </a:solidFill>
              <a:latin typeface="微软雅黑" panose="020B0503020204020204" pitchFamily="34" charset="-122"/>
              <a:ea typeface="微软雅黑" panose="020B0503020204020204" pitchFamily="34" charset="-122"/>
              <a:cs typeface="Calibri"/>
            </a:endParaRPr>
          </a:p>
        </p:txBody>
      </p:sp>
      <p:sp>
        <p:nvSpPr>
          <p:cNvPr id="61" name="TextBox 60"/>
          <p:cNvSpPr txBox="1"/>
          <p:nvPr/>
        </p:nvSpPr>
        <p:spPr>
          <a:xfrm>
            <a:off x="7008585" y="347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grpSp>
        <p:nvGrpSpPr>
          <p:cNvPr id="4" name="组合 3"/>
          <p:cNvGrpSpPr/>
          <p:nvPr/>
        </p:nvGrpSpPr>
        <p:grpSpPr>
          <a:xfrm>
            <a:off x="4932599" y="1491631"/>
            <a:ext cx="1479184" cy="1479182"/>
            <a:chOff x="4932599" y="1491630"/>
            <a:chExt cx="1479184" cy="1479182"/>
          </a:xfrm>
        </p:grpSpPr>
        <p:grpSp>
          <p:nvGrpSpPr>
            <p:cNvPr id="88" name="组合 87"/>
            <p:cNvGrpSpPr/>
            <p:nvPr/>
          </p:nvGrpSpPr>
          <p:grpSpPr>
            <a:xfrm>
              <a:off x="4932599"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Freeform 12"/>
            <p:cNvSpPr>
              <a:spLocks noEditPoints="1"/>
            </p:cNvSpPr>
            <p:nvPr/>
          </p:nvSpPr>
          <p:spPr bwMode="auto">
            <a:xfrm>
              <a:off x="5257077" y="1846703"/>
              <a:ext cx="852040" cy="77794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867424" y="1491631"/>
            <a:ext cx="1479184" cy="1479182"/>
            <a:chOff x="2867424" y="1491630"/>
            <a:chExt cx="1479184" cy="1479182"/>
          </a:xfrm>
        </p:grpSpPr>
        <p:grpSp>
          <p:nvGrpSpPr>
            <p:cNvPr id="85"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Group 71"/>
            <p:cNvGrpSpPr/>
            <p:nvPr/>
          </p:nvGrpSpPr>
          <p:grpSpPr>
            <a:xfrm>
              <a:off x="3316679" y="1922623"/>
              <a:ext cx="607249" cy="606196"/>
              <a:chOff x="3810000" y="2265363"/>
              <a:chExt cx="915988" cy="914400"/>
            </a:xfrm>
            <a:solidFill>
              <a:schemeClr val="accent3"/>
            </a:solidFill>
          </p:grpSpPr>
          <p:sp>
            <p:nvSpPr>
              <p:cNvPr id="64"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5" name="Freeform 119"/>
              <p:cNvSpPr>
                <a:spLocks/>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solidFill>
                <a:srgbClr val="4E8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6" name="Freeform 120"/>
              <p:cNvSpPr>
                <a:spLocks/>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solidFill>
                <a:srgbClr val="4E8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7" name="Freeform 121"/>
              <p:cNvSpPr>
                <a:spLocks/>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solidFill>
                <a:srgbClr val="4E8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8" name="Freeform 122"/>
              <p:cNvSpPr>
                <a:spLocks/>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solidFill>
                <a:srgbClr val="4E8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9" name="Freeform 123"/>
              <p:cNvSpPr>
                <a:spLocks/>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solidFill>
                <a:srgbClr val="4E8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0" name="Freeform 124"/>
              <p:cNvSpPr>
                <a:spLocks/>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solidFill>
                <a:srgbClr val="4E8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1" name="Freeform 125"/>
              <p:cNvSpPr>
                <a:spLocks/>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solidFill>
                <a:srgbClr val="4E8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7042946" y="1491631"/>
            <a:ext cx="1479184" cy="1479182"/>
            <a:chOff x="7042946" y="1491630"/>
            <a:chExt cx="1479184" cy="1479182"/>
          </a:xfrm>
        </p:grpSpPr>
        <p:grpSp>
          <p:nvGrpSpPr>
            <p:cNvPr id="91" name="组合 90"/>
            <p:cNvGrpSpPr/>
            <p:nvPr/>
          </p:nvGrpSpPr>
          <p:grpSpPr>
            <a:xfrm>
              <a:off x="7042946" y="1491630"/>
              <a:ext cx="1479184" cy="147918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Group 173"/>
            <p:cNvGrpSpPr/>
            <p:nvPr/>
          </p:nvGrpSpPr>
          <p:grpSpPr>
            <a:xfrm>
              <a:off x="7380679" y="1826788"/>
              <a:ext cx="803718" cy="797865"/>
              <a:chOff x="6400800" y="1195388"/>
              <a:chExt cx="654050" cy="649287"/>
            </a:xfrm>
            <a:solidFill>
              <a:schemeClr val="accent5"/>
            </a:solidFill>
          </p:grpSpPr>
          <p:sp>
            <p:nvSpPr>
              <p:cNvPr id="73"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solidFill>
                <a:srgbClr val="4E8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4" name="Rectangle 290"/>
              <p:cNvSpPr>
                <a:spLocks noChangeArrowheads="1"/>
              </p:cNvSpPr>
              <p:nvPr/>
            </p:nvSpPr>
            <p:spPr bwMode="auto">
              <a:xfrm>
                <a:off x="6597650" y="1320800"/>
                <a:ext cx="268288" cy="38100"/>
              </a:xfrm>
              <a:prstGeom prst="rect">
                <a:avLst/>
              </a:prstGeom>
              <a:solidFill>
                <a:srgbClr val="4E8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5" name="Rectangle 291"/>
              <p:cNvSpPr>
                <a:spLocks noChangeArrowheads="1"/>
              </p:cNvSpPr>
              <p:nvPr/>
            </p:nvSpPr>
            <p:spPr bwMode="auto">
              <a:xfrm>
                <a:off x="6597650" y="1408113"/>
                <a:ext cx="268288" cy="41275"/>
              </a:xfrm>
              <a:prstGeom prst="rect">
                <a:avLst/>
              </a:prstGeom>
              <a:solidFill>
                <a:srgbClr val="4E8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6" name="Rectangle 292"/>
              <p:cNvSpPr>
                <a:spLocks noChangeArrowheads="1"/>
              </p:cNvSpPr>
              <p:nvPr/>
            </p:nvSpPr>
            <p:spPr bwMode="auto">
              <a:xfrm>
                <a:off x="6597650" y="1500188"/>
                <a:ext cx="268288" cy="39687"/>
              </a:xfrm>
              <a:prstGeom prst="rect">
                <a:avLst/>
              </a:prstGeom>
              <a:solidFill>
                <a:srgbClr val="4E8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7" name="Rectangle 293"/>
              <p:cNvSpPr>
                <a:spLocks noChangeArrowheads="1"/>
              </p:cNvSpPr>
              <p:nvPr/>
            </p:nvSpPr>
            <p:spPr bwMode="auto">
              <a:xfrm>
                <a:off x="6597650" y="1587500"/>
                <a:ext cx="268288" cy="41275"/>
              </a:xfrm>
              <a:prstGeom prst="rect">
                <a:avLst/>
              </a:prstGeom>
              <a:solidFill>
                <a:srgbClr val="4E8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680580" y="1491631"/>
            <a:ext cx="1479184" cy="1479182"/>
            <a:chOff x="680580" y="1491630"/>
            <a:chExt cx="1479184" cy="1479182"/>
          </a:xfrm>
        </p:grpSpPr>
        <p:grpSp>
          <p:nvGrpSpPr>
            <p:cNvPr id="82" name="组合 8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Group 162"/>
            <p:cNvGrpSpPr/>
            <p:nvPr/>
          </p:nvGrpSpPr>
          <p:grpSpPr>
            <a:xfrm>
              <a:off x="1106119" y="1857043"/>
              <a:ext cx="628107" cy="671776"/>
              <a:chOff x="4267200" y="1196975"/>
              <a:chExt cx="593725" cy="635001"/>
            </a:xfrm>
            <a:solidFill>
              <a:schemeClr val="accent2"/>
            </a:solidFill>
          </p:grpSpPr>
          <p:sp>
            <p:nvSpPr>
              <p:cNvPr id="79" name="Freeform 272"/>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203420"/>
            <a:ext cx="91440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896788" y="4064650"/>
            <a:ext cx="235292" cy="235292"/>
          </a:xfrm>
          <a:prstGeom prst="ellipse">
            <a:avLst/>
          </a:prstGeom>
          <a:solidFill>
            <a:schemeClr val="bg1"/>
          </a:solidFill>
          <a:ln w="38100">
            <a:solidFill>
              <a:schemeClr val="accent2"/>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 name="组合 3"/>
          <p:cNvGrpSpPr/>
          <p:nvPr/>
        </p:nvGrpSpPr>
        <p:grpSpPr>
          <a:xfrm>
            <a:off x="1327022" y="1131592"/>
            <a:ext cx="1333322" cy="2791051"/>
            <a:chOff x="1115616" y="1077584"/>
            <a:chExt cx="1224136" cy="2562492"/>
          </a:xfrm>
        </p:grpSpPr>
        <p:sp>
          <p:nvSpPr>
            <p:cNvPr id="5" name="任意多边形 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圆角矩形 5"/>
            <p:cNvSpPr/>
            <p:nvPr/>
          </p:nvSpPr>
          <p:spPr>
            <a:xfrm>
              <a:off x="1259632" y="1216298"/>
              <a:ext cx="936104" cy="2088232"/>
            </a:xfrm>
            <a:prstGeom prst="roundRect">
              <a:avLst>
                <a:gd name="adj" fmla="val 14632"/>
              </a:avLst>
            </a:prstGeom>
            <a:solidFill>
              <a:schemeClr val="accent2"/>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第一阶段</a:t>
              </a:r>
            </a:p>
          </p:txBody>
        </p:sp>
        <p:sp>
          <p:nvSpPr>
            <p:cNvPr id="8" name="文本框 16"/>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9"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0" name="椭圆 9"/>
          <p:cNvSpPr/>
          <p:nvPr/>
        </p:nvSpPr>
        <p:spPr>
          <a:xfrm>
            <a:off x="3655339" y="4064650"/>
            <a:ext cx="235292" cy="235292"/>
          </a:xfrm>
          <a:prstGeom prst="ellipse">
            <a:avLst/>
          </a:prstGeom>
          <a:solidFill>
            <a:schemeClr val="bg1"/>
          </a:solidFill>
          <a:ln w="38100">
            <a:solidFill>
              <a:srgbClr val="4E80BB"/>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085575" y="1131592"/>
            <a:ext cx="1333322" cy="2791051"/>
            <a:chOff x="1115616" y="1077584"/>
            <a:chExt cx="1224136" cy="2562492"/>
          </a:xfrm>
        </p:grpSpPr>
        <p:sp>
          <p:nvSpPr>
            <p:cNvPr id="12" name="任意多边形 1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1259632" y="1216298"/>
              <a:ext cx="936104" cy="2088232"/>
            </a:xfrm>
            <a:prstGeom prst="roundRect">
              <a:avLst>
                <a:gd name="adj" fmla="val 14632"/>
              </a:avLst>
            </a:prstGeom>
            <a:solidFill>
              <a:srgbClr val="4E80BB"/>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4E80BB"/>
                  </a:solidFill>
                  <a:latin typeface="微软雅黑" panose="020B0503020204020204" pitchFamily="34" charset="-122"/>
                  <a:ea typeface="微软雅黑" panose="020B0503020204020204" pitchFamily="34" charset="-122"/>
                </a:rPr>
                <a:t>第二阶段</a:t>
              </a:r>
            </a:p>
          </p:txBody>
        </p:sp>
        <p:sp>
          <p:nvSpPr>
            <p:cNvPr id="15" name="文本框 24"/>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6"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7" name="椭圆 16"/>
          <p:cNvSpPr/>
          <p:nvPr/>
        </p:nvSpPr>
        <p:spPr>
          <a:xfrm>
            <a:off x="5413893" y="4064650"/>
            <a:ext cx="235292" cy="235292"/>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844129" y="1131592"/>
            <a:ext cx="1333322" cy="2791051"/>
            <a:chOff x="1115616" y="1077584"/>
            <a:chExt cx="1224136" cy="2562492"/>
          </a:xfrm>
        </p:grpSpPr>
        <p:sp>
          <p:nvSpPr>
            <p:cNvPr id="19" name="任意多边形 1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圆角矩形 19"/>
            <p:cNvSpPr/>
            <p:nvPr/>
          </p:nvSpPr>
          <p:spPr>
            <a:xfrm>
              <a:off x="1259632" y="1216298"/>
              <a:ext cx="936104" cy="2088232"/>
            </a:xfrm>
            <a:prstGeom prst="roundRect">
              <a:avLst>
                <a:gd name="adj" fmla="val 14632"/>
              </a:avLst>
            </a:prstGeom>
            <a:solidFill>
              <a:schemeClr val="accent4"/>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4"/>
                  </a:solidFill>
                  <a:latin typeface="微软雅黑" panose="020B0503020204020204" pitchFamily="34" charset="-122"/>
                  <a:ea typeface="微软雅黑" panose="020B0503020204020204" pitchFamily="34" charset="-122"/>
                </a:rPr>
                <a:t>第三阶段</a:t>
              </a:r>
            </a:p>
          </p:txBody>
        </p:sp>
        <p:sp>
          <p:nvSpPr>
            <p:cNvPr id="22" name="文本框 31"/>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24" name="椭圆 23"/>
          <p:cNvSpPr/>
          <p:nvPr/>
        </p:nvSpPr>
        <p:spPr>
          <a:xfrm>
            <a:off x="7172448" y="4064650"/>
            <a:ext cx="235292" cy="235292"/>
          </a:xfrm>
          <a:prstGeom prst="ellipse">
            <a:avLst/>
          </a:prstGeom>
          <a:solidFill>
            <a:schemeClr val="bg1"/>
          </a:solidFill>
          <a:ln w="38100">
            <a:solidFill>
              <a:srgbClr val="4E80BB"/>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602682" y="1131592"/>
            <a:ext cx="1333322" cy="2791051"/>
            <a:chOff x="1115616" y="1077584"/>
            <a:chExt cx="1224136" cy="2562492"/>
          </a:xfrm>
        </p:grpSpPr>
        <p:sp>
          <p:nvSpPr>
            <p:cNvPr id="26" name="任意多边形 2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圆角矩形 26"/>
            <p:cNvSpPr/>
            <p:nvPr/>
          </p:nvSpPr>
          <p:spPr>
            <a:xfrm>
              <a:off x="1259632" y="1216298"/>
              <a:ext cx="936104" cy="2088232"/>
            </a:xfrm>
            <a:prstGeom prst="roundRect">
              <a:avLst>
                <a:gd name="adj" fmla="val 14632"/>
              </a:avLst>
            </a:prstGeom>
            <a:solidFill>
              <a:srgbClr val="4E80BB"/>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4E80BB"/>
                  </a:solidFill>
                  <a:latin typeface="微软雅黑" panose="020B0503020204020204" pitchFamily="34" charset="-122"/>
                  <a:ea typeface="微软雅黑" panose="020B0503020204020204" pitchFamily="34" charset="-122"/>
                </a:rPr>
                <a:t>第四阶段</a:t>
              </a:r>
            </a:p>
          </p:txBody>
        </p:sp>
        <p:sp>
          <p:nvSpPr>
            <p:cNvPr id="29" name="文本框 38"/>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Tree>
    <p:extLst>
      <p:ext uri="{BB962C8B-B14F-4D97-AF65-F5344CB8AC3E}">
        <p14:creationId xmlns:p14="http://schemas.microsoft.com/office/powerpoint/2010/main" val="3221663974"/>
      </p:ext>
    </p:extLst>
  </p:cSld>
  <p:clrMapOvr>
    <a:masterClrMapping/>
  </p:clrMapOvr>
  <mc:AlternateContent xmlns:mc="http://schemas.openxmlformats.org/markup-compatibility/2006" xmlns:p14="http://schemas.microsoft.com/office/powerpoint/2010/main">
    <mc:Choice Requires="p14">
      <p:transition spd="slow" p14:dur="1400" advClick="0" advTm="1000">
        <p14:doors dir="ver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7"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6351010" y="3038223"/>
            <a:ext cx="715109" cy="715108"/>
            <a:chOff x="680580" y="1491630"/>
            <a:chExt cx="1479184" cy="1479182"/>
          </a:xfrm>
        </p:grpSpPr>
        <p:grpSp>
          <p:nvGrpSpPr>
            <p:cNvPr id="102" name="组合 10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5788431" y="1419624"/>
            <a:ext cx="715109" cy="715108"/>
            <a:chOff x="680580" y="1491630"/>
            <a:chExt cx="1479184" cy="1479182"/>
          </a:xfrm>
        </p:grpSpPr>
        <p:grpSp>
          <p:nvGrpSpPr>
            <p:cNvPr id="97" name="组合 9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2192849" y="3049188"/>
            <a:ext cx="715109" cy="715108"/>
            <a:chOff x="680580" y="1491630"/>
            <a:chExt cx="1479184" cy="1479182"/>
          </a:xfrm>
        </p:grpSpPr>
        <p:grpSp>
          <p:nvGrpSpPr>
            <p:cNvPr id="84" name="组合 83"/>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22" name="Group 49"/>
          <p:cNvGrpSpPr/>
          <p:nvPr/>
        </p:nvGrpSpPr>
        <p:grpSpPr>
          <a:xfrm>
            <a:off x="3033089" y="3274752"/>
            <a:ext cx="170763" cy="271522"/>
            <a:chOff x="3341688" y="4560888"/>
            <a:chExt cx="255588" cy="406400"/>
          </a:xfrm>
          <a:solidFill>
            <a:srgbClr val="4E80BB"/>
          </a:solidFill>
        </p:grpSpPr>
        <p:sp>
          <p:nvSpPr>
            <p:cNvPr id="26" name="Freeform 31"/>
            <p:cNvSpPr>
              <a:spLocks/>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27" name="Freeform 32"/>
            <p:cNvSpPr>
              <a:spLocks/>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grpSp>
      <p:grpSp>
        <p:nvGrpSpPr>
          <p:cNvPr id="28" name="Group 50"/>
          <p:cNvGrpSpPr/>
          <p:nvPr/>
        </p:nvGrpSpPr>
        <p:grpSpPr>
          <a:xfrm>
            <a:off x="6084172" y="3269025"/>
            <a:ext cx="171823" cy="271522"/>
            <a:chOff x="8162926" y="4560888"/>
            <a:chExt cx="257175" cy="406400"/>
          </a:xfrm>
          <a:solidFill>
            <a:srgbClr val="4E80BB"/>
          </a:solidFill>
        </p:grpSpPr>
        <p:sp>
          <p:nvSpPr>
            <p:cNvPr id="36" name="Freeform 35"/>
            <p:cNvSpPr>
              <a:spLocks/>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37" name="Freeform 36"/>
            <p:cNvSpPr>
              <a:spLocks/>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grpSp>
      <p:grpSp>
        <p:nvGrpSpPr>
          <p:cNvPr id="38" name="Group 51"/>
          <p:cNvGrpSpPr/>
          <p:nvPr/>
        </p:nvGrpSpPr>
        <p:grpSpPr>
          <a:xfrm>
            <a:off x="5684614" y="2014304"/>
            <a:ext cx="216370" cy="218491"/>
            <a:chOff x="7521576" y="2682875"/>
            <a:chExt cx="323850" cy="327025"/>
          </a:xfrm>
          <a:solidFill>
            <a:srgbClr val="4E80BB"/>
          </a:solidFill>
        </p:grpSpPr>
        <p:sp>
          <p:nvSpPr>
            <p:cNvPr id="42" name="Freeform 37"/>
            <p:cNvSpPr>
              <a:spLocks/>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43" name="Freeform 38"/>
            <p:cNvSpPr>
              <a:spLocks/>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grpSp>
      <p:grpSp>
        <p:nvGrpSpPr>
          <p:cNvPr id="44" name="Group 52"/>
          <p:cNvGrpSpPr/>
          <p:nvPr/>
        </p:nvGrpSpPr>
        <p:grpSpPr>
          <a:xfrm>
            <a:off x="3275909" y="2014293"/>
            <a:ext cx="216370" cy="218490"/>
            <a:chOff x="3916363" y="2682875"/>
            <a:chExt cx="323850" cy="327025"/>
          </a:xfrm>
          <a:solidFill>
            <a:srgbClr val="4E80BB"/>
          </a:solidFill>
        </p:grpSpPr>
        <p:sp>
          <p:nvSpPr>
            <p:cNvPr id="48" name="Freeform 39"/>
            <p:cNvSpPr>
              <a:spLocks/>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grpFill/>
            <a:ln>
              <a:noFill/>
            </a:ln>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49" name="Freeform 40"/>
            <p:cNvSpPr>
              <a:spLocks/>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grpSp>
      <p:sp>
        <p:nvSpPr>
          <p:cNvPr id="50" name="Freeform 47"/>
          <p:cNvSpPr>
            <a:spLocks/>
          </p:cNvSpPr>
          <p:nvPr/>
        </p:nvSpPr>
        <p:spPr bwMode="auto">
          <a:xfrm>
            <a:off x="3480607" y="2429224"/>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latin typeface="+mn-ea"/>
            </a:endParaRPr>
          </a:p>
        </p:txBody>
      </p:sp>
      <p:grpSp>
        <p:nvGrpSpPr>
          <p:cNvPr id="72" name="Group 126"/>
          <p:cNvGrpSpPr/>
          <p:nvPr/>
        </p:nvGrpSpPr>
        <p:grpSpPr>
          <a:xfrm>
            <a:off x="2374879" y="3222150"/>
            <a:ext cx="369956" cy="347622"/>
            <a:chOff x="3175" y="-1587"/>
            <a:chExt cx="1209675" cy="1136651"/>
          </a:xfrm>
          <a:solidFill>
            <a:srgbClr val="4E80BB"/>
          </a:solidFill>
        </p:grpSpPr>
        <p:sp>
          <p:nvSpPr>
            <p:cNvPr id="73" name="Freeform 59"/>
            <p:cNvSpPr>
              <a:spLocks/>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74"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75"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grpSp>
      <p:grpSp>
        <p:nvGrpSpPr>
          <p:cNvPr id="76" name="Group 135"/>
          <p:cNvGrpSpPr/>
          <p:nvPr/>
        </p:nvGrpSpPr>
        <p:grpSpPr>
          <a:xfrm>
            <a:off x="6527562" y="3268789"/>
            <a:ext cx="368538" cy="253976"/>
            <a:chOff x="3175" y="4763"/>
            <a:chExt cx="3130550" cy="2157412"/>
          </a:xfrm>
          <a:solidFill>
            <a:srgbClr val="4E80BB"/>
          </a:solidFill>
        </p:grpSpPr>
        <p:sp>
          <p:nvSpPr>
            <p:cNvPr id="77" name="Freeform 65"/>
            <p:cNvSpPr>
              <a:spLocks/>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78"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79"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80"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sp>
          <p:nvSpPr>
            <p:cNvPr id="81"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ea"/>
              </a:endParaRPr>
            </a:p>
          </p:txBody>
        </p:sp>
      </p:grpSp>
      <p:sp>
        <p:nvSpPr>
          <p:cNvPr id="82" name="Freeform 73"/>
          <p:cNvSpPr>
            <a:spLocks/>
          </p:cNvSpPr>
          <p:nvPr/>
        </p:nvSpPr>
        <p:spPr bwMode="auto">
          <a:xfrm>
            <a:off x="5997086" y="1625420"/>
            <a:ext cx="304654" cy="303517"/>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4E80BB"/>
          </a:solidFill>
          <a:ln>
            <a:noFill/>
          </a:ln>
        </p:spPr>
        <p:txBody>
          <a:bodyPr vert="horz" wrap="square" lIns="68580" tIns="34290" rIns="68580" bIns="34290" numCol="1" anchor="t" anchorCtr="0" compatLnSpc="1">
            <a:prstTxWarp prst="textNoShape">
              <a:avLst/>
            </a:prstTxWarp>
          </a:bodyPr>
          <a:lstStyle/>
          <a:p>
            <a:endParaRPr lang="id-ID">
              <a:latin typeface="+mn-ea"/>
            </a:endParaRPr>
          </a:p>
        </p:txBody>
      </p:sp>
      <p:grpSp>
        <p:nvGrpSpPr>
          <p:cNvPr id="91" name="组合 90"/>
          <p:cNvGrpSpPr/>
          <p:nvPr/>
        </p:nvGrpSpPr>
        <p:grpSpPr>
          <a:xfrm>
            <a:off x="2683093" y="1455798"/>
            <a:ext cx="715109" cy="715108"/>
            <a:chOff x="680580" y="1491630"/>
            <a:chExt cx="1479184" cy="1479182"/>
          </a:xfrm>
        </p:grpSpPr>
        <p:grpSp>
          <p:nvGrpSpPr>
            <p:cNvPr id="92" name="组合 9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椭圆 9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1" name="Freeform 55"/>
          <p:cNvSpPr>
            <a:spLocks/>
          </p:cNvSpPr>
          <p:nvPr/>
        </p:nvSpPr>
        <p:spPr bwMode="auto">
          <a:xfrm>
            <a:off x="2872391" y="1571266"/>
            <a:ext cx="309119" cy="383084"/>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rgbClr val="4E80BB"/>
          </a:solidFill>
          <a:ln>
            <a:noFill/>
          </a:ln>
        </p:spPr>
        <p:txBody>
          <a:bodyPr vert="horz" wrap="square" lIns="68580" tIns="34290" rIns="68580" bIns="34290" numCol="1" anchor="t" anchorCtr="0" compatLnSpc="1">
            <a:prstTxWarp prst="textNoShape">
              <a:avLst/>
            </a:prstTxWarp>
          </a:bodyPr>
          <a:lstStyle/>
          <a:p>
            <a:endParaRPr lang="id-ID">
              <a:latin typeface="+mn-ea"/>
            </a:endParaRPr>
          </a:p>
        </p:txBody>
      </p:sp>
      <p:grpSp>
        <p:nvGrpSpPr>
          <p:cNvPr id="2" name="组合 1"/>
          <p:cNvGrpSpPr/>
          <p:nvPr/>
        </p:nvGrpSpPr>
        <p:grpSpPr>
          <a:xfrm>
            <a:off x="3230504" y="2066044"/>
            <a:ext cx="2810146" cy="2636480"/>
            <a:chOff x="3166928" y="2086550"/>
            <a:chExt cx="2810146" cy="2636480"/>
          </a:xfrm>
        </p:grpSpPr>
        <p:pic>
          <p:nvPicPr>
            <p:cNvPr id="17" name="Picture 44"/>
            <p:cNvPicPr>
              <a:picLocks noChangeAspect="1"/>
            </p:cNvPicPr>
            <p:nvPr/>
          </p:nvPicPr>
          <p:blipFill>
            <a:blip r:embed="rId3"/>
            <a:srcRect/>
            <a:stretch>
              <a:fillRect/>
            </a:stretch>
          </p:blipFill>
          <p:spPr bwMode="auto">
            <a:xfrm>
              <a:off x="3166928" y="2086550"/>
              <a:ext cx="2810146" cy="2636480"/>
            </a:xfrm>
            <a:prstGeom prst="rect">
              <a:avLst/>
            </a:prstGeom>
            <a:noFill/>
            <a:ln w="9525">
              <a:noFill/>
              <a:miter lim="800000"/>
              <a:headEnd/>
              <a:tailEnd/>
            </a:ln>
          </p:spPr>
        </p:pic>
        <p:pic>
          <p:nvPicPr>
            <p:cNvPr id="10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16"/>
            <a:stretch/>
          </p:blipFill>
          <p:spPr bwMode="auto">
            <a:xfrm>
              <a:off x="3476399" y="2429222"/>
              <a:ext cx="2280182" cy="12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7" name="TextBox 106"/>
          <p:cNvSpPr txBox="1"/>
          <p:nvPr/>
        </p:nvSpPr>
        <p:spPr>
          <a:xfrm>
            <a:off x="683568" y="2892027"/>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4E80BB"/>
                </a:solidFill>
                <a:latin typeface="微软雅黑" panose="020B0503020204020204" pitchFamily="34" charset="-122"/>
                <a:ea typeface="微软雅黑" panose="020B0503020204020204" pitchFamily="34" charset="-122"/>
                <a:cs typeface="Calibri"/>
              </a:rPr>
              <a:t>填加标题</a:t>
            </a:r>
            <a:endParaRPr lang="en-US" sz="1600" b="1" dirty="0">
              <a:solidFill>
                <a:srgbClr val="4E80BB"/>
              </a:solidFill>
              <a:latin typeface="微软雅黑" panose="020B0503020204020204" pitchFamily="34" charset="-122"/>
              <a:ea typeface="微软雅黑" panose="020B0503020204020204" pitchFamily="34" charset="-122"/>
              <a:cs typeface="Calibri"/>
            </a:endParaRPr>
          </a:p>
        </p:txBody>
      </p:sp>
      <p:sp>
        <p:nvSpPr>
          <p:cNvPr id="108" name="TextBox 107"/>
          <p:cNvSpPr txBox="1"/>
          <p:nvPr/>
        </p:nvSpPr>
        <p:spPr>
          <a:xfrm>
            <a:off x="507681" y="319622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109" name="TextBox 108"/>
          <p:cNvSpPr txBox="1"/>
          <p:nvPr/>
        </p:nvSpPr>
        <p:spPr>
          <a:xfrm>
            <a:off x="1107818" y="1307254"/>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4E80BB"/>
                </a:solidFill>
                <a:latin typeface="微软雅黑" panose="020B0503020204020204" pitchFamily="34" charset="-122"/>
                <a:ea typeface="微软雅黑" panose="020B0503020204020204" pitchFamily="34" charset="-122"/>
                <a:cs typeface="Calibri"/>
              </a:rPr>
              <a:t>填加标题</a:t>
            </a:r>
            <a:endParaRPr lang="en-US" sz="1600" b="1" dirty="0">
              <a:solidFill>
                <a:srgbClr val="4E80BB"/>
              </a:solidFill>
              <a:latin typeface="微软雅黑" panose="020B0503020204020204" pitchFamily="34" charset="-122"/>
              <a:ea typeface="微软雅黑" panose="020B0503020204020204" pitchFamily="34" charset="-122"/>
              <a:cs typeface="Calibri"/>
            </a:endParaRPr>
          </a:p>
        </p:txBody>
      </p:sp>
      <p:sp>
        <p:nvSpPr>
          <p:cNvPr id="110" name="TextBox 109"/>
          <p:cNvSpPr txBox="1"/>
          <p:nvPr/>
        </p:nvSpPr>
        <p:spPr>
          <a:xfrm>
            <a:off x="931935" y="161145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111" name="TextBox 110"/>
          <p:cNvSpPr txBox="1"/>
          <p:nvPr/>
        </p:nvSpPr>
        <p:spPr>
          <a:xfrm>
            <a:off x="6148378" y="1307254"/>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4E80BB"/>
                </a:solidFill>
                <a:latin typeface="微软雅黑" panose="020B0503020204020204" pitchFamily="34" charset="-122"/>
                <a:ea typeface="微软雅黑" panose="020B0503020204020204" pitchFamily="34" charset="-122"/>
                <a:cs typeface="Calibri"/>
              </a:rPr>
              <a:t>填加标题</a:t>
            </a:r>
            <a:endParaRPr lang="en-US" sz="1600" b="1" dirty="0">
              <a:solidFill>
                <a:srgbClr val="4E80BB"/>
              </a:solidFill>
              <a:latin typeface="微软雅黑" panose="020B0503020204020204" pitchFamily="34" charset="-122"/>
              <a:ea typeface="微软雅黑" panose="020B0503020204020204" pitchFamily="34" charset="-122"/>
              <a:cs typeface="Calibri"/>
            </a:endParaRPr>
          </a:p>
        </p:txBody>
      </p:sp>
      <p:sp>
        <p:nvSpPr>
          <p:cNvPr id="112" name="TextBox 111"/>
          <p:cNvSpPr txBox="1"/>
          <p:nvPr/>
        </p:nvSpPr>
        <p:spPr>
          <a:xfrm>
            <a:off x="6651256" y="161145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113" name="TextBox 112"/>
          <p:cNvSpPr txBox="1"/>
          <p:nvPr/>
        </p:nvSpPr>
        <p:spPr>
          <a:xfrm>
            <a:off x="6732240" y="2892027"/>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4E80BB"/>
                </a:solidFill>
                <a:latin typeface="微软雅黑" panose="020B0503020204020204" pitchFamily="34" charset="-122"/>
                <a:ea typeface="微软雅黑" panose="020B0503020204020204" pitchFamily="34" charset="-122"/>
                <a:cs typeface="Calibri"/>
              </a:rPr>
              <a:t>填加标题</a:t>
            </a:r>
            <a:endParaRPr lang="en-US" sz="1600" b="1" dirty="0">
              <a:solidFill>
                <a:srgbClr val="4E80BB"/>
              </a:solidFill>
              <a:latin typeface="微软雅黑" panose="020B0503020204020204" pitchFamily="34" charset="-122"/>
              <a:ea typeface="微软雅黑" panose="020B0503020204020204" pitchFamily="34" charset="-122"/>
              <a:cs typeface="Calibri"/>
            </a:endParaRPr>
          </a:p>
        </p:txBody>
      </p:sp>
      <p:sp>
        <p:nvSpPr>
          <p:cNvPr id="114" name="TextBox 113"/>
          <p:cNvSpPr txBox="1"/>
          <p:nvPr/>
        </p:nvSpPr>
        <p:spPr>
          <a:xfrm>
            <a:off x="7196631" y="319622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4="http://schemas.microsoft.com/office/powerpoint/2010/main">
    <mc:Choice Requires="p14">
      <p:transition spd="slow" p14:dur="1400" advClick="0" advTm="1000">
        <p14:doors dir="ver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p:cTn id="24" dur="500" fill="hold"/>
                                        <p:tgtEl>
                                          <p:spTgt spid="71"/>
                                        </p:tgtEl>
                                        <p:attrNameLst>
                                          <p:attrName>ppt_w</p:attrName>
                                        </p:attrNameLst>
                                      </p:cBhvr>
                                      <p:tavLst>
                                        <p:tav tm="0">
                                          <p:val>
                                            <p:fltVal val="0"/>
                                          </p:val>
                                        </p:tav>
                                        <p:tav tm="100000">
                                          <p:val>
                                            <p:strVal val="#ppt_w"/>
                                          </p:val>
                                        </p:tav>
                                      </p:tavLst>
                                    </p:anim>
                                    <p:anim calcmode="lin" valueType="num">
                                      <p:cBhvr>
                                        <p:cTn id="25" dur="500" fill="hold"/>
                                        <p:tgtEl>
                                          <p:spTgt spid="71"/>
                                        </p:tgtEl>
                                        <p:attrNameLst>
                                          <p:attrName>ppt_h</p:attrName>
                                        </p:attrNameLst>
                                      </p:cBhvr>
                                      <p:tavLst>
                                        <p:tav tm="0">
                                          <p:val>
                                            <p:fltVal val="0"/>
                                          </p:val>
                                        </p:tav>
                                        <p:tav tm="100000">
                                          <p:val>
                                            <p:strVal val="#ppt_h"/>
                                          </p:val>
                                        </p:tav>
                                      </p:tavLst>
                                    </p:anim>
                                    <p:animEffect transition="in" filter="fade">
                                      <p:cBhvr>
                                        <p:cTn id="26" dur="500"/>
                                        <p:tgtEl>
                                          <p:spTgt spid="71"/>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ppt_w</p:attrName>
                                        </p:attrNameLst>
                                      </p:cBhvr>
                                      <p:tavLst>
                                        <p:tav tm="0">
                                          <p:val>
                                            <p:fltVal val="0"/>
                                          </p:val>
                                        </p:tav>
                                        <p:tav tm="100000">
                                          <p:val>
                                            <p:strVal val="#ppt_w"/>
                                          </p:val>
                                        </p:tav>
                                      </p:tavLst>
                                    </p:anim>
                                    <p:anim calcmode="lin" valueType="num">
                                      <p:cBhvr>
                                        <p:cTn id="36" dur="500" fill="hold"/>
                                        <p:tgtEl>
                                          <p:spTgt spid="96"/>
                                        </p:tgtEl>
                                        <p:attrNameLst>
                                          <p:attrName>ppt_h</p:attrName>
                                        </p:attrNameLst>
                                      </p:cBhvr>
                                      <p:tavLst>
                                        <p:tav tm="0">
                                          <p:val>
                                            <p:fltVal val="0"/>
                                          </p:val>
                                        </p:tav>
                                        <p:tav tm="100000">
                                          <p:val>
                                            <p:strVal val="#ppt_h"/>
                                          </p:val>
                                        </p:tav>
                                      </p:tavLst>
                                    </p:anim>
                                    <p:animEffect transition="in" filter="fade">
                                      <p:cBhvr>
                                        <p:cTn id="37" dur="500"/>
                                        <p:tgtEl>
                                          <p:spTgt spid="96"/>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p:cTn id="41" dur="500" fill="hold"/>
                                        <p:tgtEl>
                                          <p:spTgt spid="82"/>
                                        </p:tgtEl>
                                        <p:attrNameLst>
                                          <p:attrName>ppt_w</p:attrName>
                                        </p:attrNameLst>
                                      </p:cBhvr>
                                      <p:tavLst>
                                        <p:tav tm="0">
                                          <p:val>
                                            <p:fltVal val="0"/>
                                          </p:val>
                                        </p:tav>
                                        <p:tav tm="100000">
                                          <p:val>
                                            <p:strVal val="#ppt_w"/>
                                          </p:val>
                                        </p:tav>
                                      </p:tavLst>
                                    </p:anim>
                                    <p:anim calcmode="lin" valueType="num">
                                      <p:cBhvr>
                                        <p:cTn id="42" dur="500" fill="hold"/>
                                        <p:tgtEl>
                                          <p:spTgt spid="82"/>
                                        </p:tgtEl>
                                        <p:attrNameLst>
                                          <p:attrName>ppt_h</p:attrName>
                                        </p:attrNameLst>
                                      </p:cBhvr>
                                      <p:tavLst>
                                        <p:tav tm="0">
                                          <p:val>
                                            <p:fltVal val="0"/>
                                          </p:val>
                                        </p:tav>
                                        <p:tav tm="100000">
                                          <p:val>
                                            <p:strVal val="#ppt_h"/>
                                          </p:val>
                                        </p:tav>
                                      </p:tavLst>
                                    </p:anim>
                                    <p:animEffect transition="in" filter="fade">
                                      <p:cBhvr>
                                        <p:cTn id="43" dur="500"/>
                                        <p:tgtEl>
                                          <p:spTgt spid="8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500"/>
                            </p:stCondLst>
                            <p:childTnLst>
                              <p:par>
                                <p:cTn id="73" presetID="53" presetClass="entr" presetSubtype="16"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07"/>
                                        </p:tgtEl>
                                        <p:attrNameLst>
                                          <p:attrName>style.visibility</p:attrName>
                                        </p:attrNameLst>
                                      </p:cBhvr>
                                      <p:to>
                                        <p:strVal val="visible"/>
                                      </p:to>
                                    </p:set>
                                    <p:animEffect transition="in" filter="fade">
                                      <p:cBhvr>
                                        <p:cTn id="81" dur="500"/>
                                        <p:tgtEl>
                                          <p:spTgt spid="10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fade">
                                      <p:cBhvr>
                                        <p:cTn id="84" dur="500"/>
                                        <p:tgtEl>
                                          <p:spTgt spid="10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500"/>
                                        <p:tgtEl>
                                          <p:spTgt spid="1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1"/>
                                        </p:tgtEl>
                                        <p:attrNameLst>
                                          <p:attrName>style.visibility</p:attrName>
                                        </p:attrNameLst>
                                      </p:cBhvr>
                                      <p:to>
                                        <p:strVal val="visible"/>
                                      </p:to>
                                    </p:set>
                                    <p:animEffect transition="in" filter="fade">
                                      <p:cBhvr>
                                        <p:cTn id="93" dur="500"/>
                                        <p:tgtEl>
                                          <p:spTgt spid="1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2"/>
                                        </p:tgtEl>
                                        <p:attrNameLst>
                                          <p:attrName>style.visibility</p:attrName>
                                        </p:attrNameLst>
                                      </p:cBhvr>
                                      <p:to>
                                        <p:strVal val="visible"/>
                                      </p:to>
                                    </p:set>
                                    <p:animEffect transition="in" filter="fade">
                                      <p:cBhvr>
                                        <p:cTn id="96" dur="500"/>
                                        <p:tgtEl>
                                          <p:spTgt spid="1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fade">
                                      <p:cBhvr>
                                        <p:cTn id="99" dur="500"/>
                                        <p:tgtEl>
                                          <p:spTgt spid="11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4"/>
                                        </p:tgtEl>
                                        <p:attrNameLst>
                                          <p:attrName>style.visibility</p:attrName>
                                        </p:attrNameLst>
                                      </p:cBhvr>
                                      <p:to>
                                        <p:strVal val="visible"/>
                                      </p:to>
                                    </p:set>
                                    <p:animEffect transition="in" filter="fade">
                                      <p:cBhvr>
                                        <p:cTn id="10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1" grpId="0" animBg="1"/>
      <p:bldP spid="107" grpId="0"/>
      <p:bldP spid="108" grpId="0"/>
      <p:bldP spid="109" grpId="0"/>
      <p:bldP spid="110" grpId="0"/>
      <p:bldP spid="111" grpId="0"/>
      <p:bldP spid="112" grpId="0"/>
      <p:bldP spid="113" grpId="0"/>
      <p:bldP spid="1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347614"/>
            <a:ext cx="9144000" cy="2592288"/>
          </a:xfrm>
          <a:prstGeom prst="rect">
            <a:avLst/>
          </a:prstGeom>
          <a:solidFill>
            <a:srgbClr val="4E80B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3416321" cy="1077218"/>
          </a:xfrm>
          <a:prstGeom prst="rect">
            <a:avLst/>
          </a:prstGeom>
          <a:noFill/>
        </p:spPr>
        <p:txBody>
          <a:bodyPr wrap="none" rtlCol="0">
            <a:spAutoFit/>
          </a:bodyPr>
          <a:lstStyle/>
          <a:p>
            <a:pPr marL="0" lvl="1"/>
            <a:r>
              <a:rPr lang="zh-CN" altLang="en-US" sz="1400" b="1" dirty="0">
                <a:solidFill>
                  <a:schemeClr val="bg1"/>
                </a:solidFill>
                <a:latin typeface="微软雅黑" pitchFamily="34" charset="-122"/>
                <a:ea typeface="微软雅黑" pitchFamily="34" charset="-122"/>
              </a:rPr>
              <a:t> </a:t>
            </a:r>
            <a:r>
              <a:rPr lang="zh-CN" altLang="en-US" sz="2800" b="1" dirty="0">
                <a:solidFill>
                  <a:schemeClr val="bg1"/>
                </a:solidFill>
                <a:latin typeface="微软雅黑" pitchFamily="34" charset="-122"/>
                <a:ea typeface="微软雅黑" pitchFamily="34" charset="-122"/>
              </a:rPr>
              <a:t>第四部分</a:t>
            </a:r>
            <a:endParaRPr lang="en-US" altLang="zh-CN" sz="2800" b="1" dirty="0">
              <a:solidFill>
                <a:schemeClr val="bg1"/>
              </a:solidFill>
              <a:latin typeface="微软雅黑" pitchFamily="34" charset="-122"/>
              <a:ea typeface="微软雅黑" pitchFamily="34" charset="-122"/>
            </a:endParaRPr>
          </a:p>
          <a:p>
            <a:pPr marL="0" lvl="1" algn="ctr"/>
            <a:r>
              <a:rPr lang="zh-CN" altLang="en-US" sz="3600" b="1" dirty="0">
                <a:solidFill>
                  <a:schemeClr val="bg1"/>
                </a:solidFill>
                <a:latin typeface="微软雅黑" pitchFamily="34" charset="-122"/>
                <a:ea typeface="微软雅黑" pitchFamily="34" charset="-122"/>
              </a:rPr>
              <a:t>单击填加主标题</a:t>
            </a:r>
            <a:endParaRPr lang="en-US" altLang="zh-CN" sz="3600" b="1" dirty="0">
              <a:solidFill>
                <a:schemeClr val="bg1"/>
              </a:solidFill>
              <a:latin typeface="微软雅黑" pitchFamily="34" charset="-122"/>
              <a:ea typeface="微软雅黑" pitchFamily="34" charset="-122"/>
            </a:endParaRPr>
          </a:p>
        </p:txBody>
      </p:sp>
      <p:cxnSp>
        <p:nvCxnSpPr>
          <p:cNvPr id="13" name="直接连接符 12"/>
          <p:cNvCxnSpPr/>
          <p:nvPr/>
        </p:nvCxnSpPr>
        <p:spPr>
          <a:xfrm flipV="1">
            <a:off x="3635896" y="1635646"/>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8994"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itchFamily="34" charset="-122"/>
                <a:ea typeface="微软雅黑" pitchFamily="34" charset="-122"/>
              </a:rPr>
              <a:t>PART 04</a:t>
            </a:r>
            <a:endParaRPr lang="zh-CN" altLang="en-US" sz="1600" dirty="0">
              <a:solidFill>
                <a:schemeClr val="bg1"/>
              </a:solidFill>
              <a:latin typeface="微软雅黑" pitchFamily="34" charset="-122"/>
              <a:ea typeface="微软雅黑" pitchFamily="34" charset="-122"/>
            </a:endParaRPr>
          </a:p>
        </p:txBody>
      </p:sp>
      <p:sp>
        <p:nvSpPr>
          <p:cNvPr id="20" name="文本框 9"/>
          <p:cNvSpPr txBox="1"/>
          <p:nvPr/>
        </p:nvSpPr>
        <p:spPr>
          <a:xfrm>
            <a:off x="4058338" y="300379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sp>
        <p:nvSpPr>
          <p:cNvPr id="21" name="文本框 9"/>
          <p:cNvSpPr txBox="1"/>
          <p:nvPr/>
        </p:nvSpPr>
        <p:spPr>
          <a:xfrm>
            <a:off x="4058337" y="332923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sp>
        <p:nvSpPr>
          <p:cNvPr id="22" name="文本框 9"/>
          <p:cNvSpPr txBox="1"/>
          <p:nvPr/>
        </p:nvSpPr>
        <p:spPr>
          <a:xfrm>
            <a:off x="5761554" y="3007056"/>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sp>
        <p:nvSpPr>
          <p:cNvPr id="23" name="文本框 9"/>
          <p:cNvSpPr txBox="1"/>
          <p:nvPr/>
        </p:nvSpPr>
        <p:spPr>
          <a:xfrm>
            <a:off x="5761555" y="3332946"/>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填加标题</a:t>
            </a:r>
          </a:p>
        </p:txBody>
      </p:sp>
      <p:grpSp>
        <p:nvGrpSpPr>
          <p:cNvPr id="25" name="组合 24"/>
          <p:cNvGrpSpPr/>
          <p:nvPr/>
        </p:nvGrpSpPr>
        <p:grpSpPr>
          <a:xfrm>
            <a:off x="2051720" y="1806623"/>
            <a:ext cx="1197175" cy="1197175"/>
            <a:chOff x="2123728" y="1579722"/>
            <a:chExt cx="1197175" cy="1197175"/>
          </a:xfrm>
        </p:grpSpPr>
        <p:grpSp>
          <p:nvGrpSpPr>
            <p:cNvPr id="26" name="组合 25"/>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a:spLocks/>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Tree>
    <p:extLst>
      <p:ext uri="{BB962C8B-B14F-4D97-AF65-F5344CB8AC3E}">
        <p14:creationId xmlns:p14="http://schemas.microsoft.com/office/powerpoint/2010/main" val="4272959806"/>
      </p:ext>
    </p:extLst>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left)">
                                      <p:cBhvr>
                                        <p:cTn id="16" dur="500"/>
                                        <p:tgtEl>
                                          <p:spTgt spid="25"/>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ppt_x</p:attrName>
                                        </p:attrNameLst>
                                      </p:cBhvr>
                                      <p:tavLst>
                                        <p:tav tm="0">
                                          <p:val>
                                            <p:strVal val="#ppt_x-#ppt_w*1.125000"/>
                                          </p:val>
                                        </p:tav>
                                        <p:tav tm="100000">
                                          <p:val>
                                            <p:strVal val="#ppt_x"/>
                                          </p:val>
                                        </p:tav>
                                      </p:tavLst>
                                    </p:anim>
                                    <p:animEffect transition="in" filter="wipe(right)">
                                      <p:cBhvr>
                                        <p:cTn id="21" dur="500"/>
                                        <p:tgtEl>
                                          <p:spTgt spid="12"/>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28568" y="2140275"/>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212421" y="1953619"/>
            <a:ext cx="373310" cy="373310"/>
          </a:xfrm>
          <a:prstGeom prst="ellipse">
            <a:avLst/>
          </a:prstGeom>
          <a:solidFill>
            <a:srgbClr val="4E80B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5" name="矩形 14"/>
          <p:cNvSpPr/>
          <p:nvPr/>
        </p:nvSpPr>
        <p:spPr>
          <a:xfrm>
            <a:off x="1291080" y="1578805"/>
            <a:ext cx="1107996" cy="369332"/>
          </a:xfrm>
          <a:prstGeom prst="rect">
            <a:avLst/>
          </a:prstGeom>
        </p:spPr>
        <p:txBody>
          <a:bodyPr wrap="none">
            <a:spAutoFit/>
          </a:bodyPr>
          <a:lstStyle/>
          <a:p>
            <a:r>
              <a:rPr lang="zh-CN" altLang="en-US" dirty="0">
                <a:latin typeface="微软雅黑"/>
                <a:ea typeface="微软雅黑"/>
              </a:rPr>
              <a:t>产品优势</a:t>
            </a:r>
          </a:p>
        </p:txBody>
      </p:sp>
      <p:sp>
        <p:nvSpPr>
          <p:cNvPr id="19" name="圆角矩形 18"/>
          <p:cNvSpPr/>
          <p:nvPr/>
        </p:nvSpPr>
        <p:spPr>
          <a:xfrm>
            <a:off x="3346388" y="2140274"/>
            <a:ext cx="2448272" cy="2375693"/>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080527" y="2140273"/>
            <a:ext cx="2448272" cy="2375693"/>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5004048" y="1953619"/>
            <a:ext cx="373310" cy="373310"/>
          </a:xfrm>
          <a:prstGeom prst="ellipse">
            <a:avLst/>
          </a:prstGeom>
          <a:solidFill>
            <a:srgbClr val="4E80B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4" name="椭圆 13"/>
          <p:cNvSpPr/>
          <p:nvPr/>
        </p:nvSpPr>
        <p:spPr>
          <a:xfrm>
            <a:off x="7740352" y="1953619"/>
            <a:ext cx="373310" cy="373310"/>
          </a:xfrm>
          <a:prstGeom prst="ellipse">
            <a:avLst/>
          </a:prstGeom>
          <a:solidFill>
            <a:srgbClr val="4E80B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6" name="矩形 15"/>
          <p:cNvSpPr/>
          <p:nvPr/>
        </p:nvSpPr>
        <p:spPr>
          <a:xfrm>
            <a:off x="4016526" y="1578805"/>
            <a:ext cx="1107996" cy="369332"/>
          </a:xfrm>
          <a:prstGeom prst="rect">
            <a:avLst/>
          </a:prstGeom>
        </p:spPr>
        <p:txBody>
          <a:bodyPr wrap="none">
            <a:spAutoFit/>
          </a:bodyPr>
          <a:lstStyle/>
          <a:p>
            <a:r>
              <a:rPr lang="zh-CN" altLang="en-US" dirty="0">
                <a:latin typeface="微软雅黑"/>
                <a:ea typeface="微软雅黑"/>
              </a:rPr>
              <a:t>市场分析</a:t>
            </a:r>
          </a:p>
        </p:txBody>
      </p:sp>
      <p:sp>
        <p:nvSpPr>
          <p:cNvPr id="17" name="矩形 16"/>
          <p:cNvSpPr/>
          <p:nvPr/>
        </p:nvSpPr>
        <p:spPr>
          <a:xfrm>
            <a:off x="6750665" y="1578805"/>
            <a:ext cx="1107996" cy="369332"/>
          </a:xfrm>
          <a:prstGeom prst="rect">
            <a:avLst/>
          </a:prstGeom>
        </p:spPr>
        <p:txBody>
          <a:bodyPr wrap="none">
            <a:spAutoFit/>
          </a:bodyPr>
          <a:lstStyle/>
          <a:p>
            <a:r>
              <a:rPr lang="zh-CN" altLang="en-US" dirty="0">
                <a:latin typeface="微软雅黑"/>
                <a:ea typeface="微软雅黑"/>
              </a:rPr>
              <a:t>客户分析</a:t>
            </a:r>
          </a:p>
        </p:txBody>
      </p:sp>
      <p:sp>
        <p:nvSpPr>
          <p:cNvPr id="21" name="TextBox 20"/>
          <p:cNvSpPr txBox="1"/>
          <p:nvPr/>
        </p:nvSpPr>
        <p:spPr>
          <a:xfrm>
            <a:off x="892717" y="2685754"/>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22" name="TextBox 21"/>
          <p:cNvSpPr txBox="1"/>
          <p:nvPr/>
        </p:nvSpPr>
        <p:spPr>
          <a:xfrm>
            <a:off x="3598416" y="2680110"/>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23" name="TextBox 22"/>
          <p:cNvSpPr txBox="1"/>
          <p:nvPr/>
        </p:nvSpPr>
        <p:spPr>
          <a:xfrm>
            <a:off x="6332555" y="268698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可行性分析</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26"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27"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28"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Tree>
    <p:extLst>
      <p:ext uri="{BB962C8B-B14F-4D97-AF65-F5344CB8AC3E}">
        <p14:creationId xmlns:p14="http://schemas.microsoft.com/office/powerpoint/2010/main" val="2867473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prestige"/>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7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2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4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7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2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4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组合 5"/>
          <p:cNvGrpSpPr/>
          <p:nvPr/>
        </p:nvGrpSpPr>
        <p:grpSpPr>
          <a:xfrm>
            <a:off x="1162961" y="1275608"/>
            <a:ext cx="2011893" cy="20118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772694" y="1275608"/>
            <a:ext cx="2011893" cy="201189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382427" y="1275608"/>
            <a:ext cx="2011893" cy="20118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92161" y="1275608"/>
            <a:ext cx="2011893" cy="20118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4"/>
          <p:cNvSpPr>
            <a:spLocks noChangeArrowheads="1"/>
          </p:cNvSpPr>
          <p:nvPr/>
        </p:nvSpPr>
        <p:spPr bwMode="auto">
          <a:xfrm>
            <a:off x="1785272"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sym typeface="方正兰亭粗黑_GBK" charset="-122"/>
              </a:rPr>
              <a:t>01</a:t>
            </a:r>
          </a:p>
        </p:txBody>
      </p:sp>
      <p:sp>
        <p:nvSpPr>
          <p:cNvPr id="19" name="TextBox 15"/>
          <p:cNvSpPr>
            <a:spLocks noChangeArrowheads="1"/>
          </p:cNvSpPr>
          <p:nvPr/>
        </p:nvSpPr>
        <p:spPr bwMode="auto">
          <a:xfrm>
            <a:off x="3353573"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4E80BB"/>
                </a:solidFill>
                <a:latin typeface="微软雅黑" panose="020B0503020204020204" pitchFamily="34" charset="-122"/>
                <a:ea typeface="微软雅黑" panose="020B0503020204020204" pitchFamily="34" charset="-122"/>
                <a:sym typeface="方正兰亭粗黑_GBK" charset="-122"/>
              </a:rPr>
              <a:t>02</a:t>
            </a:r>
          </a:p>
        </p:txBody>
      </p:sp>
      <p:sp>
        <p:nvSpPr>
          <p:cNvPr id="22" name="TextBox 22"/>
          <p:cNvSpPr>
            <a:spLocks noChangeArrowheads="1"/>
          </p:cNvSpPr>
          <p:nvPr/>
        </p:nvSpPr>
        <p:spPr bwMode="auto">
          <a:xfrm>
            <a:off x="1259636" y="2368428"/>
            <a:ext cx="1747837"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     输入标题</a:t>
            </a:r>
          </a:p>
        </p:txBody>
      </p:sp>
      <p:sp>
        <p:nvSpPr>
          <p:cNvPr id="24" name="TextBox 24"/>
          <p:cNvSpPr>
            <a:spLocks noChangeArrowheads="1"/>
          </p:cNvSpPr>
          <p:nvPr/>
        </p:nvSpPr>
        <p:spPr bwMode="auto">
          <a:xfrm>
            <a:off x="2843808" y="2368428"/>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     输入标题</a:t>
            </a:r>
          </a:p>
        </p:txBody>
      </p:sp>
      <p:sp>
        <p:nvSpPr>
          <p:cNvPr id="26" name="TextBox 16"/>
          <p:cNvSpPr>
            <a:spLocks noChangeArrowheads="1"/>
          </p:cNvSpPr>
          <p:nvPr/>
        </p:nvSpPr>
        <p:spPr bwMode="auto">
          <a:xfrm>
            <a:off x="5008616"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4"/>
                </a:solidFill>
                <a:latin typeface="微软雅黑" panose="020B0503020204020204" pitchFamily="34" charset="-122"/>
                <a:ea typeface="微软雅黑" panose="020B0503020204020204" pitchFamily="34" charset="-122"/>
                <a:sym typeface="方正兰亭粗黑_GBK" charset="-122"/>
              </a:rPr>
              <a:t>03</a:t>
            </a:r>
          </a:p>
        </p:txBody>
      </p:sp>
      <p:sp>
        <p:nvSpPr>
          <p:cNvPr id="28" name="TextBox 26"/>
          <p:cNvSpPr>
            <a:spLocks noChangeArrowheads="1"/>
          </p:cNvSpPr>
          <p:nvPr/>
        </p:nvSpPr>
        <p:spPr bwMode="auto">
          <a:xfrm>
            <a:off x="4502204" y="2368428"/>
            <a:ext cx="1747837"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     输入标题</a:t>
            </a:r>
          </a:p>
        </p:txBody>
      </p:sp>
      <p:sp>
        <p:nvSpPr>
          <p:cNvPr id="30" name="TextBox 17"/>
          <p:cNvSpPr>
            <a:spLocks noChangeArrowheads="1"/>
          </p:cNvSpPr>
          <p:nvPr/>
        </p:nvSpPr>
        <p:spPr bwMode="auto">
          <a:xfrm>
            <a:off x="6588228"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4E80BB"/>
                </a:solidFill>
                <a:latin typeface="微软雅黑" panose="020B0503020204020204" pitchFamily="34" charset="-122"/>
                <a:ea typeface="微软雅黑" panose="020B0503020204020204" pitchFamily="34" charset="-122"/>
                <a:sym typeface="方正兰亭粗黑_GBK" charset="-122"/>
              </a:rPr>
              <a:t>04</a:t>
            </a:r>
          </a:p>
        </p:txBody>
      </p:sp>
      <p:sp>
        <p:nvSpPr>
          <p:cNvPr id="36" name="TextBox 28"/>
          <p:cNvSpPr>
            <a:spLocks noChangeArrowheads="1"/>
          </p:cNvSpPr>
          <p:nvPr/>
        </p:nvSpPr>
        <p:spPr bwMode="auto">
          <a:xfrm>
            <a:off x="6304012" y="2368428"/>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  输入标题</a:t>
            </a:r>
          </a:p>
        </p:txBody>
      </p:sp>
      <p:sp>
        <p:nvSpPr>
          <p:cNvPr id="38" name="矩形 60"/>
          <p:cNvSpPr>
            <a:spLocks noChangeArrowheads="1"/>
          </p:cNvSpPr>
          <p:nvPr/>
        </p:nvSpPr>
        <p:spPr bwMode="auto">
          <a:xfrm>
            <a:off x="1061569" y="3719549"/>
            <a:ext cx="7254851"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200" dirty="0">
                <a:solidFill>
                  <a:schemeClr val="tx1">
                    <a:lumMod val="50000"/>
                    <a:lumOff val="50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a:t>
            </a:r>
            <a:endParaRPr lang="en-US" altLang="zh-CN" sz="1200" dirty="0">
              <a:solidFill>
                <a:schemeClr val="tx1">
                  <a:lumMod val="50000"/>
                  <a:lumOff val="50000"/>
                </a:schemeClr>
              </a:solidFill>
              <a:latin typeface="微软雅黑" pitchFamily="34" charset="-122"/>
              <a:ea typeface="微软雅黑" panose="020B0503020204020204" pitchFamily="34" charset="-122"/>
            </a:endParaRPr>
          </a:p>
          <a:p>
            <a:pPr>
              <a:lnSpc>
                <a:spcPct val="130000"/>
              </a:lnSpc>
            </a:pPr>
            <a:r>
              <a:rPr lang="zh-CN" altLang="en-US" sz="1200" dirty="0">
                <a:solidFill>
                  <a:schemeClr val="tx1">
                    <a:lumMod val="50000"/>
                    <a:lumOff val="50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a:t>
            </a:r>
            <a:endParaRPr lang="en-US" altLang="zh-CN" sz="1200" dirty="0">
              <a:solidFill>
                <a:schemeClr val="tx1">
                  <a:lumMod val="50000"/>
                  <a:lumOff val="50000"/>
                </a:schemeClr>
              </a:solidFill>
              <a:latin typeface="微软雅黑" pitchFamily="34" charset="-122"/>
              <a:ea typeface="微软雅黑" panose="020B0503020204020204" pitchFamily="34" charset="-122"/>
            </a:endParaRPr>
          </a:p>
        </p:txBody>
      </p:sp>
      <p:cxnSp>
        <p:nvCxnSpPr>
          <p:cNvPr id="39" name="Straight Connector 42"/>
          <p:cNvCxnSpPr/>
          <p:nvPr/>
        </p:nvCxnSpPr>
        <p:spPr>
          <a:xfrm>
            <a:off x="899596" y="3575531"/>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4="http://schemas.microsoft.com/office/powerpoint/2010/main">
    <mc:Choice Requires="p14">
      <p:transition spd="slow" p14:dur="1250" advClick="0" advTm="1000">
        <p14:switch dir="r"/>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14:bounceEnd="40000">
                                          <p:cBhvr additive="base">
                                            <p:cTn id="15"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14:bounceEnd="40000">
                                          <p:cBhvr additive="base">
                                            <p:cTn id="19"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2"/>
                                            </p:tgtEl>
                                            <p:attrNameLst>
                                              <p:attrName>ppt_y</p:attrName>
                                            </p:attrNameLst>
                                          </p:cBhvr>
                                          <p:tavLst>
                                            <p:tav tm="0">
                                              <p:val>
                                                <p:strVal val="#ppt_y"/>
                                              </p:val>
                                            </p:tav>
                                            <p:tav tm="100000">
                                              <p:val>
                                                <p:strVal val="#ppt_y"/>
                                              </p:val>
                                            </p:tav>
                                          </p:tavLst>
                                        </p:anim>
                                        <p:anim calcmode="lin" valueType="num">
                                          <p:cBhvr>
                                            <p:cTn id="3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22"/>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47" dur="500" tmFilter="0,0; .5, 1; 1, 1"/>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8"/>
                                            </p:tgtEl>
                                            <p:attrNameLst>
                                              <p:attrName>ppt_y</p:attrName>
                                            </p:attrNameLst>
                                          </p:cBhvr>
                                          <p:tavLst>
                                            <p:tav tm="0">
                                              <p:val>
                                                <p:strVal val="#ppt_y"/>
                                              </p:val>
                                            </p:tav>
                                            <p:tav tm="100000">
                                              <p:val>
                                                <p:strVal val="#ppt_y"/>
                                              </p:val>
                                            </p:tav>
                                          </p:tavLst>
                                        </p:anim>
                                        <p:anim calcmode="lin" valueType="num">
                                          <p:cBhvr>
                                            <p:cTn id="5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2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6"/>
                                            </p:tgtEl>
                                            <p:attrNameLst>
                                              <p:attrName>ppt_y</p:attrName>
                                            </p:attrNameLst>
                                          </p:cBhvr>
                                          <p:tavLst>
                                            <p:tav tm="0">
                                              <p:val>
                                                <p:strVal val="#ppt_y"/>
                                              </p:val>
                                            </p:tav>
                                            <p:tav tm="100000">
                                              <p:val>
                                                <p:strVal val="#ppt_y"/>
                                              </p:val>
                                            </p:tav>
                                          </p:tavLst>
                                        </p:anim>
                                        <p:anim calcmode="lin" valueType="num">
                                          <p:cBhvr>
                                            <p:cTn id="5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36"/>
                                            </p:tgtEl>
                                          </p:cBhvr>
                                        </p:animEffect>
                                      </p:childTnLst>
                                    </p:cTn>
                                  </p:par>
                                </p:childTnLst>
                              </p:cTn>
                            </p:par>
                            <p:par>
                              <p:cTn id="62" fill="hold">
                                <p:stCondLst>
                                  <p:cond delay="2050"/>
                                </p:stCondLst>
                                <p:childTnLst>
                                  <p:par>
                                    <p:cTn id="63" presetID="2" presetClass="entr" presetSubtype="4"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par>
                              <p:cTn id="67" fill="hold">
                                <p:stCondLst>
                                  <p:cond delay="2550"/>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bldLvl="0" autoUpdateAnimBg="0"/>
          <p:bldP spid="22" grpId="0" bldLvl="0" autoUpdateAnimBg="0"/>
          <p:bldP spid="24" grpId="0" bldLvl="0" autoUpdateAnimBg="0"/>
          <p:bldP spid="26" grpId="0" bldLvl="0" autoUpdateAnimBg="0"/>
          <p:bldP spid="28" grpId="0" bldLvl="0" autoUpdateAnimBg="0"/>
          <p:bldP spid="30" grpId="0" bldLvl="0" autoUpdateAnimBg="0"/>
          <p:bldP spid="36" grpId="0" bldLvl="0" autoUpdateAnimBg="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2"/>
                                            </p:tgtEl>
                                            <p:attrNameLst>
                                              <p:attrName>ppt_y</p:attrName>
                                            </p:attrNameLst>
                                          </p:cBhvr>
                                          <p:tavLst>
                                            <p:tav tm="0">
                                              <p:val>
                                                <p:strVal val="#ppt_y"/>
                                              </p:val>
                                            </p:tav>
                                            <p:tav tm="100000">
                                              <p:val>
                                                <p:strVal val="#ppt_y"/>
                                              </p:val>
                                            </p:tav>
                                          </p:tavLst>
                                        </p:anim>
                                        <p:anim calcmode="lin" valueType="num">
                                          <p:cBhvr>
                                            <p:cTn id="3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22"/>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47" dur="500" tmFilter="0,0; .5, 1; 1, 1"/>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8"/>
                                            </p:tgtEl>
                                            <p:attrNameLst>
                                              <p:attrName>ppt_y</p:attrName>
                                            </p:attrNameLst>
                                          </p:cBhvr>
                                          <p:tavLst>
                                            <p:tav tm="0">
                                              <p:val>
                                                <p:strVal val="#ppt_y"/>
                                              </p:val>
                                            </p:tav>
                                            <p:tav tm="100000">
                                              <p:val>
                                                <p:strVal val="#ppt_y"/>
                                              </p:val>
                                            </p:tav>
                                          </p:tavLst>
                                        </p:anim>
                                        <p:anim calcmode="lin" valueType="num">
                                          <p:cBhvr>
                                            <p:cTn id="5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2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6"/>
                                            </p:tgtEl>
                                            <p:attrNameLst>
                                              <p:attrName>ppt_y</p:attrName>
                                            </p:attrNameLst>
                                          </p:cBhvr>
                                          <p:tavLst>
                                            <p:tav tm="0">
                                              <p:val>
                                                <p:strVal val="#ppt_y"/>
                                              </p:val>
                                            </p:tav>
                                            <p:tav tm="100000">
                                              <p:val>
                                                <p:strVal val="#ppt_y"/>
                                              </p:val>
                                            </p:tav>
                                          </p:tavLst>
                                        </p:anim>
                                        <p:anim calcmode="lin" valueType="num">
                                          <p:cBhvr>
                                            <p:cTn id="5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36"/>
                                            </p:tgtEl>
                                          </p:cBhvr>
                                        </p:animEffect>
                                      </p:childTnLst>
                                    </p:cTn>
                                  </p:par>
                                </p:childTnLst>
                              </p:cTn>
                            </p:par>
                            <p:par>
                              <p:cTn id="62" fill="hold">
                                <p:stCondLst>
                                  <p:cond delay="2050"/>
                                </p:stCondLst>
                                <p:childTnLst>
                                  <p:par>
                                    <p:cTn id="63" presetID="2" presetClass="entr" presetSubtype="4"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par>
                              <p:cTn id="67" fill="hold">
                                <p:stCondLst>
                                  <p:cond delay="2550"/>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bldLvl="0" autoUpdateAnimBg="0"/>
          <p:bldP spid="22" grpId="0" bldLvl="0" autoUpdateAnimBg="0"/>
          <p:bldP spid="24" grpId="0" bldLvl="0" autoUpdateAnimBg="0"/>
          <p:bldP spid="26" grpId="0" bldLvl="0" autoUpdateAnimBg="0"/>
          <p:bldP spid="28" grpId="0" bldLvl="0" autoUpdateAnimBg="0"/>
          <p:bldP spid="30" grpId="0" bldLvl="0" autoUpdateAnimBg="0"/>
          <p:bldP spid="36" grpId="0" bldLvl="0" autoUpdateAnimBg="0"/>
          <p:bldP spid="3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aphicFrame>
        <p:nvGraphicFramePr>
          <p:cNvPr id="22" name="Chart 14"/>
          <p:cNvGraphicFramePr/>
          <p:nvPr>
            <p:extLst>
              <p:ext uri="{D42A27DB-BD31-4B8C-83A1-F6EECF244321}">
                <p14:modId xmlns:p14="http://schemas.microsoft.com/office/powerpoint/2010/main" val="4287992350"/>
              </p:ext>
            </p:extLst>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1</a:t>
            </a:r>
          </a:p>
        </p:txBody>
      </p:sp>
      <p:sp>
        <p:nvSpPr>
          <p:cNvPr id="24"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2</a:t>
            </a:r>
          </a:p>
        </p:txBody>
      </p:sp>
      <p:sp>
        <p:nvSpPr>
          <p:cNvPr id="25"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3</a:t>
            </a:r>
          </a:p>
        </p:txBody>
      </p:sp>
      <p:sp>
        <p:nvSpPr>
          <p:cNvPr id="26"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rgbClr val="4E80BB"/>
                </a:solidFill>
                <a:latin typeface="微软雅黑" pitchFamily="34" charset="-122"/>
                <a:ea typeface="微软雅黑" panose="020B0503020204020204" pitchFamily="34" charset="-122"/>
              </a:rPr>
              <a:t>填加标题</a:t>
            </a:r>
            <a:endParaRPr lang="en-US" altLang="zh-CN" sz="1400" b="1" dirty="0">
              <a:solidFill>
                <a:srgbClr val="4E80BB"/>
              </a:solidFill>
              <a:latin typeface="微软雅黑" pitchFamily="34" charset="-122"/>
              <a:ea typeface="微软雅黑" panose="020B0503020204020204" pitchFamily="34" charset="-122"/>
            </a:endParaRPr>
          </a:p>
          <a:p>
            <a:r>
              <a:rPr lang="zh-CN" altLang="en-US" sz="1200" dirty="0">
                <a:solidFill>
                  <a:schemeClr val="tx1">
                    <a:lumMod val="65000"/>
                    <a:lumOff val="3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itchFamily="34" charset="-122"/>
              <a:ea typeface="微软雅黑" panose="020B0503020204020204" pitchFamily="34" charset="-122"/>
            </a:endParaRPr>
          </a:p>
          <a:p>
            <a:r>
              <a:rPr lang="zh-CN" altLang="en-US" sz="1200" dirty="0">
                <a:solidFill>
                  <a:schemeClr val="tx1">
                    <a:lumMod val="65000"/>
                    <a:lumOff val="3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itchFamily="34" charset="-122"/>
              <a:ea typeface="微软雅黑" panose="020B0503020204020204" pitchFamily="34" charset="-122"/>
            </a:endParaRPr>
          </a:p>
        </p:txBody>
      </p:sp>
      <p:sp>
        <p:nvSpPr>
          <p:cNvPr id="27"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chemeClr val="tx1">
                    <a:lumMod val="75000"/>
                    <a:lumOff val="25000"/>
                  </a:schemeClr>
                </a:solidFill>
                <a:latin typeface="微软雅黑" pitchFamily="34" charset="-122"/>
                <a:ea typeface="微软雅黑" panose="020B0503020204020204" pitchFamily="34" charset="-122"/>
              </a:rPr>
              <a:t>填加标题</a:t>
            </a:r>
            <a:endParaRPr lang="en-US" altLang="zh-CN" sz="1400" b="1" dirty="0">
              <a:solidFill>
                <a:schemeClr val="tx1">
                  <a:lumMod val="75000"/>
                  <a:lumOff val="25000"/>
                </a:schemeClr>
              </a:solidFill>
              <a:latin typeface="微软雅黑" pitchFamily="34" charset="-122"/>
              <a:ea typeface="微软雅黑" panose="020B0503020204020204" pitchFamily="34" charset="-122"/>
            </a:endParaRPr>
          </a:p>
          <a:p>
            <a:r>
              <a:rPr lang="zh-CN" altLang="en-US" sz="1200" dirty="0">
                <a:solidFill>
                  <a:schemeClr val="tx1">
                    <a:lumMod val="65000"/>
                    <a:lumOff val="3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itchFamily="34" charset="-122"/>
              <a:ea typeface="微软雅黑" panose="020B0503020204020204" pitchFamily="34" charset="-122"/>
            </a:endParaRPr>
          </a:p>
          <a:p>
            <a:r>
              <a:rPr lang="zh-CN" altLang="en-US" sz="1200" dirty="0">
                <a:solidFill>
                  <a:schemeClr val="tx1">
                    <a:lumMod val="65000"/>
                    <a:lumOff val="3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itchFamily="34" charset="-122"/>
              <a:ea typeface="微软雅黑" panose="020B0503020204020204" pitchFamily="34" charset="-122"/>
            </a:endParaRPr>
          </a:p>
        </p:txBody>
      </p:sp>
      <p:sp>
        <p:nvSpPr>
          <p:cNvPr id="28"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chemeClr val="accent2"/>
                </a:solidFill>
                <a:latin typeface="微软雅黑" pitchFamily="34" charset="-122"/>
                <a:ea typeface="微软雅黑" panose="020B0503020204020204" pitchFamily="34" charset="-122"/>
              </a:rPr>
              <a:t>填加标题</a:t>
            </a:r>
            <a:endParaRPr lang="en-US" altLang="zh-CN" sz="1400" b="1" dirty="0">
              <a:solidFill>
                <a:schemeClr val="accent2"/>
              </a:solidFill>
              <a:latin typeface="微软雅黑" pitchFamily="34" charset="-122"/>
              <a:ea typeface="微软雅黑" panose="020B0503020204020204" pitchFamily="34" charset="-122"/>
            </a:endParaRPr>
          </a:p>
          <a:p>
            <a:r>
              <a:rPr lang="zh-CN" altLang="en-US" sz="1200" dirty="0">
                <a:solidFill>
                  <a:schemeClr val="tx1">
                    <a:lumMod val="65000"/>
                    <a:lumOff val="3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itchFamily="34" charset="-122"/>
              <a:ea typeface="微软雅黑" panose="020B0503020204020204" pitchFamily="34" charset="-122"/>
            </a:endParaRPr>
          </a:p>
          <a:p>
            <a:r>
              <a:rPr lang="zh-CN" altLang="en-US" sz="1200" dirty="0">
                <a:solidFill>
                  <a:schemeClr val="tx1">
                    <a:lumMod val="65000"/>
                    <a:lumOff val="3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itchFamily="34" charset="-122"/>
              <a:ea typeface="微软雅黑" panose="020B0503020204020204" pitchFamily="34" charset="-122"/>
            </a:endParaRPr>
          </a:p>
        </p:txBody>
      </p:sp>
      <p:cxnSp>
        <p:nvCxnSpPr>
          <p:cNvPr id="29" name="直接连接符 28"/>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35" name="组合 34"/>
          <p:cNvGrpSpPr/>
          <p:nvPr/>
        </p:nvGrpSpPr>
        <p:grpSpPr>
          <a:xfrm>
            <a:off x="4955424" y="1436384"/>
            <a:ext cx="599448" cy="599448"/>
            <a:chOff x="4499992" y="267494"/>
            <a:chExt cx="599448" cy="599448"/>
          </a:xfrm>
        </p:grpSpPr>
        <p:grpSp>
          <p:nvGrpSpPr>
            <p:cNvPr id="36" name="组合 35"/>
            <p:cNvGrpSpPr/>
            <p:nvPr/>
          </p:nvGrpSpPr>
          <p:grpSpPr>
            <a:xfrm>
              <a:off x="4499992" y="267494"/>
              <a:ext cx="599448" cy="599448"/>
              <a:chOff x="4131160" y="713581"/>
              <a:chExt cx="881684" cy="881684"/>
            </a:xfrm>
          </p:grpSpPr>
          <p:sp>
            <p:nvSpPr>
              <p:cNvPr id="38" name="椭圆 3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椭圆 38"/>
              <p:cNvSpPr/>
              <p:nvPr/>
            </p:nvSpPr>
            <p:spPr>
              <a:xfrm>
                <a:off x="4237176" y="819597"/>
                <a:ext cx="669652" cy="669652"/>
              </a:xfrm>
              <a:prstGeom prst="ellipse">
                <a:avLst/>
              </a:prstGeom>
              <a:solidFill>
                <a:srgbClr val="4E80BB"/>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7"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970854" y="2492227"/>
            <a:ext cx="599448" cy="599448"/>
            <a:chOff x="5418452" y="307702"/>
            <a:chExt cx="599448" cy="599448"/>
          </a:xfrm>
        </p:grpSpPr>
        <p:grpSp>
          <p:nvGrpSpPr>
            <p:cNvPr id="41" name="组合 40"/>
            <p:cNvGrpSpPr/>
            <p:nvPr/>
          </p:nvGrpSpPr>
          <p:grpSpPr>
            <a:xfrm>
              <a:off x="5418452" y="307702"/>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4237176" y="819597"/>
                <a:ext cx="669652" cy="669652"/>
              </a:xfrm>
              <a:prstGeom prst="ellipse">
                <a:avLst/>
              </a:prstGeom>
              <a:solidFill>
                <a:schemeClr val="tx1">
                  <a:lumMod val="75000"/>
                  <a:lumOff val="25000"/>
                </a:schemeClr>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2"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988609" y="3529882"/>
            <a:ext cx="599448" cy="599448"/>
            <a:chOff x="6516216" y="334289"/>
            <a:chExt cx="599448" cy="599448"/>
          </a:xfrm>
        </p:grpSpPr>
        <p:grpSp>
          <p:nvGrpSpPr>
            <p:cNvPr id="46" name="组合 45"/>
            <p:cNvGrpSpPr/>
            <p:nvPr/>
          </p:nvGrpSpPr>
          <p:grpSpPr>
            <a:xfrm>
              <a:off x="6516216" y="334289"/>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椭圆 48"/>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22" presetClass="entr" presetSubtype="8" fill="hold"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10" presetClass="entr" presetSubtype="0" fill="hold" nodeType="with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22" presetClass="entr" presetSubtype="8" fill="hold" nodeType="withEffect">
                                  <p:stCondLst>
                                    <p:cond delay="10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10" presetClass="entr" presetSubtype="0" fill="hold" nodeType="withEffect">
                                  <p:stCondLst>
                                    <p:cond delay="10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15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p:cNvSpPr>
            <a:spLocks/>
          </p:cNvSpPr>
          <p:nvPr/>
        </p:nvSpPr>
        <p:spPr bwMode="auto">
          <a:xfrm>
            <a:off x="2848743" y="1153802"/>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 name="组合 1"/>
          <p:cNvGrpSpPr/>
          <p:nvPr/>
        </p:nvGrpSpPr>
        <p:grpSpPr>
          <a:xfrm>
            <a:off x="2848584" y="915568"/>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grpSp>
      <p:grpSp>
        <p:nvGrpSpPr>
          <p:cNvPr id="3" name="组合 2"/>
          <p:cNvGrpSpPr/>
          <p:nvPr/>
        </p:nvGrpSpPr>
        <p:grpSpPr>
          <a:xfrm>
            <a:off x="2342140" y="2233921"/>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67"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tx1"/>
            </a:solidFill>
            <a:ln>
              <a:noFill/>
            </a:ln>
            <a:extLst/>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itchFamily="34" charset="-122"/>
              </a:endParaRPr>
            </a:p>
          </p:txBody>
        </p:sp>
      </p:grpSp>
      <p:grpSp>
        <p:nvGrpSpPr>
          <p:cNvPr id="4" name="组合 3"/>
          <p:cNvGrpSpPr/>
          <p:nvPr/>
        </p:nvGrpSpPr>
        <p:grpSpPr>
          <a:xfrm>
            <a:off x="2990212" y="3458059"/>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tx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73" name="TextBox 72"/>
          <p:cNvSpPr txBox="1"/>
          <p:nvPr/>
        </p:nvSpPr>
        <p:spPr>
          <a:xfrm>
            <a:off x="1167887" y="1275606"/>
            <a:ext cx="1036867"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itchFamily="34" charset="-122"/>
                <a:ea typeface="微软雅黑" pitchFamily="34" charset="-122"/>
              </a:rPr>
              <a:t>填加标题</a:t>
            </a:r>
          </a:p>
        </p:txBody>
      </p:sp>
      <p:sp>
        <p:nvSpPr>
          <p:cNvPr id="74" name="TextBox 73"/>
          <p:cNvSpPr txBox="1"/>
          <p:nvPr/>
        </p:nvSpPr>
        <p:spPr>
          <a:xfrm>
            <a:off x="1167883" y="1588377"/>
            <a:ext cx="120331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点击输入说明文字</a:t>
            </a:r>
          </a:p>
        </p:txBody>
      </p:sp>
      <p:sp>
        <p:nvSpPr>
          <p:cNvPr id="75" name="TextBox 74"/>
          <p:cNvSpPr txBox="1"/>
          <p:nvPr/>
        </p:nvSpPr>
        <p:spPr>
          <a:xfrm>
            <a:off x="794898" y="2606198"/>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itchFamily="34" charset="-122"/>
                <a:ea typeface="微软雅黑" pitchFamily="34" charset="-122"/>
              </a:rPr>
              <a:t>填加标题</a:t>
            </a:r>
          </a:p>
        </p:txBody>
      </p:sp>
      <p:sp>
        <p:nvSpPr>
          <p:cNvPr id="76" name="TextBox 75"/>
          <p:cNvSpPr txBox="1"/>
          <p:nvPr/>
        </p:nvSpPr>
        <p:spPr>
          <a:xfrm>
            <a:off x="894791" y="2928643"/>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点击输入说明文字</a:t>
            </a:r>
          </a:p>
        </p:txBody>
      </p:sp>
      <p:sp>
        <p:nvSpPr>
          <p:cNvPr id="77" name="TextBox 76"/>
          <p:cNvSpPr txBox="1"/>
          <p:nvPr/>
        </p:nvSpPr>
        <p:spPr>
          <a:xfrm>
            <a:off x="1475656" y="4011910"/>
            <a:ext cx="1166506"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itchFamily="34" charset="-122"/>
                <a:ea typeface="微软雅黑" pitchFamily="34" charset="-122"/>
              </a:rPr>
              <a:t>填加标题</a:t>
            </a:r>
          </a:p>
        </p:txBody>
      </p:sp>
      <p:sp>
        <p:nvSpPr>
          <p:cNvPr id="78" name="TextBox 77"/>
          <p:cNvSpPr txBox="1"/>
          <p:nvPr/>
        </p:nvSpPr>
        <p:spPr>
          <a:xfrm>
            <a:off x="1489243" y="4328634"/>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点击输入说明文字</a:t>
            </a:r>
          </a:p>
        </p:txBody>
      </p:sp>
      <p:sp>
        <p:nvSpPr>
          <p:cNvPr id="31" name="Line 39"/>
          <p:cNvSpPr>
            <a:spLocks noChangeShapeType="1"/>
          </p:cNvSpPr>
          <p:nvPr/>
        </p:nvSpPr>
        <p:spPr bwMode="auto">
          <a:xfrm>
            <a:off x="4303508" y="1768519"/>
            <a:ext cx="915275" cy="450074"/>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40"/>
          <p:cNvSpPr>
            <a:spLocks noChangeShapeType="1"/>
          </p:cNvSpPr>
          <p:nvPr/>
        </p:nvSpPr>
        <p:spPr bwMode="auto">
          <a:xfrm>
            <a:off x="3830161" y="2761700"/>
            <a:ext cx="1241799" cy="1261"/>
          </a:xfrm>
          <a:prstGeom prst="line">
            <a:avLst/>
          </a:prstGeom>
          <a:noFill/>
          <a:ln w="57150" cap="rnd">
            <a:solidFill>
              <a:schemeClr val="tx1">
                <a:lumMod val="50000"/>
                <a:lumOff val="50000"/>
              </a:schemeClr>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Line 41"/>
          <p:cNvSpPr>
            <a:spLocks noChangeShapeType="1"/>
          </p:cNvSpPr>
          <p:nvPr/>
        </p:nvSpPr>
        <p:spPr bwMode="auto">
          <a:xfrm flipV="1">
            <a:off x="4260238" y="3307195"/>
            <a:ext cx="954357" cy="383256"/>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5" name="组合 34"/>
          <p:cNvGrpSpPr/>
          <p:nvPr/>
        </p:nvGrpSpPr>
        <p:grpSpPr>
          <a:xfrm>
            <a:off x="5386958" y="1606331"/>
            <a:ext cx="2281386" cy="2281386"/>
            <a:chOff x="1403648" y="1115468"/>
            <a:chExt cx="1294414" cy="1294414"/>
          </a:xfrm>
        </p:grpSpPr>
        <p:sp>
          <p:nvSpPr>
            <p:cNvPr id="36" name="椭圆 35"/>
            <p:cNvSpPr/>
            <p:nvPr/>
          </p:nvSpPr>
          <p:spPr>
            <a:xfrm>
              <a:off x="1539485" y="1259632"/>
              <a:ext cx="1022740" cy="1022740"/>
            </a:xfrm>
            <a:prstGeom prst="ellipse">
              <a:avLst/>
            </a:prstGeom>
            <a:solidFill>
              <a:srgbClr val="4E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42" name="同心圆 4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3" name="同心圆 42"/>
              <p:cNvSpPr/>
              <p:nvPr/>
            </p:nvSpPr>
            <p:spPr>
              <a:xfrm>
                <a:off x="2733334" y="1093124"/>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sp>
          <p:nvSpPr>
            <p:cNvPr id="41" name="TextBox 4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微软雅黑" panose="020B0503020204020204" pitchFamily="34" charset="-122"/>
                  <a:ea typeface="微软雅黑" panose="020B0503020204020204" pitchFamily="34" charset="-122"/>
                </a:rPr>
                <a:t>添加</a:t>
              </a:r>
              <a:endParaRPr lang="en-US" altLang="zh-CN" sz="2800" dirty="0">
                <a:solidFill>
                  <a:schemeClr val="bg1"/>
                </a:solidFill>
                <a:effectLst/>
                <a:latin typeface="微软雅黑" panose="020B0503020204020204" pitchFamily="34" charset="-122"/>
                <a:ea typeface="微软雅黑" panose="020B0503020204020204" pitchFamily="34" charset="-122"/>
              </a:endParaRPr>
            </a:p>
            <a:p>
              <a:r>
                <a:rPr lang="zh-CN" altLang="en-US" sz="2800" dirty="0">
                  <a:solidFill>
                    <a:schemeClr val="bg1"/>
                  </a:solidFill>
                  <a:effectLst/>
                  <a:latin typeface="微软雅黑" panose="020B0503020204020204" pitchFamily="34" charset="-122"/>
                  <a:ea typeface="微软雅黑" panose="020B0503020204020204" pitchFamily="34" charset="-122"/>
                </a:rPr>
                <a:t>文本</a:t>
              </a:r>
            </a:p>
          </p:txBody>
        </p:sp>
      </p:grpSp>
      <p:sp>
        <p:nvSpPr>
          <p:cNvPr id="44" name="TextBox 43"/>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45" name="Image 12" descr="Divider Right.png"/>
          <p:cNvPicPr>
            <a:picLocks noChangeAspect="1"/>
          </p:cNvPicPr>
          <p:nvPr/>
        </p:nvPicPr>
        <p:blipFill>
          <a:blip r:embed="rId3"/>
          <a:stretch>
            <a:fillRect/>
          </a:stretch>
        </p:blipFill>
        <p:spPr>
          <a:xfrm flipH="1">
            <a:off x="2267744" y="457546"/>
            <a:ext cx="1523362" cy="52721"/>
          </a:xfrm>
          <a:prstGeom prst="rect">
            <a:avLst/>
          </a:prstGeom>
        </p:spPr>
      </p:pic>
      <p:sp>
        <p:nvSpPr>
          <p:cNvPr id="46"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47" name="Image 12" descr="Divider Right.png"/>
          <p:cNvPicPr>
            <a:picLocks noChangeAspect="1"/>
          </p:cNvPicPr>
          <p:nvPr/>
        </p:nvPicPr>
        <p:blipFill>
          <a:blip r:embed="rId3"/>
          <a:stretch>
            <a:fillRect/>
          </a:stretch>
        </p:blipFill>
        <p:spPr>
          <a:xfrm rot="10800000" flipH="1">
            <a:off x="5292080" y="457546"/>
            <a:ext cx="1523362" cy="52721"/>
          </a:xfrm>
          <a:prstGeom prst="rect">
            <a:avLst/>
          </a:prstGeom>
        </p:spPr>
      </p:pic>
    </p:spTree>
    <p:extLst>
      <p:ext uri="{BB962C8B-B14F-4D97-AF65-F5344CB8AC3E}">
        <p14:creationId xmlns:p14="http://schemas.microsoft.com/office/powerpoint/2010/main" val="215880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wind"/>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3" grpId="0"/>
      <p:bldP spid="74" grpId="0"/>
      <p:bldP spid="75" grpId="0"/>
      <p:bldP spid="76" grpId="0"/>
      <p:bldP spid="77" grpId="0"/>
      <p:bldP spid="78" grpId="0"/>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777138"/>
            <a:ext cx="1905000" cy="642484"/>
          </a:xfrm>
          <a:prstGeom prst="rect">
            <a:avLst/>
          </a:prstGeom>
          <a:noFill/>
        </p:spPr>
        <p:txBody>
          <a:bodyPr wrap="square" lIns="57150" tIns="28575" rIns="57150" bIns="28575" rtlCol="0">
            <a:spAutoFit/>
          </a:bodyPr>
          <a:lstStyle/>
          <a:p>
            <a:r>
              <a:rPr lang="zh-CN" altLang="en-US" sz="3800" b="1" dirty="0">
                <a:solidFill>
                  <a:srgbClr val="4E80BB"/>
                </a:solidFill>
                <a:latin typeface="微软雅黑" panose="020B0503020204020204" pitchFamily="34" charset="-122"/>
                <a:ea typeface="微软雅黑" panose="020B0503020204020204" pitchFamily="34" charset="-122"/>
              </a:rPr>
              <a:t>目 录</a:t>
            </a:r>
            <a:endParaRPr lang="en-US" sz="3800" b="1" dirty="0">
              <a:solidFill>
                <a:srgbClr val="4E80BB"/>
              </a:solidFill>
              <a:latin typeface="微软雅黑" panose="020B0503020204020204" pitchFamily="34" charset="-122"/>
              <a:ea typeface="微软雅黑" panose="020B0503020204020204" pitchFamily="34" charset="-122"/>
            </a:endParaRPr>
          </a:p>
        </p:txBody>
      </p:sp>
      <p:cxnSp>
        <p:nvCxnSpPr>
          <p:cNvPr id="5" name="Straight Connector 22"/>
          <p:cNvCxnSpPr/>
          <p:nvPr/>
        </p:nvCxnSpPr>
        <p:spPr>
          <a:xfrm>
            <a:off x="507901" y="1411926"/>
            <a:ext cx="20478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3"/>
          <p:cNvCxnSpPr/>
          <p:nvPr/>
        </p:nvCxnSpPr>
        <p:spPr>
          <a:xfrm>
            <a:off x="1071563" y="1419622"/>
            <a:ext cx="0" cy="126236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55"/>
          <p:cNvCxnSpPr/>
          <p:nvPr/>
        </p:nvCxnSpPr>
        <p:spPr>
          <a:xfrm flipV="1">
            <a:off x="1071562" y="2322094"/>
            <a:ext cx="1404938" cy="3654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7"/>
          <p:cNvCxnSpPr/>
          <p:nvPr/>
        </p:nvCxnSpPr>
        <p:spPr>
          <a:xfrm>
            <a:off x="2786063" y="2790699"/>
            <a:ext cx="0" cy="2463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58"/>
          <p:cNvCxnSpPr/>
          <p:nvPr/>
        </p:nvCxnSpPr>
        <p:spPr>
          <a:xfrm flipV="1">
            <a:off x="2786062" y="2677188"/>
            <a:ext cx="1404938" cy="3654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60"/>
          <p:cNvCxnSpPr/>
          <p:nvPr/>
        </p:nvCxnSpPr>
        <p:spPr>
          <a:xfrm>
            <a:off x="4466359" y="3145793"/>
            <a:ext cx="0" cy="2463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61"/>
          <p:cNvCxnSpPr/>
          <p:nvPr/>
        </p:nvCxnSpPr>
        <p:spPr>
          <a:xfrm flipV="1">
            <a:off x="4466359" y="3032281"/>
            <a:ext cx="1404938" cy="3654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63"/>
          <p:cNvCxnSpPr/>
          <p:nvPr/>
        </p:nvCxnSpPr>
        <p:spPr>
          <a:xfrm>
            <a:off x="6191250" y="3500886"/>
            <a:ext cx="0" cy="2463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64"/>
          <p:cNvCxnSpPr/>
          <p:nvPr/>
        </p:nvCxnSpPr>
        <p:spPr>
          <a:xfrm flipV="1">
            <a:off x="6191250" y="3387375"/>
            <a:ext cx="1404938" cy="3654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ectangle 71"/>
          <p:cNvSpPr/>
          <p:nvPr/>
        </p:nvSpPr>
        <p:spPr>
          <a:xfrm>
            <a:off x="1035174" y="3895985"/>
            <a:ext cx="3752850" cy="403957"/>
          </a:xfrm>
          <a:prstGeom prst="rect">
            <a:avLst/>
          </a:prstGeom>
        </p:spPr>
        <p:txBody>
          <a:bodyPr wrap="square" lIns="57150" tIns="28575" rIns="57150" bIns="28575">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Rectangle 7"/>
          <p:cNvSpPr/>
          <p:nvPr/>
        </p:nvSpPr>
        <p:spPr>
          <a:xfrm rot="5400000" flipH="1" flipV="1">
            <a:off x="4176875" y="-3301010"/>
            <a:ext cx="1716558" cy="8285516"/>
          </a:xfrm>
          <a:custGeom>
            <a:avLst/>
            <a:gdLst>
              <a:gd name="connsiteX0" fmla="*/ 0 w 363073"/>
              <a:gd name="connsiteY0" fmla="*/ 0 h 2571749"/>
              <a:gd name="connsiteX1" fmla="*/ 363073 w 363073"/>
              <a:gd name="connsiteY1" fmla="*/ 0 h 2571749"/>
              <a:gd name="connsiteX2" fmla="*/ 363073 w 363073"/>
              <a:gd name="connsiteY2" fmla="*/ 2571749 h 2571749"/>
              <a:gd name="connsiteX3" fmla="*/ 0 w 363073"/>
              <a:gd name="connsiteY3" fmla="*/ 2571749 h 2571749"/>
              <a:gd name="connsiteX4" fmla="*/ 0 w 363073"/>
              <a:gd name="connsiteY4" fmla="*/ 0 h 2571749"/>
              <a:gd name="connsiteX0" fmla="*/ 0 w 363073"/>
              <a:gd name="connsiteY0" fmla="*/ 2571749 h 2571749"/>
              <a:gd name="connsiteX1" fmla="*/ 363073 w 363073"/>
              <a:gd name="connsiteY1" fmla="*/ 0 h 2571749"/>
              <a:gd name="connsiteX2" fmla="*/ 363073 w 363073"/>
              <a:gd name="connsiteY2" fmla="*/ 2571749 h 2571749"/>
              <a:gd name="connsiteX3" fmla="*/ 0 w 363073"/>
              <a:gd name="connsiteY3" fmla="*/ 2571749 h 2571749"/>
              <a:gd name="connsiteX0" fmla="*/ 0 w 2261321"/>
              <a:gd name="connsiteY0" fmla="*/ 5152904 h 5152904"/>
              <a:gd name="connsiteX1" fmla="*/ 2261321 w 2261321"/>
              <a:gd name="connsiteY1" fmla="*/ 0 h 5152904"/>
              <a:gd name="connsiteX2" fmla="*/ 2261321 w 2261321"/>
              <a:gd name="connsiteY2" fmla="*/ 2571749 h 5152904"/>
              <a:gd name="connsiteX3" fmla="*/ 0 w 2261321"/>
              <a:gd name="connsiteY3" fmla="*/ 5152904 h 5152904"/>
              <a:gd name="connsiteX0" fmla="*/ 0 w 2284470"/>
              <a:gd name="connsiteY0" fmla="*/ 5152904 h 5164478"/>
              <a:gd name="connsiteX1" fmla="*/ 2261321 w 2284470"/>
              <a:gd name="connsiteY1" fmla="*/ 0 h 5164478"/>
              <a:gd name="connsiteX2" fmla="*/ 2284470 w 2284470"/>
              <a:gd name="connsiteY2" fmla="*/ 5164478 h 5164478"/>
              <a:gd name="connsiteX3" fmla="*/ 0 w 2284470"/>
              <a:gd name="connsiteY3" fmla="*/ 5152904 h 5164478"/>
              <a:gd name="connsiteX0" fmla="*/ 0 w 3800753"/>
              <a:gd name="connsiteY0" fmla="*/ 5129755 h 5164478"/>
              <a:gd name="connsiteX1" fmla="*/ 3777604 w 3800753"/>
              <a:gd name="connsiteY1" fmla="*/ 0 h 5164478"/>
              <a:gd name="connsiteX2" fmla="*/ 3800753 w 3800753"/>
              <a:gd name="connsiteY2" fmla="*/ 5164478 h 5164478"/>
              <a:gd name="connsiteX3" fmla="*/ 0 w 3800753"/>
              <a:gd name="connsiteY3" fmla="*/ 5129755 h 5164478"/>
              <a:gd name="connsiteX0" fmla="*/ 0 w 4066970"/>
              <a:gd name="connsiteY0" fmla="*/ 5152904 h 5164478"/>
              <a:gd name="connsiteX1" fmla="*/ 4043821 w 4066970"/>
              <a:gd name="connsiteY1" fmla="*/ 0 h 5164478"/>
              <a:gd name="connsiteX2" fmla="*/ 4066970 w 4066970"/>
              <a:gd name="connsiteY2" fmla="*/ 5164478 h 5164478"/>
              <a:gd name="connsiteX3" fmla="*/ 0 w 4066970"/>
              <a:gd name="connsiteY3" fmla="*/ 5152904 h 5164478"/>
              <a:gd name="connsiteX0" fmla="*/ 0 w 4130470"/>
              <a:gd name="connsiteY0" fmla="*/ 5152904 h 5164478"/>
              <a:gd name="connsiteX1" fmla="*/ 4107321 w 4130470"/>
              <a:gd name="connsiteY1" fmla="*/ 0 h 5164478"/>
              <a:gd name="connsiteX2" fmla="*/ 4130470 w 4130470"/>
              <a:gd name="connsiteY2" fmla="*/ 5164478 h 5164478"/>
              <a:gd name="connsiteX3" fmla="*/ 0 w 41304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67070"/>
              <a:gd name="connsiteY0" fmla="*/ 5152904 h 5164478"/>
              <a:gd name="connsiteX1" fmla="*/ 4843921 w 4867070"/>
              <a:gd name="connsiteY1" fmla="*/ 0 h 5164478"/>
              <a:gd name="connsiteX2" fmla="*/ 4867070 w 4867070"/>
              <a:gd name="connsiteY2" fmla="*/ 5164478 h 5164478"/>
              <a:gd name="connsiteX3" fmla="*/ 0 w 4867070"/>
              <a:gd name="connsiteY3" fmla="*/ 5152904 h 5164478"/>
              <a:gd name="connsiteX0" fmla="*/ 0 w 4884843"/>
              <a:gd name="connsiteY0" fmla="*/ 5188447 h 5188447"/>
              <a:gd name="connsiteX1" fmla="*/ 4861694 w 4884843"/>
              <a:gd name="connsiteY1" fmla="*/ 0 h 5188447"/>
              <a:gd name="connsiteX2" fmla="*/ 4884843 w 4884843"/>
              <a:gd name="connsiteY2" fmla="*/ 5164478 h 5188447"/>
              <a:gd name="connsiteX3" fmla="*/ 0 w 4884843"/>
              <a:gd name="connsiteY3" fmla="*/ 5188447 h 5188447"/>
              <a:gd name="connsiteX0" fmla="*/ 0 w 4861694"/>
              <a:gd name="connsiteY0" fmla="*/ 5188447 h 5188447"/>
              <a:gd name="connsiteX1" fmla="*/ 4861694 w 4861694"/>
              <a:gd name="connsiteY1" fmla="*/ 0 h 5188447"/>
              <a:gd name="connsiteX2" fmla="*/ 4849299 w 4861694"/>
              <a:gd name="connsiteY2" fmla="*/ 5182251 h 5188447"/>
              <a:gd name="connsiteX3" fmla="*/ 0 w 4861694"/>
              <a:gd name="connsiteY3" fmla="*/ 5188447 h 5188447"/>
              <a:gd name="connsiteX0" fmla="*/ 0 w 4875644"/>
              <a:gd name="connsiteY0" fmla="*/ 5188447 h 5199465"/>
              <a:gd name="connsiteX1" fmla="*/ 4861694 w 4875644"/>
              <a:gd name="connsiteY1" fmla="*/ 0 h 5199465"/>
              <a:gd name="connsiteX2" fmla="*/ 4875118 w 4875644"/>
              <a:gd name="connsiteY2" fmla="*/ 5199465 h 5199465"/>
              <a:gd name="connsiteX3" fmla="*/ 0 w 4875644"/>
              <a:gd name="connsiteY3" fmla="*/ 5188447 h 5199465"/>
              <a:gd name="connsiteX0" fmla="*/ 0 w 4875936"/>
              <a:gd name="connsiteY0" fmla="*/ 5214268 h 5225286"/>
              <a:gd name="connsiteX1" fmla="*/ 4870305 w 4875936"/>
              <a:gd name="connsiteY1" fmla="*/ 0 h 5225286"/>
              <a:gd name="connsiteX2" fmla="*/ 4875118 w 4875936"/>
              <a:gd name="connsiteY2" fmla="*/ 5225286 h 5225286"/>
              <a:gd name="connsiteX3" fmla="*/ 0 w 4875936"/>
              <a:gd name="connsiteY3" fmla="*/ 5214268 h 5225286"/>
              <a:gd name="connsiteX0" fmla="*/ 0 w 4870304"/>
              <a:gd name="connsiteY0" fmla="*/ 5214268 h 5216678"/>
              <a:gd name="connsiteX1" fmla="*/ 4870305 w 4870304"/>
              <a:gd name="connsiteY1" fmla="*/ 0 h 5216678"/>
              <a:gd name="connsiteX2" fmla="*/ 4866513 w 4870304"/>
              <a:gd name="connsiteY2" fmla="*/ 5216678 h 5216678"/>
              <a:gd name="connsiteX3" fmla="*/ 0 w 4870304"/>
              <a:gd name="connsiteY3" fmla="*/ 5214268 h 5216678"/>
            </a:gdLst>
            <a:ahLst/>
            <a:cxnLst>
              <a:cxn ang="0">
                <a:pos x="connsiteX0" y="connsiteY0"/>
              </a:cxn>
              <a:cxn ang="0">
                <a:pos x="connsiteX1" y="connsiteY1"/>
              </a:cxn>
              <a:cxn ang="0">
                <a:pos x="connsiteX2" y="connsiteY2"/>
              </a:cxn>
              <a:cxn ang="0">
                <a:pos x="connsiteX3" y="connsiteY3"/>
              </a:cxn>
            </a:cxnLst>
            <a:rect l="l" t="t" r="r" b="b"/>
            <a:pathLst>
              <a:path w="4870304" h="5216678">
                <a:moveTo>
                  <a:pt x="0" y="5214268"/>
                </a:moveTo>
                <a:lnTo>
                  <a:pt x="4870305" y="0"/>
                </a:lnTo>
                <a:cubicBezTo>
                  <a:pt x="4866173" y="1727417"/>
                  <a:pt x="4870645" y="3489261"/>
                  <a:pt x="4866513" y="5216678"/>
                </a:cubicBezTo>
                <a:lnTo>
                  <a:pt x="0" y="5214268"/>
                </a:lnTo>
                <a:close/>
              </a:path>
            </a:pathLst>
          </a:custGeom>
          <a:solidFill>
            <a:srgbClr val="4E80B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n-ea"/>
            </a:endParaRPr>
          </a:p>
        </p:txBody>
      </p:sp>
      <p:grpSp>
        <p:nvGrpSpPr>
          <p:cNvPr id="32" name="组合 31"/>
          <p:cNvGrpSpPr/>
          <p:nvPr/>
        </p:nvGrpSpPr>
        <p:grpSpPr>
          <a:xfrm>
            <a:off x="2079721" y="1743075"/>
            <a:ext cx="1082378" cy="108237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2072553" y="2176541"/>
            <a:ext cx="1120428" cy="215444"/>
          </a:xfrm>
          <a:prstGeom prst="rect">
            <a:avLst/>
          </a:prstGeom>
          <a:noFill/>
        </p:spPr>
        <p:txBody>
          <a:bodyPr wrap="square" lIns="0" tIns="0" rIns="0" bIns="0" rtlCol="0">
            <a:spAutoFit/>
          </a:bodyPr>
          <a:lstStyle/>
          <a:p>
            <a:pPr algn="ctr"/>
            <a:r>
              <a:rPr lang="zh-CN" altLang="en-US" sz="1400" b="1" dirty="0">
                <a:solidFill>
                  <a:schemeClr val="accent1"/>
                </a:solidFill>
                <a:latin typeface="微软雅黑" pitchFamily="34" charset="-122"/>
                <a:ea typeface="微软雅黑" pitchFamily="34" charset="-122"/>
              </a:rPr>
              <a:t>关于我们</a:t>
            </a:r>
          </a:p>
        </p:txBody>
      </p:sp>
      <p:grpSp>
        <p:nvGrpSpPr>
          <p:cNvPr id="36" name="组合 35"/>
          <p:cNvGrpSpPr/>
          <p:nvPr/>
        </p:nvGrpSpPr>
        <p:grpSpPr>
          <a:xfrm>
            <a:off x="3931362" y="2129466"/>
            <a:ext cx="1066802" cy="106680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80BB"/>
                </a:solidFill>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80BB"/>
                </a:solidFill>
              </a:endParaRPr>
            </a:p>
          </p:txBody>
        </p:sp>
      </p:grpSp>
      <p:sp>
        <p:nvSpPr>
          <p:cNvPr id="41" name="TextBox 40"/>
          <p:cNvSpPr txBox="1"/>
          <p:nvPr/>
        </p:nvSpPr>
        <p:spPr>
          <a:xfrm>
            <a:off x="3914726" y="2555144"/>
            <a:ext cx="1120428" cy="215444"/>
          </a:xfrm>
          <a:prstGeom prst="rect">
            <a:avLst/>
          </a:prstGeom>
          <a:noFill/>
        </p:spPr>
        <p:txBody>
          <a:bodyPr wrap="square" lIns="0" tIns="0" rIns="0" bIns="0" rtlCol="0">
            <a:spAutoFit/>
          </a:bodyPr>
          <a:lstStyle/>
          <a:p>
            <a:pPr algn="ctr"/>
            <a:r>
              <a:rPr lang="zh-CN" altLang="en-US" sz="1400" b="1" dirty="0">
                <a:solidFill>
                  <a:srgbClr val="4E80BB"/>
                </a:solidFill>
                <a:latin typeface="微软雅黑" pitchFamily="34" charset="-122"/>
                <a:ea typeface="微软雅黑" pitchFamily="34" charset="-122"/>
              </a:rPr>
              <a:t>年终总结</a:t>
            </a:r>
          </a:p>
        </p:txBody>
      </p:sp>
      <p:grpSp>
        <p:nvGrpSpPr>
          <p:cNvPr id="42" name="组合 41"/>
          <p:cNvGrpSpPr/>
          <p:nvPr/>
        </p:nvGrpSpPr>
        <p:grpSpPr>
          <a:xfrm>
            <a:off x="5631648" y="2530057"/>
            <a:ext cx="1066802" cy="106680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5611961" y="2951319"/>
            <a:ext cx="1120428" cy="215444"/>
          </a:xfrm>
          <a:prstGeom prst="rect">
            <a:avLst/>
          </a:prstGeom>
          <a:noFill/>
        </p:spPr>
        <p:txBody>
          <a:bodyPr wrap="square" lIns="0" tIns="0" rIns="0" bIns="0" rtlCol="0">
            <a:spAutoFit/>
          </a:bodyPr>
          <a:lstStyle/>
          <a:p>
            <a:pPr algn="ctr"/>
            <a:r>
              <a:rPr lang="zh-CN" altLang="en-US" sz="1400" b="1" dirty="0">
                <a:solidFill>
                  <a:schemeClr val="accent4"/>
                </a:solidFill>
                <a:latin typeface="微软雅黑" pitchFamily="34" charset="-122"/>
                <a:ea typeface="微软雅黑" pitchFamily="34" charset="-122"/>
              </a:rPr>
              <a:t>工作计划</a:t>
            </a:r>
          </a:p>
        </p:txBody>
      </p:sp>
      <p:grpSp>
        <p:nvGrpSpPr>
          <p:cNvPr id="46" name="组合 45"/>
          <p:cNvGrpSpPr/>
          <p:nvPr/>
        </p:nvGrpSpPr>
        <p:grpSpPr>
          <a:xfrm>
            <a:off x="7380924" y="2874482"/>
            <a:ext cx="1066802" cy="1066800"/>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80BB"/>
                </a:solidFill>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80BB"/>
                </a:solidFill>
              </a:endParaRPr>
            </a:p>
          </p:txBody>
        </p:sp>
      </p:grpSp>
      <p:sp>
        <p:nvSpPr>
          <p:cNvPr id="49" name="TextBox 48"/>
          <p:cNvSpPr txBox="1"/>
          <p:nvPr/>
        </p:nvSpPr>
        <p:spPr>
          <a:xfrm>
            <a:off x="7380312" y="3292410"/>
            <a:ext cx="1120428" cy="215444"/>
          </a:xfrm>
          <a:prstGeom prst="rect">
            <a:avLst/>
          </a:prstGeom>
          <a:noFill/>
        </p:spPr>
        <p:txBody>
          <a:bodyPr wrap="square" lIns="0" tIns="0" rIns="0" bIns="0" rtlCol="0">
            <a:spAutoFit/>
          </a:bodyPr>
          <a:lstStyle/>
          <a:p>
            <a:pPr algn="ctr"/>
            <a:r>
              <a:rPr lang="zh-CN" altLang="en-US" sz="1400" b="1" dirty="0">
                <a:solidFill>
                  <a:srgbClr val="4E80BB"/>
                </a:solidFill>
                <a:latin typeface="微软雅黑" pitchFamily="34" charset="-122"/>
                <a:ea typeface="微软雅黑" pitchFamily="34" charset="-122"/>
              </a:rPr>
              <a:t>结束语</a:t>
            </a:r>
          </a:p>
        </p:txBody>
      </p:sp>
    </p:spTree>
    <p:extLst>
      <p:ext uri="{BB962C8B-B14F-4D97-AF65-F5344CB8AC3E}">
        <p14:creationId xmlns:p14="http://schemas.microsoft.com/office/powerpoint/2010/main" val="1552766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fltVal val="0.5"/>
                                          </p:val>
                                        </p:tav>
                                        <p:tav tm="100000">
                                          <p:val>
                                            <p:strVal val="#ppt_x"/>
                                          </p:val>
                                        </p:tav>
                                      </p:tavLst>
                                    </p:anim>
                                    <p:anim calcmode="lin" valueType="num">
                                      <p:cBhvr>
                                        <p:cTn id="27" dur="500" fill="hold"/>
                                        <p:tgtEl>
                                          <p:spTgt spid="32"/>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anim calcmode="lin" valueType="num">
                                      <p:cBhvr>
                                        <p:cTn id="48" dur="500" fill="hold"/>
                                        <p:tgtEl>
                                          <p:spTgt spid="36"/>
                                        </p:tgtEl>
                                        <p:attrNameLst>
                                          <p:attrName>ppt_x</p:attrName>
                                        </p:attrNameLst>
                                      </p:cBhvr>
                                      <p:tavLst>
                                        <p:tav tm="0">
                                          <p:val>
                                            <p:fltVal val="0.5"/>
                                          </p:val>
                                        </p:tav>
                                        <p:tav tm="100000">
                                          <p:val>
                                            <p:strVal val="#ppt_x"/>
                                          </p:val>
                                        </p:tav>
                                      </p:tavLst>
                                    </p:anim>
                                    <p:anim calcmode="lin" valueType="num">
                                      <p:cBhvr>
                                        <p:cTn id="49" dur="500" fill="hold"/>
                                        <p:tgtEl>
                                          <p:spTgt spid="36"/>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anim calcmode="lin" valueType="num">
                                      <p:cBhvr>
                                        <p:cTn id="54" dur="500" fill="hold"/>
                                        <p:tgtEl>
                                          <p:spTgt spid="41"/>
                                        </p:tgtEl>
                                        <p:attrNameLst>
                                          <p:attrName>ppt_x</p:attrName>
                                        </p:attrNameLst>
                                      </p:cBhvr>
                                      <p:tavLst>
                                        <p:tav tm="0">
                                          <p:val>
                                            <p:strVal val="#ppt_x"/>
                                          </p:val>
                                        </p:tav>
                                        <p:tav tm="100000">
                                          <p:val>
                                            <p:strVal val="#ppt_x"/>
                                          </p:val>
                                        </p:tav>
                                      </p:tavLst>
                                    </p:anim>
                                    <p:anim calcmode="lin" valueType="num">
                                      <p:cBhvr>
                                        <p:cTn id="55" dur="500" fill="hold"/>
                                        <p:tgtEl>
                                          <p:spTgt spid="41"/>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6000"/>
                            </p:stCondLst>
                            <p:childTnLst>
                              <p:par>
                                <p:cTn id="65" presetID="53" presetClass="entr" presetSubtype="528"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fltVal val="0"/>
                                          </p:val>
                                        </p:tav>
                                        <p:tav tm="100000">
                                          <p:val>
                                            <p:strVal val="#ppt_w"/>
                                          </p:val>
                                        </p:tav>
                                      </p:tavLst>
                                    </p:anim>
                                    <p:anim calcmode="lin" valueType="num">
                                      <p:cBhvr>
                                        <p:cTn id="68" dur="500" fill="hold"/>
                                        <p:tgtEl>
                                          <p:spTgt spid="42"/>
                                        </p:tgtEl>
                                        <p:attrNameLst>
                                          <p:attrName>ppt_h</p:attrName>
                                        </p:attrNameLst>
                                      </p:cBhvr>
                                      <p:tavLst>
                                        <p:tav tm="0">
                                          <p:val>
                                            <p:fltVal val="0"/>
                                          </p:val>
                                        </p:tav>
                                        <p:tav tm="100000">
                                          <p:val>
                                            <p:strVal val="#ppt_h"/>
                                          </p:val>
                                        </p:tav>
                                      </p:tavLst>
                                    </p:anim>
                                    <p:animEffect transition="in" filter="fade">
                                      <p:cBhvr>
                                        <p:cTn id="69" dur="500"/>
                                        <p:tgtEl>
                                          <p:spTgt spid="42"/>
                                        </p:tgtEl>
                                      </p:cBhvr>
                                    </p:animEffect>
                                    <p:anim calcmode="lin" valueType="num">
                                      <p:cBhvr>
                                        <p:cTn id="70" dur="500" fill="hold"/>
                                        <p:tgtEl>
                                          <p:spTgt spid="42"/>
                                        </p:tgtEl>
                                        <p:attrNameLst>
                                          <p:attrName>ppt_x</p:attrName>
                                        </p:attrNameLst>
                                      </p:cBhvr>
                                      <p:tavLst>
                                        <p:tav tm="0">
                                          <p:val>
                                            <p:fltVal val="0.5"/>
                                          </p:val>
                                        </p:tav>
                                        <p:tav tm="100000">
                                          <p:val>
                                            <p:strVal val="#ppt_x"/>
                                          </p:val>
                                        </p:tav>
                                      </p:tavLst>
                                    </p:anim>
                                    <p:anim calcmode="lin" valueType="num">
                                      <p:cBhvr>
                                        <p:cTn id="71" dur="500" fill="hold"/>
                                        <p:tgtEl>
                                          <p:spTgt spid="42"/>
                                        </p:tgtEl>
                                        <p:attrNameLst>
                                          <p:attrName>ppt_y</p:attrName>
                                        </p:attrNameLst>
                                      </p:cBhvr>
                                      <p:tavLst>
                                        <p:tav tm="0">
                                          <p:val>
                                            <p:fltVal val="0.5"/>
                                          </p:val>
                                        </p:tav>
                                        <p:tav tm="100000">
                                          <p:val>
                                            <p:strVal val="#ppt_y"/>
                                          </p:val>
                                        </p:tav>
                                      </p:tavLst>
                                    </p:anim>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anim calcmode="lin" valueType="num">
                                      <p:cBhvr>
                                        <p:cTn id="76" dur="500" fill="hold"/>
                                        <p:tgtEl>
                                          <p:spTgt spid="45"/>
                                        </p:tgtEl>
                                        <p:attrNameLst>
                                          <p:attrName>ppt_x</p:attrName>
                                        </p:attrNameLst>
                                      </p:cBhvr>
                                      <p:tavLst>
                                        <p:tav tm="0">
                                          <p:val>
                                            <p:strVal val="#ppt_x"/>
                                          </p:val>
                                        </p:tav>
                                        <p:tav tm="100000">
                                          <p:val>
                                            <p:strVal val="#ppt_x"/>
                                          </p:val>
                                        </p:tav>
                                      </p:tavLst>
                                    </p:anim>
                                    <p:anim calcmode="lin" valueType="num">
                                      <p:cBhvr>
                                        <p:cTn id="77" dur="500" fill="hold"/>
                                        <p:tgtEl>
                                          <p:spTgt spid="4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22" presetClass="entr" presetSubtype="1"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up)">
                                      <p:cBhvr>
                                        <p:cTn id="81" dur="500"/>
                                        <p:tgtEl>
                                          <p:spTgt spid="13"/>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par>
                          <p:cTn id="86" fill="hold">
                            <p:stCondLst>
                              <p:cond delay="8000"/>
                            </p:stCondLst>
                            <p:childTnLst>
                              <p:par>
                                <p:cTn id="87" presetID="53" presetClass="entr" presetSubtype="52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p:cTn id="89" dur="500" fill="hold"/>
                                        <p:tgtEl>
                                          <p:spTgt spid="46"/>
                                        </p:tgtEl>
                                        <p:attrNameLst>
                                          <p:attrName>ppt_w</p:attrName>
                                        </p:attrNameLst>
                                      </p:cBhvr>
                                      <p:tavLst>
                                        <p:tav tm="0">
                                          <p:val>
                                            <p:fltVal val="0"/>
                                          </p:val>
                                        </p:tav>
                                        <p:tav tm="100000">
                                          <p:val>
                                            <p:strVal val="#ppt_w"/>
                                          </p:val>
                                        </p:tav>
                                      </p:tavLst>
                                    </p:anim>
                                    <p:anim calcmode="lin" valueType="num">
                                      <p:cBhvr>
                                        <p:cTn id="90" dur="500" fill="hold"/>
                                        <p:tgtEl>
                                          <p:spTgt spid="46"/>
                                        </p:tgtEl>
                                        <p:attrNameLst>
                                          <p:attrName>ppt_h</p:attrName>
                                        </p:attrNameLst>
                                      </p:cBhvr>
                                      <p:tavLst>
                                        <p:tav tm="0">
                                          <p:val>
                                            <p:fltVal val="0"/>
                                          </p:val>
                                        </p:tav>
                                        <p:tav tm="100000">
                                          <p:val>
                                            <p:strVal val="#ppt_h"/>
                                          </p:val>
                                        </p:tav>
                                      </p:tavLst>
                                    </p:anim>
                                    <p:animEffect transition="in" filter="fade">
                                      <p:cBhvr>
                                        <p:cTn id="91" dur="500"/>
                                        <p:tgtEl>
                                          <p:spTgt spid="46"/>
                                        </p:tgtEl>
                                      </p:cBhvr>
                                    </p:animEffect>
                                    <p:anim calcmode="lin" valueType="num">
                                      <p:cBhvr>
                                        <p:cTn id="92" dur="500" fill="hold"/>
                                        <p:tgtEl>
                                          <p:spTgt spid="46"/>
                                        </p:tgtEl>
                                        <p:attrNameLst>
                                          <p:attrName>ppt_x</p:attrName>
                                        </p:attrNameLst>
                                      </p:cBhvr>
                                      <p:tavLst>
                                        <p:tav tm="0">
                                          <p:val>
                                            <p:fltVal val="0.5"/>
                                          </p:val>
                                        </p:tav>
                                        <p:tav tm="100000">
                                          <p:val>
                                            <p:strVal val="#ppt_x"/>
                                          </p:val>
                                        </p:tav>
                                      </p:tavLst>
                                    </p:anim>
                                    <p:anim calcmode="lin" valueType="num">
                                      <p:cBhvr>
                                        <p:cTn id="93" dur="500" fill="hold"/>
                                        <p:tgtEl>
                                          <p:spTgt spid="46"/>
                                        </p:tgtEl>
                                        <p:attrNameLst>
                                          <p:attrName>ppt_y</p:attrName>
                                        </p:attrNameLst>
                                      </p:cBhvr>
                                      <p:tavLst>
                                        <p:tav tm="0">
                                          <p:val>
                                            <p:fltVal val="0.5"/>
                                          </p:val>
                                        </p:tav>
                                        <p:tav tm="100000">
                                          <p:val>
                                            <p:strVal val="#ppt_y"/>
                                          </p:val>
                                        </p:tav>
                                      </p:tavLst>
                                    </p:anim>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anim calcmode="lin" valueType="num">
                                      <p:cBhvr>
                                        <p:cTn id="98" dur="500" fill="hold"/>
                                        <p:tgtEl>
                                          <p:spTgt spid="49"/>
                                        </p:tgtEl>
                                        <p:attrNameLst>
                                          <p:attrName>ppt_x</p:attrName>
                                        </p:attrNameLst>
                                      </p:cBhvr>
                                      <p:tavLst>
                                        <p:tav tm="0">
                                          <p:val>
                                            <p:strVal val="#ppt_x"/>
                                          </p:val>
                                        </p:tav>
                                        <p:tav tm="100000">
                                          <p:val>
                                            <p:strVal val="#ppt_x"/>
                                          </p:val>
                                        </p:tav>
                                      </p:tavLst>
                                    </p:anim>
                                    <p:anim calcmode="lin" valueType="num">
                                      <p:cBhvr>
                                        <p:cTn id="99" dur="500" fill="hold"/>
                                        <p:tgtEl>
                                          <p:spTgt spid="49"/>
                                        </p:tgtEl>
                                        <p:attrNameLst>
                                          <p:attrName>ppt_y</p:attrName>
                                        </p:attrNameLst>
                                      </p:cBhvr>
                                      <p:tavLst>
                                        <p:tav tm="0">
                                          <p:val>
                                            <p:strVal val="#ppt_y+.1"/>
                                          </p:val>
                                        </p:tav>
                                        <p:tav tm="100000">
                                          <p:val>
                                            <p:strVal val="#ppt_y"/>
                                          </p:val>
                                        </p:tav>
                                      </p:tavLst>
                                    </p:anim>
                                  </p:childTnLst>
                                </p:cTn>
                              </p:par>
                            </p:childTnLst>
                          </p:cTn>
                        </p:par>
                        <p:par>
                          <p:cTn id="100" fill="hold">
                            <p:stCondLst>
                              <p:cond delay="9000"/>
                            </p:stCondLst>
                            <p:childTnLst>
                              <p:par>
                                <p:cTn id="101" presetID="10" presetClass="entr" presetSubtype="0"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500" fill="hold"/>
                                        <p:tgtEl>
                                          <p:spTgt spid="26"/>
                                        </p:tgtEl>
                                        <p:attrNameLst>
                                          <p:attrName>ppt_w</p:attrName>
                                        </p:attrNameLst>
                                      </p:cBhvr>
                                      <p:tavLst>
                                        <p:tav tm="0">
                                          <p:val>
                                            <p:fltVal val="0"/>
                                          </p:val>
                                        </p:tav>
                                        <p:tav tm="100000">
                                          <p:val>
                                            <p:strVal val="#ppt_w"/>
                                          </p:val>
                                        </p:tav>
                                      </p:tavLst>
                                    </p:anim>
                                    <p:anim calcmode="lin" valueType="num">
                                      <p:cBhvr>
                                        <p:cTn id="109" dur="500" fill="hold"/>
                                        <p:tgtEl>
                                          <p:spTgt spid="26"/>
                                        </p:tgtEl>
                                        <p:attrNameLst>
                                          <p:attrName>ppt_h</p:attrName>
                                        </p:attrNameLst>
                                      </p:cBhvr>
                                      <p:tavLst>
                                        <p:tav tm="0">
                                          <p:val>
                                            <p:fltVal val="0"/>
                                          </p:val>
                                        </p:tav>
                                        <p:tav tm="100000">
                                          <p:val>
                                            <p:strVal val="#ppt_h"/>
                                          </p:val>
                                        </p:tav>
                                      </p:tavLst>
                                    </p:anim>
                                    <p:animEffect transition="in" filter="fade">
                                      <p:cBhvr>
                                        <p:cTn id="1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6" grpId="0" animBg="1"/>
      <p:bldP spid="35" grpId="0"/>
      <p:bldP spid="41" grpId="0"/>
      <p:bldP spid="45"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73" name="Rectangle 10"/>
          <p:cNvSpPr/>
          <p:nvPr/>
        </p:nvSpPr>
        <p:spPr>
          <a:xfrm>
            <a:off x="5406501" y="1203598"/>
            <a:ext cx="1107996" cy="646331"/>
          </a:xfrm>
          <a:prstGeom prst="rect">
            <a:avLst/>
          </a:prstGeom>
        </p:spPr>
        <p:txBody>
          <a:bodyPr wrap="none">
            <a:spAutoFit/>
          </a:bodyPr>
          <a:lstStyle/>
          <a:p>
            <a:r>
              <a:rPr lang="zh-CN" altLang="en-US" sz="3600" b="1" dirty="0">
                <a:solidFill>
                  <a:srgbClr val="4E80BB"/>
                </a:solidFill>
                <a:latin typeface="微软雅黑" panose="020B0503020204020204" pitchFamily="34" charset="-122"/>
                <a:ea typeface="微软雅黑" panose="020B0503020204020204" pitchFamily="34" charset="-122"/>
              </a:rPr>
              <a:t>优势</a:t>
            </a:r>
            <a:endParaRPr lang="en-US" sz="3600" b="1" dirty="0">
              <a:solidFill>
                <a:srgbClr val="4E80BB"/>
              </a:solidFill>
              <a:latin typeface="微软雅黑" panose="020B0503020204020204" pitchFamily="34" charset="-122"/>
              <a:ea typeface="微软雅黑" panose="020B0503020204020204" pitchFamily="34" charset="-122"/>
            </a:endParaRPr>
          </a:p>
        </p:txBody>
      </p:sp>
      <p:sp>
        <p:nvSpPr>
          <p:cNvPr id="74" name="Rectangle 12"/>
          <p:cNvSpPr/>
          <p:nvPr/>
        </p:nvSpPr>
        <p:spPr>
          <a:xfrm>
            <a:off x="5406501" y="1849929"/>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75" name="Rectangle 19"/>
          <p:cNvSpPr/>
          <p:nvPr/>
        </p:nvSpPr>
        <p:spPr>
          <a:xfrm>
            <a:off x="5410749" y="2787774"/>
            <a:ext cx="1107996" cy="646331"/>
          </a:xfrm>
          <a:prstGeom prst="rect">
            <a:avLst/>
          </a:prstGeom>
        </p:spPr>
        <p:txBody>
          <a:bodyPr wrap="none">
            <a:spAutoFit/>
          </a:bodyPr>
          <a:lstStyle/>
          <a:p>
            <a:r>
              <a:rPr lang="zh-CN" altLang="en-US" sz="3600" b="1" dirty="0">
                <a:solidFill>
                  <a:schemeClr val="accent1"/>
                </a:solidFill>
                <a:latin typeface="微软雅黑" panose="020B0503020204020204" pitchFamily="34" charset="-122"/>
                <a:ea typeface="微软雅黑" panose="020B0503020204020204" pitchFamily="34" charset="-122"/>
              </a:rPr>
              <a:t>劣势</a:t>
            </a:r>
            <a:endParaRPr lang="en-US" sz="3600" b="1" dirty="0">
              <a:solidFill>
                <a:schemeClr val="accent1"/>
              </a:solidFill>
              <a:latin typeface="微软雅黑" panose="020B0503020204020204" pitchFamily="34" charset="-122"/>
              <a:ea typeface="微软雅黑" panose="020B0503020204020204" pitchFamily="34" charset="-122"/>
            </a:endParaRPr>
          </a:p>
        </p:txBody>
      </p:sp>
      <p:sp>
        <p:nvSpPr>
          <p:cNvPr id="76" name="Rectangle 20"/>
          <p:cNvSpPr/>
          <p:nvPr/>
        </p:nvSpPr>
        <p:spPr>
          <a:xfrm>
            <a:off x="5410749" y="343410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3851920" y="1261489"/>
            <a:ext cx="1177280" cy="1177278"/>
            <a:chOff x="3851920" y="1538488"/>
            <a:chExt cx="1177280" cy="1177278"/>
          </a:xfrm>
        </p:grpSpPr>
        <p:grpSp>
          <p:nvGrpSpPr>
            <p:cNvPr id="87" name="组合 86"/>
            <p:cNvGrpSpPr/>
            <p:nvPr/>
          </p:nvGrpSpPr>
          <p:grpSpPr>
            <a:xfrm>
              <a:off x="3851920" y="1538488"/>
              <a:ext cx="1177280" cy="1177278"/>
              <a:chOff x="680580" y="1491630"/>
              <a:chExt cx="1479184" cy="1479182"/>
            </a:xfrm>
          </p:grpSpPr>
          <p:grpSp>
            <p:nvGrpSpPr>
              <p:cNvPr id="88" name="组合 87"/>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9" name="Freeform 29"/>
            <p:cNvSpPr>
              <a:spLocks noEditPoints="1"/>
            </p:cNvSpPr>
            <p:nvPr/>
          </p:nvSpPr>
          <p:spPr bwMode="auto">
            <a:xfrm>
              <a:off x="4173562" y="1876014"/>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rgbClr val="4E80BB"/>
            </a:solidFill>
            <a:ln>
              <a:noFill/>
            </a:ln>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851920" y="2798807"/>
            <a:ext cx="1177280" cy="1177278"/>
            <a:chOff x="3851920" y="3075806"/>
            <a:chExt cx="1177280" cy="1177278"/>
          </a:xfrm>
        </p:grpSpPr>
        <p:grpSp>
          <p:nvGrpSpPr>
            <p:cNvPr id="95" name="组合 94"/>
            <p:cNvGrpSpPr/>
            <p:nvPr/>
          </p:nvGrpSpPr>
          <p:grpSpPr>
            <a:xfrm>
              <a:off x="3851920" y="3075806"/>
              <a:ext cx="1177280" cy="1177278"/>
              <a:chOff x="680580" y="1491630"/>
              <a:chExt cx="1479184" cy="1479182"/>
            </a:xfrm>
          </p:grpSpPr>
          <p:grpSp>
            <p:nvGrpSpPr>
              <p:cNvPr id="96" name="组合 9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82" name="Freeform 29"/>
            <p:cNvSpPr>
              <a:spLocks noEditPoints="1"/>
            </p:cNvSpPr>
            <p:nvPr/>
          </p:nvSpPr>
          <p:spPr bwMode="auto">
            <a:xfrm flipV="1">
              <a:off x="4173562" y="3484651"/>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sp>
        <p:nvSpPr>
          <p:cNvPr id="83" name="TextBox 82"/>
          <p:cNvSpPr txBox="1"/>
          <p:nvPr/>
        </p:nvSpPr>
        <p:spPr>
          <a:xfrm>
            <a:off x="5411229" y="1980091"/>
            <a:ext cx="2779807"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itchFamily="34" charset="-122"/>
              <a:ea typeface="微软雅黑" panose="020B0503020204020204" pitchFamily="34" charset="-122"/>
            </a:endParaRPr>
          </a:p>
          <a:p>
            <a:pPr>
              <a:lnSpc>
                <a:spcPct val="150000"/>
              </a:lnSpc>
            </a:pPr>
            <a:endParaRPr lang="en-US" altLang="zh-CN" sz="1200" dirty="0">
              <a:solidFill>
                <a:schemeClr val="tx1">
                  <a:lumMod val="75000"/>
                  <a:lumOff val="25000"/>
                </a:schemeClr>
              </a:solidFill>
              <a:latin typeface="微软雅黑" pitchFamily="34" charset="-122"/>
              <a:ea typeface="微软雅黑" panose="020B0503020204020204" pitchFamily="34" charset="-122"/>
            </a:endParaRPr>
          </a:p>
        </p:txBody>
      </p:sp>
      <p:sp>
        <p:nvSpPr>
          <p:cNvPr id="84" name="TextBox 83"/>
          <p:cNvSpPr txBox="1"/>
          <p:nvPr/>
        </p:nvSpPr>
        <p:spPr>
          <a:xfrm>
            <a:off x="5426649" y="3592636"/>
            <a:ext cx="2779807" cy="646331"/>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itchFamily="34" charset="-122"/>
              <a:ea typeface="微软雅黑" panose="020B0503020204020204" pitchFamily="34" charset="-122"/>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132" y="1203598"/>
            <a:ext cx="2232359" cy="2895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4="http://schemas.microsoft.com/office/powerpoint/2010/main">
    <mc:Choice Requires="p14">
      <p:transition spd="slow" p14:dur="1400" advClick="0" advTm="1000">
        <p14:doors dir="ver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left)">
                                      <p:cBhvr>
                                        <p:cTn id="24" dur="500"/>
                                        <p:tgtEl>
                                          <p:spTgt spid="7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down)">
                                      <p:cBhvr>
                                        <p:cTn id="34" dur="500"/>
                                        <p:tgtEl>
                                          <p:spTgt spid="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left)">
                                      <p:cBhvr>
                                        <p:cTn id="41" dur="500"/>
                                        <p:tgtEl>
                                          <p:spTgt spid="76"/>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p:bldP spid="76" grpId="0" animBg="1"/>
      <p:bldP spid="83" grpId="0"/>
      <p:bldP spid="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32"/>
          <p:cNvSpPr/>
          <p:nvPr/>
        </p:nvSpPr>
        <p:spPr>
          <a:xfrm>
            <a:off x="2217646" y="1392547"/>
            <a:ext cx="376365" cy="128118"/>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43"/>
          <p:cNvSpPr/>
          <p:nvPr/>
        </p:nvSpPr>
        <p:spPr>
          <a:xfrm rot="10800000">
            <a:off x="5385560" y="4240127"/>
            <a:ext cx="597437" cy="422756"/>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Freeform 46"/>
          <p:cNvSpPr/>
          <p:nvPr/>
        </p:nvSpPr>
        <p:spPr>
          <a:xfrm>
            <a:off x="1618383" y="3013540"/>
            <a:ext cx="354323" cy="94647"/>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Freeform 49"/>
          <p:cNvSpPr/>
          <p:nvPr/>
        </p:nvSpPr>
        <p:spPr>
          <a:xfrm flipH="1">
            <a:off x="6471478" y="1413187"/>
            <a:ext cx="376365" cy="128118"/>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Freeform 55"/>
          <p:cNvSpPr/>
          <p:nvPr/>
        </p:nvSpPr>
        <p:spPr>
          <a:xfrm flipH="1">
            <a:off x="7279262" y="2463910"/>
            <a:ext cx="279605" cy="125507"/>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32"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grpSp>
        <p:nvGrpSpPr>
          <p:cNvPr id="6" name="Group 4"/>
          <p:cNvGrpSpPr>
            <a:grpSpLocks noChangeAspect="1"/>
          </p:cNvGrpSpPr>
          <p:nvPr/>
        </p:nvGrpSpPr>
        <p:grpSpPr bwMode="auto">
          <a:xfrm>
            <a:off x="2354762" y="1089041"/>
            <a:ext cx="2342188" cy="2342190"/>
            <a:chOff x="397" y="369"/>
            <a:chExt cx="1624" cy="1624"/>
          </a:xfrm>
        </p:grpSpPr>
        <p:sp>
          <p:nvSpPr>
            <p:cNvPr id="7" name="Freeform 5"/>
            <p:cNvSpPr>
              <a:spLocks/>
            </p:cNvSpPr>
            <p:nvPr/>
          </p:nvSpPr>
          <p:spPr bwMode="auto">
            <a:xfrm>
              <a:off x="397" y="369"/>
              <a:ext cx="1624" cy="1624"/>
            </a:xfrm>
            <a:custGeom>
              <a:avLst/>
              <a:gdLst>
                <a:gd name="T0" fmla="*/ 2021 w 4043"/>
                <a:gd name="T1" fmla="*/ 0 h 4042"/>
                <a:gd name="T2" fmla="*/ 2021 w 4043"/>
                <a:gd name="T3" fmla="*/ 0 h 4042"/>
                <a:gd name="T4" fmla="*/ 0 w 4043"/>
                <a:gd name="T5" fmla="*/ 2021 h 4042"/>
                <a:gd name="T6" fmla="*/ 2021 w 4043"/>
                <a:gd name="T7" fmla="*/ 4042 h 4042"/>
                <a:gd name="T8" fmla="*/ 4043 w 4043"/>
                <a:gd name="T9" fmla="*/ 2021 h 4042"/>
                <a:gd name="T10" fmla="*/ 2021 w 4043"/>
                <a:gd name="T11" fmla="*/ 0 h 4042"/>
              </a:gdLst>
              <a:ahLst/>
              <a:cxnLst>
                <a:cxn ang="0">
                  <a:pos x="T0" y="T1"/>
                </a:cxn>
                <a:cxn ang="0">
                  <a:pos x="T2" y="T3"/>
                </a:cxn>
                <a:cxn ang="0">
                  <a:pos x="T4" y="T5"/>
                </a:cxn>
                <a:cxn ang="0">
                  <a:pos x="T6" y="T7"/>
                </a:cxn>
                <a:cxn ang="0">
                  <a:pos x="T8" y="T9"/>
                </a:cxn>
                <a:cxn ang="0">
                  <a:pos x="T10" y="T11"/>
                </a:cxn>
              </a:cxnLst>
              <a:rect l="0" t="0" r="r" b="b"/>
              <a:pathLst>
                <a:path w="4043" h="4042">
                  <a:moveTo>
                    <a:pt x="2021" y="0"/>
                  </a:moveTo>
                  <a:lnTo>
                    <a:pt x="2021" y="0"/>
                  </a:lnTo>
                  <a:cubicBezTo>
                    <a:pt x="905" y="0"/>
                    <a:pt x="0" y="904"/>
                    <a:pt x="0" y="2021"/>
                  </a:cubicBezTo>
                  <a:cubicBezTo>
                    <a:pt x="0" y="3137"/>
                    <a:pt x="905" y="4042"/>
                    <a:pt x="2021" y="4042"/>
                  </a:cubicBezTo>
                  <a:cubicBezTo>
                    <a:pt x="3138" y="4042"/>
                    <a:pt x="4043" y="3137"/>
                    <a:pt x="4043" y="2021"/>
                  </a:cubicBezTo>
                  <a:cubicBezTo>
                    <a:pt x="4043" y="905"/>
                    <a:pt x="3138" y="0"/>
                    <a:pt x="2021" y="0"/>
                  </a:cubicBezTo>
                  <a:close/>
                </a:path>
              </a:pathLst>
            </a:custGeom>
            <a:solidFill>
              <a:schemeClr val="tx1">
                <a:lumMod val="75000"/>
                <a:lumOff val="25000"/>
              </a:schemeClr>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8" name="Freeform 6"/>
            <p:cNvSpPr>
              <a:spLocks noEditPoints="1"/>
            </p:cNvSpPr>
            <p:nvPr/>
          </p:nvSpPr>
          <p:spPr bwMode="auto">
            <a:xfrm>
              <a:off x="794" y="851"/>
              <a:ext cx="835" cy="648"/>
            </a:xfrm>
            <a:custGeom>
              <a:avLst/>
              <a:gdLst>
                <a:gd name="T0" fmla="*/ 2035 w 2734"/>
                <a:gd name="T1" fmla="*/ 1214 h 2121"/>
                <a:gd name="T2" fmla="*/ 2035 w 2734"/>
                <a:gd name="T3" fmla="*/ 1425 h 2121"/>
                <a:gd name="T4" fmla="*/ 2035 w 2734"/>
                <a:gd name="T5" fmla="*/ 1214 h 2121"/>
                <a:gd name="T6" fmla="*/ 1689 w 2734"/>
                <a:gd name="T7" fmla="*/ 1214 h 2121"/>
                <a:gd name="T8" fmla="*/ 1689 w 2734"/>
                <a:gd name="T9" fmla="*/ 1425 h 2121"/>
                <a:gd name="T10" fmla="*/ 1689 w 2734"/>
                <a:gd name="T11" fmla="*/ 1214 h 2121"/>
                <a:gd name="T12" fmla="*/ 2353 w 2734"/>
                <a:gd name="T13" fmla="*/ 1721 h 2121"/>
                <a:gd name="T14" fmla="*/ 2248 w 2734"/>
                <a:gd name="T15" fmla="*/ 1779 h 2121"/>
                <a:gd name="T16" fmla="*/ 1708 w 2734"/>
                <a:gd name="T17" fmla="*/ 1904 h 2121"/>
                <a:gd name="T18" fmla="*/ 872 w 2734"/>
                <a:gd name="T19" fmla="*/ 1288 h 2121"/>
                <a:gd name="T20" fmla="*/ 529 w 2734"/>
                <a:gd name="T21" fmla="*/ 1216 h 2121"/>
                <a:gd name="T22" fmla="*/ 316 w 2734"/>
                <a:gd name="T23" fmla="*/ 1412 h 2121"/>
                <a:gd name="T24" fmla="*/ 321 w 2734"/>
                <a:gd name="T25" fmla="*/ 1073 h 2121"/>
                <a:gd name="T26" fmla="*/ 919 w 2734"/>
                <a:gd name="T27" fmla="*/ 158 h 2121"/>
                <a:gd name="T28" fmla="*/ 1754 w 2734"/>
                <a:gd name="T29" fmla="*/ 774 h 2121"/>
                <a:gd name="T30" fmla="*/ 2359 w 2734"/>
                <a:gd name="T31" fmla="*/ 1629 h 2121"/>
                <a:gd name="T32" fmla="*/ 2716 w 2734"/>
                <a:gd name="T33" fmla="*/ 2000 h 2121"/>
                <a:gd name="T34" fmla="*/ 2516 w 2734"/>
                <a:gd name="T35" fmla="*/ 1683 h 2121"/>
                <a:gd name="T36" fmla="*/ 1828 w 2734"/>
                <a:gd name="T37" fmla="*/ 621 h 2121"/>
                <a:gd name="T38" fmla="*/ 0 w 2734"/>
                <a:gd name="T39" fmla="*/ 723 h 2121"/>
                <a:gd name="T40" fmla="*/ 133 w 2734"/>
                <a:gd name="T41" fmla="*/ 1636 h 2121"/>
                <a:gd name="T42" fmla="*/ 270 w 2734"/>
                <a:gd name="T43" fmla="*/ 1698 h 2121"/>
                <a:gd name="T44" fmla="*/ 798 w 2734"/>
                <a:gd name="T45" fmla="*/ 1441 h 2121"/>
                <a:gd name="T46" fmla="*/ 2220 w 2734"/>
                <a:gd name="T47" fmla="*/ 1939 h 2121"/>
                <a:gd name="T48" fmla="*/ 2649 w 2734"/>
                <a:gd name="T49" fmla="*/ 2121 h 2121"/>
                <a:gd name="T50" fmla="*/ 2716 w 2734"/>
                <a:gd name="T51" fmla="*/ 2000 h 2121"/>
                <a:gd name="T52" fmla="*/ 1355 w 2734"/>
                <a:gd name="T53" fmla="*/ 736 h 2121"/>
                <a:gd name="T54" fmla="*/ 1144 w 2734"/>
                <a:gd name="T55" fmla="*/ 736 h 2121"/>
                <a:gd name="T56" fmla="*/ 1355 w 2734"/>
                <a:gd name="T57" fmla="*/ 736 h 2121"/>
                <a:gd name="T58" fmla="*/ 557 w 2734"/>
                <a:gd name="T59" fmla="*/ 630 h 2121"/>
                <a:gd name="T60" fmla="*/ 451 w 2734"/>
                <a:gd name="T61" fmla="*/ 735 h 2121"/>
                <a:gd name="T62" fmla="*/ 557 w 2734"/>
                <a:gd name="T63" fmla="*/ 841 h 2121"/>
                <a:gd name="T64" fmla="*/ 663 w 2734"/>
                <a:gd name="T65" fmla="*/ 735 h 2121"/>
                <a:gd name="T66" fmla="*/ 557 w 2734"/>
                <a:gd name="T67" fmla="*/ 630 h 2121"/>
                <a:gd name="T68" fmla="*/ 1342 w 2734"/>
                <a:gd name="T69" fmla="*/ 1214 h 2121"/>
                <a:gd name="T70" fmla="*/ 1237 w 2734"/>
                <a:gd name="T71" fmla="*/ 1319 h 2121"/>
                <a:gd name="T72" fmla="*/ 1342 w 2734"/>
                <a:gd name="T73" fmla="*/ 1425 h 2121"/>
                <a:gd name="T74" fmla="*/ 1448 w 2734"/>
                <a:gd name="T75" fmla="*/ 1319 h 2121"/>
                <a:gd name="T76" fmla="*/ 1342 w 2734"/>
                <a:gd name="T77" fmla="*/ 1214 h 2121"/>
                <a:gd name="T78" fmla="*/ 903 w 2734"/>
                <a:gd name="T79" fmla="*/ 630 h 2121"/>
                <a:gd name="T80" fmla="*/ 903 w 2734"/>
                <a:gd name="T81" fmla="*/ 841 h 2121"/>
                <a:gd name="T82" fmla="*/ 903 w 2734"/>
                <a:gd name="T83" fmla="*/ 630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34" h="2121">
                  <a:moveTo>
                    <a:pt x="2035" y="1214"/>
                  </a:moveTo>
                  <a:lnTo>
                    <a:pt x="2035" y="1214"/>
                  </a:lnTo>
                  <a:cubicBezTo>
                    <a:pt x="1976" y="1214"/>
                    <a:pt x="1929" y="1261"/>
                    <a:pt x="1929" y="1320"/>
                  </a:cubicBezTo>
                  <a:cubicBezTo>
                    <a:pt x="1929" y="1378"/>
                    <a:pt x="1976" y="1425"/>
                    <a:pt x="2035" y="1425"/>
                  </a:cubicBezTo>
                  <a:cubicBezTo>
                    <a:pt x="2093" y="1425"/>
                    <a:pt x="2140" y="1378"/>
                    <a:pt x="2140" y="1320"/>
                  </a:cubicBezTo>
                  <a:cubicBezTo>
                    <a:pt x="2140" y="1261"/>
                    <a:pt x="2093" y="1214"/>
                    <a:pt x="2035" y="1214"/>
                  </a:cubicBezTo>
                  <a:close/>
                  <a:moveTo>
                    <a:pt x="1689" y="1214"/>
                  </a:moveTo>
                  <a:lnTo>
                    <a:pt x="1689" y="1214"/>
                  </a:lnTo>
                  <a:cubicBezTo>
                    <a:pt x="1630" y="1214"/>
                    <a:pt x="1583" y="1261"/>
                    <a:pt x="1583" y="1320"/>
                  </a:cubicBezTo>
                  <a:cubicBezTo>
                    <a:pt x="1583" y="1378"/>
                    <a:pt x="1630" y="1425"/>
                    <a:pt x="1689" y="1425"/>
                  </a:cubicBezTo>
                  <a:cubicBezTo>
                    <a:pt x="1747" y="1425"/>
                    <a:pt x="1794" y="1378"/>
                    <a:pt x="1794" y="1320"/>
                  </a:cubicBezTo>
                  <a:cubicBezTo>
                    <a:pt x="1794" y="1261"/>
                    <a:pt x="1747" y="1214"/>
                    <a:pt x="1689" y="1214"/>
                  </a:cubicBezTo>
                  <a:close/>
                  <a:moveTo>
                    <a:pt x="2353" y="1721"/>
                  </a:moveTo>
                  <a:lnTo>
                    <a:pt x="2353" y="1721"/>
                  </a:lnTo>
                  <a:lnTo>
                    <a:pt x="2444" y="1865"/>
                  </a:lnTo>
                  <a:lnTo>
                    <a:pt x="2248" y="1779"/>
                  </a:lnTo>
                  <a:cubicBezTo>
                    <a:pt x="2225" y="1769"/>
                    <a:pt x="2198" y="1770"/>
                    <a:pt x="2176" y="1783"/>
                  </a:cubicBezTo>
                  <a:cubicBezTo>
                    <a:pt x="2041" y="1862"/>
                    <a:pt x="1879" y="1904"/>
                    <a:pt x="1708" y="1904"/>
                  </a:cubicBezTo>
                  <a:cubicBezTo>
                    <a:pt x="1299" y="1904"/>
                    <a:pt x="965" y="1666"/>
                    <a:pt x="948" y="1362"/>
                  </a:cubicBezTo>
                  <a:cubicBezTo>
                    <a:pt x="945" y="1322"/>
                    <a:pt x="913" y="1290"/>
                    <a:pt x="872" y="1288"/>
                  </a:cubicBezTo>
                  <a:cubicBezTo>
                    <a:pt x="762" y="1283"/>
                    <a:pt x="656" y="1260"/>
                    <a:pt x="559" y="1221"/>
                  </a:cubicBezTo>
                  <a:cubicBezTo>
                    <a:pt x="549" y="1217"/>
                    <a:pt x="539" y="1216"/>
                    <a:pt x="529" y="1216"/>
                  </a:cubicBezTo>
                  <a:cubicBezTo>
                    <a:pt x="507" y="1216"/>
                    <a:pt x="486" y="1225"/>
                    <a:pt x="471" y="1241"/>
                  </a:cubicBezTo>
                  <a:lnTo>
                    <a:pt x="316" y="1412"/>
                  </a:lnTo>
                  <a:lnTo>
                    <a:pt x="346" y="1138"/>
                  </a:lnTo>
                  <a:cubicBezTo>
                    <a:pt x="348" y="1114"/>
                    <a:pt x="339" y="1090"/>
                    <a:pt x="321" y="1073"/>
                  </a:cubicBezTo>
                  <a:cubicBezTo>
                    <a:pt x="214" y="972"/>
                    <a:pt x="158" y="851"/>
                    <a:pt x="158" y="723"/>
                  </a:cubicBezTo>
                  <a:cubicBezTo>
                    <a:pt x="158" y="412"/>
                    <a:pt x="499" y="158"/>
                    <a:pt x="919" y="158"/>
                  </a:cubicBezTo>
                  <a:cubicBezTo>
                    <a:pt x="1328" y="158"/>
                    <a:pt x="1661" y="396"/>
                    <a:pt x="1679" y="699"/>
                  </a:cubicBezTo>
                  <a:cubicBezTo>
                    <a:pt x="1681" y="740"/>
                    <a:pt x="1713" y="772"/>
                    <a:pt x="1754" y="774"/>
                  </a:cubicBezTo>
                  <a:cubicBezTo>
                    <a:pt x="2155" y="792"/>
                    <a:pt x="2468" y="1040"/>
                    <a:pt x="2468" y="1338"/>
                  </a:cubicBezTo>
                  <a:cubicBezTo>
                    <a:pt x="2468" y="1441"/>
                    <a:pt x="2430" y="1541"/>
                    <a:pt x="2359" y="1629"/>
                  </a:cubicBezTo>
                  <a:cubicBezTo>
                    <a:pt x="2337" y="1656"/>
                    <a:pt x="2335" y="1693"/>
                    <a:pt x="2353" y="1721"/>
                  </a:cubicBezTo>
                  <a:close/>
                  <a:moveTo>
                    <a:pt x="2716" y="2000"/>
                  </a:moveTo>
                  <a:lnTo>
                    <a:pt x="2716" y="2000"/>
                  </a:lnTo>
                  <a:lnTo>
                    <a:pt x="2516" y="1683"/>
                  </a:lnTo>
                  <a:cubicBezTo>
                    <a:pt x="2588" y="1578"/>
                    <a:pt x="2626" y="1459"/>
                    <a:pt x="2626" y="1338"/>
                  </a:cubicBezTo>
                  <a:cubicBezTo>
                    <a:pt x="2626" y="973"/>
                    <a:pt x="2281" y="668"/>
                    <a:pt x="1828" y="621"/>
                  </a:cubicBezTo>
                  <a:cubicBezTo>
                    <a:pt x="1765" y="268"/>
                    <a:pt x="1381" y="0"/>
                    <a:pt x="919" y="0"/>
                  </a:cubicBezTo>
                  <a:cubicBezTo>
                    <a:pt x="412" y="0"/>
                    <a:pt x="0" y="324"/>
                    <a:pt x="0" y="723"/>
                  </a:cubicBezTo>
                  <a:cubicBezTo>
                    <a:pt x="0" y="881"/>
                    <a:pt x="65" y="1034"/>
                    <a:pt x="185" y="1159"/>
                  </a:cubicBezTo>
                  <a:lnTo>
                    <a:pt x="133" y="1636"/>
                  </a:lnTo>
                  <a:cubicBezTo>
                    <a:pt x="129" y="1670"/>
                    <a:pt x="148" y="1702"/>
                    <a:pt x="179" y="1717"/>
                  </a:cubicBezTo>
                  <a:cubicBezTo>
                    <a:pt x="210" y="1731"/>
                    <a:pt x="247" y="1723"/>
                    <a:pt x="270" y="1698"/>
                  </a:cubicBezTo>
                  <a:lnTo>
                    <a:pt x="552" y="1387"/>
                  </a:lnTo>
                  <a:cubicBezTo>
                    <a:pt x="630" y="1414"/>
                    <a:pt x="713" y="1432"/>
                    <a:pt x="798" y="1441"/>
                  </a:cubicBezTo>
                  <a:cubicBezTo>
                    <a:pt x="861" y="1794"/>
                    <a:pt x="1245" y="2062"/>
                    <a:pt x="1708" y="2062"/>
                  </a:cubicBezTo>
                  <a:cubicBezTo>
                    <a:pt x="1892" y="2062"/>
                    <a:pt x="2069" y="2020"/>
                    <a:pt x="2220" y="1939"/>
                  </a:cubicBezTo>
                  <a:lnTo>
                    <a:pt x="2617" y="2114"/>
                  </a:lnTo>
                  <a:cubicBezTo>
                    <a:pt x="2627" y="2119"/>
                    <a:pt x="2638" y="2121"/>
                    <a:pt x="2649" y="2121"/>
                  </a:cubicBezTo>
                  <a:cubicBezTo>
                    <a:pt x="2671" y="2121"/>
                    <a:pt x="2693" y="2112"/>
                    <a:pt x="2709" y="2094"/>
                  </a:cubicBezTo>
                  <a:cubicBezTo>
                    <a:pt x="2731" y="2068"/>
                    <a:pt x="2734" y="2030"/>
                    <a:pt x="2716" y="2000"/>
                  </a:cubicBezTo>
                  <a:close/>
                  <a:moveTo>
                    <a:pt x="1355" y="736"/>
                  </a:moveTo>
                  <a:lnTo>
                    <a:pt x="1355" y="736"/>
                  </a:lnTo>
                  <a:cubicBezTo>
                    <a:pt x="1355" y="677"/>
                    <a:pt x="1308" y="630"/>
                    <a:pt x="1250" y="630"/>
                  </a:cubicBezTo>
                  <a:cubicBezTo>
                    <a:pt x="1191" y="630"/>
                    <a:pt x="1144" y="677"/>
                    <a:pt x="1144" y="736"/>
                  </a:cubicBezTo>
                  <a:cubicBezTo>
                    <a:pt x="1144" y="794"/>
                    <a:pt x="1191" y="841"/>
                    <a:pt x="1250" y="841"/>
                  </a:cubicBezTo>
                  <a:cubicBezTo>
                    <a:pt x="1308" y="841"/>
                    <a:pt x="1355" y="794"/>
                    <a:pt x="1355" y="736"/>
                  </a:cubicBezTo>
                  <a:close/>
                  <a:moveTo>
                    <a:pt x="557" y="630"/>
                  </a:moveTo>
                  <a:lnTo>
                    <a:pt x="557" y="630"/>
                  </a:lnTo>
                  <a:cubicBezTo>
                    <a:pt x="529" y="630"/>
                    <a:pt x="502" y="641"/>
                    <a:pt x="482" y="661"/>
                  </a:cubicBezTo>
                  <a:cubicBezTo>
                    <a:pt x="463" y="680"/>
                    <a:pt x="451" y="708"/>
                    <a:pt x="451" y="735"/>
                  </a:cubicBezTo>
                  <a:cubicBezTo>
                    <a:pt x="451" y="763"/>
                    <a:pt x="463" y="791"/>
                    <a:pt x="482" y="810"/>
                  </a:cubicBezTo>
                  <a:cubicBezTo>
                    <a:pt x="502" y="830"/>
                    <a:pt x="529" y="841"/>
                    <a:pt x="557" y="841"/>
                  </a:cubicBezTo>
                  <a:cubicBezTo>
                    <a:pt x="585" y="841"/>
                    <a:pt x="612" y="830"/>
                    <a:pt x="632" y="810"/>
                  </a:cubicBezTo>
                  <a:cubicBezTo>
                    <a:pt x="651" y="791"/>
                    <a:pt x="663" y="763"/>
                    <a:pt x="663" y="735"/>
                  </a:cubicBezTo>
                  <a:cubicBezTo>
                    <a:pt x="663" y="708"/>
                    <a:pt x="651" y="680"/>
                    <a:pt x="632" y="661"/>
                  </a:cubicBezTo>
                  <a:cubicBezTo>
                    <a:pt x="612" y="641"/>
                    <a:pt x="585" y="630"/>
                    <a:pt x="557" y="630"/>
                  </a:cubicBezTo>
                  <a:close/>
                  <a:moveTo>
                    <a:pt x="1342" y="1214"/>
                  </a:moveTo>
                  <a:lnTo>
                    <a:pt x="1342" y="1214"/>
                  </a:lnTo>
                  <a:cubicBezTo>
                    <a:pt x="1315" y="1214"/>
                    <a:pt x="1287" y="1225"/>
                    <a:pt x="1268" y="1245"/>
                  </a:cubicBezTo>
                  <a:cubicBezTo>
                    <a:pt x="1248" y="1265"/>
                    <a:pt x="1237" y="1292"/>
                    <a:pt x="1237" y="1319"/>
                  </a:cubicBezTo>
                  <a:cubicBezTo>
                    <a:pt x="1237" y="1347"/>
                    <a:pt x="1248" y="1375"/>
                    <a:pt x="1268" y="1394"/>
                  </a:cubicBezTo>
                  <a:cubicBezTo>
                    <a:pt x="1287" y="1414"/>
                    <a:pt x="1315" y="1425"/>
                    <a:pt x="1342" y="1425"/>
                  </a:cubicBezTo>
                  <a:cubicBezTo>
                    <a:pt x="1370" y="1425"/>
                    <a:pt x="1397" y="1414"/>
                    <a:pt x="1417" y="1394"/>
                  </a:cubicBezTo>
                  <a:cubicBezTo>
                    <a:pt x="1437" y="1375"/>
                    <a:pt x="1448" y="1347"/>
                    <a:pt x="1448" y="1319"/>
                  </a:cubicBezTo>
                  <a:cubicBezTo>
                    <a:pt x="1448" y="1292"/>
                    <a:pt x="1437" y="1265"/>
                    <a:pt x="1417" y="1245"/>
                  </a:cubicBezTo>
                  <a:cubicBezTo>
                    <a:pt x="1397" y="1225"/>
                    <a:pt x="1370" y="1214"/>
                    <a:pt x="1342" y="1214"/>
                  </a:cubicBezTo>
                  <a:close/>
                  <a:moveTo>
                    <a:pt x="903" y="630"/>
                  </a:moveTo>
                  <a:lnTo>
                    <a:pt x="903" y="630"/>
                  </a:lnTo>
                  <a:cubicBezTo>
                    <a:pt x="845" y="630"/>
                    <a:pt x="798" y="677"/>
                    <a:pt x="798" y="736"/>
                  </a:cubicBezTo>
                  <a:cubicBezTo>
                    <a:pt x="798" y="794"/>
                    <a:pt x="845" y="841"/>
                    <a:pt x="903" y="841"/>
                  </a:cubicBezTo>
                  <a:cubicBezTo>
                    <a:pt x="962" y="841"/>
                    <a:pt x="1009" y="794"/>
                    <a:pt x="1009" y="736"/>
                  </a:cubicBezTo>
                  <a:cubicBezTo>
                    <a:pt x="1009" y="677"/>
                    <a:pt x="962" y="630"/>
                    <a:pt x="903" y="630"/>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grpSp>
        <p:nvGrpSpPr>
          <p:cNvPr id="9" name="Group 9"/>
          <p:cNvGrpSpPr>
            <a:grpSpLocks noChangeAspect="1"/>
          </p:cNvGrpSpPr>
          <p:nvPr/>
        </p:nvGrpSpPr>
        <p:grpSpPr bwMode="auto">
          <a:xfrm>
            <a:off x="4996272" y="1333519"/>
            <a:ext cx="1762412" cy="1763854"/>
            <a:chOff x="2602" y="569"/>
            <a:chExt cx="1222" cy="1223"/>
          </a:xfrm>
        </p:grpSpPr>
        <p:sp>
          <p:nvSpPr>
            <p:cNvPr id="10" name="Freeform 10"/>
            <p:cNvSpPr>
              <a:spLocks/>
            </p:cNvSpPr>
            <p:nvPr/>
          </p:nvSpPr>
          <p:spPr bwMode="auto">
            <a:xfrm>
              <a:off x="2602" y="569"/>
              <a:ext cx="1222" cy="1223"/>
            </a:xfrm>
            <a:custGeom>
              <a:avLst/>
              <a:gdLst>
                <a:gd name="T0" fmla="*/ 2331 w 4662"/>
                <a:gd name="T1" fmla="*/ 0 h 4662"/>
                <a:gd name="T2" fmla="*/ 2331 w 4662"/>
                <a:gd name="T3" fmla="*/ 0 h 4662"/>
                <a:gd name="T4" fmla="*/ 0 w 4662"/>
                <a:gd name="T5" fmla="*/ 2330 h 4662"/>
                <a:gd name="T6" fmla="*/ 2331 w 4662"/>
                <a:gd name="T7" fmla="*/ 4662 h 4662"/>
                <a:gd name="T8" fmla="*/ 4662 w 4662"/>
                <a:gd name="T9" fmla="*/ 2330 h 4662"/>
                <a:gd name="T10" fmla="*/ 2331 w 4662"/>
                <a:gd name="T11" fmla="*/ 0 h 4662"/>
              </a:gdLst>
              <a:ahLst/>
              <a:cxnLst>
                <a:cxn ang="0">
                  <a:pos x="T0" y="T1"/>
                </a:cxn>
                <a:cxn ang="0">
                  <a:pos x="T2" y="T3"/>
                </a:cxn>
                <a:cxn ang="0">
                  <a:pos x="T4" y="T5"/>
                </a:cxn>
                <a:cxn ang="0">
                  <a:pos x="T6" y="T7"/>
                </a:cxn>
                <a:cxn ang="0">
                  <a:pos x="T8" y="T9"/>
                </a:cxn>
                <a:cxn ang="0">
                  <a:pos x="T10" y="T11"/>
                </a:cxn>
              </a:cxnLst>
              <a:rect l="0" t="0" r="r" b="b"/>
              <a:pathLst>
                <a:path w="4662" h="4662">
                  <a:moveTo>
                    <a:pt x="2331" y="0"/>
                  </a:moveTo>
                  <a:lnTo>
                    <a:pt x="2331" y="0"/>
                  </a:lnTo>
                  <a:cubicBezTo>
                    <a:pt x="1043" y="0"/>
                    <a:pt x="0" y="1043"/>
                    <a:pt x="0" y="2330"/>
                  </a:cubicBezTo>
                  <a:cubicBezTo>
                    <a:pt x="0" y="3618"/>
                    <a:pt x="1043" y="4662"/>
                    <a:pt x="2331" y="4662"/>
                  </a:cubicBezTo>
                  <a:cubicBezTo>
                    <a:pt x="3618" y="4662"/>
                    <a:pt x="4662" y="3618"/>
                    <a:pt x="4662" y="2330"/>
                  </a:cubicBezTo>
                  <a:cubicBezTo>
                    <a:pt x="4662" y="1043"/>
                    <a:pt x="3618" y="0"/>
                    <a:pt x="2331" y="0"/>
                  </a:cubicBezTo>
                  <a:close/>
                </a:path>
              </a:pathLst>
            </a:custGeom>
            <a:solidFill>
              <a:srgbClr val="4E80BB"/>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11" name="Freeform 11"/>
            <p:cNvSpPr>
              <a:spLocks noEditPoints="1"/>
            </p:cNvSpPr>
            <p:nvPr/>
          </p:nvSpPr>
          <p:spPr bwMode="auto">
            <a:xfrm>
              <a:off x="2713" y="871"/>
              <a:ext cx="1000" cy="618"/>
            </a:xfrm>
            <a:custGeom>
              <a:avLst/>
              <a:gdLst>
                <a:gd name="T0" fmla="*/ 2205 w 3813"/>
                <a:gd name="T1" fmla="*/ 692 h 2358"/>
                <a:gd name="T2" fmla="*/ 2089 w 3813"/>
                <a:gd name="T3" fmla="*/ 1551 h 2358"/>
                <a:gd name="T4" fmla="*/ 2321 w 3813"/>
                <a:gd name="T5" fmla="*/ 1551 h 2358"/>
                <a:gd name="T6" fmla="*/ 2205 w 3813"/>
                <a:gd name="T7" fmla="*/ 692 h 2358"/>
                <a:gd name="T8" fmla="*/ 2504 w 3813"/>
                <a:gd name="T9" fmla="*/ 427 h 2358"/>
                <a:gd name="T10" fmla="*/ 2388 w 3813"/>
                <a:gd name="T11" fmla="*/ 1816 h 2358"/>
                <a:gd name="T12" fmla="*/ 2620 w 3813"/>
                <a:gd name="T13" fmla="*/ 1816 h 2358"/>
                <a:gd name="T14" fmla="*/ 2504 w 3813"/>
                <a:gd name="T15" fmla="*/ 427 h 2358"/>
                <a:gd name="T16" fmla="*/ 3100 w 3813"/>
                <a:gd name="T17" fmla="*/ 536 h 2358"/>
                <a:gd name="T18" fmla="*/ 2985 w 3813"/>
                <a:gd name="T19" fmla="*/ 1707 h 2358"/>
                <a:gd name="T20" fmla="*/ 3217 w 3813"/>
                <a:gd name="T21" fmla="*/ 1707 h 2358"/>
                <a:gd name="T22" fmla="*/ 3100 w 3813"/>
                <a:gd name="T23" fmla="*/ 536 h 2358"/>
                <a:gd name="T24" fmla="*/ 3399 w 3813"/>
                <a:gd name="T25" fmla="*/ 835 h 2358"/>
                <a:gd name="T26" fmla="*/ 3283 w 3813"/>
                <a:gd name="T27" fmla="*/ 1408 h 2358"/>
                <a:gd name="T28" fmla="*/ 3515 w 3813"/>
                <a:gd name="T29" fmla="*/ 1408 h 2358"/>
                <a:gd name="T30" fmla="*/ 3399 w 3813"/>
                <a:gd name="T31" fmla="*/ 835 h 2358"/>
                <a:gd name="T32" fmla="*/ 1907 w 3813"/>
                <a:gd name="T33" fmla="*/ 941 h 2358"/>
                <a:gd name="T34" fmla="*/ 1791 w 3813"/>
                <a:gd name="T35" fmla="*/ 1302 h 2358"/>
                <a:gd name="T36" fmla="*/ 2023 w 3813"/>
                <a:gd name="T37" fmla="*/ 1302 h 2358"/>
                <a:gd name="T38" fmla="*/ 1907 w 3813"/>
                <a:gd name="T39" fmla="*/ 941 h 2358"/>
                <a:gd name="T40" fmla="*/ 2802 w 3813"/>
                <a:gd name="T41" fmla="*/ 121 h 2358"/>
                <a:gd name="T42" fmla="*/ 2686 w 3813"/>
                <a:gd name="T43" fmla="*/ 2122 h 2358"/>
                <a:gd name="T44" fmla="*/ 2918 w 3813"/>
                <a:gd name="T45" fmla="*/ 2122 h 2358"/>
                <a:gd name="T46" fmla="*/ 2802 w 3813"/>
                <a:gd name="T47" fmla="*/ 121 h 2358"/>
                <a:gd name="T48" fmla="*/ 3697 w 3813"/>
                <a:gd name="T49" fmla="*/ 941 h 2358"/>
                <a:gd name="T50" fmla="*/ 3581 w 3813"/>
                <a:gd name="T51" fmla="*/ 1302 h 2358"/>
                <a:gd name="T52" fmla="*/ 3813 w 3813"/>
                <a:gd name="T53" fmla="*/ 1302 h 2358"/>
                <a:gd name="T54" fmla="*/ 3697 w 3813"/>
                <a:gd name="T55" fmla="*/ 941 h 2358"/>
                <a:gd name="T56" fmla="*/ 414 w 3813"/>
                <a:gd name="T57" fmla="*/ 835 h 2358"/>
                <a:gd name="T58" fmla="*/ 299 w 3813"/>
                <a:gd name="T59" fmla="*/ 1408 h 2358"/>
                <a:gd name="T60" fmla="*/ 530 w 3813"/>
                <a:gd name="T61" fmla="*/ 1408 h 2358"/>
                <a:gd name="T62" fmla="*/ 414 w 3813"/>
                <a:gd name="T63" fmla="*/ 835 h 2358"/>
                <a:gd name="T64" fmla="*/ 1608 w 3813"/>
                <a:gd name="T65" fmla="*/ 692 h 2358"/>
                <a:gd name="T66" fmla="*/ 1492 w 3813"/>
                <a:gd name="T67" fmla="*/ 1551 h 2358"/>
                <a:gd name="T68" fmla="*/ 1724 w 3813"/>
                <a:gd name="T69" fmla="*/ 1551 h 2358"/>
                <a:gd name="T70" fmla="*/ 1608 w 3813"/>
                <a:gd name="T71" fmla="*/ 692 h 2358"/>
                <a:gd name="T72" fmla="*/ 116 w 3813"/>
                <a:gd name="T73" fmla="*/ 941 h 2358"/>
                <a:gd name="T74" fmla="*/ 0 w 3813"/>
                <a:gd name="T75" fmla="*/ 1302 h 2358"/>
                <a:gd name="T76" fmla="*/ 232 w 3813"/>
                <a:gd name="T77" fmla="*/ 1302 h 2358"/>
                <a:gd name="T78" fmla="*/ 116 w 3813"/>
                <a:gd name="T79" fmla="*/ 941 h 2358"/>
                <a:gd name="T80" fmla="*/ 1310 w 3813"/>
                <a:gd name="T81" fmla="*/ 288 h 2358"/>
                <a:gd name="T82" fmla="*/ 1194 w 3813"/>
                <a:gd name="T83" fmla="*/ 1955 h 2358"/>
                <a:gd name="T84" fmla="*/ 1426 w 3813"/>
                <a:gd name="T85" fmla="*/ 1955 h 2358"/>
                <a:gd name="T86" fmla="*/ 1310 w 3813"/>
                <a:gd name="T87" fmla="*/ 288 h 2358"/>
                <a:gd name="T88" fmla="*/ 1011 w 3813"/>
                <a:gd name="T89" fmla="*/ 0 h 2358"/>
                <a:gd name="T90" fmla="*/ 896 w 3813"/>
                <a:gd name="T91" fmla="*/ 2242 h 2358"/>
                <a:gd name="T92" fmla="*/ 1127 w 3813"/>
                <a:gd name="T93" fmla="*/ 2242 h 2358"/>
                <a:gd name="T94" fmla="*/ 1011 w 3813"/>
                <a:gd name="T95" fmla="*/ 0 h 2358"/>
                <a:gd name="T96" fmla="*/ 713 w 3813"/>
                <a:gd name="T97" fmla="*/ 536 h 2358"/>
                <a:gd name="T98" fmla="*/ 597 w 3813"/>
                <a:gd name="T99" fmla="*/ 1707 h 2358"/>
                <a:gd name="T100" fmla="*/ 829 w 3813"/>
                <a:gd name="T101" fmla="*/ 1707 h 2358"/>
                <a:gd name="T102" fmla="*/ 713 w 3813"/>
                <a:gd name="T103" fmla="*/ 53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3" h="2358">
                  <a:moveTo>
                    <a:pt x="2205" y="692"/>
                  </a:moveTo>
                  <a:lnTo>
                    <a:pt x="2205" y="692"/>
                  </a:lnTo>
                  <a:cubicBezTo>
                    <a:pt x="2141" y="692"/>
                    <a:pt x="2089" y="744"/>
                    <a:pt x="2089" y="808"/>
                  </a:cubicBezTo>
                  <a:lnTo>
                    <a:pt x="2089" y="1551"/>
                  </a:lnTo>
                  <a:cubicBezTo>
                    <a:pt x="2089" y="1615"/>
                    <a:pt x="2141" y="1667"/>
                    <a:pt x="2205" y="1667"/>
                  </a:cubicBezTo>
                  <a:cubicBezTo>
                    <a:pt x="2269" y="1667"/>
                    <a:pt x="2321" y="1615"/>
                    <a:pt x="2321" y="1551"/>
                  </a:cubicBezTo>
                  <a:lnTo>
                    <a:pt x="2321" y="808"/>
                  </a:lnTo>
                  <a:cubicBezTo>
                    <a:pt x="2321" y="744"/>
                    <a:pt x="2269" y="692"/>
                    <a:pt x="2205" y="692"/>
                  </a:cubicBezTo>
                  <a:close/>
                  <a:moveTo>
                    <a:pt x="2504" y="427"/>
                  </a:moveTo>
                  <a:lnTo>
                    <a:pt x="2504" y="427"/>
                  </a:lnTo>
                  <a:cubicBezTo>
                    <a:pt x="2440" y="427"/>
                    <a:pt x="2388" y="479"/>
                    <a:pt x="2388" y="543"/>
                  </a:cubicBezTo>
                  <a:lnTo>
                    <a:pt x="2388" y="1816"/>
                  </a:lnTo>
                  <a:cubicBezTo>
                    <a:pt x="2388" y="1880"/>
                    <a:pt x="2440" y="1932"/>
                    <a:pt x="2504" y="1932"/>
                  </a:cubicBezTo>
                  <a:cubicBezTo>
                    <a:pt x="2568" y="1932"/>
                    <a:pt x="2620" y="1880"/>
                    <a:pt x="2620" y="1816"/>
                  </a:cubicBezTo>
                  <a:lnTo>
                    <a:pt x="2620" y="543"/>
                  </a:lnTo>
                  <a:cubicBezTo>
                    <a:pt x="2620" y="479"/>
                    <a:pt x="2568" y="427"/>
                    <a:pt x="2504" y="427"/>
                  </a:cubicBezTo>
                  <a:close/>
                  <a:moveTo>
                    <a:pt x="3100" y="536"/>
                  </a:moveTo>
                  <a:lnTo>
                    <a:pt x="3100" y="536"/>
                  </a:lnTo>
                  <a:cubicBezTo>
                    <a:pt x="3037" y="536"/>
                    <a:pt x="2985" y="588"/>
                    <a:pt x="2985" y="652"/>
                  </a:cubicBezTo>
                  <a:lnTo>
                    <a:pt x="2985" y="1707"/>
                  </a:lnTo>
                  <a:cubicBezTo>
                    <a:pt x="2985" y="1771"/>
                    <a:pt x="3037" y="1823"/>
                    <a:pt x="3100" y="1823"/>
                  </a:cubicBezTo>
                  <a:cubicBezTo>
                    <a:pt x="3165" y="1823"/>
                    <a:pt x="3217" y="1771"/>
                    <a:pt x="3217" y="1707"/>
                  </a:cubicBezTo>
                  <a:lnTo>
                    <a:pt x="3217" y="652"/>
                  </a:lnTo>
                  <a:cubicBezTo>
                    <a:pt x="3217" y="588"/>
                    <a:pt x="3165" y="536"/>
                    <a:pt x="3100" y="536"/>
                  </a:cubicBezTo>
                  <a:close/>
                  <a:moveTo>
                    <a:pt x="3399" y="835"/>
                  </a:moveTo>
                  <a:lnTo>
                    <a:pt x="3399" y="835"/>
                  </a:lnTo>
                  <a:cubicBezTo>
                    <a:pt x="3335" y="835"/>
                    <a:pt x="3283" y="887"/>
                    <a:pt x="3283" y="951"/>
                  </a:cubicBezTo>
                  <a:lnTo>
                    <a:pt x="3283" y="1408"/>
                  </a:lnTo>
                  <a:cubicBezTo>
                    <a:pt x="3283" y="1472"/>
                    <a:pt x="3335" y="1524"/>
                    <a:pt x="3399" y="1524"/>
                  </a:cubicBezTo>
                  <a:cubicBezTo>
                    <a:pt x="3463" y="1524"/>
                    <a:pt x="3515" y="1472"/>
                    <a:pt x="3515" y="1408"/>
                  </a:cubicBezTo>
                  <a:lnTo>
                    <a:pt x="3515" y="951"/>
                  </a:lnTo>
                  <a:cubicBezTo>
                    <a:pt x="3515" y="887"/>
                    <a:pt x="3463" y="835"/>
                    <a:pt x="3399" y="835"/>
                  </a:cubicBezTo>
                  <a:close/>
                  <a:moveTo>
                    <a:pt x="1907" y="941"/>
                  </a:moveTo>
                  <a:lnTo>
                    <a:pt x="1907" y="941"/>
                  </a:lnTo>
                  <a:cubicBezTo>
                    <a:pt x="1843" y="941"/>
                    <a:pt x="1791" y="993"/>
                    <a:pt x="1791" y="1057"/>
                  </a:cubicBezTo>
                  <a:lnTo>
                    <a:pt x="1791" y="1302"/>
                  </a:lnTo>
                  <a:cubicBezTo>
                    <a:pt x="1791" y="1366"/>
                    <a:pt x="1843" y="1418"/>
                    <a:pt x="1907" y="1418"/>
                  </a:cubicBezTo>
                  <a:cubicBezTo>
                    <a:pt x="1971" y="1418"/>
                    <a:pt x="2023" y="1366"/>
                    <a:pt x="2023" y="1302"/>
                  </a:cubicBezTo>
                  <a:lnTo>
                    <a:pt x="2023" y="1057"/>
                  </a:lnTo>
                  <a:cubicBezTo>
                    <a:pt x="2023" y="993"/>
                    <a:pt x="1971" y="941"/>
                    <a:pt x="1907" y="941"/>
                  </a:cubicBezTo>
                  <a:close/>
                  <a:moveTo>
                    <a:pt x="2802" y="121"/>
                  </a:moveTo>
                  <a:lnTo>
                    <a:pt x="2802" y="121"/>
                  </a:lnTo>
                  <a:cubicBezTo>
                    <a:pt x="2738" y="121"/>
                    <a:pt x="2686" y="173"/>
                    <a:pt x="2686" y="237"/>
                  </a:cubicBezTo>
                  <a:lnTo>
                    <a:pt x="2686" y="2122"/>
                  </a:lnTo>
                  <a:cubicBezTo>
                    <a:pt x="2686" y="2186"/>
                    <a:pt x="2738" y="2238"/>
                    <a:pt x="2802" y="2238"/>
                  </a:cubicBezTo>
                  <a:cubicBezTo>
                    <a:pt x="2866" y="2238"/>
                    <a:pt x="2918" y="2186"/>
                    <a:pt x="2918" y="2122"/>
                  </a:cubicBezTo>
                  <a:lnTo>
                    <a:pt x="2918" y="237"/>
                  </a:lnTo>
                  <a:cubicBezTo>
                    <a:pt x="2918" y="173"/>
                    <a:pt x="2866" y="121"/>
                    <a:pt x="2802" y="121"/>
                  </a:cubicBezTo>
                  <a:close/>
                  <a:moveTo>
                    <a:pt x="3697" y="941"/>
                  </a:moveTo>
                  <a:lnTo>
                    <a:pt x="3697" y="941"/>
                  </a:lnTo>
                  <a:cubicBezTo>
                    <a:pt x="3633" y="941"/>
                    <a:pt x="3581" y="993"/>
                    <a:pt x="3581" y="1057"/>
                  </a:cubicBezTo>
                  <a:lnTo>
                    <a:pt x="3581" y="1302"/>
                  </a:lnTo>
                  <a:cubicBezTo>
                    <a:pt x="3581" y="1366"/>
                    <a:pt x="3633" y="1418"/>
                    <a:pt x="3697" y="1418"/>
                  </a:cubicBezTo>
                  <a:cubicBezTo>
                    <a:pt x="3761" y="1418"/>
                    <a:pt x="3813" y="1366"/>
                    <a:pt x="3813" y="1302"/>
                  </a:cubicBezTo>
                  <a:lnTo>
                    <a:pt x="3813" y="1057"/>
                  </a:lnTo>
                  <a:cubicBezTo>
                    <a:pt x="3813" y="993"/>
                    <a:pt x="3761" y="941"/>
                    <a:pt x="3697" y="941"/>
                  </a:cubicBezTo>
                  <a:close/>
                  <a:moveTo>
                    <a:pt x="414" y="835"/>
                  </a:moveTo>
                  <a:lnTo>
                    <a:pt x="414" y="835"/>
                  </a:lnTo>
                  <a:cubicBezTo>
                    <a:pt x="350" y="835"/>
                    <a:pt x="299" y="887"/>
                    <a:pt x="299" y="951"/>
                  </a:cubicBezTo>
                  <a:lnTo>
                    <a:pt x="299" y="1408"/>
                  </a:lnTo>
                  <a:cubicBezTo>
                    <a:pt x="299" y="1472"/>
                    <a:pt x="350" y="1524"/>
                    <a:pt x="414" y="1524"/>
                  </a:cubicBezTo>
                  <a:cubicBezTo>
                    <a:pt x="478" y="1524"/>
                    <a:pt x="530" y="1472"/>
                    <a:pt x="530" y="1408"/>
                  </a:cubicBezTo>
                  <a:lnTo>
                    <a:pt x="530" y="951"/>
                  </a:lnTo>
                  <a:cubicBezTo>
                    <a:pt x="530" y="887"/>
                    <a:pt x="478" y="835"/>
                    <a:pt x="414" y="835"/>
                  </a:cubicBezTo>
                  <a:close/>
                  <a:moveTo>
                    <a:pt x="1608" y="692"/>
                  </a:moveTo>
                  <a:lnTo>
                    <a:pt x="1608" y="692"/>
                  </a:lnTo>
                  <a:cubicBezTo>
                    <a:pt x="1544" y="692"/>
                    <a:pt x="1492" y="744"/>
                    <a:pt x="1492" y="808"/>
                  </a:cubicBezTo>
                  <a:lnTo>
                    <a:pt x="1492" y="1551"/>
                  </a:lnTo>
                  <a:cubicBezTo>
                    <a:pt x="1492" y="1615"/>
                    <a:pt x="1544" y="1667"/>
                    <a:pt x="1608" y="1667"/>
                  </a:cubicBezTo>
                  <a:cubicBezTo>
                    <a:pt x="1672" y="1667"/>
                    <a:pt x="1724" y="1615"/>
                    <a:pt x="1724" y="1551"/>
                  </a:cubicBezTo>
                  <a:lnTo>
                    <a:pt x="1724" y="808"/>
                  </a:lnTo>
                  <a:cubicBezTo>
                    <a:pt x="1724" y="744"/>
                    <a:pt x="1672" y="692"/>
                    <a:pt x="1608" y="692"/>
                  </a:cubicBezTo>
                  <a:close/>
                  <a:moveTo>
                    <a:pt x="116" y="941"/>
                  </a:moveTo>
                  <a:lnTo>
                    <a:pt x="116" y="941"/>
                  </a:lnTo>
                  <a:cubicBezTo>
                    <a:pt x="52" y="941"/>
                    <a:pt x="0" y="993"/>
                    <a:pt x="0" y="1057"/>
                  </a:cubicBezTo>
                  <a:lnTo>
                    <a:pt x="0" y="1302"/>
                  </a:lnTo>
                  <a:cubicBezTo>
                    <a:pt x="0" y="1366"/>
                    <a:pt x="52" y="1418"/>
                    <a:pt x="116" y="1418"/>
                  </a:cubicBezTo>
                  <a:cubicBezTo>
                    <a:pt x="180" y="1418"/>
                    <a:pt x="232" y="1366"/>
                    <a:pt x="232" y="1302"/>
                  </a:cubicBezTo>
                  <a:lnTo>
                    <a:pt x="232" y="1057"/>
                  </a:lnTo>
                  <a:cubicBezTo>
                    <a:pt x="232" y="993"/>
                    <a:pt x="180" y="941"/>
                    <a:pt x="116" y="941"/>
                  </a:cubicBezTo>
                  <a:close/>
                  <a:moveTo>
                    <a:pt x="1310" y="288"/>
                  </a:moveTo>
                  <a:lnTo>
                    <a:pt x="1310" y="288"/>
                  </a:lnTo>
                  <a:cubicBezTo>
                    <a:pt x="1246" y="288"/>
                    <a:pt x="1194" y="339"/>
                    <a:pt x="1194" y="403"/>
                  </a:cubicBezTo>
                  <a:lnTo>
                    <a:pt x="1194" y="1955"/>
                  </a:lnTo>
                  <a:cubicBezTo>
                    <a:pt x="1194" y="2019"/>
                    <a:pt x="1246" y="2071"/>
                    <a:pt x="1310" y="2071"/>
                  </a:cubicBezTo>
                  <a:cubicBezTo>
                    <a:pt x="1374" y="2071"/>
                    <a:pt x="1426" y="2019"/>
                    <a:pt x="1426" y="1955"/>
                  </a:cubicBezTo>
                  <a:lnTo>
                    <a:pt x="1426" y="403"/>
                  </a:lnTo>
                  <a:cubicBezTo>
                    <a:pt x="1426" y="339"/>
                    <a:pt x="1374" y="288"/>
                    <a:pt x="1310" y="288"/>
                  </a:cubicBezTo>
                  <a:close/>
                  <a:moveTo>
                    <a:pt x="1011" y="0"/>
                  </a:moveTo>
                  <a:lnTo>
                    <a:pt x="1011" y="0"/>
                  </a:lnTo>
                  <a:cubicBezTo>
                    <a:pt x="947" y="0"/>
                    <a:pt x="896" y="52"/>
                    <a:pt x="896" y="116"/>
                  </a:cubicBezTo>
                  <a:lnTo>
                    <a:pt x="896" y="2242"/>
                  </a:lnTo>
                  <a:cubicBezTo>
                    <a:pt x="896" y="2306"/>
                    <a:pt x="947" y="2358"/>
                    <a:pt x="1011" y="2358"/>
                  </a:cubicBezTo>
                  <a:cubicBezTo>
                    <a:pt x="1075" y="2358"/>
                    <a:pt x="1127" y="2306"/>
                    <a:pt x="1127" y="2242"/>
                  </a:cubicBezTo>
                  <a:lnTo>
                    <a:pt x="1127" y="116"/>
                  </a:lnTo>
                  <a:cubicBezTo>
                    <a:pt x="1127" y="52"/>
                    <a:pt x="1075" y="0"/>
                    <a:pt x="1011" y="0"/>
                  </a:cubicBezTo>
                  <a:close/>
                  <a:moveTo>
                    <a:pt x="713" y="536"/>
                  </a:moveTo>
                  <a:lnTo>
                    <a:pt x="713" y="536"/>
                  </a:lnTo>
                  <a:cubicBezTo>
                    <a:pt x="649" y="536"/>
                    <a:pt x="597" y="588"/>
                    <a:pt x="597" y="652"/>
                  </a:cubicBezTo>
                  <a:lnTo>
                    <a:pt x="597" y="1707"/>
                  </a:lnTo>
                  <a:cubicBezTo>
                    <a:pt x="597" y="1771"/>
                    <a:pt x="649" y="1823"/>
                    <a:pt x="713" y="1823"/>
                  </a:cubicBezTo>
                  <a:cubicBezTo>
                    <a:pt x="777" y="1823"/>
                    <a:pt x="829" y="1771"/>
                    <a:pt x="829" y="1707"/>
                  </a:cubicBezTo>
                  <a:lnTo>
                    <a:pt x="829" y="652"/>
                  </a:lnTo>
                  <a:cubicBezTo>
                    <a:pt x="829" y="588"/>
                    <a:pt x="777" y="536"/>
                    <a:pt x="713" y="536"/>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grpSp>
        <p:nvGrpSpPr>
          <p:cNvPr id="12" name="Group 14"/>
          <p:cNvGrpSpPr>
            <a:grpSpLocks noChangeAspect="1"/>
          </p:cNvGrpSpPr>
          <p:nvPr/>
        </p:nvGrpSpPr>
        <p:grpSpPr bwMode="auto">
          <a:xfrm>
            <a:off x="1870591" y="2782968"/>
            <a:ext cx="1459540" cy="1459540"/>
            <a:chOff x="1726" y="1097"/>
            <a:chExt cx="1012" cy="1012"/>
          </a:xfrm>
        </p:grpSpPr>
        <p:sp>
          <p:nvSpPr>
            <p:cNvPr id="13" name="Freeform 15"/>
            <p:cNvSpPr>
              <a:spLocks/>
            </p:cNvSpPr>
            <p:nvPr/>
          </p:nvSpPr>
          <p:spPr bwMode="auto">
            <a:xfrm>
              <a:off x="1726" y="1097"/>
              <a:ext cx="1012" cy="1012"/>
            </a:xfrm>
            <a:custGeom>
              <a:avLst/>
              <a:gdLst>
                <a:gd name="T0" fmla="*/ 0 w 5347"/>
                <a:gd name="T1" fmla="*/ 2673 h 5347"/>
                <a:gd name="T2" fmla="*/ 0 w 5347"/>
                <a:gd name="T3" fmla="*/ 2673 h 5347"/>
                <a:gd name="T4" fmla="*/ 2673 w 5347"/>
                <a:gd name="T5" fmla="*/ 0 h 5347"/>
                <a:gd name="T6" fmla="*/ 5347 w 5347"/>
                <a:gd name="T7" fmla="*/ 2673 h 5347"/>
                <a:gd name="T8" fmla="*/ 2673 w 5347"/>
                <a:gd name="T9" fmla="*/ 5347 h 5347"/>
                <a:gd name="T10" fmla="*/ 0 w 5347"/>
                <a:gd name="T11" fmla="*/ 2673 h 5347"/>
              </a:gdLst>
              <a:ahLst/>
              <a:cxnLst>
                <a:cxn ang="0">
                  <a:pos x="T0" y="T1"/>
                </a:cxn>
                <a:cxn ang="0">
                  <a:pos x="T2" y="T3"/>
                </a:cxn>
                <a:cxn ang="0">
                  <a:pos x="T4" y="T5"/>
                </a:cxn>
                <a:cxn ang="0">
                  <a:pos x="T6" y="T7"/>
                </a:cxn>
                <a:cxn ang="0">
                  <a:pos x="T8" y="T9"/>
                </a:cxn>
                <a:cxn ang="0">
                  <a:pos x="T10" y="T11"/>
                </a:cxn>
              </a:cxnLst>
              <a:rect l="0" t="0" r="r" b="b"/>
              <a:pathLst>
                <a:path w="5347" h="5347">
                  <a:moveTo>
                    <a:pt x="0" y="2673"/>
                  </a:moveTo>
                  <a:lnTo>
                    <a:pt x="0" y="2673"/>
                  </a:lnTo>
                  <a:cubicBezTo>
                    <a:pt x="0" y="1196"/>
                    <a:pt x="1196" y="0"/>
                    <a:pt x="2673" y="0"/>
                  </a:cubicBezTo>
                  <a:cubicBezTo>
                    <a:pt x="4150" y="0"/>
                    <a:pt x="5347" y="1196"/>
                    <a:pt x="5347" y="2673"/>
                  </a:cubicBezTo>
                  <a:cubicBezTo>
                    <a:pt x="5347" y="4150"/>
                    <a:pt x="4150" y="5347"/>
                    <a:pt x="2673" y="5347"/>
                  </a:cubicBezTo>
                  <a:cubicBezTo>
                    <a:pt x="1196" y="5347"/>
                    <a:pt x="0" y="4150"/>
                    <a:pt x="0" y="2673"/>
                  </a:cubicBezTo>
                  <a:close/>
                </a:path>
              </a:pathLst>
            </a:custGeom>
            <a:solidFill>
              <a:srgbClr val="4E80BB"/>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14" name="Freeform 16"/>
            <p:cNvSpPr>
              <a:spLocks noEditPoints="1"/>
            </p:cNvSpPr>
            <p:nvPr/>
          </p:nvSpPr>
          <p:spPr bwMode="auto">
            <a:xfrm>
              <a:off x="1886" y="1413"/>
              <a:ext cx="685" cy="346"/>
            </a:xfrm>
            <a:custGeom>
              <a:avLst/>
              <a:gdLst>
                <a:gd name="T0" fmla="*/ 4042 w 4475"/>
                <a:gd name="T1" fmla="*/ 1513 h 2259"/>
                <a:gd name="T2" fmla="*/ 4042 w 4475"/>
                <a:gd name="T3" fmla="*/ 1513 h 2259"/>
                <a:gd name="T4" fmla="*/ 3853 w 4475"/>
                <a:gd name="T5" fmla="*/ 1328 h 2259"/>
                <a:gd name="T6" fmla="*/ 4042 w 4475"/>
                <a:gd name="T7" fmla="*/ 1143 h 2259"/>
                <a:gd name="T8" fmla="*/ 4231 w 4475"/>
                <a:gd name="T9" fmla="*/ 1328 h 2259"/>
                <a:gd name="T10" fmla="*/ 4042 w 4475"/>
                <a:gd name="T11" fmla="*/ 1513 h 2259"/>
                <a:gd name="T12" fmla="*/ 3661 w 4475"/>
                <a:gd name="T13" fmla="*/ 1051 h 2259"/>
                <a:gd name="T14" fmla="*/ 3661 w 4475"/>
                <a:gd name="T15" fmla="*/ 1051 h 2259"/>
                <a:gd name="T16" fmla="*/ 3472 w 4475"/>
                <a:gd name="T17" fmla="*/ 866 h 2259"/>
                <a:gd name="T18" fmla="*/ 3661 w 4475"/>
                <a:gd name="T19" fmla="*/ 681 h 2259"/>
                <a:gd name="T20" fmla="*/ 3850 w 4475"/>
                <a:gd name="T21" fmla="*/ 866 h 2259"/>
                <a:gd name="T22" fmla="*/ 3661 w 4475"/>
                <a:gd name="T23" fmla="*/ 1051 h 2259"/>
                <a:gd name="T24" fmla="*/ 3634 w 4475"/>
                <a:gd name="T25" fmla="*/ 1921 h 2259"/>
                <a:gd name="T26" fmla="*/ 3634 w 4475"/>
                <a:gd name="T27" fmla="*/ 1921 h 2259"/>
                <a:gd name="T28" fmla="*/ 3445 w 4475"/>
                <a:gd name="T29" fmla="*/ 1736 h 2259"/>
                <a:gd name="T30" fmla="*/ 3634 w 4475"/>
                <a:gd name="T31" fmla="*/ 1551 h 2259"/>
                <a:gd name="T32" fmla="*/ 3823 w 4475"/>
                <a:gd name="T33" fmla="*/ 1736 h 2259"/>
                <a:gd name="T34" fmla="*/ 3634 w 4475"/>
                <a:gd name="T35" fmla="*/ 1921 h 2259"/>
                <a:gd name="T36" fmla="*/ 3214 w 4475"/>
                <a:gd name="T37" fmla="*/ 1490 h 2259"/>
                <a:gd name="T38" fmla="*/ 3214 w 4475"/>
                <a:gd name="T39" fmla="*/ 1490 h 2259"/>
                <a:gd name="T40" fmla="*/ 3025 w 4475"/>
                <a:gd name="T41" fmla="*/ 1306 h 2259"/>
                <a:gd name="T42" fmla="*/ 3214 w 4475"/>
                <a:gd name="T43" fmla="*/ 1121 h 2259"/>
                <a:gd name="T44" fmla="*/ 3403 w 4475"/>
                <a:gd name="T45" fmla="*/ 1306 h 2259"/>
                <a:gd name="T46" fmla="*/ 3214 w 4475"/>
                <a:gd name="T47" fmla="*/ 1490 h 2259"/>
                <a:gd name="T48" fmla="*/ 1432 w 4475"/>
                <a:gd name="T49" fmla="*/ 1310 h 2259"/>
                <a:gd name="T50" fmla="*/ 1432 w 4475"/>
                <a:gd name="T51" fmla="*/ 1310 h 2259"/>
                <a:gd name="T52" fmla="*/ 1036 w 4475"/>
                <a:gd name="T53" fmla="*/ 1310 h 2259"/>
                <a:gd name="T54" fmla="*/ 1036 w 4475"/>
                <a:gd name="T55" fmla="*/ 1697 h 2259"/>
                <a:gd name="T56" fmla="*/ 758 w 4475"/>
                <a:gd name="T57" fmla="*/ 1697 h 2259"/>
                <a:gd name="T58" fmla="*/ 758 w 4475"/>
                <a:gd name="T59" fmla="*/ 1310 h 2259"/>
                <a:gd name="T60" fmla="*/ 404 w 4475"/>
                <a:gd name="T61" fmla="*/ 1310 h 2259"/>
                <a:gd name="T62" fmla="*/ 404 w 4475"/>
                <a:gd name="T63" fmla="*/ 1033 h 2259"/>
                <a:gd name="T64" fmla="*/ 758 w 4475"/>
                <a:gd name="T65" fmla="*/ 1033 h 2259"/>
                <a:gd name="T66" fmla="*/ 758 w 4475"/>
                <a:gd name="T67" fmla="*/ 670 h 2259"/>
                <a:gd name="T68" fmla="*/ 1036 w 4475"/>
                <a:gd name="T69" fmla="*/ 670 h 2259"/>
                <a:gd name="T70" fmla="*/ 1036 w 4475"/>
                <a:gd name="T71" fmla="*/ 1033 h 2259"/>
                <a:gd name="T72" fmla="*/ 1432 w 4475"/>
                <a:gd name="T73" fmla="*/ 1033 h 2259"/>
                <a:gd name="T74" fmla="*/ 1432 w 4475"/>
                <a:gd name="T75" fmla="*/ 1310 h 2259"/>
                <a:gd name="T76" fmla="*/ 3584 w 4475"/>
                <a:gd name="T77" fmla="*/ 179 h 2259"/>
                <a:gd name="T78" fmla="*/ 3584 w 4475"/>
                <a:gd name="T79" fmla="*/ 179 h 2259"/>
                <a:gd name="T80" fmla="*/ 2562 w 4475"/>
                <a:gd name="T81" fmla="*/ 116 h 2259"/>
                <a:gd name="T82" fmla="*/ 2399 w 4475"/>
                <a:gd name="T83" fmla="*/ 0 h 2259"/>
                <a:gd name="T84" fmla="*/ 2076 w 4475"/>
                <a:gd name="T85" fmla="*/ 0 h 2259"/>
                <a:gd name="T86" fmla="*/ 1917 w 4475"/>
                <a:gd name="T87" fmla="*/ 104 h 2259"/>
                <a:gd name="T88" fmla="*/ 617 w 4475"/>
                <a:gd name="T89" fmla="*/ 226 h 2259"/>
                <a:gd name="T90" fmla="*/ 0 w 4475"/>
                <a:gd name="T91" fmla="*/ 1208 h 2259"/>
                <a:gd name="T92" fmla="*/ 922 w 4475"/>
                <a:gd name="T93" fmla="*/ 2249 h 2259"/>
                <a:gd name="T94" fmla="*/ 1767 w 4475"/>
                <a:gd name="T95" fmla="*/ 1622 h 2259"/>
                <a:gd name="T96" fmla="*/ 2703 w 4475"/>
                <a:gd name="T97" fmla="*/ 1617 h 2259"/>
                <a:gd name="T98" fmla="*/ 3555 w 4475"/>
                <a:gd name="T99" fmla="*/ 2259 h 2259"/>
                <a:gd name="T100" fmla="*/ 4475 w 4475"/>
                <a:gd name="T101" fmla="*/ 1219 h 2259"/>
                <a:gd name="T102" fmla="*/ 3584 w 4475"/>
                <a:gd name="T103" fmla="*/ 17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75" h="2259">
                  <a:moveTo>
                    <a:pt x="4042" y="1513"/>
                  </a:moveTo>
                  <a:lnTo>
                    <a:pt x="4042" y="1513"/>
                  </a:lnTo>
                  <a:cubicBezTo>
                    <a:pt x="3938" y="1513"/>
                    <a:pt x="3853" y="1430"/>
                    <a:pt x="3853" y="1328"/>
                  </a:cubicBezTo>
                  <a:cubicBezTo>
                    <a:pt x="3853" y="1226"/>
                    <a:pt x="3938" y="1143"/>
                    <a:pt x="4042" y="1143"/>
                  </a:cubicBezTo>
                  <a:cubicBezTo>
                    <a:pt x="4147" y="1143"/>
                    <a:pt x="4231" y="1226"/>
                    <a:pt x="4231" y="1328"/>
                  </a:cubicBezTo>
                  <a:cubicBezTo>
                    <a:pt x="4231" y="1430"/>
                    <a:pt x="4147" y="1513"/>
                    <a:pt x="4042" y="1513"/>
                  </a:cubicBezTo>
                  <a:close/>
                  <a:moveTo>
                    <a:pt x="3661" y="1051"/>
                  </a:moveTo>
                  <a:lnTo>
                    <a:pt x="3661" y="1051"/>
                  </a:lnTo>
                  <a:cubicBezTo>
                    <a:pt x="3557" y="1051"/>
                    <a:pt x="3472" y="968"/>
                    <a:pt x="3472" y="866"/>
                  </a:cubicBezTo>
                  <a:cubicBezTo>
                    <a:pt x="3472" y="764"/>
                    <a:pt x="3557" y="681"/>
                    <a:pt x="3661" y="681"/>
                  </a:cubicBezTo>
                  <a:cubicBezTo>
                    <a:pt x="3765" y="681"/>
                    <a:pt x="3850" y="764"/>
                    <a:pt x="3850" y="866"/>
                  </a:cubicBezTo>
                  <a:cubicBezTo>
                    <a:pt x="3850" y="968"/>
                    <a:pt x="3765" y="1051"/>
                    <a:pt x="3661" y="1051"/>
                  </a:cubicBezTo>
                  <a:close/>
                  <a:moveTo>
                    <a:pt x="3634" y="1921"/>
                  </a:moveTo>
                  <a:lnTo>
                    <a:pt x="3634" y="1921"/>
                  </a:lnTo>
                  <a:cubicBezTo>
                    <a:pt x="3530" y="1921"/>
                    <a:pt x="3445" y="1838"/>
                    <a:pt x="3445" y="1736"/>
                  </a:cubicBezTo>
                  <a:cubicBezTo>
                    <a:pt x="3445" y="1634"/>
                    <a:pt x="3530" y="1551"/>
                    <a:pt x="3634" y="1551"/>
                  </a:cubicBezTo>
                  <a:cubicBezTo>
                    <a:pt x="3738" y="1551"/>
                    <a:pt x="3823" y="1634"/>
                    <a:pt x="3823" y="1736"/>
                  </a:cubicBezTo>
                  <a:cubicBezTo>
                    <a:pt x="3823" y="1838"/>
                    <a:pt x="3738" y="1921"/>
                    <a:pt x="3634" y="1921"/>
                  </a:cubicBezTo>
                  <a:close/>
                  <a:moveTo>
                    <a:pt x="3214" y="1490"/>
                  </a:moveTo>
                  <a:lnTo>
                    <a:pt x="3214" y="1490"/>
                  </a:lnTo>
                  <a:cubicBezTo>
                    <a:pt x="3109" y="1490"/>
                    <a:pt x="3025" y="1408"/>
                    <a:pt x="3025" y="1306"/>
                  </a:cubicBezTo>
                  <a:cubicBezTo>
                    <a:pt x="3025" y="1204"/>
                    <a:pt x="3109" y="1121"/>
                    <a:pt x="3214" y="1121"/>
                  </a:cubicBezTo>
                  <a:cubicBezTo>
                    <a:pt x="3318" y="1121"/>
                    <a:pt x="3403" y="1204"/>
                    <a:pt x="3403" y="1306"/>
                  </a:cubicBezTo>
                  <a:cubicBezTo>
                    <a:pt x="3403" y="1408"/>
                    <a:pt x="3318" y="1490"/>
                    <a:pt x="3214" y="1490"/>
                  </a:cubicBezTo>
                  <a:close/>
                  <a:moveTo>
                    <a:pt x="1432" y="1310"/>
                  </a:moveTo>
                  <a:lnTo>
                    <a:pt x="1432" y="1310"/>
                  </a:lnTo>
                  <a:lnTo>
                    <a:pt x="1036" y="1310"/>
                  </a:lnTo>
                  <a:lnTo>
                    <a:pt x="1036" y="1697"/>
                  </a:lnTo>
                  <a:lnTo>
                    <a:pt x="758" y="1697"/>
                  </a:lnTo>
                  <a:lnTo>
                    <a:pt x="758" y="1310"/>
                  </a:lnTo>
                  <a:lnTo>
                    <a:pt x="404" y="1310"/>
                  </a:lnTo>
                  <a:lnTo>
                    <a:pt x="404" y="1033"/>
                  </a:lnTo>
                  <a:lnTo>
                    <a:pt x="758" y="1033"/>
                  </a:lnTo>
                  <a:lnTo>
                    <a:pt x="758" y="670"/>
                  </a:lnTo>
                  <a:lnTo>
                    <a:pt x="1036" y="670"/>
                  </a:lnTo>
                  <a:lnTo>
                    <a:pt x="1036" y="1033"/>
                  </a:lnTo>
                  <a:lnTo>
                    <a:pt x="1432" y="1033"/>
                  </a:lnTo>
                  <a:lnTo>
                    <a:pt x="1432" y="1310"/>
                  </a:lnTo>
                  <a:close/>
                  <a:moveTo>
                    <a:pt x="3584" y="179"/>
                  </a:moveTo>
                  <a:lnTo>
                    <a:pt x="3584" y="179"/>
                  </a:lnTo>
                  <a:cubicBezTo>
                    <a:pt x="3360" y="154"/>
                    <a:pt x="2979" y="130"/>
                    <a:pt x="2562" y="116"/>
                  </a:cubicBezTo>
                  <a:cubicBezTo>
                    <a:pt x="2538" y="49"/>
                    <a:pt x="2475" y="0"/>
                    <a:pt x="2399" y="0"/>
                  </a:cubicBezTo>
                  <a:lnTo>
                    <a:pt x="2076" y="0"/>
                  </a:lnTo>
                  <a:cubicBezTo>
                    <a:pt x="2005" y="0"/>
                    <a:pt x="1943" y="43"/>
                    <a:pt x="1917" y="104"/>
                  </a:cubicBezTo>
                  <a:cubicBezTo>
                    <a:pt x="1300" y="103"/>
                    <a:pt x="740" y="134"/>
                    <a:pt x="617" y="226"/>
                  </a:cubicBezTo>
                  <a:cubicBezTo>
                    <a:pt x="258" y="369"/>
                    <a:pt x="0" y="754"/>
                    <a:pt x="0" y="1208"/>
                  </a:cubicBezTo>
                  <a:cubicBezTo>
                    <a:pt x="0" y="1783"/>
                    <a:pt x="413" y="2249"/>
                    <a:pt x="922" y="2249"/>
                  </a:cubicBezTo>
                  <a:cubicBezTo>
                    <a:pt x="1300" y="2249"/>
                    <a:pt x="1625" y="1991"/>
                    <a:pt x="1767" y="1622"/>
                  </a:cubicBezTo>
                  <a:cubicBezTo>
                    <a:pt x="2028" y="1594"/>
                    <a:pt x="2439" y="1590"/>
                    <a:pt x="2703" y="1617"/>
                  </a:cubicBezTo>
                  <a:cubicBezTo>
                    <a:pt x="2842" y="1994"/>
                    <a:pt x="3171" y="2259"/>
                    <a:pt x="3555" y="2259"/>
                  </a:cubicBezTo>
                  <a:cubicBezTo>
                    <a:pt x="4063" y="2259"/>
                    <a:pt x="4475" y="1794"/>
                    <a:pt x="4475" y="1219"/>
                  </a:cubicBezTo>
                  <a:cubicBezTo>
                    <a:pt x="4475" y="655"/>
                    <a:pt x="4078" y="197"/>
                    <a:pt x="3584" y="179"/>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grpSp>
        <p:nvGrpSpPr>
          <p:cNvPr id="15" name="Group 19"/>
          <p:cNvGrpSpPr>
            <a:grpSpLocks noChangeAspect="1"/>
          </p:cNvGrpSpPr>
          <p:nvPr/>
        </p:nvGrpSpPr>
        <p:grpSpPr bwMode="auto">
          <a:xfrm>
            <a:off x="4148901" y="2560842"/>
            <a:ext cx="1742218" cy="1740778"/>
            <a:chOff x="745" y="1793"/>
            <a:chExt cx="1208" cy="1207"/>
          </a:xfrm>
        </p:grpSpPr>
        <p:sp>
          <p:nvSpPr>
            <p:cNvPr id="16" name="Freeform 20"/>
            <p:cNvSpPr>
              <a:spLocks/>
            </p:cNvSpPr>
            <p:nvPr/>
          </p:nvSpPr>
          <p:spPr bwMode="auto">
            <a:xfrm>
              <a:off x="745" y="1793"/>
              <a:ext cx="1208" cy="1207"/>
            </a:xfrm>
            <a:custGeom>
              <a:avLst/>
              <a:gdLst>
                <a:gd name="T0" fmla="*/ 1476 w 2953"/>
                <a:gd name="T1" fmla="*/ 0 h 2952"/>
                <a:gd name="T2" fmla="*/ 1476 w 2953"/>
                <a:gd name="T3" fmla="*/ 0 h 2952"/>
                <a:gd name="T4" fmla="*/ 0 w 2953"/>
                <a:gd name="T5" fmla="*/ 1476 h 2952"/>
                <a:gd name="T6" fmla="*/ 1476 w 2953"/>
                <a:gd name="T7" fmla="*/ 2952 h 2952"/>
                <a:gd name="T8" fmla="*/ 2953 w 2953"/>
                <a:gd name="T9" fmla="*/ 1476 h 2952"/>
                <a:gd name="T10" fmla="*/ 1476 w 2953"/>
                <a:gd name="T11" fmla="*/ 0 h 2952"/>
              </a:gdLst>
              <a:ahLst/>
              <a:cxnLst>
                <a:cxn ang="0">
                  <a:pos x="T0" y="T1"/>
                </a:cxn>
                <a:cxn ang="0">
                  <a:pos x="T2" y="T3"/>
                </a:cxn>
                <a:cxn ang="0">
                  <a:pos x="T4" y="T5"/>
                </a:cxn>
                <a:cxn ang="0">
                  <a:pos x="T6" y="T7"/>
                </a:cxn>
                <a:cxn ang="0">
                  <a:pos x="T8" y="T9"/>
                </a:cxn>
                <a:cxn ang="0">
                  <a:pos x="T10" y="T11"/>
                </a:cxn>
              </a:cxnLst>
              <a:rect l="0" t="0" r="r" b="b"/>
              <a:pathLst>
                <a:path w="2953" h="2952">
                  <a:moveTo>
                    <a:pt x="1476" y="0"/>
                  </a:moveTo>
                  <a:lnTo>
                    <a:pt x="1476" y="0"/>
                  </a:lnTo>
                  <a:cubicBezTo>
                    <a:pt x="661" y="0"/>
                    <a:pt x="0" y="660"/>
                    <a:pt x="0" y="1476"/>
                  </a:cubicBezTo>
                  <a:cubicBezTo>
                    <a:pt x="0" y="2291"/>
                    <a:pt x="661" y="2952"/>
                    <a:pt x="1476" y="2952"/>
                  </a:cubicBezTo>
                  <a:cubicBezTo>
                    <a:pt x="2292" y="2952"/>
                    <a:pt x="2953" y="2291"/>
                    <a:pt x="2953" y="1476"/>
                  </a:cubicBezTo>
                  <a:cubicBezTo>
                    <a:pt x="2953" y="660"/>
                    <a:pt x="2292" y="0"/>
                    <a:pt x="1476" y="0"/>
                  </a:cubicBezTo>
                  <a:close/>
                </a:path>
              </a:pathLst>
            </a:custGeom>
            <a:solidFill>
              <a:schemeClr val="accent4"/>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17" name="Freeform 21"/>
            <p:cNvSpPr>
              <a:spLocks noEditPoints="1"/>
            </p:cNvSpPr>
            <p:nvPr/>
          </p:nvSpPr>
          <p:spPr bwMode="auto">
            <a:xfrm>
              <a:off x="969" y="2130"/>
              <a:ext cx="806" cy="678"/>
            </a:xfrm>
            <a:custGeom>
              <a:avLst/>
              <a:gdLst>
                <a:gd name="T0" fmla="*/ 577 w 1969"/>
                <a:gd name="T1" fmla="*/ 581 h 1660"/>
                <a:gd name="T2" fmla="*/ 477 w 1969"/>
                <a:gd name="T3" fmla="*/ 388 h 1660"/>
                <a:gd name="T4" fmla="*/ 335 w 1969"/>
                <a:gd name="T5" fmla="*/ 422 h 1660"/>
                <a:gd name="T6" fmla="*/ 253 w 1969"/>
                <a:gd name="T7" fmla="*/ 450 h 1660"/>
                <a:gd name="T8" fmla="*/ 381 w 1969"/>
                <a:gd name="T9" fmla="*/ 709 h 1660"/>
                <a:gd name="T10" fmla="*/ 528 w 1969"/>
                <a:gd name="T11" fmla="*/ 671 h 1660"/>
                <a:gd name="T12" fmla="*/ 628 w 1969"/>
                <a:gd name="T13" fmla="*/ 670 h 1660"/>
                <a:gd name="T14" fmla="*/ 668 w 1969"/>
                <a:gd name="T15" fmla="*/ 388 h 1660"/>
                <a:gd name="T16" fmla="*/ 1621 w 1969"/>
                <a:gd name="T17" fmla="*/ 388 h 1660"/>
                <a:gd name="T18" fmla="*/ 1480 w 1969"/>
                <a:gd name="T19" fmla="*/ 423 h 1660"/>
                <a:gd name="T20" fmla="*/ 1384 w 1969"/>
                <a:gd name="T21" fmla="*/ 423 h 1660"/>
                <a:gd name="T22" fmla="*/ 1245 w 1969"/>
                <a:gd name="T23" fmla="*/ 388 h 1660"/>
                <a:gd name="T24" fmla="*/ 1283 w 1969"/>
                <a:gd name="T25" fmla="*/ 670 h 1660"/>
                <a:gd name="T26" fmla="*/ 1382 w 1969"/>
                <a:gd name="T27" fmla="*/ 671 h 1660"/>
                <a:gd name="T28" fmla="*/ 1529 w 1969"/>
                <a:gd name="T29" fmla="*/ 709 h 1660"/>
                <a:gd name="T30" fmla="*/ 1659 w 1969"/>
                <a:gd name="T31" fmla="*/ 447 h 1660"/>
                <a:gd name="T32" fmla="*/ 1102 w 1969"/>
                <a:gd name="T33" fmla="*/ 422 h 1660"/>
                <a:gd name="T34" fmla="*/ 1004 w 1969"/>
                <a:gd name="T35" fmla="*/ 423 h 1660"/>
                <a:gd name="T36" fmla="*/ 908 w 1969"/>
                <a:gd name="T37" fmla="*/ 423 h 1660"/>
                <a:gd name="T38" fmla="*/ 768 w 1969"/>
                <a:gd name="T39" fmla="*/ 388 h 1660"/>
                <a:gd name="T40" fmla="*/ 806 w 1969"/>
                <a:gd name="T41" fmla="*/ 670 h 1660"/>
                <a:gd name="T42" fmla="*/ 905 w 1969"/>
                <a:gd name="T43" fmla="*/ 671 h 1660"/>
                <a:gd name="T44" fmla="*/ 1053 w 1969"/>
                <a:gd name="T45" fmla="*/ 709 h 1660"/>
                <a:gd name="T46" fmla="*/ 1183 w 1969"/>
                <a:gd name="T47" fmla="*/ 447 h 1660"/>
                <a:gd name="T48" fmla="*/ 1102 w 1969"/>
                <a:gd name="T49" fmla="*/ 422 h 1660"/>
                <a:gd name="T50" fmla="*/ 1761 w 1969"/>
                <a:gd name="T51" fmla="*/ 657 h 1660"/>
                <a:gd name="T52" fmla="*/ 1660 w 1969"/>
                <a:gd name="T53" fmla="*/ 656 h 1660"/>
                <a:gd name="T54" fmla="*/ 1486 w 1969"/>
                <a:gd name="T55" fmla="*/ 1183 h 1660"/>
                <a:gd name="T56" fmla="*/ 1485 w 1969"/>
                <a:gd name="T57" fmla="*/ 1194 h 1660"/>
                <a:gd name="T58" fmla="*/ 1479 w 1969"/>
                <a:gd name="T59" fmla="*/ 1530 h 1660"/>
                <a:gd name="T60" fmla="*/ 1359 w 1969"/>
                <a:gd name="T61" fmla="*/ 1596 h 1660"/>
                <a:gd name="T62" fmla="*/ 1049 w 1969"/>
                <a:gd name="T63" fmla="*/ 1444 h 1660"/>
                <a:gd name="T64" fmla="*/ 975 w 1969"/>
                <a:gd name="T65" fmla="*/ 821 h 1660"/>
                <a:gd name="T66" fmla="*/ 1486 w 1969"/>
                <a:gd name="T67" fmla="*/ 1183 h 1660"/>
                <a:gd name="T68" fmla="*/ 1302 w 1969"/>
                <a:gd name="T69" fmla="*/ 968 h 1660"/>
                <a:gd name="T70" fmla="*/ 911 w 1969"/>
                <a:gd name="T71" fmla="*/ 827 h 1660"/>
                <a:gd name="T72" fmla="*/ 129 w 1969"/>
                <a:gd name="T73" fmla="*/ 129 h 1660"/>
                <a:gd name="T74" fmla="*/ 1905 w 1969"/>
                <a:gd name="T75" fmla="*/ 0 h 1660"/>
                <a:gd name="T76" fmla="*/ 0 w 1969"/>
                <a:gd name="T77" fmla="*/ 1032 h 1660"/>
                <a:gd name="T78" fmla="*/ 975 w 1969"/>
                <a:gd name="T79" fmla="*/ 1445 h 1660"/>
                <a:gd name="T80" fmla="*/ 1080 w 1969"/>
                <a:gd name="T81" fmla="*/ 1500 h 1660"/>
                <a:gd name="T82" fmla="*/ 1359 w 1969"/>
                <a:gd name="T83" fmla="*/ 1660 h 1660"/>
                <a:gd name="T84" fmla="*/ 1540 w 1969"/>
                <a:gd name="T85" fmla="*/ 1548 h 1660"/>
                <a:gd name="T86" fmla="*/ 1519 w 1969"/>
                <a:gd name="T87" fmla="*/ 1249 h 1660"/>
                <a:gd name="T88" fmla="*/ 1476 w 1969"/>
                <a:gd name="T89" fmla="*/ 1097 h 1660"/>
                <a:gd name="T90" fmla="*/ 1905 w 1969"/>
                <a:gd name="T91" fmla="*/ 968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9" h="1660">
                  <a:moveTo>
                    <a:pt x="625" y="422"/>
                  </a:moveTo>
                  <a:lnTo>
                    <a:pt x="625" y="422"/>
                  </a:lnTo>
                  <a:lnTo>
                    <a:pt x="577" y="581"/>
                  </a:lnTo>
                  <a:lnTo>
                    <a:pt x="527" y="423"/>
                  </a:lnTo>
                  <a:cubicBezTo>
                    <a:pt x="521" y="402"/>
                    <a:pt x="504" y="388"/>
                    <a:pt x="482" y="388"/>
                  </a:cubicBezTo>
                  <a:lnTo>
                    <a:pt x="477" y="388"/>
                  </a:lnTo>
                  <a:cubicBezTo>
                    <a:pt x="454" y="388"/>
                    <a:pt x="438" y="402"/>
                    <a:pt x="431" y="423"/>
                  </a:cubicBezTo>
                  <a:lnTo>
                    <a:pt x="382" y="581"/>
                  </a:lnTo>
                  <a:lnTo>
                    <a:pt x="335" y="422"/>
                  </a:lnTo>
                  <a:cubicBezTo>
                    <a:pt x="328" y="402"/>
                    <a:pt x="314" y="388"/>
                    <a:pt x="292" y="388"/>
                  </a:cubicBezTo>
                  <a:cubicBezTo>
                    <a:pt x="265" y="388"/>
                    <a:pt x="249" y="408"/>
                    <a:pt x="249" y="428"/>
                  </a:cubicBezTo>
                  <a:cubicBezTo>
                    <a:pt x="249" y="436"/>
                    <a:pt x="251" y="445"/>
                    <a:pt x="253" y="450"/>
                  </a:cubicBezTo>
                  <a:lnTo>
                    <a:pt x="329" y="670"/>
                  </a:lnTo>
                  <a:cubicBezTo>
                    <a:pt x="339" y="697"/>
                    <a:pt x="357" y="709"/>
                    <a:pt x="378" y="709"/>
                  </a:cubicBezTo>
                  <a:lnTo>
                    <a:pt x="381" y="709"/>
                  </a:lnTo>
                  <a:cubicBezTo>
                    <a:pt x="403" y="709"/>
                    <a:pt x="421" y="697"/>
                    <a:pt x="429" y="671"/>
                  </a:cubicBezTo>
                  <a:lnTo>
                    <a:pt x="479" y="514"/>
                  </a:lnTo>
                  <a:lnTo>
                    <a:pt x="528" y="671"/>
                  </a:lnTo>
                  <a:cubicBezTo>
                    <a:pt x="536" y="697"/>
                    <a:pt x="555" y="709"/>
                    <a:pt x="576" y="709"/>
                  </a:cubicBezTo>
                  <a:lnTo>
                    <a:pt x="579" y="709"/>
                  </a:lnTo>
                  <a:cubicBezTo>
                    <a:pt x="600" y="709"/>
                    <a:pt x="618" y="697"/>
                    <a:pt x="628" y="670"/>
                  </a:cubicBezTo>
                  <a:lnTo>
                    <a:pt x="706" y="447"/>
                  </a:lnTo>
                  <a:cubicBezTo>
                    <a:pt x="707" y="443"/>
                    <a:pt x="709" y="435"/>
                    <a:pt x="709" y="429"/>
                  </a:cubicBezTo>
                  <a:cubicBezTo>
                    <a:pt x="709" y="407"/>
                    <a:pt x="692" y="388"/>
                    <a:pt x="668" y="388"/>
                  </a:cubicBezTo>
                  <a:cubicBezTo>
                    <a:pt x="645" y="388"/>
                    <a:pt x="631" y="403"/>
                    <a:pt x="625" y="422"/>
                  </a:cubicBezTo>
                  <a:close/>
                  <a:moveTo>
                    <a:pt x="1621" y="388"/>
                  </a:moveTo>
                  <a:lnTo>
                    <a:pt x="1621" y="388"/>
                  </a:lnTo>
                  <a:cubicBezTo>
                    <a:pt x="1598" y="388"/>
                    <a:pt x="1584" y="403"/>
                    <a:pt x="1579" y="422"/>
                  </a:cubicBezTo>
                  <a:lnTo>
                    <a:pt x="1530" y="581"/>
                  </a:lnTo>
                  <a:lnTo>
                    <a:pt x="1480" y="423"/>
                  </a:lnTo>
                  <a:cubicBezTo>
                    <a:pt x="1474" y="402"/>
                    <a:pt x="1458" y="388"/>
                    <a:pt x="1435" y="388"/>
                  </a:cubicBezTo>
                  <a:lnTo>
                    <a:pt x="1430" y="388"/>
                  </a:lnTo>
                  <a:cubicBezTo>
                    <a:pt x="1407" y="388"/>
                    <a:pt x="1391" y="402"/>
                    <a:pt x="1384" y="423"/>
                  </a:cubicBezTo>
                  <a:lnTo>
                    <a:pt x="1335" y="581"/>
                  </a:lnTo>
                  <a:lnTo>
                    <a:pt x="1288" y="422"/>
                  </a:lnTo>
                  <a:cubicBezTo>
                    <a:pt x="1281" y="402"/>
                    <a:pt x="1267" y="388"/>
                    <a:pt x="1245" y="388"/>
                  </a:cubicBezTo>
                  <a:cubicBezTo>
                    <a:pt x="1219" y="388"/>
                    <a:pt x="1202" y="408"/>
                    <a:pt x="1202" y="428"/>
                  </a:cubicBezTo>
                  <a:cubicBezTo>
                    <a:pt x="1202" y="436"/>
                    <a:pt x="1205" y="445"/>
                    <a:pt x="1206" y="450"/>
                  </a:cubicBezTo>
                  <a:lnTo>
                    <a:pt x="1283" y="670"/>
                  </a:lnTo>
                  <a:cubicBezTo>
                    <a:pt x="1292" y="697"/>
                    <a:pt x="1310" y="709"/>
                    <a:pt x="1331" y="709"/>
                  </a:cubicBezTo>
                  <a:lnTo>
                    <a:pt x="1334" y="709"/>
                  </a:lnTo>
                  <a:cubicBezTo>
                    <a:pt x="1356" y="709"/>
                    <a:pt x="1374" y="697"/>
                    <a:pt x="1382" y="671"/>
                  </a:cubicBezTo>
                  <a:lnTo>
                    <a:pt x="1432" y="514"/>
                  </a:lnTo>
                  <a:lnTo>
                    <a:pt x="1481" y="671"/>
                  </a:lnTo>
                  <a:cubicBezTo>
                    <a:pt x="1490" y="697"/>
                    <a:pt x="1508" y="709"/>
                    <a:pt x="1529" y="709"/>
                  </a:cubicBezTo>
                  <a:lnTo>
                    <a:pt x="1532" y="709"/>
                  </a:lnTo>
                  <a:cubicBezTo>
                    <a:pt x="1554" y="709"/>
                    <a:pt x="1572" y="697"/>
                    <a:pt x="1581" y="670"/>
                  </a:cubicBezTo>
                  <a:lnTo>
                    <a:pt x="1659" y="447"/>
                  </a:lnTo>
                  <a:cubicBezTo>
                    <a:pt x="1661" y="443"/>
                    <a:pt x="1662" y="435"/>
                    <a:pt x="1662" y="429"/>
                  </a:cubicBezTo>
                  <a:cubicBezTo>
                    <a:pt x="1662" y="407"/>
                    <a:pt x="1646" y="388"/>
                    <a:pt x="1621" y="388"/>
                  </a:cubicBezTo>
                  <a:close/>
                  <a:moveTo>
                    <a:pt x="1102" y="422"/>
                  </a:moveTo>
                  <a:lnTo>
                    <a:pt x="1102" y="422"/>
                  </a:lnTo>
                  <a:lnTo>
                    <a:pt x="1053" y="581"/>
                  </a:lnTo>
                  <a:lnTo>
                    <a:pt x="1004" y="423"/>
                  </a:lnTo>
                  <a:cubicBezTo>
                    <a:pt x="997" y="402"/>
                    <a:pt x="981" y="388"/>
                    <a:pt x="958" y="388"/>
                  </a:cubicBezTo>
                  <a:lnTo>
                    <a:pt x="953" y="388"/>
                  </a:lnTo>
                  <a:cubicBezTo>
                    <a:pt x="930" y="388"/>
                    <a:pt x="914" y="402"/>
                    <a:pt x="908" y="423"/>
                  </a:cubicBezTo>
                  <a:lnTo>
                    <a:pt x="859" y="581"/>
                  </a:lnTo>
                  <a:lnTo>
                    <a:pt x="811" y="422"/>
                  </a:lnTo>
                  <a:cubicBezTo>
                    <a:pt x="805" y="402"/>
                    <a:pt x="790" y="388"/>
                    <a:pt x="768" y="388"/>
                  </a:cubicBezTo>
                  <a:cubicBezTo>
                    <a:pt x="742" y="388"/>
                    <a:pt x="726" y="408"/>
                    <a:pt x="726" y="428"/>
                  </a:cubicBezTo>
                  <a:cubicBezTo>
                    <a:pt x="726" y="436"/>
                    <a:pt x="728" y="445"/>
                    <a:pt x="730" y="450"/>
                  </a:cubicBezTo>
                  <a:lnTo>
                    <a:pt x="806" y="670"/>
                  </a:lnTo>
                  <a:cubicBezTo>
                    <a:pt x="815" y="697"/>
                    <a:pt x="833" y="709"/>
                    <a:pt x="855" y="709"/>
                  </a:cubicBezTo>
                  <a:lnTo>
                    <a:pt x="858" y="709"/>
                  </a:lnTo>
                  <a:cubicBezTo>
                    <a:pt x="879" y="709"/>
                    <a:pt x="897" y="697"/>
                    <a:pt x="905" y="671"/>
                  </a:cubicBezTo>
                  <a:lnTo>
                    <a:pt x="955" y="514"/>
                  </a:lnTo>
                  <a:lnTo>
                    <a:pt x="1005" y="671"/>
                  </a:lnTo>
                  <a:cubicBezTo>
                    <a:pt x="1013" y="697"/>
                    <a:pt x="1031" y="709"/>
                    <a:pt x="1053" y="709"/>
                  </a:cubicBezTo>
                  <a:lnTo>
                    <a:pt x="1056" y="709"/>
                  </a:lnTo>
                  <a:cubicBezTo>
                    <a:pt x="1077" y="709"/>
                    <a:pt x="1095" y="697"/>
                    <a:pt x="1104" y="670"/>
                  </a:cubicBezTo>
                  <a:lnTo>
                    <a:pt x="1183" y="447"/>
                  </a:lnTo>
                  <a:cubicBezTo>
                    <a:pt x="1184" y="443"/>
                    <a:pt x="1186" y="435"/>
                    <a:pt x="1186" y="429"/>
                  </a:cubicBezTo>
                  <a:cubicBezTo>
                    <a:pt x="1186" y="407"/>
                    <a:pt x="1169" y="388"/>
                    <a:pt x="1145" y="388"/>
                  </a:cubicBezTo>
                  <a:cubicBezTo>
                    <a:pt x="1121" y="388"/>
                    <a:pt x="1108" y="403"/>
                    <a:pt x="1102" y="422"/>
                  </a:cubicBezTo>
                  <a:close/>
                  <a:moveTo>
                    <a:pt x="1710" y="707"/>
                  </a:moveTo>
                  <a:lnTo>
                    <a:pt x="1710" y="707"/>
                  </a:lnTo>
                  <a:cubicBezTo>
                    <a:pt x="1739" y="707"/>
                    <a:pt x="1761" y="685"/>
                    <a:pt x="1761" y="657"/>
                  </a:cubicBezTo>
                  <a:lnTo>
                    <a:pt x="1761" y="656"/>
                  </a:lnTo>
                  <a:cubicBezTo>
                    <a:pt x="1761" y="628"/>
                    <a:pt x="1739" y="607"/>
                    <a:pt x="1710" y="607"/>
                  </a:cubicBezTo>
                  <a:cubicBezTo>
                    <a:pt x="1681" y="607"/>
                    <a:pt x="1660" y="628"/>
                    <a:pt x="1660" y="656"/>
                  </a:cubicBezTo>
                  <a:lnTo>
                    <a:pt x="1660" y="657"/>
                  </a:lnTo>
                  <a:cubicBezTo>
                    <a:pt x="1660" y="685"/>
                    <a:pt x="1681" y="707"/>
                    <a:pt x="1710" y="707"/>
                  </a:cubicBezTo>
                  <a:close/>
                  <a:moveTo>
                    <a:pt x="1486" y="1183"/>
                  </a:moveTo>
                  <a:lnTo>
                    <a:pt x="1486" y="1183"/>
                  </a:lnTo>
                  <a:cubicBezTo>
                    <a:pt x="1487" y="1184"/>
                    <a:pt x="1488" y="1187"/>
                    <a:pt x="1488" y="1189"/>
                  </a:cubicBezTo>
                  <a:cubicBezTo>
                    <a:pt x="1488" y="1191"/>
                    <a:pt x="1487" y="1193"/>
                    <a:pt x="1485" y="1194"/>
                  </a:cubicBezTo>
                  <a:lnTo>
                    <a:pt x="1338" y="1284"/>
                  </a:lnTo>
                  <a:lnTo>
                    <a:pt x="1478" y="1525"/>
                  </a:lnTo>
                  <a:cubicBezTo>
                    <a:pt x="1479" y="1527"/>
                    <a:pt x="1479" y="1529"/>
                    <a:pt x="1479" y="1530"/>
                  </a:cubicBezTo>
                  <a:cubicBezTo>
                    <a:pt x="1478" y="1532"/>
                    <a:pt x="1477" y="1533"/>
                    <a:pt x="1475" y="1534"/>
                  </a:cubicBezTo>
                  <a:lnTo>
                    <a:pt x="1362" y="1596"/>
                  </a:lnTo>
                  <a:cubicBezTo>
                    <a:pt x="1361" y="1596"/>
                    <a:pt x="1360" y="1596"/>
                    <a:pt x="1359" y="1596"/>
                  </a:cubicBezTo>
                  <a:cubicBezTo>
                    <a:pt x="1358" y="1596"/>
                    <a:pt x="1355" y="1596"/>
                    <a:pt x="1353" y="1593"/>
                  </a:cubicBezTo>
                  <a:lnTo>
                    <a:pt x="1214" y="1351"/>
                  </a:lnTo>
                  <a:lnTo>
                    <a:pt x="1049" y="1444"/>
                  </a:lnTo>
                  <a:cubicBezTo>
                    <a:pt x="1048" y="1444"/>
                    <a:pt x="1047" y="1445"/>
                    <a:pt x="1042" y="1444"/>
                  </a:cubicBezTo>
                  <a:cubicBezTo>
                    <a:pt x="1041" y="1443"/>
                    <a:pt x="1039" y="1441"/>
                    <a:pt x="1039" y="1439"/>
                  </a:cubicBezTo>
                  <a:lnTo>
                    <a:pt x="975" y="821"/>
                  </a:lnTo>
                  <a:cubicBezTo>
                    <a:pt x="975" y="818"/>
                    <a:pt x="976" y="816"/>
                    <a:pt x="978" y="814"/>
                  </a:cubicBezTo>
                  <a:cubicBezTo>
                    <a:pt x="980" y="813"/>
                    <a:pt x="982" y="813"/>
                    <a:pt x="985" y="815"/>
                  </a:cubicBezTo>
                  <a:lnTo>
                    <a:pt x="1486" y="1183"/>
                  </a:lnTo>
                  <a:close/>
                  <a:moveTo>
                    <a:pt x="1905" y="968"/>
                  </a:moveTo>
                  <a:lnTo>
                    <a:pt x="1905" y="968"/>
                  </a:lnTo>
                  <a:lnTo>
                    <a:pt x="1302" y="968"/>
                  </a:lnTo>
                  <a:lnTo>
                    <a:pt x="1023" y="763"/>
                  </a:lnTo>
                  <a:cubicBezTo>
                    <a:pt x="1001" y="747"/>
                    <a:pt x="970" y="745"/>
                    <a:pt x="946" y="759"/>
                  </a:cubicBezTo>
                  <a:cubicBezTo>
                    <a:pt x="922" y="773"/>
                    <a:pt x="908" y="799"/>
                    <a:pt x="911" y="827"/>
                  </a:cubicBezTo>
                  <a:lnTo>
                    <a:pt x="926" y="968"/>
                  </a:lnTo>
                  <a:lnTo>
                    <a:pt x="129" y="968"/>
                  </a:lnTo>
                  <a:lnTo>
                    <a:pt x="129" y="129"/>
                  </a:lnTo>
                  <a:lnTo>
                    <a:pt x="1905" y="129"/>
                  </a:lnTo>
                  <a:cubicBezTo>
                    <a:pt x="1940" y="129"/>
                    <a:pt x="1969" y="100"/>
                    <a:pt x="1969" y="64"/>
                  </a:cubicBezTo>
                  <a:cubicBezTo>
                    <a:pt x="1969" y="29"/>
                    <a:pt x="1940" y="0"/>
                    <a:pt x="1905" y="0"/>
                  </a:cubicBezTo>
                  <a:lnTo>
                    <a:pt x="64" y="0"/>
                  </a:lnTo>
                  <a:cubicBezTo>
                    <a:pt x="29" y="0"/>
                    <a:pt x="0" y="29"/>
                    <a:pt x="0" y="64"/>
                  </a:cubicBezTo>
                  <a:lnTo>
                    <a:pt x="0" y="1032"/>
                  </a:lnTo>
                  <a:cubicBezTo>
                    <a:pt x="0" y="1068"/>
                    <a:pt x="29" y="1097"/>
                    <a:pt x="64" y="1097"/>
                  </a:cubicBezTo>
                  <a:lnTo>
                    <a:pt x="939" y="1097"/>
                  </a:lnTo>
                  <a:lnTo>
                    <a:pt x="975" y="1445"/>
                  </a:lnTo>
                  <a:cubicBezTo>
                    <a:pt x="978" y="1469"/>
                    <a:pt x="992" y="1490"/>
                    <a:pt x="1013" y="1501"/>
                  </a:cubicBezTo>
                  <a:cubicBezTo>
                    <a:pt x="1023" y="1506"/>
                    <a:pt x="1034" y="1509"/>
                    <a:pt x="1046" y="1509"/>
                  </a:cubicBezTo>
                  <a:cubicBezTo>
                    <a:pt x="1058" y="1509"/>
                    <a:pt x="1070" y="1506"/>
                    <a:pt x="1080" y="1500"/>
                  </a:cubicBezTo>
                  <a:lnTo>
                    <a:pt x="1190" y="1438"/>
                  </a:lnTo>
                  <a:lnTo>
                    <a:pt x="1298" y="1625"/>
                  </a:lnTo>
                  <a:cubicBezTo>
                    <a:pt x="1310" y="1647"/>
                    <a:pt x="1334" y="1660"/>
                    <a:pt x="1359" y="1660"/>
                  </a:cubicBezTo>
                  <a:cubicBezTo>
                    <a:pt x="1371" y="1660"/>
                    <a:pt x="1383" y="1657"/>
                    <a:pt x="1393" y="1652"/>
                  </a:cubicBezTo>
                  <a:lnTo>
                    <a:pt x="1506" y="1591"/>
                  </a:lnTo>
                  <a:cubicBezTo>
                    <a:pt x="1523" y="1582"/>
                    <a:pt x="1535" y="1566"/>
                    <a:pt x="1540" y="1548"/>
                  </a:cubicBezTo>
                  <a:cubicBezTo>
                    <a:pt x="1545" y="1529"/>
                    <a:pt x="1543" y="1510"/>
                    <a:pt x="1534" y="1493"/>
                  </a:cubicBezTo>
                  <a:lnTo>
                    <a:pt x="1425" y="1306"/>
                  </a:lnTo>
                  <a:lnTo>
                    <a:pt x="1519" y="1249"/>
                  </a:lnTo>
                  <a:cubicBezTo>
                    <a:pt x="1539" y="1237"/>
                    <a:pt x="1552" y="1215"/>
                    <a:pt x="1553" y="1192"/>
                  </a:cubicBezTo>
                  <a:cubicBezTo>
                    <a:pt x="1554" y="1168"/>
                    <a:pt x="1543" y="1145"/>
                    <a:pt x="1524" y="1131"/>
                  </a:cubicBezTo>
                  <a:lnTo>
                    <a:pt x="1476" y="1097"/>
                  </a:lnTo>
                  <a:lnTo>
                    <a:pt x="1905" y="1097"/>
                  </a:lnTo>
                  <a:cubicBezTo>
                    <a:pt x="1940" y="1097"/>
                    <a:pt x="1969" y="1068"/>
                    <a:pt x="1969" y="1032"/>
                  </a:cubicBezTo>
                  <a:cubicBezTo>
                    <a:pt x="1969" y="997"/>
                    <a:pt x="1940" y="968"/>
                    <a:pt x="1905" y="968"/>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grpSp>
        <p:nvGrpSpPr>
          <p:cNvPr id="18" name="Group 24"/>
          <p:cNvGrpSpPr>
            <a:grpSpLocks noChangeAspect="1"/>
          </p:cNvGrpSpPr>
          <p:nvPr/>
        </p:nvGrpSpPr>
        <p:grpSpPr bwMode="auto">
          <a:xfrm>
            <a:off x="6183456" y="2509664"/>
            <a:ext cx="1458100" cy="1458100"/>
            <a:chOff x="4081" y="1709"/>
            <a:chExt cx="1011" cy="1011"/>
          </a:xfrm>
        </p:grpSpPr>
        <p:sp>
          <p:nvSpPr>
            <p:cNvPr id="19" name="Freeform 25"/>
            <p:cNvSpPr>
              <a:spLocks/>
            </p:cNvSpPr>
            <p:nvPr/>
          </p:nvSpPr>
          <p:spPr bwMode="auto">
            <a:xfrm>
              <a:off x="4081" y="1709"/>
              <a:ext cx="1011" cy="1011"/>
            </a:xfrm>
            <a:custGeom>
              <a:avLst/>
              <a:gdLst>
                <a:gd name="T0" fmla="*/ 0 w 3899"/>
                <a:gd name="T1" fmla="*/ 1949 h 3899"/>
                <a:gd name="T2" fmla="*/ 0 w 3899"/>
                <a:gd name="T3" fmla="*/ 1949 h 3899"/>
                <a:gd name="T4" fmla="*/ 1949 w 3899"/>
                <a:gd name="T5" fmla="*/ 0 h 3899"/>
                <a:gd name="T6" fmla="*/ 3899 w 3899"/>
                <a:gd name="T7" fmla="*/ 1949 h 3899"/>
                <a:gd name="T8" fmla="*/ 1949 w 3899"/>
                <a:gd name="T9" fmla="*/ 3899 h 3899"/>
                <a:gd name="T10" fmla="*/ 0 w 3899"/>
                <a:gd name="T11" fmla="*/ 1949 h 3899"/>
              </a:gdLst>
              <a:ahLst/>
              <a:cxnLst>
                <a:cxn ang="0">
                  <a:pos x="T0" y="T1"/>
                </a:cxn>
                <a:cxn ang="0">
                  <a:pos x="T2" y="T3"/>
                </a:cxn>
                <a:cxn ang="0">
                  <a:pos x="T4" y="T5"/>
                </a:cxn>
                <a:cxn ang="0">
                  <a:pos x="T6" y="T7"/>
                </a:cxn>
                <a:cxn ang="0">
                  <a:pos x="T8" y="T9"/>
                </a:cxn>
                <a:cxn ang="0">
                  <a:pos x="T10" y="T11"/>
                </a:cxn>
              </a:cxnLst>
              <a:rect l="0" t="0" r="r" b="b"/>
              <a:pathLst>
                <a:path w="3899" h="3899">
                  <a:moveTo>
                    <a:pt x="0" y="1949"/>
                  </a:moveTo>
                  <a:lnTo>
                    <a:pt x="0" y="1949"/>
                  </a:lnTo>
                  <a:cubicBezTo>
                    <a:pt x="0" y="872"/>
                    <a:pt x="872" y="0"/>
                    <a:pt x="1949" y="0"/>
                  </a:cubicBezTo>
                  <a:cubicBezTo>
                    <a:pt x="3026" y="0"/>
                    <a:pt x="3899" y="872"/>
                    <a:pt x="3899" y="1949"/>
                  </a:cubicBezTo>
                  <a:cubicBezTo>
                    <a:pt x="3899" y="3026"/>
                    <a:pt x="3026" y="3899"/>
                    <a:pt x="1949" y="3899"/>
                  </a:cubicBezTo>
                  <a:cubicBezTo>
                    <a:pt x="872" y="3899"/>
                    <a:pt x="0" y="3026"/>
                    <a:pt x="0" y="1949"/>
                  </a:cubicBezTo>
                  <a:close/>
                </a:path>
              </a:pathLst>
            </a:custGeom>
            <a:solidFill>
              <a:srgbClr val="4E80BB"/>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20" name="Freeform 26"/>
            <p:cNvSpPr>
              <a:spLocks noEditPoints="1"/>
            </p:cNvSpPr>
            <p:nvPr/>
          </p:nvSpPr>
          <p:spPr bwMode="auto">
            <a:xfrm>
              <a:off x="4329" y="2020"/>
              <a:ext cx="514" cy="435"/>
            </a:xfrm>
            <a:custGeom>
              <a:avLst/>
              <a:gdLst>
                <a:gd name="T0" fmla="*/ 317 w 1982"/>
                <a:gd name="T1" fmla="*/ 1406 h 1677"/>
                <a:gd name="T2" fmla="*/ 1136 w 1982"/>
                <a:gd name="T3" fmla="*/ 1360 h 1677"/>
                <a:gd name="T4" fmla="*/ 317 w 1982"/>
                <a:gd name="T5" fmla="*/ 1314 h 1677"/>
                <a:gd name="T6" fmla="*/ 317 w 1982"/>
                <a:gd name="T7" fmla="*/ 1406 h 1677"/>
                <a:gd name="T8" fmla="*/ 317 w 1982"/>
                <a:gd name="T9" fmla="*/ 959 h 1677"/>
                <a:gd name="T10" fmla="*/ 1730 w 1982"/>
                <a:gd name="T11" fmla="*/ 913 h 1677"/>
                <a:gd name="T12" fmla="*/ 317 w 1982"/>
                <a:gd name="T13" fmla="*/ 867 h 1677"/>
                <a:gd name="T14" fmla="*/ 317 w 1982"/>
                <a:gd name="T15" fmla="*/ 959 h 1677"/>
                <a:gd name="T16" fmla="*/ 1891 w 1982"/>
                <a:gd name="T17" fmla="*/ 298 h 1677"/>
                <a:gd name="T18" fmla="*/ 1668 w 1982"/>
                <a:gd name="T19" fmla="*/ 92 h 1677"/>
                <a:gd name="T20" fmla="*/ 1891 w 1982"/>
                <a:gd name="T21" fmla="*/ 174 h 1677"/>
                <a:gd name="T22" fmla="*/ 1891 w 1982"/>
                <a:gd name="T23" fmla="*/ 590 h 1677"/>
                <a:gd name="T24" fmla="*/ 1648 w 1982"/>
                <a:gd name="T25" fmla="*/ 590 h 1677"/>
                <a:gd name="T26" fmla="*/ 1891 w 1982"/>
                <a:gd name="T27" fmla="*/ 390 h 1677"/>
                <a:gd name="T28" fmla="*/ 1891 w 1982"/>
                <a:gd name="T29" fmla="*/ 1476 h 1677"/>
                <a:gd name="T30" fmla="*/ 1809 w 1982"/>
                <a:gd name="T31" fmla="*/ 1586 h 1677"/>
                <a:gd name="T32" fmla="*/ 92 w 1982"/>
                <a:gd name="T33" fmla="*/ 1476 h 1677"/>
                <a:gd name="T34" fmla="*/ 1891 w 1982"/>
                <a:gd name="T35" fmla="*/ 682 h 1677"/>
                <a:gd name="T36" fmla="*/ 92 w 1982"/>
                <a:gd name="T37" fmla="*/ 390 h 1677"/>
                <a:gd name="T38" fmla="*/ 321 w 1982"/>
                <a:gd name="T39" fmla="*/ 390 h 1677"/>
                <a:gd name="T40" fmla="*/ 92 w 1982"/>
                <a:gd name="T41" fmla="*/ 590 h 1677"/>
                <a:gd name="T42" fmla="*/ 92 w 1982"/>
                <a:gd name="T43" fmla="*/ 174 h 1677"/>
                <a:gd name="T44" fmla="*/ 171 w 1982"/>
                <a:gd name="T45" fmla="*/ 92 h 1677"/>
                <a:gd name="T46" fmla="*/ 92 w 1982"/>
                <a:gd name="T47" fmla="*/ 298 h 1677"/>
                <a:gd name="T48" fmla="*/ 536 w 1982"/>
                <a:gd name="T49" fmla="*/ 390 h 1677"/>
                <a:gd name="T50" fmla="*/ 748 w 1982"/>
                <a:gd name="T51" fmla="*/ 390 h 1677"/>
                <a:gd name="T52" fmla="*/ 367 w 1982"/>
                <a:gd name="T53" fmla="*/ 590 h 1677"/>
                <a:gd name="T54" fmla="*/ 598 w 1982"/>
                <a:gd name="T55" fmla="*/ 92 h 1677"/>
                <a:gd name="T56" fmla="*/ 753 w 1982"/>
                <a:gd name="T57" fmla="*/ 298 h 1677"/>
                <a:gd name="T58" fmla="*/ 387 w 1982"/>
                <a:gd name="T59" fmla="*/ 92 h 1677"/>
                <a:gd name="T60" fmla="*/ 963 w 1982"/>
                <a:gd name="T61" fmla="*/ 390 h 1677"/>
                <a:gd name="T62" fmla="*/ 1175 w 1982"/>
                <a:gd name="T63" fmla="*/ 390 h 1677"/>
                <a:gd name="T64" fmla="*/ 794 w 1982"/>
                <a:gd name="T65" fmla="*/ 590 h 1677"/>
                <a:gd name="T66" fmla="*/ 1025 w 1982"/>
                <a:gd name="T67" fmla="*/ 92 h 1677"/>
                <a:gd name="T68" fmla="*/ 1180 w 1982"/>
                <a:gd name="T69" fmla="*/ 298 h 1677"/>
                <a:gd name="T70" fmla="*/ 814 w 1982"/>
                <a:gd name="T71" fmla="*/ 92 h 1677"/>
                <a:gd name="T72" fmla="*/ 1390 w 1982"/>
                <a:gd name="T73" fmla="*/ 390 h 1677"/>
                <a:gd name="T74" fmla="*/ 1602 w 1982"/>
                <a:gd name="T75" fmla="*/ 390 h 1677"/>
                <a:gd name="T76" fmla="*/ 1221 w 1982"/>
                <a:gd name="T77" fmla="*/ 590 h 1677"/>
                <a:gd name="T78" fmla="*/ 1452 w 1982"/>
                <a:gd name="T79" fmla="*/ 92 h 1677"/>
                <a:gd name="T80" fmla="*/ 1607 w 1982"/>
                <a:gd name="T81" fmla="*/ 298 h 1677"/>
                <a:gd name="T82" fmla="*/ 1241 w 1982"/>
                <a:gd name="T83" fmla="*/ 92 h 1677"/>
                <a:gd name="T84" fmla="*/ 1809 w 1982"/>
                <a:gd name="T85" fmla="*/ 0 h 1677"/>
                <a:gd name="T86" fmla="*/ 174 w 1982"/>
                <a:gd name="T87" fmla="*/ 0 h 1677"/>
                <a:gd name="T88" fmla="*/ 0 w 1982"/>
                <a:gd name="T89" fmla="*/ 1476 h 1677"/>
                <a:gd name="T90" fmla="*/ 1809 w 1982"/>
                <a:gd name="T91" fmla="*/ 1677 h 1677"/>
                <a:gd name="T92" fmla="*/ 1982 w 1982"/>
                <a:gd name="T93" fmla="*/ 174 h 1677"/>
                <a:gd name="T94" fmla="*/ 317 w 1982"/>
                <a:gd name="T95" fmla="*/ 1182 h 1677"/>
                <a:gd name="T96" fmla="*/ 1566 w 1982"/>
                <a:gd name="T97" fmla="*/ 1182 h 1677"/>
                <a:gd name="T98" fmla="*/ 1566 w 1982"/>
                <a:gd name="T99" fmla="*/ 1091 h 1677"/>
                <a:gd name="T100" fmla="*/ 271 w 1982"/>
                <a:gd name="T101" fmla="*/ 1136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2" h="1677">
                  <a:moveTo>
                    <a:pt x="317" y="1406"/>
                  </a:moveTo>
                  <a:lnTo>
                    <a:pt x="317" y="1406"/>
                  </a:lnTo>
                  <a:lnTo>
                    <a:pt x="1091" y="1406"/>
                  </a:lnTo>
                  <a:cubicBezTo>
                    <a:pt x="1116" y="1406"/>
                    <a:pt x="1136" y="1385"/>
                    <a:pt x="1136" y="1360"/>
                  </a:cubicBezTo>
                  <a:cubicBezTo>
                    <a:pt x="1136" y="1335"/>
                    <a:pt x="1116" y="1314"/>
                    <a:pt x="1091" y="1314"/>
                  </a:cubicBezTo>
                  <a:lnTo>
                    <a:pt x="317" y="1314"/>
                  </a:lnTo>
                  <a:cubicBezTo>
                    <a:pt x="291" y="1314"/>
                    <a:pt x="271" y="1335"/>
                    <a:pt x="271" y="1360"/>
                  </a:cubicBezTo>
                  <a:cubicBezTo>
                    <a:pt x="271" y="1385"/>
                    <a:pt x="291" y="1406"/>
                    <a:pt x="317" y="1406"/>
                  </a:cubicBezTo>
                  <a:close/>
                  <a:moveTo>
                    <a:pt x="317" y="959"/>
                  </a:moveTo>
                  <a:lnTo>
                    <a:pt x="317" y="959"/>
                  </a:lnTo>
                  <a:lnTo>
                    <a:pt x="1685" y="959"/>
                  </a:lnTo>
                  <a:cubicBezTo>
                    <a:pt x="1710" y="959"/>
                    <a:pt x="1730" y="938"/>
                    <a:pt x="1730" y="913"/>
                  </a:cubicBezTo>
                  <a:cubicBezTo>
                    <a:pt x="1730" y="888"/>
                    <a:pt x="1710" y="867"/>
                    <a:pt x="1685" y="867"/>
                  </a:cubicBezTo>
                  <a:lnTo>
                    <a:pt x="317" y="867"/>
                  </a:lnTo>
                  <a:cubicBezTo>
                    <a:pt x="291" y="867"/>
                    <a:pt x="271" y="888"/>
                    <a:pt x="271" y="913"/>
                  </a:cubicBezTo>
                  <a:cubicBezTo>
                    <a:pt x="271" y="938"/>
                    <a:pt x="291" y="959"/>
                    <a:pt x="317" y="959"/>
                  </a:cubicBezTo>
                  <a:close/>
                  <a:moveTo>
                    <a:pt x="1891" y="298"/>
                  </a:moveTo>
                  <a:lnTo>
                    <a:pt x="1891" y="298"/>
                  </a:lnTo>
                  <a:lnTo>
                    <a:pt x="1822" y="298"/>
                  </a:lnTo>
                  <a:lnTo>
                    <a:pt x="1668" y="92"/>
                  </a:lnTo>
                  <a:lnTo>
                    <a:pt x="1809" y="92"/>
                  </a:lnTo>
                  <a:cubicBezTo>
                    <a:pt x="1854" y="92"/>
                    <a:pt x="1891" y="129"/>
                    <a:pt x="1891" y="174"/>
                  </a:cubicBezTo>
                  <a:lnTo>
                    <a:pt x="1891" y="298"/>
                  </a:lnTo>
                  <a:close/>
                  <a:moveTo>
                    <a:pt x="1891" y="590"/>
                  </a:moveTo>
                  <a:lnTo>
                    <a:pt x="1891" y="590"/>
                  </a:lnTo>
                  <a:lnTo>
                    <a:pt x="1648" y="590"/>
                  </a:lnTo>
                  <a:lnTo>
                    <a:pt x="1817" y="390"/>
                  </a:lnTo>
                  <a:lnTo>
                    <a:pt x="1891" y="390"/>
                  </a:lnTo>
                  <a:lnTo>
                    <a:pt x="1891" y="590"/>
                  </a:lnTo>
                  <a:close/>
                  <a:moveTo>
                    <a:pt x="1891" y="1476"/>
                  </a:moveTo>
                  <a:lnTo>
                    <a:pt x="1891" y="1476"/>
                  </a:lnTo>
                  <a:cubicBezTo>
                    <a:pt x="1891" y="1574"/>
                    <a:pt x="1847" y="1586"/>
                    <a:pt x="1809" y="1586"/>
                  </a:cubicBezTo>
                  <a:lnTo>
                    <a:pt x="174" y="1586"/>
                  </a:lnTo>
                  <a:cubicBezTo>
                    <a:pt x="136" y="1586"/>
                    <a:pt x="92" y="1574"/>
                    <a:pt x="92" y="1476"/>
                  </a:cubicBezTo>
                  <a:lnTo>
                    <a:pt x="92" y="682"/>
                  </a:lnTo>
                  <a:lnTo>
                    <a:pt x="1891" y="682"/>
                  </a:lnTo>
                  <a:lnTo>
                    <a:pt x="1891" y="1476"/>
                  </a:lnTo>
                  <a:close/>
                  <a:moveTo>
                    <a:pt x="92" y="390"/>
                  </a:moveTo>
                  <a:lnTo>
                    <a:pt x="92" y="390"/>
                  </a:lnTo>
                  <a:lnTo>
                    <a:pt x="321" y="390"/>
                  </a:lnTo>
                  <a:lnTo>
                    <a:pt x="152" y="590"/>
                  </a:lnTo>
                  <a:lnTo>
                    <a:pt x="92" y="590"/>
                  </a:lnTo>
                  <a:lnTo>
                    <a:pt x="92" y="390"/>
                  </a:lnTo>
                  <a:close/>
                  <a:moveTo>
                    <a:pt x="92" y="174"/>
                  </a:moveTo>
                  <a:lnTo>
                    <a:pt x="92" y="174"/>
                  </a:lnTo>
                  <a:cubicBezTo>
                    <a:pt x="92" y="130"/>
                    <a:pt x="127" y="93"/>
                    <a:pt x="171" y="92"/>
                  </a:cubicBezTo>
                  <a:lnTo>
                    <a:pt x="326" y="298"/>
                  </a:lnTo>
                  <a:lnTo>
                    <a:pt x="92" y="298"/>
                  </a:lnTo>
                  <a:lnTo>
                    <a:pt x="92" y="174"/>
                  </a:lnTo>
                  <a:close/>
                  <a:moveTo>
                    <a:pt x="536" y="390"/>
                  </a:moveTo>
                  <a:lnTo>
                    <a:pt x="536" y="390"/>
                  </a:lnTo>
                  <a:lnTo>
                    <a:pt x="748" y="390"/>
                  </a:lnTo>
                  <a:lnTo>
                    <a:pt x="579" y="590"/>
                  </a:lnTo>
                  <a:lnTo>
                    <a:pt x="367" y="590"/>
                  </a:lnTo>
                  <a:lnTo>
                    <a:pt x="536" y="390"/>
                  </a:lnTo>
                  <a:close/>
                  <a:moveTo>
                    <a:pt x="598" y="92"/>
                  </a:moveTo>
                  <a:lnTo>
                    <a:pt x="598" y="92"/>
                  </a:lnTo>
                  <a:lnTo>
                    <a:pt x="753" y="298"/>
                  </a:lnTo>
                  <a:lnTo>
                    <a:pt x="541" y="298"/>
                  </a:lnTo>
                  <a:lnTo>
                    <a:pt x="387" y="92"/>
                  </a:lnTo>
                  <a:lnTo>
                    <a:pt x="598" y="92"/>
                  </a:lnTo>
                  <a:close/>
                  <a:moveTo>
                    <a:pt x="963" y="390"/>
                  </a:moveTo>
                  <a:lnTo>
                    <a:pt x="963" y="390"/>
                  </a:lnTo>
                  <a:lnTo>
                    <a:pt x="1175" y="390"/>
                  </a:lnTo>
                  <a:lnTo>
                    <a:pt x="1006" y="590"/>
                  </a:lnTo>
                  <a:lnTo>
                    <a:pt x="794" y="590"/>
                  </a:lnTo>
                  <a:lnTo>
                    <a:pt x="963" y="390"/>
                  </a:lnTo>
                  <a:close/>
                  <a:moveTo>
                    <a:pt x="1025" y="92"/>
                  </a:moveTo>
                  <a:lnTo>
                    <a:pt x="1025" y="92"/>
                  </a:lnTo>
                  <a:lnTo>
                    <a:pt x="1180" y="298"/>
                  </a:lnTo>
                  <a:lnTo>
                    <a:pt x="968" y="298"/>
                  </a:lnTo>
                  <a:lnTo>
                    <a:pt x="814" y="92"/>
                  </a:lnTo>
                  <a:lnTo>
                    <a:pt x="1025" y="92"/>
                  </a:lnTo>
                  <a:close/>
                  <a:moveTo>
                    <a:pt x="1390" y="390"/>
                  </a:moveTo>
                  <a:lnTo>
                    <a:pt x="1390" y="390"/>
                  </a:lnTo>
                  <a:lnTo>
                    <a:pt x="1602" y="390"/>
                  </a:lnTo>
                  <a:lnTo>
                    <a:pt x="1433" y="590"/>
                  </a:lnTo>
                  <a:lnTo>
                    <a:pt x="1221" y="590"/>
                  </a:lnTo>
                  <a:lnTo>
                    <a:pt x="1390" y="390"/>
                  </a:lnTo>
                  <a:close/>
                  <a:moveTo>
                    <a:pt x="1452" y="92"/>
                  </a:moveTo>
                  <a:lnTo>
                    <a:pt x="1452" y="92"/>
                  </a:lnTo>
                  <a:lnTo>
                    <a:pt x="1607" y="298"/>
                  </a:lnTo>
                  <a:lnTo>
                    <a:pt x="1395" y="298"/>
                  </a:lnTo>
                  <a:lnTo>
                    <a:pt x="1241" y="92"/>
                  </a:lnTo>
                  <a:lnTo>
                    <a:pt x="1452" y="92"/>
                  </a:lnTo>
                  <a:close/>
                  <a:moveTo>
                    <a:pt x="1809" y="0"/>
                  </a:moveTo>
                  <a:lnTo>
                    <a:pt x="1809" y="0"/>
                  </a:lnTo>
                  <a:lnTo>
                    <a:pt x="174" y="0"/>
                  </a:lnTo>
                  <a:cubicBezTo>
                    <a:pt x="78" y="0"/>
                    <a:pt x="0" y="78"/>
                    <a:pt x="0" y="174"/>
                  </a:cubicBezTo>
                  <a:lnTo>
                    <a:pt x="0" y="1476"/>
                  </a:lnTo>
                  <a:cubicBezTo>
                    <a:pt x="0" y="1602"/>
                    <a:pt x="65" y="1677"/>
                    <a:pt x="174" y="1677"/>
                  </a:cubicBezTo>
                  <a:lnTo>
                    <a:pt x="1809" y="1677"/>
                  </a:lnTo>
                  <a:cubicBezTo>
                    <a:pt x="1917" y="1677"/>
                    <a:pt x="1982" y="1602"/>
                    <a:pt x="1982" y="1476"/>
                  </a:cubicBezTo>
                  <a:lnTo>
                    <a:pt x="1982" y="174"/>
                  </a:lnTo>
                  <a:cubicBezTo>
                    <a:pt x="1982" y="78"/>
                    <a:pt x="1904" y="0"/>
                    <a:pt x="1809" y="0"/>
                  </a:cubicBezTo>
                  <a:close/>
                  <a:moveTo>
                    <a:pt x="317" y="1182"/>
                  </a:moveTo>
                  <a:lnTo>
                    <a:pt x="317" y="1182"/>
                  </a:lnTo>
                  <a:lnTo>
                    <a:pt x="1566" y="1182"/>
                  </a:lnTo>
                  <a:cubicBezTo>
                    <a:pt x="1591" y="1182"/>
                    <a:pt x="1612" y="1162"/>
                    <a:pt x="1612" y="1136"/>
                  </a:cubicBezTo>
                  <a:cubicBezTo>
                    <a:pt x="1612" y="1111"/>
                    <a:pt x="1591" y="1091"/>
                    <a:pt x="1566" y="1091"/>
                  </a:cubicBezTo>
                  <a:lnTo>
                    <a:pt x="317" y="1091"/>
                  </a:lnTo>
                  <a:cubicBezTo>
                    <a:pt x="291" y="1091"/>
                    <a:pt x="271" y="1111"/>
                    <a:pt x="271" y="1136"/>
                  </a:cubicBezTo>
                  <a:cubicBezTo>
                    <a:pt x="271" y="1162"/>
                    <a:pt x="291" y="1182"/>
                    <a:pt x="317" y="1182"/>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sp>
        <p:nvSpPr>
          <p:cNvPr id="25" name="Text Placeholder 38"/>
          <p:cNvSpPr txBox="1">
            <a:spLocks/>
          </p:cNvSpPr>
          <p:nvPr/>
        </p:nvSpPr>
        <p:spPr>
          <a:xfrm>
            <a:off x="453044" y="896791"/>
            <a:ext cx="1764602" cy="595548"/>
          </a:xfrm>
          <a:prstGeom prst="rect">
            <a:avLst/>
          </a:prstGeom>
        </p:spPr>
        <p:txBody>
          <a:bodyPr wrap="square" anchor="b" anchorCtr="0">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96%</a:t>
            </a:r>
          </a:p>
        </p:txBody>
      </p:sp>
      <p:sp>
        <p:nvSpPr>
          <p:cNvPr id="26" name="Text Placeholder 65"/>
          <p:cNvSpPr txBox="1">
            <a:spLocks/>
          </p:cNvSpPr>
          <p:nvPr/>
        </p:nvSpPr>
        <p:spPr>
          <a:xfrm>
            <a:off x="453044" y="1340528"/>
            <a:ext cx="1764602" cy="288028"/>
          </a:xfrm>
          <a:prstGeom prst="rect">
            <a:avLst/>
          </a:prstGeom>
        </p:spPr>
        <p:txBody>
          <a:bodyPr>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社交平台多媒体</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 Placeholder 38"/>
          <p:cNvSpPr txBox="1">
            <a:spLocks/>
          </p:cNvSpPr>
          <p:nvPr/>
        </p:nvSpPr>
        <p:spPr>
          <a:xfrm>
            <a:off x="6058357" y="4193987"/>
            <a:ext cx="1764602" cy="595548"/>
          </a:xfrm>
          <a:prstGeom prst="rect">
            <a:avLst/>
          </a:prstGeom>
        </p:spPr>
        <p:txBody>
          <a:bodyPr wrap="square" anchor="b" anchorCtr="0">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74%</a:t>
            </a:r>
          </a:p>
        </p:txBody>
      </p:sp>
      <p:sp>
        <p:nvSpPr>
          <p:cNvPr id="29" name="Text Placeholder 65"/>
          <p:cNvSpPr txBox="1">
            <a:spLocks/>
          </p:cNvSpPr>
          <p:nvPr/>
        </p:nvSpPr>
        <p:spPr>
          <a:xfrm>
            <a:off x="6058356" y="4637724"/>
            <a:ext cx="1764602" cy="288028"/>
          </a:xfrm>
          <a:prstGeom prst="rect">
            <a:avLst/>
          </a:prstGeom>
        </p:spPr>
        <p:txBody>
          <a:bodyPr>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搜索引擎</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38"/>
          <p:cNvSpPr txBox="1">
            <a:spLocks/>
          </p:cNvSpPr>
          <p:nvPr/>
        </p:nvSpPr>
        <p:spPr>
          <a:xfrm>
            <a:off x="457012" y="2550245"/>
            <a:ext cx="1175793" cy="595548"/>
          </a:xfrm>
          <a:prstGeom prst="rect">
            <a:avLst/>
          </a:prstGeom>
        </p:spPr>
        <p:txBody>
          <a:bodyPr wrap="square" anchor="b" anchorCtr="0">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69%</a:t>
            </a:r>
          </a:p>
        </p:txBody>
      </p:sp>
      <p:sp>
        <p:nvSpPr>
          <p:cNvPr id="36" name="Text Placeholder 65"/>
          <p:cNvSpPr txBox="1">
            <a:spLocks/>
          </p:cNvSpPr>
          <p:nvPr/>
        </p:nvSpPr>
        <p:spPr>
          <a:xfrm>
            <a:off x="457012" y="2993982"/>
            <a:ext cx="1175793" cy="288028"/>
          </a:xfrm>
          <a:prstGeom prst="rect">
            <a:avLst/>
          </a:prstGeom>
        </p:spPr>
        <p:txBody>
          <a:bodyPr wrap="square">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娱乐游戏</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38"/>
          <p:cNvSpPr txBox="1">
            <a:spLocks/>
          </p:cNvSpPr>
          <p:nvPr/>
        </p:nvSpPr>
        <p:spPr>
          <a:xfrm>
            <a:off x="6868203" y="917431"/>
            <a:ext cx="1764602" cy="595548"/>
          </a:xfrm>
          <a:prstGeom prst="rect">
            <a:avLst/>
          </a:prstGeom>
        </p:spPr>
        <p:txBody>
          <a:bodyPr wrap="square" anchor="b" anchorCtr="0">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83%</a:t>
            </a:r>
          </a:p>
        </p:txBody>
      </p:sp>
      <p:sp>
        <p:nvSpPr>
          <p:cNvPr id="39" name="Text Placeholder 65"/>
          <p:cNvSpPr txBox="1">
            <a:spLocks/>
          </p:cNvSpPr>
          <p:nvPr/>
        </p:nvSpPr>
        <p:spPr>
          <a:xfrm>
            <a:off x="6868203" y="1361168"/>
            <a:ext cx="1764602" cy="288028"/>
          </a:xfrm>
          <a:prstGeom prst="rect">
            <a:avLst/>
          </a:prstGeom>
        </p:spPr>
        <p:txBody>
          <a:bodyPr>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音乐</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38"/>
          <p:cNvSpPr txBox="1">
            <a:spLocks/>
          </p:cNvSpPr>
          <p:nvPr/>
        </p:nvSpPr>
        <p:spPr>
          <a:xfrm>
            <a:off x="7579229" y="1968155"/>
            <a:ext cx="1174246" cy="595548"/>
          </a:xfrm>
          <a:prstGeom prst="rect">
            <a:avLst/>
          </a:prstGeom>
        </p:spPr>
        <p:txBody>
          <a:bodyPr wrap="square" anchor="b" anchorCtr="0">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spc="-15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61%</a:t>
            </a:r>
          </a:p>
        </p:txBody>
      </p:sp>
      <p:sp>
        <p:nvSpPr>
          <p:cNvPr id="44" name="Text Placeholder 65"/>
          <p:cNvSpPr txBox="1">
            <a:spLocks/>
          </p:cNvSpPr>
          <p:nvPr/>
        </p:nvSpPr>
        <p:spPr>
          <a:xfrm>
            <a:off x="7579229" y="2411892"/>
            <a:ext cx="1174246" cy="288028"/>
          </a:xfrm>
          <a:prstGeom prst="rect">
            <a:avLst/>
          </a:prstGeom>
        </p:spPr>
        <p:txBody>
          <a:bodyPr wrap="square">
            <a:spAutoFit/>
          </a:bodyPr>
          <a:lstStyle>
            <a:lvl1pPr marL="173038"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1pPr>
            <a:lvl2pPr marL="346075" indent="-173038" algn="l" defTabSz="457200" rtl="0" eaLnBrk="1" latinLnBrk="0" hangingPunct="1">
              <a:lnSpc>
                <a:spcPct val="89000"/>
              </a:lnSpc>
              <a:spcBef>
                <a:spcPts val="1100"/>
              </a:spcBef>
              <a:buClrTx/>
              <a:buFont typeface="Arial"/>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a:buChar char="•"/>
              <a:defRPr sz="1600" b="0" i="0" kern="1200" spc="-20">
                <a:solidFill>
                  <a:schemeClr val="bg1"/>
                </a:solidFill>
                <a:latin typeface="Gotham Book"/>
                <a:ea typeface="+mn-ea"/>
                <a:cs typeface="Gotham Book"/>
              </a:defRPr>
            </a:lvl3pPr>
            <a:lvl4pPr marL="690563" indent="-173038"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4pPr>
            <a:lvl5pPr marL="854075" indent="-163513" algn="l" defTabSz="457200" rtl="0" eaLnBrk="1" latinLnBrk="0" hangingPunct="1">
              <a:lnSpc>
                <a:spcPct val="89000"/>
              </a:lnSpc>
              <a:spcBef>
                <a:spcPts val="1100"/>
              </a:spcBef>
              <a:buClrTx/>
              <a:buFont typeface="Arial"/>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视频</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1509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allOve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0" grpId="0" animBg="1"/>
      <p:bldP spid="37" grpId="0" animBg="1"/>
      <p:bldP spid="42" grpId="0" animBg="1"/>
      <p:bldP spid="25" grpId="0"/>
      <p:bldP spid="26" grpId="0"/>
      <p:bldP spid="28" grpId="0"/>
      <p:bldP spid="29" grpId="0"/>
      <p:bldP spid="35" grpId="0"/>
      <p:bldP spid="36" grpId="0"/>
      <p:bldP spid="38" grpId="0"/>
      <p:bldP spid="39"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454437" y="1563638"/>
            <a:ext cx="1197175" cy="11971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sp>
        <p:nvSpPr>
          <p:cNvPr id="31" name="TextBox 30"/>
          <p:cNvSpPr txBox="1"/>
          <p:nvPr/>
        </p:nvSpPr>
        <p:spPr>
          <a:xfrm>
            <a:off x="2411760" y="1822632"/>
            <a:ext cx="1257356" cy="677108"/>
          </a:xfrm>
          <a:prstGeom prst="rect">
            <a:avLst/>
          </a:prstGeom>
          <a:noFill/>
        </p:spPr>
        <p:txBody>
          <a:bodyPr wrap="square" lIns="0" tIns="0" rIns="0" bIns="0" rtlCol="0">
            <a:spAutoFit/>
          </a:bodyPr>
          <a:lstStyle/>
          <a:p>
            <a:pPr algn="ctr"/>
            <a:r>
              <a:rPr lang="zh-CN" altLang="en-US" sz="4400" b="1" dirty="0">
                <a:solidFill>
                  <a:srgbClr val="4E80BB"/>
                </a:solidFill>
                <a:latin typeface="微软雅黑" pitchFamily="34" charset="-122"/>
                <a:ea typeface="微软雅黑" pitchFamily="34" charset="-122"/>
              </a:rPr>
              <a:t>谢</a:t>
            </a:r>
          </a:p>
        </p:txBody>
      </p:sp>
      <p:grpSp>
        <p:nvGrpSpPr>
          <p:cNvPr id="32" name="组合 31"/>
          <p:cNvGrpSpPr/>
          <p:nvPr/>
        </p:nvGrpSpPr>
        <p:grpSpPr>
          <a:xfrm>
            <a:off x="3462549" y="1563638"/>
            <a:ext cx="1197175" cy="119717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sp>
        <p:nvSpPr>
          <p:cNvPr id="36" name="TextBox 35"/>
          <p:cNvSpPr txBox="1"/>
          <p:nvPr/>
        </p:nvSpPr>
        <p:spPr>
          <a:xfrm>
            <a:off x="3419872" y="1822632"/>
            <a:ext cx="1257356" cy="677108"/>
          </a:xfrm>
          <a:prstGeom prst="rect">
            <a:avLst/>
          </a:prstGeom>
          <a:noFill/>
        </p:spPr>
        <p:txBody>
          <a:bodyPr wrap="square" lIns="0" tIns="0" rIns="0" bIns="0" rtlCol="0">
            <a:spAutoFit/>
          </a:bodyPr>
          <a:lstStyle/>
          <a:p>
            <a:pPr algn="ctr"/>
            <a:r>
              <a:rPr lang="zh-CN" altLang="en-US" sz="4400" b="1" dirty="0">
                <a:solidFill>
                  <a:srgbClr val="4E80BB"/>
                </a:solidFill>
                <a:latin typeface="微软雅黑" pitchFamily="34" charset="-122"/>
                <a:ea typeface="微软雅黑" pitchFamily="34" charset="-122"/>
              </a:rPr>
              <a:t>谢</a:t>
            </a:r>
          </a:p>
        </p:txBody>
      </p:sp>
      <p:grpSp>
        <p:nvGrpSpPr>
          <p:cNvPr id="37" name="组合 36"/>
          <p:cNvGrpSpPr/>
          <p:nvPr/>
        </p:nvGrpSpPr>
        <p:grpSpPr>
          <a:xfrm>
            <a:off x="4398652" y="1563638"/>
            <a:ext cx="1197175" cy="119717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sp>
        <p:nvSpPr>
          <p:cNvPr id="46" name="TextBox 45"/>
          <p:cNvSpPr txBox="1"/>
          <p:nvPr/>
        </p:nvSpPr>
        <p:spPr>
          <a:xfrm>
            <a:off x="4355976" y="1822632"/>
            <a:ext cx="1257356" cy="677108"/>
          </a:xfrm>
          <a:prstGeom prst="rect">
            <a:avLst/>
          </a:prstGeom>
          <a:noFill/>
        </p:spPr>
        <p:txBody>
          <a:bodyPr wrap="square" lIns="0" tIns="0" rIns="0" bIns="0" rtlCol="0">
            <a:spAutoFit/>
          </a:bodyPr>
          <a:lstStyle/>
          <a:p>
            <a:pPr algn="ctr"/>
            <a:r>
              <a:rPr lang="zh-CN" altLang="en-US" sz="4400" b="1" dirty="0">
                <a:solidFill>
                  <a:srgbClr val="4E80BB"/>
                </a:solidFill>
                <a:latin typeface="微软雅黑" pitchFamily="34" charset="-122"/>
                <a:ea typeface="微软雅黑" pitchFamily="34" charset="-122"/>
              </a:rPr>
              <a:t>观</a:t>
            </a:r>
          </a:p>
        </p:txBody>
      </p:sp>
      <p:grpSp>
        <p:nvGrpSpPr>
          <p:cNvPr id="47" name="组合 46"/>
          <p:cNvGrpSpPr/>
          <p:nvPr/>
        </p:nvGrpSpPr>
        <p:grpSpPr>
          <a:xfrm>
            <a:off x="5406765" y="1563638"/>
            <a:ext cx="1197175" cy="119717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sp>
        <p:nvSpPr>
          <p:cNvPr id="50" name="TextBox 49"/>
          <p:cNvSpPr txBox="1"/>
          <p:nvPr/>
        </p:nvSpPr>
        <p:spPr>
          <a:xfrm>
            <a:off x="5364088" y="1822632"/>
            <a:ext cx="1257356" cy="677108"/>
          </a:xfrm>
          <a:prstGeom prst="rect">
            <a:avLst/>
          </a:prstGeom>
          <a:noFill/>
        </p:spPr>
        <p:txBody>
          <a:bodyPr wrap="square" lIns="0" tIns="0" rIns="0" bIns="0" rtlCol="0">
            <a:spAutoFit/>
          </a:bodyPr>
          <a:lstStyle/>
          <a:p>
            <a:pPr algn="ctr"/>
            <a:r>
              <a:rPr lang="zh-CN" altLang="en-US" sz="4400" b="1" dirty="0">
                <a:solidFill>
                  <a:srgbClr val="4E80BB"/>
                </a:solidFill>
                <a:latin typeface="微软雅黑" pitchFamily="34" charset="-122"/>
                <a:ea typeface="微软雅黑" pitchFamily="34" charset="-122"/>
              </a:rPr>
              <a:t>赏</a:t>
            </a:r>
          </a:p>
        </p:txBody>
      </p:sp>
      <p:sp>
        <p:nvSpPr>
          <p:cNvPr id="51" name="TextBox 50"/>
          <p:cNvSpPr txBox="1"/>
          <p:nvPr/>
        </p:nvSpPr>
        <p:spPr>
          <a:xfrm>
            <a:off x="3448010" y="3395194"/>
            <a:ext cx="2276118" cy="184666"/>
          </a:xfrm>
          <a:prstGeom prst="rect">
            <a:avLst/>
          </a:prstGeom>
          <a:noFill/>
        </p:spPr>
        <p:txBody>
          <a:bodyPr wrap="square" lIns="0" tIns="0" rIns="0" bIns="0" rtlCol="0">
            <a:spAutoFit/>
          </a:bodyPr>
          <a:lstStyle/>
          <a:p>
            <a:r>
              <a:rPr lang="zh-CN" altLang="en-US" sz="1200" dirty="0">
                <a:latin typeface="微软雅黑" pitchFamily="34" charset="-122"/>
                <a:ea typeface="微软雅黑" pitchFamily="34" charset="-122"/>
              </a:rPr>
              <a:t>汇报人：</a:t>
            </a:r>
            <a:r>
              <a:rPr lang="en-US" altLang="zh-CN" sz="1200" dirty="0">
                <a:latin typeface="微软雅黑" pitchFamily="34" charset="-122"/>
                <a:ea typeface="微软雅黑" pitchFamily="34" charset="-122"/>
              </a:rPr>
              <a:t>XXX  </a:t>
            </a:r>
            <a:r>
              <a:rPr lang="zh-CN" altLang="en-US" sz="1200" dirty="0">
                <a:latin typeface="微软雅黑" pitchFamily="34" charset="-122"/>
                <a:ea typeface="微软雅黑" pitchFamily="34" charset="-122"/>
              </a:rPr>
              <a:t>汇报时间：</a:t>
            </a:r>
            <a:r>
              <a:rPr lang="en-US" altLang="zh-CN" sz="1200" dirty="0">
                <a:latin typeface="微软雅黑" pitchFamily="34" charset="-122"/>
                <a:ea typeface="微软雅黑" pitchFamily="34" charset="-122"/>
              </a:rPr>
              <a:t>XXXX</a:t>
            </a:r>
            <a:endParaRPr lang="zh-CN" altLang="en-US" sz="1200" dirty="0">
              <a:latin typeface="微软雅黑" pitchFamily="34" charset="-122"/>
              <a:ea typeface="微软雅黑" pitchFamily="34" charset="-122"/>
            </a:endParaRPr>
          </a:p>
        </p:txBody>
      </p:sp>
      <p:grpSp>
        <p:nvGrpSpPr>
          <p:cNvPr id="53" name="Group 7"/>
          <p:cNvGrpSpPr>
            <a:grpSpLocks/>
          </p:cNvGrpSpPr>
          <p:nvPr/>
        </p:nvGrpSpPr>
        <p:grpSpPr bwMode="auto">
          <a:xfrm>
            <a:off x="2771800" y="3865982"/>
            <a:ext cx="361950" cy="361950"/>
            <a:chOff x="0" y="0"/>
            <a:chExt cx="965499" cy="965499"/>
          </a:xfrm>
        </p:grpSpPr>
        <p:sp>
          <p:nvSpPr>
            <p:cNvPr id="54" name="AutoShape 8" descr="tile_paper_medgray.png"/>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5" name="AutoShape 9"/>
            <p:cNvSpPr>
              <a:spLocks/>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6" name="Group 10"/>
          <p:cNvGrpSpPr>
            <a:grpSpLocks/>
          </p:cNvGrpSpPr>
          <p:nvPr/>
        </p:nvGrpSpPr>
        <p:grpSpPr bwMode="auto">
          <a:xfrm>
            <a:off x="3398664" y="3865982"/>
            <a:ext cx="361950" cy="361950"/>
            <a:chOff x="0" y="0"/>
            <a:chExt cx="965499" cy="965499"/>
          </a:xfrm>
        </p:grpSpPr>
        <p:sp>
          <p:nvSpPr>
            <p:cNvPr id="57" name="AutoShape 11"/>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8" name="AutoShape 12"/>
            <p:cNvSpPr>
              <a:spLocks/>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9" name="Group 13"/>
          <p:cNvGrpSpPr>
            <a:grpSpLocks/>
          </p:cNvGrpSpPr>
          <p:nvPr/>
        </p:nvGrpSpPr>
        <p:grpSpPr bwMode="auto">
          <a:xfrm>
            <a:off x="4054698" y="3865982"/>
            <a:ext cx="362546" cy="361950"/>
            <a:chOff x="0" y="0"/>
            <a:chExt cx="965499" cy="965499"/>
          </a:xfrm>
        </p:grpSpPr>
        <p:sp>
          <p:nvSpPr>
            <p:cNvPr id="60" name="AutoShape 14"/>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1" name="AutoShape 15"/>
            <p:cNvSpPr>
              <a:spLocks/>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2" name="Group 16"/>
          <p:cNvGrpSpPr>
            <a:grpSpLocks/>
          </p:cNvGrpSpPr>
          <p:nvPr/>
        </p:nvGrpSpPr>
        <p:grpSpPr bwMode="auto">
          <a:xfrm>
            <a:off x="4663704" y="3865982"/>
            <a:ext cx="361950" cy="361950"/>
            <a:chOff x="0" y="0"/>
            <a:chExt cx="965499" cy="965499"/>
          </a:xfrm>
        </p:grpSpPr>
        <p:sp>
          <p:nvSpPr>
            <p:cNvPr id="63" name="AutoShape 17"/>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4" name="AutoShape 18"/>
            <p:cNvSpPr>
              <a:spLocks/>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5" name="Group 19"/>
          <p:cNvGrpSpPr>
            <a:grpSpLocks/>
          </p:cNvGrpSpPr>
          <p:nvPr/>
        </p:nvGrpSpPr>
        <p:grpSpPr bwMode="auto">
          <a:xfrm>
            <a:off x="5320333" y="3865982"/>
            <a:ext cx="361950" cy="361950"/>
            <a:chOff x="0" y="0"/>
            <a:chExt cx="965499" cy="965499"/>
          </a:xfrm>
        </p:grpSpPr>
        <p:sp>
          <p:nvSpPr>
            <p:cNvPr id="66" name="AutoShape 20"/>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7" name="AutoShape 21"/>
            <p:cNvSpPr>
              <a:spLocks/>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8" name="Group 22"/>
          <p:cNvGrpSpPr>
            <a:grpSpLocks/>
          </p:cNvGrpSpPr>
          <p:nvPr/>
        </p:nvGrpSpPr>
        <p:grpSpPr bwMode="auto">
          <a:xfrm>
            <a:off x="5976367" y="3865982"/>
            <a:ext cx="361950" cy="361950"/>
            <a:chOff x="0" y="0"/>
            <a:chExt cx="965499" cy="965499"/>
          </a:xfrm>
        </p:grpSpPr>
        <p:sp>
          <p:nvSpPr>
            <p:cNvPr id="69" name="AutoShape 23"/>
            <p:cNvSpPr>
              <a:spLocks/>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70" name="AutoShape 24"/>
            <p:cNvSpPr>
              <a:spLocks/>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ustDataLst>
      <p:tags r:id="rId1"/>
    </p:custDataLst>
    <p:extLst>
      <p:ext uri="{BB962C8B-B14F-4D97-AF65-F5344CB8AC3E}">
        <p14:creationId xmlns:p14="http://schemas.microsoft.com/office/powerpoint/2010/main" val="1228628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
        <p15:prstTrans prst="fractur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anim calcmode="lin" valueType="num">
                                      <p:cBhvr>
                                        <p:cTn id="10" dur="500" fill="hold"/>
                                        <p:tgtEl>
                                          <p:spTgt spid="28"/>
                                        </p:tgtEl>
                                        <p:attrNameLst>
                                          <p:attrName>ppt_x</p:attrName>
                                        </p:attrNameLst>
                                      </p:cBhvr>
                                      <p:tavLst>
                                        <p:tav tm="0">
                                          <p:val>
                                            <p:fltVal val="0.5"/>
                                          </p:val>
                                        </p:tav>
                                        <p:tav tm="100000">
                                          <p:val>
                                            <p:strVal val="#ppt_x"/>
                                          </p:val>
                                        </p:tav>
                                      </p:tavLst>
                                    </p:anim>
                                    <p:anim calcmode="lin" valueType="num">
                                      <p:cBhvr>
                                        <p:cTn id="11" dur="500" fill="hold"/>
                                        <p:tgtEl>
                                          <p:spTgt spid="2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fltVal val="0.5"/>
                                          </p:val>
                                        </p:tav>
                                        <p:tav tm="100000">
                                          <p:val>
                                            <p:strVal val="#ppt_x"/>
                                          </p:val>
                                        </p:tav>
                                      </p:tavLst>
                                    </p:anim>
                                    <p:anim calcmode="lin" valueType="num">
                                      <p:cBhvr>
                                        <p:cTn id="25" dur="500" fill="hold"/>
                                        <p:tgtEl>
                                          <p:spTgt spid="3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fltVal val="0.5"/>
                                          </p:val>
                                        </p:tav>
                                        <p:tav tm="100000">
                                          <p:val>
                                            <p:strVal val="#ppt_x"/>
                                          </p:val>
                                        </p:tav>
                                      </p:tavLst>
                                    </p:anim>
                                    <p:anim calcmode="lin" valueType="num">
                                      <p:cBhvr>
                                        <p:cTn id="32" dur="500" fill="hold"/>
                                        <p:tgtEl>
                                          <p:spTgt spid="47"/>
                                        </p:tgtEl>
                                        <p:attrNameLst>
                                          <p:attrName>ppt_y</p:attrName>
                                        </p:attrNameLst>
                                      </p:cBhvr>
                                      <p:tavLst>
                                        <p:tav tm="0">
                                          <p:val>
                                            <p:fltVal val="0.5"/>
                                          </p:val>
                                        </p:tav>
                                        <p:tav tm="100000">
                                          <p:val>
                                            <p:strVal val="#ppt_y"/>
                                          </p:val>
                                        </p:tav>
                                      </p:tavLst>
                                    </p:anim>
                                  </p:childTnLst>
                                </p:cTn>
                              </p:par>
                            </p:childTnLst>
                          </p:cTn>
                        </p:par>
                        <p:par>
                          <p:cTn id="33" fill="hold">
                            <p:stCondLst>
                              <p:cond delay="125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anim calcmode="lin" valueType="num">
                                      <p:cBhvr>
                                        <p:cTn id="37" dur="500" fill="hold"/>
                                        <p:tgtEl>
                                          <p:spTgt spid="31"/>
                                        </p:tgtEl>
                                        <p:attrNameLst>
                                          <p:attrName>ppt_x</p:attrName>
                                        </p:attrNameLst>
                                      </p:cBhvr>
                                      <p:tavLst>
                                        <p:tav tm="0">
                                          <p:val>
                                            <p:strVal val="#ppt_x"/>
                                          </p:val>
                                        </p:tav>
                                        <p:tav tm="100000">
                                          <p:val>
                                            <p:strVal val="#ppt_x"/>
                                          </p:val>
                                        </p:tav>
                                      </p:tavLst>
                                    </p:anim>
                                    <p:anim calcmode="lin" valueType="num">
                                      <p:cBhvr>
                                        <p:cTn id="38" dur="5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5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anim calcmode="lin" valueType="num">
                                      <p:cBhvr>
                                        <p:cTn id="47" dur="500" fill="hold"/>
                                        <p:tgtEl>
                                          <p:spTgt spid="46"/>
                                        </p:tgtEl>
                                        <p:attrNameLst>
                                          <p:attrName>ppt_x</p:attrName>
                                        </p:attrNameLst>
                                      </p:cBhvr>
                                      <p:tavLst>
                                        <p:tav tm="0">
                                          <p:val>
                                            <p:strVal val="#ppt_x"/>
                                          </p:val>
                                        </p:tav>
                                        <p:tav tm="100000">
                                          <p:val>
                                            <p:strVal val="#ppt_x"/>
                                          </p:val>
                                        </p:tav>
                                      </p:tavLst>
                                    </p:anim>
                                    <p:anim calcmode="lin" valueType="num">
                                      <p:cBhvr>
                                        <p:cTn id="48" dur="500" fill="hold"/>
                                        <p:tgtEl>
                                          <p:spTgt spid="4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strVal val="#ppt_x"/>
                                          </p:val>
                                        </p:tav>
                                        <p:tav tm="100000">
                                          <p:val>
                                            <p:strVal val="#ppt_x"/>
                                          </p:val>
                                        </p:tav>
                                      </p:tavLst>
                                    </p:anim>
                                    <p:anim calcmode="lin" valueType="num">
                                      <p:cBhvr>
                                        <p:cTn id="53" dur="500" fill="hold"/>
                                        <p:tgtEl>
                                          <p:spTgt spid="50"/>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4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anim calcmode="lin" valueType="num">
                                      <p:cBhvr>
                                        <p:cTn id="58" dur="500" fill="hold"/>
                                        <p:tgtEl>
                                          <p:spTgt spid="51"/>
                                        </p:tgtEl>
                                        <p:attrNameLst>
                                          <p:attrName>ppt_x</p:attrName>
                                        </p:attrNameLst>
                                      </p:cBhvr>
                                      <p:tavLst>
                                        <p:tav tm="0">
                                          <p:val>
                                            <p:strVal val="#ppt_x"/>
                                          </p:val>
                                        </p:tav>
                                        <p:tav tm="100000">
                                          <p:val>
                                            <p:strVal val="#ppt_x"/>
                                          </p:val>
                                        </p:tav>
                                      </p:tavLst>
                                    </p:anim>
                                    <p:anim calcmode="lin" valueType="num">
                                      <p:cBhvr>
                                        <p:cTn id="59" dur="500" fill="hold"/>
                                        <p:tgtEl>
                                          <p:spTgt spid="51"/>
                                        </p:tgtEl>
                                        <p:attrNameLst>
                                          <p:attrName>ppt_y</p:attrName>
                                        </p:attrNameLst>
                                      </p:cBhvr>
                                      <p:tavLst>
                                        <p:tav tm="0">
                                          <p:val>
                                            <p:strVal val="#ppt_y-.1"/>
                                          </p:val>
                                        </p:tav>
                                        <p:tav tm="100000">
                                          <p:val>
                                            <p:strVal val="#ppt_y"/>
                                          </p:val>
                                        </p:tav>
                                      </p:tavLst>
                                    </p:anim>
                                  </p:childTnLst>
                                </p:cTn>
                              </p:par>
                            </p:childTnLst>
                          </p:cTn>
                        </p:par>
                        <p:par>
                          <p:cTn id="60" fill="hold">
                            <p:stCondLst>
                              <p:cond delay="3000"/>
                            </p:stCondLst>
                            <p:childTnLst>
                              <p:par>
                                <p:cTn id="61" presetID="23" presetClass="entr" presetSubtype="16" fill="hold" nodeType="afterEffect">
                                  <p:stCondLst>
                                    <p:cond delay="1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25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50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ppt_w</p:attrName>
                                        </p:attrNameLst>
                                      </p:cBhvr>
                                      <p:tavLst>
                                        <p:tav tm="0">
                                          <p:val>
                                            <p:fltVal val="0"/>
                                          </p:val>
                                        </p:tav>
                                        <p:tav tm="100000">
                                          <p:val>
                                            <p:strVal val="#ppt_w"/>
                                          </p:val>
                                        </p:tav>
                                      </p:tavLst>
                                    </p:anim>
                                    <p:anim calcmode="lin" valueType="num">
                                      <p:cBhvr>
                                        <p:cTn id="72" dur="500" fill="hold"/>
                                        <p:tgtEl>
                                          <p:spTgt spid="59"/>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75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100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0">
                                          <p:val>
                                            <p:fltVal val="0"/>
                                          </p:val>
                                        </p:tav>
                                        <p:tav tm="100000">
                                          <p:val>
                                            <p:strVal val="#ppt_w"/>
                                          </p:val>
                                        </p:tav>
                                      </p:tavLst>
                                    </p:anim>
                                    <p:anim calcmode="lin" valueType="num">
                                      <p:cBhvr>
                                        <p:cTn id="80" dur="500" fill="hold"/>
                                        <p:tgtEl>
                                          <p:spTgt spid="65"/>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125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6"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1301714"/>
            <a:ext cx="9144000" cy="2592288"/>
          </a:xfrm>
          <a:prstGeom prst="rect">
            <a:avLst/>
          </a:prstGeom>
          <a:solidFill>
            <a:srgbClr val="4E80B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851922" y="1707654"/>
            <a:ext cx="3449342" cy="1077218"/>
          </a:xfrm>
          <a:prstGeom prst="rect">
            <a:avLst/>
          </a:prstGeom>
          <a:noFill/>
        </p:spPr>
        <p:txBody>
          <a:bodyPr wrap="none" rtlCol="0">
            <a:spAutoFit/>
          </a:bodyPr>
          <a:lstStyle/>
          <a:p>
            <a:pPr marL="0" lvl="1"/>
            <a:r>
              <a:rPr lang="zh-CN" altLang="en-US" sz="1400" b="1" dirty="0">
                <a:solidFill>
                  <a:schemeClr val="bg1"/>
                </a:solidFill>
                <a:latin typeface="微软雅黑" pitchFamily="34" charset="-122"/>
                <a:ea typeface="微软雅黑" pitchFamily="34" charset="-122"/>
              </a:rPr>
              <a:t> </a:t>
            </a:r>
            <a:r>
              <a:rPr lang="zh-CN" altLang="en-US" sz="2800" b="1" dirty="0">
                <a:solidFill>
                  <a:schemeClr val="bg1"/>
                </a:solidFill>
                <a:latin typeface="微软雅黑" pitchFamily="34" charset="-122"/>
                <a:ea typeface="微软雅黑" pitchFamily="34" charset="-122"/>
              </a:rPr>
              <a:t>第一部分</a:t>
            </a:r>
            <a:endParaRPr lang="en-US" altLang="zh-CN" sz="2800" b="1" dirty="0">
              <a:solidFill>
                <a:schemeClr val="bg1"/>
              </a:solidFill>
              <a:latin typeface="微软雅黑" pitchFamily="34" charset="-122"/>
              <a:ea typeface="微软雅黑" pitchFamily="34" charset="-122"/>
            </a:endParaRPr>
          </a:p>
          <a:p>
            <a:pPr marL="0" lvl="1" algn="ctr"/>
            <a:r>
              <a:rPr lang="zh-CN" altLang="en-US" sz="3600" b="1" dirty="0">
                <a:solidFill>
                  <a:schemeClr val="bg1"/>
                </a:solidFill>
                <a:latin typeface="微软雅黑" pitchFamily="34" charset="-122"/>
                <a:ea typeface="微软雅黑" pitchFamily="34" charset="-122"/>
              </a:rPr>
              <a:t>公司简介与团队</a:t>
            </a:r>
            <a:endParaRPr lang="en-US" altLang="zh-CN" sz="3600" b="1" dirty="0">
              <a:solidFill>
                <a:schemeClr val="bg1"/>
              </a:solidFill>
              <a:latin typeface="微软雅黑" pitchFamily="34" charset="-122"/>
              <a:ea typeface="微软雅黑" pitchFamily="34" charset="-122"/>
            </a:endParaRPr>
          </a:p>
        </p:txBody>
      </p:sp>
      <p:cxnSp>
        <p:nvCxnSpPr>
          <p:cNvPr id="13" name="直接连接符 12"/>
          <p:cNvCxnSpPr/>
          <p:nvPr/>
        </p:nvCxnSpPr>
        <p:spPr>
          <a:xfrm flipV="1">
            <a:off x="3635896" y="1635646"/>
            <a:ext cx="0" cy="1924424"/>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chemeClr val="bg1"/>
                </a:solidFill>
                <a:latin typeface="微软雅黑" pitchFamily="34" charset="-122"/>
                <a:ea typeface="微软雅黑" pitchFamily="34" charset="-122"/>
              </a:rPr>
              <a:t>PART 01</a:t>
            </a:r>
            <a:endParaRPr lang="zh-CN" altLang="en-US" sz="1600" dirty="0">
              <a:solidFill>
                <a:schemeClr val="bg1"/>
              </a:solidFill>
              <a:latin typeface="微软雅黑" pitchFamily="34" charset="-122"/>
              <a:ea typeface="微软雅黑" pitchFamily="34" charset="-122"/>
            </a:endParaRPr>
          </a:p>
        </p:txBody>
      </p:sp>
      <p:grpSp>
        <p:nvGrpSpPr>
          <p:cNvPr id="15" name="组合 14"/>
          <p:cNvGrpSpPr/>
          <p:nvPr/>
        </p:nvGrpSpPr>
        <p:grpSpPr>
          <a:xfrm>
            <a:off x="2123728" y="1707656"/>
            <a:ext cx="1197175" cy="1197175"/>
            <a:chOff x="1068965" y="491752"/>
            <a:chExt cx="1197175" cy="1197175"/>
          </a:xfrm>
        </p:grpSpPr>
        <p:grpSp>
          <p:nvGrpSpPr>
            <p:cNvPr id="16" name="组合 15"/>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KSO_Shape"/>
            <p:cNvSpPr>
              <a:spLocks/>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
        <p:nvSpPr>
          <p:cNvPr id="20" name="文本框 9"/>
          <p:cNvSpPr txBox="1"/>
          <p:nvPr/>
        </p:nvSpPr>
        <p:spPr>
          <a:xfrm>
            <a:off x="4058338" y="300379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关于我们</a:t>
            </a:r>
          </a:p>
        </p:txBody>
      </p:sp>
      <p:sp>
        <p:nvSpPr>
          <p:cNvPr id="21" name="文本框 9"/>
          <p:cNvSpPr txBox="1"/>
          <p:nvPr/>
        </p:nvSpPr>
        <p:spPr>
          <a:xfrm>
            <a:off x="4058337" y="3329238"/>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公司简介</a:t>
            </a:r>
          </a:p>
        </p:txBody>
      </p:sp>
      <p:sp>
        <p:nvSpPr>
          <p:cNvPr id="22" name="文本框 9"/>
          <p:cNvSpPr txBox="1"/>
          <p:nvPr/>
        </p:nvSpPr>
        <p:spPr>
          <a:xfrm>
            <a:off x="5761554" y="3007056"/>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团队介绍</a:t>
            </a:r>
          </a:p>
        </p:txBody>
      </p:sp>
      <p:sp>
        <p:nvSpPr>
          <p:cNvPr id="23" name="文本框 9"/>
          <p:cNvSpPr txBox="1"/>
          <p:nvPr/>
        </p:nvSpPr>
        <p:spPr>
          <a:xfrm>
            <a:off x="5761555" y="3332946"/>
            <a:ext cx="2007940" cy="230832"/>
          </a:xfrm>
          <a:prstGeom prst="rect">
            <a:avLst/>
          </a:prstGeom>
          <a:noFill/>
        </p:spPr>
        <p:txBody>
          <a:bodyPr wrap="square" lIns="0" tIns="0" rIns="0" bIns="0" rtlCol="0">
            <a:spAutoFit/>
          </a:bodyPr>
          <a:lstStyle/>
          <a:p>
            <a:pPr marL="171450" lvl="1" indent="-171450">
              <a:buFont typeface="Wingdings" pitchFamily="2" charset="2"/>
              <a:buChar char="l"/>
            </a:pPr>
            <a:r>
              <a:rPr lang="zh-CN" altLang="en-US" sz="1500" dirty="0">
                <a:solidFill>
                  <a:schemeClr val="bg1"/>
                </a:solidFill>
                <a:latin typeface="微软雅黑" pitchFamily="34" charset="-122"/>
                <a:ea typeface="微软雅黑" pitchFamily="34" charset="-122"/>
              </a:rPr>
              <a:t>项目成员</a:t>
            </a:r>
          </a:p>
        </p:txBody>
      </p:sp>
    </p:spTree>
    <p:extLst>
      <p:ext uri="{BB962C8B-B14F-4D97-AF65-F5344CB8AC3E}">
        <p14:creationId xmlns:p14="http://schemas.microsoft.com/office/powerpoint/2010/main" val="2677201178"/>
      </p:ext>
    </p:extLst>
  </p:cSld>
  <p:clrMapOvr>
    <a:masterClrMapping/>
  </p:clrMapOvr>
  <mc:AlternateContent xmlns:mc="http://schemas.openxmlformats.org/markup-compatibility/2006" xmlns:p14="http://schemas.microsoft.com/office/powerpoint/2010/main">
    <mc:Choice Requires="p14">
      <p:transition spd="slow" p14:dur="1400" advClick="0" advTm="1000">
        <p14:doors dir="ver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left)">
                                      <p:cBhvr>
                                        <p:cTn id="16" dur="500"/>
                                        <p:tgtEl>
                                          <p:spTgt spid="15"/>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ppt_x</p:attrName>
                                        </p:attrNameLst>
                                      </p:cBhvr>
                                      <p:tavLst>
                                        <p:tav tm="0">
                                          <p:val>
                                            <p:strVal val="#ppt_x-#ppt_w*1.125000"/>
                                          </p:val>
                                        </p:tav>
                                        <p:tav tm="100000">
                                          <p:val>
                                            <p:strVal val="#ppt_x"/>
                                          </p:val>
                                        </p:tav>
                                      </p:tavLst>
                                    </p:anim>
                                    <p:animEffect transition="in" filter="wipe(right)">
                                      <p:cBhvr>
                                        <p:cTn id="21" dur="500"/>
                                        <p:tgtEl>
                                          <p:spTgt spid="12"/>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4"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168352" y="1039044"/>
            <a:ext cx="2771800" cy="172819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96552" y="2767236"/>
            <a:ext cx="2771800" cy="172819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40152" y="2767236"/>
            <a:ext cx="2771800" cy="172819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396552" y="1039044"/>
            <a:ext cx="2771800" cy="1728192"/>
            <a:chOff x="396552" y="1275606"/>
            <a:chExt cx="2771800" cy="1728192"/>
          </a:xfrm>
          <a:solidFill>
            <a:srgbClr val="4E80BB"/>
          </a:solidFill>
        </p:grpSpPr>
        <p:sp>
          <p:nvSpPr>
            <p:cNvPr id="32" name="矩形 31"/>
            <p:cNvSpPr/>
            <p:nvPr/>
          </p:nvSpPr>
          <p:spPr>
            <a:xfrm>
              <a:off x="396552" y="1275606"/>
              <a:ext cx="2771800"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83568" y="1676397"/>
              <a:ext cx="877163" cy="369332"/>
            </a:xfrm>
            <a:prstGeom prst="rect">
              <a:avLst/>
            </a:prstGeom>
            <a:grpFill/>
          </p:spPr>
          <p:txBody>
            <a:bodyPr wrap="none" rtlCol="0">
              <a:spAutoFit/>
            </a:bodyPr>
            <a:lstStyle/>
            <a:p>
              <a:r>
                <a:rPr lang="zh-CN" altLang="en-US" dirty="0">
                  <a:solidFill>
                    <a:schemeClr val="bg1"/>
                  </a:solidFill>
                  <a:latin typeface="方正兰亭中黑_GBK" pitchFamily="2" charset="-122"/>
                  <a:ea typeface="方正兰亭中黑_GBK" pitchFamily="2" charset="-122"/>
                </a:rPr>
                <a:t>项目一</a:t>
              </a:r>
            </a:p>
          </p:txBody>
        </p:sp>
        <p:sp>
          <p:nvSpPr>
            <p:cNvPr id="34" name="Rectangle 13" descr="FD1DDF730CE4456e89755B07FE1653D0# #Rectangle 13"/>
            <p:cNvSpPr>
              <a:spLocks noChangeArrowheads="1"/>
            </p:cNvSpPr>
            <p:nvPr/>
          </p:nvSpPr>
          <p:spPr bwMode="auto">
            <a:xfrm>
              <a:off x="683568" y="2067694"/>
              <a:ext cx="2132950" cy="553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bg1"/>
                  </a:solidFill>
                  <a:latin typeface="方正兰亭黑_GBK" pitchFamily="2" charset="-122"/>
                  <a:ea typeface="方正兰亭黑_GBK" pitchFamily="2" charset="-122"/>
                </a:rPr>
                <a:t>单击此处添加简短说明，添加简短说明文字，项目的具体说明文字添加此处。</a:t>
              </a:r>
              <a:endParaRPr lang="en-US" altLang="zh-CN" sz="1000" dirty="0">
                <a:solidFill>
                  <a:schemeClr val="bg1"/>
                </a:solidFill>
                <a:latin typeface="方正兰亭黑_GBK" pitchFamily="2" charset="-122"/>
                <a:ea typeface="方正兰亭黑_GBK" pitchFamily="2" charset="-122"/>
              </a:endParaRPr>
            </a:p>
          </p:txBody>
        </p:sp>
      </p:grpSp>
      <p:grpSp>
        <p:nvGrpSpPr>
          <p:cNvPr id="35" name="组合 34"/>
          <p:cNvGrpSpPr/>
          <p:nvPr/>
        </p:nvGrpSpPr>
        <p:grpSpPr>
          <a:xfrm>
            <a:off x="3168352" y="2767236"/>
            <a:ext cx="2771800" cy="1728192"/>
            <a:chOff x="3168352" y="3003798"/>
            <a:chExt cx="2771800" cy="1728192"/>
          </a:xfrm>
          <a:solidFill>
            <a:srgbClr val="4E80BB"/>
          </a:solidFill>
        </p:grpSpPr>
        <p:sp>
          <p:nvSpPr>
            <p:cNvPr id="36" name="矩形 35"/>
            <p:cNvSpPr/>
            <p:nvPr/>
          </p:nvSpPr>
          <p:spPr>
            <a:xfrm>
              <a:off x="3168352" y="3003798"/>
              <a:ext cx="2771800"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3487777" y="3404589"/>
              <a:ext cx="877163" cy="369332"/>
            </a:xfrm>
            <a:prstGeom prst="rect">
              <a:avLst/>
            </a:prstGeom>
            <a:grpFill/>
          </p:spPr>
          <p:txBody>
            <a:bodyPr wrap="none" rtlCol="0">
              <a:spAutoFit/>
            </a:bodyPr>
            <a:lstStyle/>
            <a:p>
              <a:r>
                <a:rPr lang="zh-CN" altLang="en-US" dirty="0">
                  <a:solidFill>
                    <a:schemeClr val="bg1"/>
                  </a:solidFill>
                  <a:latin typeface="方正兰亭中黑_GBK" pitchFamily="2" charset="-122"/>
                  <a:ea typeface="方正兰亭中黑_GBK" pitchFamily="2" charset="-122"/>
                </a:rPr>
                <a:t>项目二</a:t>
              </a:r>
            </a:p>
          </p:txBody>
        </p:sp>
        <p:sp>
          <p:nvSpPr>
            <p:cNvPr id="38" name="Rectangle 13" descr="FD1DDF730CE4456e89755B07FE1653D0# #Rectangle 13"/>
            <p:cNvSpPr>
              <a:spLocks noChangeArrowheads="1"/>
            </p:cNvSpPr>
            <p:nvPr/>
          </p:nvSpPr>
          <p:spPr bwMode="auto">
            <a:xfrm>
              <a:off x="3487777" y="3795886"/>
              <a:ext cx="2132950" cy="553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bg1"/>
                  </a:solidFill>
                  <a:latin typeface="方正兰亭黑_GBK" pitchFamily="2" charset="-122"/>
                  <a:ea typeface="方正兰亭黑_GBK" pitchFamily="2" charset="-122"/>
                </a:rPr>
                <a:t>单击此处添加简短说明，添加简短说明文字，项目的具体说明文字添加此处。</a:t>
              </a:r>
              <a:endParaRPr lang="en-US" altLang="zh-CN" sz="1000" dirty="0">
                <a:solidFill>
                  <a:schemeClr val="bg1"/>
                </a:solidFill>
                <a:latin typeface="方正兰亭黑_GBK" pitchFamily="2" charset="-122"/>
                <a:ea typeface="方正兰亭黑_GBK" pitchFamily="2" charset="-122"/>
              </a:endParaRPr>
            </a:p>
          </p:txBody>
        </p:sp>
      </p:grpSp>
      <p:grpSp>
        <p:nvGrpSpPr>
          <p:cNvPr id="39" name="组合 38"/>
          <p:cNvGrpSpPr/>
          <p:nvPr/>
        </p:nvGrpSpPr>
        <p:grpSpPr>
          <a:xfrm>
            <a:off x="5940152" y="1039044"/>
            <a:ext cx="2771800" cy="1728192"/>
            <a:chOff x="5940152" y="1275606"/>
            <a:chExt cx="2771800" cy="1728192"/>
          </a:xfrm>
          <a:solidFill>
            <a:srgbClr val="4E80BB"/>
          </a:solidFill>
        </p:grpSpPr>
        <p:sp>
          <p:nvSpPr>
            <p:cNvPr id="40" name="矩形 39"/>
            <p:cNvSpPr/>
            <p:nvPr/>
          </p:nvSpPr>
          <p:spPr>
            <a:xfrm>
              <a:off x="5940152" y="1275606"/>
              <a:ext cx="2771800"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6300192" y="1657066"/>
              <a:ext cx="877163" cy="369332"/>
            </a:xfrm>
            <a:prstGeom prst="rect">
              <a:avLst/>
            </a:prstGeom>
            <a:grpFill/>
          </p:spPr>
          <p:txBody>
            <a:bodyPr wrap="none" rtlCol="0">
              <a:spAutoFit/>
            </a:bodyPr>
            <a:lstStyle/>
            <a:p>
              <a:r>
                <a:rPr lang="zh-CN" altLang="en-US" dirty="0">
                  <a:solidFill>
                    <a:schemeClr val="bg1"/>
                  </a:solidFill>
                  <a:latin typeface="方正兰亭中黑_GBK" pitchFamily="2" charset="-122"/>
                  <a:ea typeface="方正兰亭中黑_GBK" pitchFamily="2" charset="-122"/>
                </a:rPr>
                <a:t>项目三</a:t>
              </a:r>
            </a:p>
          </p:txBody>
        </p:sp>
        <p:sp>
          <p:nvSpPr>
            <p:cNvPr id="42" name="Rectangle 13" descr="FD1DDF730CE4456e89755B07FE1653D0# #Rectangle 13"/>
            <p:cNvSpPr>
              <a:spLocks noChangeArrowheads="1"/>
            </p:cNvSpPr>
            <p:nvPr/>
          </p:nvSpPr>
          <p:spPr bwMode="auto">
            <a:xfrm>
              <a:off x="6300192" y="2048363"/>
              <a:ext cx="2132950" cy="553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bg1"/>
                  </a:solidFill>
                  <a:latin typeface="方正兰亭黑_GBK" pitchFamily="2" charset="-122"/>
                  <a:ea typeface="方正兰亭黑_GBK" pitchFamily="2" charset="-122"/>
                </a:rPr>
                <a:t>单击此处添加简短说明，添加简短说明文字，项目的具体说明文字添加此处。</a:t>
              </a:r>
              <a:endParaRPr lang="en-US" altLang="zh-CN" sz="1000" dirty="0">
                <a:solidFill>
                  <a:schemeClr val="bg1"/>
                </a:solidFill>
                <a:latin typeface="方正兰亭黑_GBK" pitchFamily="2" charset="-122"/>
                <a:ea typeface="方正兰亭黑_GBK" pitchFamily="2" charset="-122"/>
              </a:endParaRPr>
            </a:p>
          </p:txBody>
        </p:sp>
      </p:grpSp>
      <p:sp>
        <p:nvSpPr>
          <p:cNvPr id="43" name="TextBox 42"/>
          <p:cNvSpPr txBox="1"/>
          <p:nvPr/>
        </p:nvSpPr>
        <p:spPr>
          <a:xfrm>
            <a:off x="323528" y="354933"/>
            <a:ext cx="1569660" cy="369332"/>
          </a:xfrm>
          <a:prstGeom prst="rect">
            <a:avLst/>
          </a:prstGeom>
          <a:noFill/>
        </p:spPr>
        <p:txBody>
          <a:bodyPr wrap="none" rtlCol="0">
            <a:spAutoFit/>
          </a:bodyPr>
          <a:lstStyle/>
          <a:p>
            <a:r>
              <a:rPr lang="zh-CN" altLang="en-US" dirty="0">
                <a:latin typeface="方正兰亭中黑_GBK" pitchFamily="2" charset="-122"/>
                <a:ea typeface="方正兰亭中黑_GBK" pitchFamily="2" charset="-122"/>
              </a:rPr>
              <a:t>单击填加标题</a:t>
            </a:r>
          </a:p>
        </p:txBody>
      </p:sp>
      <p:sp>
        <p:nvSpPr>
          <p:cNvPr id="44" name="Rectangle 13" descr="FD1DDF730CE4456e89755B07FE1653D0# #Rectangle 13"/>
          <p:cNvSpPr>
            <a:spLocks noChangeArrowheads="1"/>
          </p:cNvSpPr>
          <p:nvPr/>
        </p:nvSpPr>
        <p:spPr bwMode="auto">
          <a:xfrm>
            <a:off x="3168352" y="334043"/>
            <a:ext cx="554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000" dirty="0">
                <a:solidFill>
                  <a:schemeClr val="tx1">
                    <a:lumMod val="75000"/>
                    <a:lumOff val="25000"/>
                  </a:schemeClr>
                </a:solidFill>
                <a:latin typeface="方正兰亭黑_GBK" pitchFamily="2" charset="-122"/>
                <a:ea typeface="方正兰亭黑_GBK" pitchFamily="2" charset="-122"/>
              </a:rPr>
              <a:t>单击此处添加文字，添加具体文字内容，您的说明文字在此处添加。</a:t>
            </a:r>
            <a:endParaRPr lang="en-US" altLang="zh-CN" sz="1000" dirty="0">
              <a:solidFill>
                <a:schemeClr val="tx1">
                  <a:lumMod val="75000"/>
                  <a:lumOff val="25000"/>
                </a:schemeClr>
              </a:solidFill>
              <a:latin typeface="方正兰亭黑_GBK" pitchFamily="2" charset="-122"/>
              <a:ea typeface="方正兰亭黑_GBK" pitchFamily="2" charset="-122"/>
            </a:endParaRPr>
          </a:p>
          <a:p>
            <a:pPr algn="just" eaLnBrk="1" hangingPunct="1">
              <a:spcBef>
                <a:spcPct val="0"/>
              </a:spcBef>
              <a:buNone/>
              <a:defRPr/>
            </a:pPr>
            <a:r>
              <a:rPr lang="zh-CN" altLang="en-US" sz="1000" dirty="0">
                <a:solidFill>
                  <a:schemeClr val="tx1">
                    <a:lumMod val="75000"/>
                    <a:lumOff val="25000"/>
                  </a:schemeClr>
                </a:solidFill>
                <a:latin typeface="方正兰亭黑_GBK" pitchFamily="2" charset="-122"/>
                <a:ea typeface="方正兰亭黑_GBK" pitchFamily="2" charset="-122"/>
              </a:rPr>
              <a:t>单击此处添加文字，添加具体文字内容，您的说明文字在此处添加。</a:t>
            </a:r>
            <a:endParaRPr lang="en-US" altLang="zh-CN" sz="1000" dirty="0">
              <a:solidFill>
                <a:schemeClr val="tx1">
                  <a:lumMod val="75000"/>
                  <a:lumOff val="25000"/>
                </a:schemeClr>
              </a:solidFill>
              <a:latin typeface="方正兰亭黑_GBK" pitchFamily="2" charset="-122"/>
              <a:ea typeface="方正兰亭黑_GBK" pitchFamily="2" charset="-122"/>
            </a:endParaRPr>
          </a:p>
        </p:txBody>
      </p:sp>
      <p:cxnSp>
        <p:nvCxnSpPr>
          <p:cNvPr id="45" name="直接连接符 44"/>
          <p:cNvCxnSpPr/>
          <p:nvPr/>
        </p:nvCxnSpPr>
        <p:spPr>
          <a:xfrm>
            <a:off x="2792242" y="0"/>
            <a:ext cx="0" cy="6790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699767"/>
      </p:ext>
    </p:extLst>
  </p:cSld>
  <p:clrMapOvr>
    <a:masterClrMapping/>
  </p:clrMapOvr>
  <mc:AlternateContent xmlns:mc="http://schemas.openxmlformats.org/markup-compatibility/2006" xmlns:p14="http://schemas.microsoft.com/office/powerpoint/2010/main">
    <mc:Choice Requires="p14">
      <p:transition spd="slow" p14:dur="1200" advClick="0" advTm="1000">
        <p14:prism/>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right)">
                                      <p:cBhvr>
                                        <p:cTn id="12" dur="500"/>
                                        <p:tgtEl>
                                          <p:spTgt spid="4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000"/>
                            </p:stCondLst>
                            <p:childTnLst>
                              <p:par>
                                <p:cTn id="17" presetID="2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 calcmode="lin" valueType="num">
                                      <p:cBhvr>
                                        <p:cTn id="21" dur="500" fill="hold"/>
                                        <p:tgtEl>
                                          <p:spTgt spid="30"/>
                                        </p:tgtEl>
                                        <p:attrNameLst>
                                          <p:attrName>ppt_x</p:attrName>
                                        </p:attrNameLst>
                                      </p:cBhvr>
                                      <p:tavLst>
                                        <p:tav tm="0">
                                          <p:val>
                                            <p:fltVal val="0.5"/>
                                          </p:val>
                                        </p:tav>
                                        <p:tav tm="100000">
                                          <p:val>
                                            <p:strVal val="#ppt_x"/>
                                          </p:val>
                                        </p:tav>
                                      </p:tavLst>
                                    </p:anim>
                                    <p:anim calcmode="lin" valueType="num">
                                      <p:cBhvr>
                                        <p:cTn id="22" dur="500" fill="hold"/>
                                        <p:tgtEl>
                                          <p:spTgt spid="3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 calcmode="lin" valueType="num">
                                      <p:cBhvr>
                                        <p:cTn id="27" dur="500" fill="hold"/>
                                        <p:tgtEl>
                                          <p:spTgt spid="28"/>
                                        </p:tgtEl>
                                        <p:attrNameLst>
                                          <p:attrName>ppt_x</p:attrName>
                                        </p:attrNameLst>
                                      </p:cBhvr>
                                      <p:tavLst>
                                        <p:tav tm="0">
                                          <p:val>
                                            <p:fltVal val="0.5"/>
                                          </p:val>
                                        </p:tav>
                                        <p:tav tm="100000">
                                          <p:val>
                                            <p:strVal val="#ppt_x"/>
                                          </p:val>
                                        </p:tav>
                                      </p:tavLst>
                                    </p:anim>
                                    <p:anim calcmode="lin" valueType="num">
                                      <p:cBhvr>
                                        <p:cTn id="28" dur="500" fill="hold"/>
                                        <p:tgtEl>
                                          <p:spTgt spid="28"/>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 calcmode="lin" valueType="num">
                                      <p:cBhvr>
                                        <p:cTn id="33" dur="500" fill="hold"/>
                                        <p:tgtEl>
                                          <p:spTgt spid="29"/>
                                        </p:tgtEl>
                                        <p:attrNameLst>
                                          <p:attrName>ppt_x</p:attrName>
                                        </p:attrNameLst>
                                      </p:cBhvr>
                                      <p:tavLst>
                                        <p:tav tm="0">
                                          <p:val>
                                            <p:fltVal val="0.5"/>
                                          </p:val>
                                        </p:tav>
                                        <p:tav tm="100000">
                                          <p:val>
                                            <p:strVal val="#ppt_x"/>
                                          </p:val>
                                        </p:tav>
                                      </p:tavLst>
                                    </p:anim>
                                    <p:anim calcmode="lin" valueType="num">
                                      <p:cBhvr>
                                        <p:cTn id="34" dur="500" fill="hold"/>
                                        <p:tgtEl>
                                          <p:spTgt spid="29"/>
                                        </p:tgtEl>
                                        <p:attrNameLst>
                                          <p:attrName>ppt_y</p:attrName>
                                        </p:attrNameLst>
                                      </p:cBhvr>
                                      <p:tavLst>
                                        <p:tav tm="0">
                                          <p:val>
                                            <p:fltVal val="0.5"/>
                                          </p:val>
                                        </p:tav>
                                        <p:tav tm="100000">
                                          <p:val>
                                            <p:strVal val="#ppt_y"/>
                                          </p:val>
                                        </p:tav>
                                      </p:tavLst>
                                    </p:anim>
                                  </p:childTnLst>
                                </p:cTn>
                              </p:par>
                              <p:par>
                                <p:cTn id="35" presetID="49" presetClass="entr" presetSubtype="0" decel="100000" fill="hold" grpId="1"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 calcmode="lin" valueType="num">
                                      <p:cBhvr>
                                        <p:cTn id="39" dur="500" fill="hold"/>
                                        <p:tgtEl>
                                          <p:spTgt spid="30"/>
                                        </p:tgtEl>
                                        <p:attrNameLst>
                                          <p:attrName>style.rotation</p:attrName>
                                        </p:attrNameLst>
                                      </p:cBhvr>
                                      <p:tavLst>
                                        <p:tav tm="0">
                                          <p:val>
                                            <p:fltVal val="360"/>
                                          </p:val>
                                        </p:tav>
                                        <p:tav tm="100000">
                                          <p:val>
                                            <p:fltVal val="0"/>
                                          </p:val>
                                        </p:tav>
                                      </p:tavLst>
                                    </p:anim>
                                    <p:animEffect transition="in" filter="fade">
                                      <p:cBhvr>
                                        <p:cTn id="40" dur="500"/>
                                        <p:tgtEl>
                                          <p:spTgt spid="30"/>
                                        </p:tgtEl>
                                      </p:cBhvr>
                                    </p:animEffect>
                                  </p:childTnLst>
                                </p:cTn>
                              </p:par>
                              <p:par>
                                <p:cTn id="41" presetID="49" presetClass="entr" presetSubtype="0" decel="100000" fill="hold" grpId="1"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 calcmode="lin" valueType="num">
                                      <p:cBhvr>
                                        <p:cTn id="45" dur="500" fill="hold"/>
                                        <p:tgtEl>
                                          <p:spTgt spid="28"/>
                                        </p:tgtEl>
                                        <p:attrNameLst>
                                          <p:attrName>style.rotation</p:attrName>
                                        </p:attrNameLst>
                                      </p:cBhvr>
                                      <p:tavLst>
                                        <p:tav tm="0">
                                          <p:val>
                                            <p:fltVal val="360"/>
                                          </p:val>
                                        </p:tav>
                                        <p:tav tm="100000">
                                          <p:val>
                                            <p:fltVal val="0"/>
                                          </p:val>
                                        </p:tav>
                                      </p:tavLst>
                                    </p:anim>
                                    <p:animEffect transition="in" filter="fade">
                                      <p:cBhvr>
                                        <p:cTn id="46" dur="500"/>
                                        <p:tgtEl>
                                          <p:spTgt spid="28"/>
                                        </p:tgtEl>
                                      </p:cBhvr>
                                    </p:animEffect>
                                  </p:childTnLst>
                                </p:cTn>
                              </p:par>
                              <p:par>
                                <p:cTn id="47" presetID="49" presetClass="entr" presetSubtype="0" decel="100000" fill="hold" grpId="1"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 calcmode="lin" valueType="num">
                                      <p:cBhvr>
                                        <p:cTn id="51" dur="500" fill="hold"/>
                                        <p:tgtEl>
                                          <p:spTgt spid="29"/>
                                        </p:tgtEl>
                                        <p:attrNameLst>
                                          <p:attrName>style.rotation</p:attrName>
                                        </p:attrNameLst>
                                      </p:cBhvr>
                                      <p:tavLst>
                                        <p:tav tm="0">
                                          <p:val>
                                            <p:fltVal val="360"/>
                                          </p:val>
                                        </p:tav>
                                        <p:tav tm="100000">
                                          <p:val>
                                            <p:fltVal val="0"/>
                                          </p:val>
                                        </p:tav>
                                      </p:tavLst>
                                    </p:anim>
                                    <p:animEffect transition="in" filter="fade">
                                      <p:cBhvr>
                                        <p:cTn id="52" dur="500"/>
                                        <p:tgtEl>
                                          <p:spTgt spid="29"/>
                                        </p:tgtEl>
                                      </p:cBhvr>
                                    </p:animEffect>
                                  </p:childTnLst>
                                </p:cTn>
                              </p:par>
                              <p:par>
                                <p:cTn id="53" presetID="23" presetClass="entr" presetSubtype="528"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 calcmode="lin" valueType="num">
                                      <p:cBhvr>
                                        <p:cTn id="57" dur="500" fill="hold"/>
                                        <p:tgtEl>
                                          <p:spTgt spid="39"/>
                                        </p:tgtEl>
                                        <p:attrNameLst>
                                          <p:attrName>ppt_x</p:attrName>
                                        </p:attrNameLst>
                                      </p:cBhvr>
                                      <p:tavLst>
                                        <p:tav tm="0">
                                          <p:val>
                                            <p:fltVal val="0.5"/>
                                          </p:val>
                                        </p:tav>
                                        <p:tav tm="100000">
                                          <p:val>
                                            <p:strVal val="#ppt_x"/>
                                          </p:val>
                                        </p:tav>
                                      </p:tavLst>
                                    </p:anim>
                                    <p:anim calcmode="lin" valueType="num">
                                      <p:cBhvr>
                                        <p:cTn id="58" dur="500" fill="hold"/>
                                        <p:tgtEl>
                                          <p:spTgt spid="3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 calcmode="lin" valueType="num">
                                      <p:cBhvr>
                                        <p:cTn id="63" dur="500" fill="hold"/>
                                        <p:tgtEl>
                                          <p:spTgt spid="39"/>
                                        </p:tgtEl>
                                        <p:attrNameLst>
                                          <p:attrName>style.rotation</p:attrName>
                                        </p:attrNameLst>
                                      </p:cBhvr>
                                      <p:tavLst>
                                        <p:tav tm="0">
                                          <p:val>
                                            <p:fltVal val="360"/>
                                          </p:val>
                                        </p:tav>
                                        <p:tav tm="100000">
                                          <p:val>
                                            <p:fltVal val="0"/>
                                          </p:val>
                                        </p:tav>
                                      </p:tavLst>
                                    </p:anim>
                                    <p:animEffect transition="in" filter="fade">
                                      <p:cBhvr>
                                        <p:cTn id="64" dur="500"/>
                                        <p:tgtEl>
                                          <p:spTgt spid="39"/>
                                        </p:tgtEl>
                                      </p:cBhvr>
                                    </p:animEffect>
                                  </p:childTnLst>
                                </p:cTn>
                              </p:par>
                              <p:par>
                                <p:cTn id="65" presetID="23" presetClass="entr" presetSubtype="528"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 calcmode="lin" valueType="num">
                                      <p:cBhvr>
                                        <p:cTn id="69" dur="500" fill="hold"/>
                                        <p:tgtEl>
                                          <p:spTgt spid="31"/>
                                        </p:tgtEl>
                                        <p:attrNameLst>
                                          <p:attrName>ppt_x</p:attrName>
                                        </p:attrNameLst>
                                      </p:cBhvr>
                                      <p:tavLst>
                                        <p:tav tm="0">
                                          <p:val>
                                            <p:fltVal val="0.5"/>
                                          </p:val>
                                        </p:tav>
                                        <p:tav tm="100000">
                                          <p:val>
                                            <p:strVal val="#ppt_x"/>
                                          </p:val>
                                        </p:tav>
                                      </p:tavLst>
                                    </p:anim>
                                    <p:anim calcmode="lin" valueType="num">
                                      <p:cBhvr>
                                        <p:cTn id="70" dur="500" fill="hold"/>
                                        <p:tgtEl>
                                          <p:spTgt spid="31"/>
                                        </p:tgtEl>
                                        <p:attrNameLst>
                                          <p:attrName>ppt_y</p:attrName>
                                        </p:attrNameLst>
                                      </p:cBhvr>
                                      <p:tavLst>
                                        <p:tav tm="0">
                                          <p:val>
                                            <p:fltVal val="0.5"/>
                                          </p:val>
                                        </p:tav>
                                        <p:tav tm="100000">
                                          <p:val>
                                            <p:strVal val="#ppt_y"/>
                                          </p:val>
                                        </p:tav>
                                      </p:tavLst>
                                    </p:anim>
                                  </p:childTnLst>
                                </p:cTn>
                              </p:par>
                              <p:par>
                                <p:cTn id="71" presetID="49" presetClass="entr" presetSubtype="0" decel="10000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par>
                                <p:cTn id="77" presetID="23" presetClass="entr" presetSubtype="52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par>
                                <p:cTn id="83" presetID="49" presetClass="entr" presetSubtype="0" decel="10000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 calcmode="lin" valueType="num">
                                      <p:cBhvr>
                                        <p:cTn id="87" dur="500" fill="hold"/>
                                        <p:tgtEl>
                                          <p:spTgt spid="35"/>
                                        </p:tgtEl>
                                        <p:attrNameLst>
                                          <p:attrName>style.rotation</p:attrName>
                                        </p:attrNameLst>
                                      </p:cBhvr>
                                      <p:tavLst>
                                        <p:tav tm="0">
                                          <p:val>
                                            <p:fltVal val="360"/>
                                          </p:val>
                                        </p:tav>
                                        <p:tav tm="100000">
                                          <p:val>
                                            <p:fltVal val="0"/>
                                          </p:val>
                                        </p:tav>
                                      </p:tavLst>
                                    </p:anim>
                                    <p:animEffect transition="in" filter="fade">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9"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sp>
        <p:nvSpPr>
          <p:cNvPr id="10"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11"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55" name="TextBox 54"/>
          <p:cNvSpPr txBox="1"/>
          <p:nvPr/>
        </p:nvSpPr>
        <p:spPr>
          <a:xfrm>
            <a:off x="1228262" y="1414177"/>
            <a:ext cx="2952750" cy="365485"/>
          </a:xfrm>
          <a:prstGeom prst="rect">
            <a:avLst/>
          </a:prstGeom>
          <a:noFill/>
        </p:spPr>
        <p:txBody>
          <a:bodyPr wrap="square" lIns="57150" tIns="28575" rIns="57150" bIns="28575" rtlCol="0">
            <a:spAutoFit/>
          </a:bodyPr>
          <a:lstStyle/>
          <a:p>
            <a:r>
              <a:rPr lang="zh-CN" altLang="en-US" sz="2000" b="1" dirty="0">
                <a:solidFill>
                  <a:srgbClr val="4E80BB"/>
                </a:solidFill>
                <a:latin typeface="微软雅黑" panose="020B0503020204020204" pitchFamily="34" charset="-122"/>
                <a:ea typeface="微软雅黑" panose="020B0503020204020204" pitchFamily="34" charset="-122"/>
              </a:rPr>
              <a:t>单击填加标题</a:t>
            </a:r>
            <a:endParaRPr lang="en-US" sz="2000" b="1" dirty="0">
              <a:solidFill>
                <a:srgbClr val="4E80BB"/>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235590" y="1847639"/>
            <a:ext cx="3667125" cy="611706"/>
          </a:xfrm>
          <a:prstGeom prst="rect">
            <a:avLst/>
          </a:prstGeom>
          <a:noFill/>
        </p:spPr>
        <p:txBody>
          <a:bodyPr wrap="square" lIns="57150" tIns="28575" rIns="57150" bIns="28575" rtlCol="0">
            <a:spAutoFit/>
          </a:bodyPr>
          <a:lstStyle/>
          <a:p>
            <a:pPr>
              <a:lnSpc>
                <a:spcPct val="150000"/>
              </a:lnSpc>
            </a:pPr>
            <a:r>
              <a:rPr lang="zh-CN" altLang="en-US" sz="1200" dirty="0">
                <a:solidFill>
                  <a:schemeClr val="tx1">
                    <a:lumMod val="65000"/>
                    <a:lumOff val="3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Shape 22"/>
          <p:cNvSpPr/>
          <p:nvPr/>
        </p:nvSpPr>
        <p:spPr>
          <a:xfrm>
            <a:off x="6210492" y="2770082"/>
            <a:ext cx="2033916" cy="2033916"/>
          </a:xfrm>
          <a:prstGeom prst="gear9">
            <a:avLst/>
          </a:prstGeom>
          <a:solidFill>
            <a:schemeClr val="tx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58" name="Shape 20"/>
          <p:cNvSpPr/>
          <p:nvPr/>
        </p:nvSpPr>
        <p:spPr>
          <a:xfrm rot="19625411">
            <a:off x="5183126" y="1782078"/>
            <a:ext cx="1625600" cy="1625600"/>
          </a:xfrm>
          <a:prstGeom prst="gear6">
            <a:avLst/>
          </a:prstGeom>
          <a:solidFill>
            <a:srgbClr val="4E80BB"/>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59" name="Shape 18"/>
          <p:cNvSpPr/>
          <p:nvPr/>
        </p:nvSpPr>
        <p:spPr>
          <a:xfrm rot="20700000">
            <a:off x="6346542" y="779853"/>
            <a:ext cx="1592756" cy="1592756"/>
          </a:xfrm>
          <a:prstGeom prst="gear6">
            <a:avLst/>
          </a:prstGeom>
          <a:solidFill>
            <a:srgbClr val="4E80BB"/>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60" name="TextBox 59"/>
          <p:cNvSpPr txBox="1"/>
          <p:nvPr/>
        </p:nvSpPr>
        <p:spPr>
          <a:xfrm>
            <a:off x="6660232" y="1406584"/>
            <a:ext cx="952399" cy="334707"/>
          </a:xfrm>
          <a:prstGeom prst="rect">
            <a:avLst/>
          </a:prstGeom>
          <a:noFill/>
        </p:spPr>
        <p:txBody>
          <a:bodyPr wrap="square" lIns="57150" tIns="28575" rIns="57150" bIns="28575"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分 析</a:t>
            </a:r>
            <a:endParaRPr lang="en-US" sz="1800" b="1" dirty="0">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6636053" y="3542742"/>
            <a:ext cx="1137248" cy="488595"/>
          </a:xfrm>
          <a:prstGeom prst="rect">
            <a:avLst/>
          </a:prstGeom>
          <a:noFill/>
        </p:spPr>
        <p:txBody>
          <a:bodyPr wrap="square" lIns="57150" tIns="28575" rIns="57150" bIns="28575"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创 意</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427302" y="2413209"/>
            <a:ext cx="1137248" cy="334707"/>
          </a:xfrm>
          <a:prstGeom prst="rect">
            <a:avLst/>
          </a:prstGeom>
          <a:noFill/>
        </p:spPr>
        <p:txBody>
          <a:bodyPr wrap="square" lIns="57150" tIns="28575" rIns="57150" bIns="28575" rtlCol="0">
            <a:spAutoFit/>
          </a:bodyPr>
          <a:lstStyle/>
          <a:p>
            <a:pPr algn="ctr"/>
            <a:r>
              <a:rPr lang="zh-CN" altLang="en-US" sz="1800" b="1">
                <a:solidFill>
                  <a:schemeClr val="bg1"/>
                </a:solidFill>
                <a:latin typeface="微软雅黑" panose="020B0503020204020204" pitchFamily="34" charset="-122"/>
                <a:ea typeface="微软雅黑" panose="020B0503020204020204" pitchFamily="34" charset="-122"/>
              </a:rPr>
              <a:t>优 化</a:t>
            </a:r>
            <a:endParaRPr lang="en-US" sz="1800" b="1" dirty="0">
              <a:solidFill>
                <a:schemeClr val="bg1"/>
              </a:solidFill>
              <a:latin typeface="微软雅黑" panose="020B0503020204020204" pitchFamily="34" charset="-122"/>
              <a:ea typeface="微软雅黑" panose="020B0503020204020204" pitchFamily="34" charset="-122"/>
            </a:endParaRPr>
          </a:p>
        </p:txBody>
      </p:sp>
      <p:pic>
        <p:nvPicPr>
          <p:cNvPr id="6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956"/>
          <a:stretch/>
        </p:blipFill>
        <p:spPr bwMode="auto">
          <a:xfrm>
            <a:off x="1302315" y="2545014"/>
            <a:ext cx="3440346" cy="1826936"/>
          </a:xfrm>
          <a:prstGeom prst="rect">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a:extLst/>
        </p:spPr>
      </p:pic>
      <p:cxnSp>
        <p:nvCxnSpPr>
          <p:cNvPr id="64" name="直接连接符 63"/>
          <p:cNvCxnSpPr/>
          <p:nvPr/>
        </p:nvCxnSpPr>
        <p:spPr>
          <a:xfrm>
            <a:off x="1302315" y="1847639"/>
            <a:ext cx="3440346" cy="0"/>
          </a:xfrm>
          <a:prstGeom prst="line">
            <a:avLst/>
          </a:prstGeom>
          <a:noFill/>
          <a:ln w="9525" cap="flat" cmpd="sng" algn="ctr">
            <a:solidFill>
              <a:schemeClr val="tx1">
                <a:lumMod val="50000"/>
                <a:lumOff val="50000"/>
              </a:schemeClr>
            </a:solidFill>
            <a:prstDash val="dash"/>
          </a:ln>
          <a:effectLst/>
        </p:spPr>
      </p:cxnSp>
    </p:spTree>
    <p:extLst>
      <p:ext uri="{BB962C8B-B14F-4D97-AF65-F5344CB8AC3E}">
        <p14:creationId xmlns:p14="http://schemas.microsoft.com/office/powerpoint/2010/main" val="688699767"/>
      </p:ext>
    </p:extLst>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500"/>
                                        <p:tgtEl>
                                          <p:spTgt spid="6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1000"/>
                                        <p:tgtEl>
                                          <p:spTgt spid="63"/>
                                        </p:tgtEl>
                                      </p:cBhvr>
                                    </p:animEffect>
                                    <p:anim calcmode="lin" valueType="num">
                                      <p:cBhvr>
                                        <p:cTn id="20" dur="1000" fill="hold"/>
                                        <p:tgtEl>
                                          <p:spTgt spid="63"/>
                                        </p:tgtEl>
                                        <p:attrNameLst>
                                          <p:attrName>ppt_x</p:attrName>
                                        </p:attrNameLst>
                                      </p:cBhvr>
                                      <p:tavLst>
                                        <p:tav tm="0">
                                          <p:val>
                                            <p:strVal val="#ppt_x"/>
                                          </p:val>
                                        </p:tav>
                                        <p:tav tm="100000">
                                          <p:val>
                                            <p:strVal val="#ppt_x"/>
                                          </p:val>
                                        </p:tav>
                                      </p:tavLst>
                                    </p:anim>
                                    <p:anim calcmode="lin" valueType="num">
                                      <p:cBhvr>
                                        <p:cTn id="21" dur="1000" fill="hold"/>
                                        <p:tgtEl>
                                          <p:spTgt spid="6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1000" fill="hold"/>
                                        <p:tgtEl>
                                          <p:spTgt spid="59"/>
                                        </p:tgtEl>
                                        <p:attrNameLst>
                                          <p:attrName>ppt_w</p:attrName>
                                        </p:attrNameLst>
                                      </p:cBhvr>
                                      <p:tavLst>
                                        <p:tav tm="0">
                                          <p:val>
                                            <p:fltVal val="0"/>
                                          </p:val>
                                        </p:tav>
                                        <p:tav tm="100000">
                                          <p:val>
                                            <p:strVal val="#ppt_w"/>
                                          </p:val>
                                        </p:tav>
                                      </p:tavLst>
                                    </p:anim>
                                    <p:anim calcmode="lin" valueType="num">
                                      <p:cBhvr>
                                        <p:cTn id="26" dur="1000" fill="hold"/>
                                        <p:tgtEl>
                                          <p:spTgt spid="59"/>
                                        </p:tgtEl>
                                        <p:attrNameLst>
                                          <p:attrName>ppt_h</p:attrName>
                                        </p:attrNameLst>
                                      </p:cBhvr>
                                      <p:tavLst>
                                        <p:tav tm="0">
                                          <p:val>
                                            <p:fltVal val="0"/>
                                          </p:val>
                                        </p:tav>
                                        <p:tav tm="100000">
                                          <p:val>
                                            <p:strVal val="#ppt_h"/>
                                          </p:val>
                                        </p:tav>
                                      </p:tavLst>
                                    </p:anim>
                                    <p:anim calcmode="lin" valueType="num">
                                      <p:cBhvr>
                                        <p:cTn id="27" dur="1000" fill="hold"/>
                                        <p:tgtEl>
                                          <p:spTgt spid="59"/>
                                        </p:tgtEl>
                                        <p:attrNameLst>
                                          <p:attrName>style.rotation</p:attrName>
                                        </p:attrNameLst>
                                      </p:cBhvr>
                                      <p:tavLst>
                                        <p:tav tm="0">
                                          <p:val>
                                            <p:fltVal val="90"/>
                                          </p:val>
                                        </p:tav>
                                        <p:tav tm="100000">
                                          <p:val>
                                            <p:fltVal val="0"/>
                                          </p:val>
                                        </p:tav>
                                      </p:tavLst>
                                    </p:anim>
                                    <p:animEffect transition="in" filter="fade">
                                      <p:cBhvr>
                                        <p:cTn id="28" dur="1000"/>
                                        <p:tgtEl>
                                          <p:spTgt spid="59"/>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1000" fill="hold"/>
                                        <p:tgtEl>
                                          <p:spTgt spid="58"/>
                                        </p:tgtEl>
                                        <p:attrNameLst>
                                          <p:attrName>ppt_w</p:attrName>
                                        </p:attrNameLst>
                                      </p:cBhvr>
                                      <p:tavLst>
                                        <p:tav tm="0">
                                          <p:val>
                                            <p:fltVal val="0"/>
                                          </p:val>
                                        </p:tav>
                                        <p:tav tm="100000">
                                          <p:val>
                                            <p:strVal val="#ppt_w"/>
                                          </p:val>
                                        </p:tav>
                                      </p:tavLst>
                                    </p:anim>
                                    <p:anim calcmode="lin" valueType="num">
                                      <p:cBhvr>
                                        <p:cTn id="37" dur="1000" fill="hold"/>
                                        <p:tgtEl>
                                          <p:spTgt spid="58"/>
                                        </p:tgtEl>
                                        <p:attrNameLst>
                                          <p:attrName>ppt_h</p:attrName>
                                        </p:attrNameLst>
                                      </p:cBhvr>
                                      <p:tavLst>
                                        <p:tav tm="0">
                                          <p:val>
                                            <p:fltVal val="0"/>
                                          </p:val>
                                        </p:tav>
                                        <p:tav tm="100000">
                                          <p:val>
                                            <p:strVal val="#ppt_h"/>
                                          </p:val>
                                        </p:tav>
                                      </p:tavLst>
                                    </p:anim>
                                    <p:anim calcmode="lin" valueType="num">
                                      <p:cBhvr>
                                        <p:cTn id="38" dur="1000" fill="hold"/>
                                        <p:tgtEl>
                                          <p:spTgt spid="58"/>
                                        </p:tgtEl>
                                        <p:attrNameLst>
                                          <p:attrName>style.rotation</p:attrName>
                                        </p:attrNameLst>
                                      </p:cBhvr>
                                      <p:tavLst>
                                        <p:tav tm="0">
                                          <p:val>
                                            <p:fltVal val="90"/>
                                          </p:val>
                                        </p:tav>
                                        <p:tav tm="100000">
                                          <p:val>
                                            <p:fltVal val="0"/>
                                          </p:val>
                                        </p:tav>
                                      </p:tavLst>
                                    </p:anim>
                                    <p:animEffect transition="in" filter="fade">
                                      <p:cBhvr>
                                        <p:cTn id="39" dur="1000"/>
                                        <p:tgtEl>
                                          <p:spTgt spid="5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par>
                          <p:cTn id="44" fill="hold">
                            <p:stCondLst>
                              <p:cond delay="5500"/>
                            </p:stCondLst>
                            <p:childTnLst>
                              <p:par>
                                <p:cTn id="45" presetID="31" presetClass="entr" presetSubtype="0"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 calcmode="lin" valueType="num">
                                      <p:cBhvr>
                                        <p:cTn id="49" dur="1000" fill="hold"/>
                                        <p:tgtEl>
                                          <p:spTgt spid="57"/>
                                        </p:tgtEl>
                                        <p:attrNameLst>
                                          <p:attrName>style.rotation</p:attrName>
                                        </p:attrNameLst>
                                      </p:cBhvr>
                                      <p:tavLst>
                                        <p:tav tm="0">
                                          <p:val>
                                            <p:fltVal val="90"/>
                                          </p:val>
                                        </p:tav>
                                        <p:tav tm="100000">
                                          <p:val>
                                            <p:fltVal val="0"/>
                                          </p:val>
                                        </p:tav>
                                      </p:tavLst>
                                    </p:anim>
                                    <p:animEffect transition="in" filter="fade">
                                      <p:cBhvr>
                                        <p:cTn id="50" dur="1000"/>
                                        <p:tgtEl>
                                          <p:spTgt spid="57"/>
                                        </p:tgtEl>
                                      </p:cBhvr>
                                    </p:animEffect>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29"/>
          <p:cNvGrpSpPr/>
          <p:nvPr/>
        </p:nvGrpSpPr>
        <p:grpSpPr>
          <a:xfrm>
            <a:off x="1267953" y="2461286"/>
            <a:ext cx="685800" cy="685800"/>
            <a:chOff x="1253782" y="3281715"/>
            <a:chExt cx="914400" cy="914400"/>
          </a:xfrm>
        </p:grpSpPr>
        <p:sp>
          <p:nvSpPr>
            <p:cNvPr id="120" name="Rounded Rectangle 5"/>
            <p:cNvSpPr/>
            <p:nvPr/>
          </p:nvSpPr>
          <p:spPr>
            <a:xfrm>
              <a:off x="1253782" y="3281715"/>
              <a:ext cx="914400" cy="914400"/>
            </a:xfrm>
            <a:prstGeom prst="roundRect">
              <a:avLst/>
            </a:prstGeom>
            <a:solidFill>
              <a:srgbClr val="4E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59"/>
            <p:cNvGrpSpPr/>
            <p:nvPr/>
          </p:nvGrpSpPr>
          <p:grpSpPr>
            <a:xfrm>
              <a:off x="1478810" y="3521030"/>
              <a:ext cx="464344" cy="465138"/>
              <a:chOff x="9145588" y="4435475"/>
              <a:chExt cx="464344" cy="465138"/>
            </a:xfrm>
            <a:solidFill>
              <a:schemeClr val="bg2"/>
            </a:solidFill>
          </p:grpSpPr>
          <p:sp>
            <p:nvSpPr>
              <p:cNvPr id="122"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3"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4"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5"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6"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7"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8"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29"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0"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31" name="Group 32"/>
          <p:cNvGrpSpPr/>
          <p:nvPr/>
        </p:nvGrpSpPr>
        <p:grpSpPr>
          <a:xfrm>
            <a:off x="4971624" y="2461286"/>
            <a:ext cx="685800" cy="685800"/>
            <a:chOff x="6528170" y="3281715"/>
            <a:chExt cx="914400" cy="914400"/>
          </a:xfrm>
        </p:grpSpPr>
        <p:sp>
          <p:nvSpPr>
            <p:cNvPr id="132" name="Rounded Rectangle 8"/>
            <p:cNvSpPr/>
            <p:nvPr/>
          </p:nvSpPr>
          <p:spPr>
            <a:xfrm>
              <a:off x="6528170" y="3281715"/>
              <a:ext cx="914400" cy="914400"/>
            </a:xfrm>
            <a:prstGeom prst="roundRect">
              <a:avLst/>
            </a:prstGeom>
            <a:solidFill>
              <a:srgbClr val="4E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3" name="Group 69"/>
            <p:cNvGrpSpPr/>
            <p:nvPr/>
          </p:nvGrpSpPr>
          <p:grpSpPr>
            <a:xfrm>
              <a:off x="6759757" y="3506346"/>
              <a:ext cx="464344" cy="465138"/>
              <a:chOff x="7287419" y="3505994"/>
              <a:chExt cx="464344" cy="465138"/>
            </a:xfrm>
            <a:solidFill>
              <a:schemeClr val="bg2"/>
            </a:solidFill>
          </p:grpSpPr>
          <p:sp>
            <p:nvSpPr>
              <p:cNvPr id="134" name="AutoShape 37"/>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5" name="AutoShape 38"/>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6" name="AutoShape 39"/>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7" name="AutoShape 40"/>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8" name="AutoShape 41"/>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39" name="AutoShape 42"/>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40" name="Group 33"/>
          <p:cNvGrpSpPr/>
          <p:nvPr/>
        </p:nvGrpSpPr>
        <p:grpSpPr>
          <a:xfrm>
            <a:off x="4971624" y="3513166"/>
            <a:ext cx="685800" cy="685800"/>
            <a:chOff x="6528170" y="4684221"/>
            <a:chExt cx="914400" cy="914400"/>
          </a:xfrm>
        </p:grpSpPr>
        <p:sp>
          <p:nvSpPr>
            <p:cNvPr id="141" name="Rounded Rectangle 9"/>
            <p:cNvSpPr/>
            <p:nvPr/>
          </p:nvSpPr>
          <p:spPr>
            <a:xfrm>
              <a:off x="6528170" y="4684221"/>
              <a:ext cx="914400" cy="914400"/>
            </a:xfrm>
            <a:prstGeom prst="roundRect">
              <a:avLst/>
            </a:prstGeom>
            <a:solidFill>
              <a:srgbClr val="4E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76"/>
            <p:cNvGrpSpPr/>
            <p:nvPr/>
          </p:nvGrpSpPr>
          <p:grpSpPr>
            <a:xfrm>
              <a:off x="6748385" y="4909249"/>
              <a:ext cx="464344" cy="464344"/>
              <a:chOff x="7287419" y="2577307"/>
              <a:chExt cx="464344" cy="464344"/>
            </a:xfrm>
            <a:solidFill>
              <a:schemeClr val="bg2"/>
            </a:solidFill>
          </p:grpSpPr>
          <p:sp>
            <p:nvSpPr>
              <p:cNvPr id="143" name="AutoShape 56"/>
              <p:cNvSpPr>
                <a:spLocks/>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4" name="AutoShape 57"/>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5" name="AutoShape 58"/>
              <p:cNvSpPr>
                <a:spLocks/>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6" name="Group 28"/>
          <p:cNvGrpSpPr/>
          <p:nvPr/>
        </p:nvGrpSpPr>
        <p:grpSpPr>
          <a:xfrm>
            <a:off x="1267953" y="1413803"/>
            <a:ext cx="685800" cy="685800"/>
            <a:chOff x="1253782" y="1885071"/>
            <a:chExt cx="914400" cy="914400"/>
          </a:xfrm>
        </p:grpSpPr>
        <p:sp>
          <p:nvSpPr>
            <p:cNvPr id="147" name="Rounded Rectangle 4"/>
            <p:cNvSpPr/>
            <p:nvPr/>
          </p:nvSpPr>
          <p:spPr>
            <a:xfrm>
              <a:off x="1253782" y="1885071"/>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8" name="Group 80"/>
            <p:cNvGrpSpPr/>
            <p:nvPr/>
          </p:nvGrpSpPr>
          <p:grpSpPr>
            <a:xfrm>
              <a:off x="1551438" y="2110099"/>
              <a:ext cx="319088" cy="465138"/>
              <a:chOff x="3582988" y="3510757"/>
              <a:chExt cx="319088" cy="465138"/>
            </a:xfrm>
            <a:solidFill>
              <a:schemeClr val="bg2"/>
            </a:solidFill>
          </p:grpSpPr>
          <p:sp>
            <p:nvSpPr>
              <p:cNvPr id="149"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50"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grpSp>
        <p:nvGrpSpPr>
          <p:cNvPr id="151" name="Group 31"/>
          <p:cNvGrpSpPr/>
          <p:nvPr/>
        </p:nvGrpSpPr>
        <p:grpSpPr>
          <a:xfrm>
            <a:off x="4971624" y="1413803"/>
            <a:ext cx="685800" cy="685800"/>
            <a:chOff x="6528170" y="1885071"/>
            <a:chExt cx="914400" cy="914400"/>
          </a:xfrm>
        </p:grpSpPr>
        <p:sp>
          <p:nvSpPr>
            <p:cNvPr id="152" name="Rounded Rectangle 7"/>
            <p:cNvSpPr/>
            <p:nvPr/>
          </p:nvSpPr>
          <p:spPr>
            <a:xfrm>
              <a:off x="6528170" y="1885071"/>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83"/>
            <p:cNvGrpSpPr/>
            <p:nvPr/>
          </p:nvGrpSpPr>
          <p:grpSpPr>
            <a:xfrm>
              <a:off x="6758963" y="2110099"/>
              <a:ext cx="465138" cy="464344"/>
              <a:chOff x="2581275" y="2582069"/>
              <a:chExt cx="465138" cy="464344"/>
            </a:xfrm>
            <a:solidFill>
              <a:schemeClr val="bg2"/>
            </a:solidFill>
          </p:grpSpPr>
          <p:sp>
            <p:nvSpPr>
              <p:cNvPr id="154" name="AutoShape 128"/>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55" name="AutoShape 129"/>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6" name="Group 30"/>
          <p:cNvGrpSpPr/>
          <p:nvPr/>
        </p:nvGrpSpPr>
        <p:grpSpPr>
          <a:xfrm>
            <a:off x="1267953" y="3513166"/>
            <a:ext cx="685800" cy="685800"/>
            <a:chOff x="1253782" y="4684221"/>
            <a:chExt cx="914400" cy="914400"/>
          </a:xfrm>
        </p:grpSpPr>
        <p:sp>
          <p:nvSpPr>
            <p:cNvPr id="157" name="Rounded Rectangle 6"/>
            <p:cNvSpPr/>
            <p:nvPr/>
          </p:nvSpPr>
          <p:spPr>
            <a:xfrm>
              <a:off x="1253782" y="4684221"/>
              <a:ext cx="914400" cy="914400"/>
            </a:xfrm>
            <a:prstGeom prst="roundRect">
              <a:avLst/>
            </a:prstGeom>
            <a:solidFill>
              <a:srgbClr val="4E8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8" name="Group 86"/>
            <p:cNvGrpSpPr/>
            <p:nvPr/>
          </p:nvGrpSpPr>
          <p:grpSpPr>
            <a:xfrm>
              <a:off x="1485953" y="4909249"/>
              <a:ext cx="464344" cy="464344"/>
              <a:chOff x="4439444" y="1652588"/>
              <a:chExt cx="464344" cy="464344"/>
            </a:xfrm>
            <a:solidFill>
              <a:schemeClr val="bg2"/>
            </a:solidFill>
          </p:grpSpPr>
          <p:sp>
            <p:nvSpPr>
              <p:cNvPr id="159"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0"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sp>
            <p:nvSpPr>
              <p:cNvPr id="161"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ym typeface="Gill Sans" charset="0"/>
                </a:endParaRPr>
              </a:p>
            </p:txBody>
          </p:sp>
        </p:grpSp>
      </p:grpSp>
      <p:sp>
        <p:nvSpPr>
          <p:cNvPr id="64" name="TextBox 63"/>
          <p:cNvSpPr txBox="1"/>
          <p:nvPr/>
        </p:nvSpPr>
        <p:spPr>
          <a:xfrm>
            <a:off x="1979712" y="1419622"/>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65" name="TextBox 64"/>
          <p:cNvSpPr txBox="1"/>
          <p:nvPr/>
        </p:nvSpPr>
        <p:spPr>
          <a:xfrm>
            <a:off x="1979712" y="1655133"/>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66" name="TextBox 65"/>
          <p:cNvSpPr txBox="1"/>
          <p:nvPr/>
        </p:nvSpPr>
        <p:spPr>
          <a:xfrm>
            <a:off x="1979712" y="245098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67" name="TextBox 66"/>
          <p:cNvSpPr txBox="1"/>
          <p:nvPr/>
        </p:nvSpPr>
        <p:spPr>
          <a:xfrm>
            <a:off x="1979712" y="2686498"/>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68" name="TextBox 67"/>
          <p:cNvSpPr txBox="1"/>
          <p:nvPr/>
        </p:nvSpPr>
        <p:spPr>
          <a:xfrm>
            <a:off x="1979712" y="348649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69" name="TextBox 68"/>
          <p:cNvSpPr txBox="1"/>
          <p:nvPr/>
        </p:nvSpPr>
        <p:spPr>
          <a:xfrm>
            <a:off x="1979712" y="3722007"/>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70" name="TextBox 69"/>
          <p:cNvSpPr txBox="1"/>
          <p:nvPr/>
        </p:nvSpPr>
        <p:spPr>
          <a:xfrm>
            <a:off x="5750416" y="1410098"/>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71" name="TextBox 70"/>
          <p:cNvSpPr txBox="1"/>
          <p:nvPr/>
        </p:nvSpPr>
        <p:spPr>
          <a:xfrm>
            <a:off x="5750416" y="1645609"/>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72" name="TextBox 71"/>
          <p:cNvSpPr txBox="1"/>
          <p:nvPr/>
        </p:nvSpPr>
        <p:spPr>
          <a:xfrm>
            <a:off x="5750416" y="2441463"/>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73" name="TextBox 72"/>
          <p:cNvSpPr txBox="1"/>
          <p:nvPr/>
        </p:nvSpPr>
        <p:spPr>
          <a:xfrm>
            <a:off x="5750416" y="2676974"/>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74" name="TextBox 73"/>
          <p:cNvSpPr txBox="1"/>
          <p:nvPr/>
        </p:nvSpPr>
        <p:spPr>
          <a:xfrm>
            <a:off x="5750416" y="3476972"/>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itchFamily="34" charset="-122"/>
                <a:ea typeface="微软雅黑" pitchFamily="34" charset="-122"/>
              </a:rPr>
              <a:t>点击添加文本</a:t>
            </a:r>
          </a:p>
        </p:txBody>
      </p:sp>
      <p:sp>
        <p:nvSpPr>
          <p:cNvPr id="75" name="TextBox 74"/>
          <p:cNvSpPr txBox="1"/>
          <p:nvPr/>
        </p:nvSpPr>
        <p:spPr>
          <a:xfrm>
            <a:off x="5750416" y="3712483"/>
            <a:ext cx="2084744"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900" dirty="0">
                <a:solidFill>
                  <a:schemeClr val="tx1">
                    <a:lumMod val="65000"/>
                    <a:lumOff val="35000"/>
                  </a:schemeClr>
                </a:solidFill>
                <a:latin typeface="微软雅黑" pitchFamily="34" charset="-122"/>
                <a:ea typeface="微软雅黑" pitchFamily="34" charset="-122"/>
              </a:rPr>
              <a:t>licai2011</a:t>
            </a:r>
            <a:r>
              <a:rPr lang="zh-CN" altLang="en-US" sz="900" dirty="0">
                <a:solidFill>
                  <a:schemeClr val="tx1">
                    <a:lumMod val="65000"/>
                    <a:lumOff val="35000"/>
                  </a:schemeClr>
                </a:solidFill>
                <a:latin typeface="微软雅黑" pitchFamily="34" charset="-122"/>
                <a:ea typeface="微软雅黑" pitchFamily="34" charset="-122"/>
              </a:rPr>
              <a:t>专业设计</a:t>
            </a:r>
            <a:r>
              <a:rPr lang="en-US" altLang="zh-CN" sz="900" dirty="0">
                <a:solidFill>
                  <a:schemeClr val="tx1">
                    <a:lumMod val="65000"/>
                    <a:lumOff val="35000"/>
                  </a:schemeClr>
                </a:solidFill>
                <a:latin typeface="微软雅黑" pitchFamily="34" charset="-122"/>
                <a:ea typeface="微软雅黑" pitchFamily="34" charset="-122"/>
              </a:rPr>
              <a:t>……</a:t>
            </a:r>
          </a:p>
        </p:txBody>
      </p:sp>
      <p:sp>
        <p:nvSpPr>
          <p:cNvPr id="59"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sp>
        <p:nvSpPr>
          <p:cNvPr id="60" name="TextBox 7"/>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61"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pic>
        <p:nvPicPr>
          <p:cNvPr id="62"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Tree>
    <p:extLst>
      <p:ext uri="{BB962C8B-B14F-4D97-AF65-F5344CB8AC3E}">
        <p14:creationId xmlns:p14="http://schemas.microsoft.com/office/powerpoint/2010/main" val="2220981564"/>
      </p:ext>
    </p:extLst>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64" presetClass="path" presetSubtype="0" fill="hold" nodeType="withEffect">
                                  <p:stCondLst>
                                    <p:cond delay="0"/>
                                  </p:stCondLst>
                                  <p:childTnLst>
                                    <p:animMotion origin="layout" path="M -0.10139 0.21419 L 4.72222E-6 3.33333E-6 " pathEditMode="relative" rAng="0" ptsTypes="AA">
                                      <p:cBhvr>
                                        <p:cTn id="9" dur="750" fill="hold"/>
                                        <p:tgtEl>
                                          <p:spTgt spid="146"/>
                                        </p:tgtEl>
                                        <p:attrNameLst>
                                          <p:attrName>ppt_x</p:attrName>
                                          <p:attrName>ppt_y</p:attrName>
                                        </p:attrNameLst>
                                      </p:cBhvr>
                                      <p:rCtr x="5069" y="-10710"/>
                                    </p:animMotion>
                                  </p:childTnLst>
                                </p:cTn>
                              </p:par>
                              <p:par>
                                <p:cTn id="10" presetID="10" presetClass="entr" presetSubtype="0" fill="hold" nodeType="withEffect">
                                  <p:stCondLst>
                                    <p:cond delay="25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500"/>
                                        <p:tgtEl>
                                          <p:spTgt spid="119"/>
                                        </p:tgtEl>
                                      </p:cBhvr>
                                    </p:animEffect>
                                  </p:childTnLst>
                                </p:cTn>
                              </p:par>
                              <p:par>
                                <p:cTn id="13" presetID="64" presetClass="path" presetSubtype="0" fill="hold" nodeType="withEffect">
                                  <p:stCondLst>
                                    <p:cond delay="250"/>
                                  </p:stCondLst>
                                  <p:childTnLst>
                                    <p:animMotion origin="layout" path="M -0.10139 0.21419 L 4.72222E-6 3.33333E-6 " pathEditMode="relative" rAng="0" ptsTypes="AA">
                                      <p:cBhvr>
                                        <p:cTn id="14" dur="750" fill="hold"/>
                                        <p:tgtEl>
                                          <p:spTgt spid="119"/>
                                        </p:tgtEl>
                                        <p:attrNameLst>
                                          <p:attrName>ppt_x</p:attrName>
                                          <p:attrName>ppt_y</p:attrName>
                                        </p:attrNameLst>
                                      </p:cBhvr>
                                      <p:rCtr x="5069" y="-10710"/>
                                    </p:animMotion>
                                  </p:childTnLst>
                                </p:cTn>
                              </p:par>
                              <p:par>
                                <p:cTn id="15" presetID="10" presetClass="entr" presetSubtype="0" fill="hold" nodeType="withEffect">
                                  <p:stCondLst>
                                    <p:cond delay="50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par>
                                <p:cTn id="18" presetID="64" presetClass="path" presetSubtype="0" fill="hold" nodeType="withEffect">
                                  <p:stCondLst>
                                    <p:cond delay="500"/>
                                  </p:stCondLst>
                                  <p:childTnLst>
                                    <p:animMotion origin="layout" path="M -0.10139 0.21419 L 4.72222E-6 3.33333E-6 " pathEditMode="relative" rAng="0" ptsTypes="AA">
                                      <p:cBhvr>
                                        <p:cTn id="19" dur="750" fill="hold"/>
                                        <p:tgtEl>
                                          <p:spTgt spid="156"/>
                                        </p:tgtEl>
                                        <p:attrNameLst>
                                          <p:attrName>ppt_x</p:attrName>
                                          <p:attrName>ppt_y</p:attrName>
                                        </p:attrNameLst>
                                      </p:cBhvr>
                                      <p:rCtr x="5069" y="-10710"/>
                                    </p:animMotion>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left)">
                                      <p:cBhvr>
                                        <p:cTn id="29" dur="500"/>
                                        <p:tgtEl>
                                          <p:spTgt spid="6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1750"/>
                            </p:stCondLst>
                            <p:childTnLst>
                              <p:par>
                                <p:cTn id="40" presetID="10" presetClass="entr" presetSubtype="0"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fade">
                                      <p:cBhvr>
                                        <p:cTn id="42" dur="500"/>
                                        <p:tgtEl>
                                          <p:spTgt spid="151"/>
                                        </p:tgtEl>
                                      </p:cBhvr>
                                    </p:animEffect>
                                  </p:childTnLst>
                                </p:cTn>
                              </p:par>
                              <p:par>
                                <p:cTn id="43" presetID="64" presetClass="path" presetSubtype="0" fill="hold" nodeType="withEffect">
                                  <p:stCondLst>
                                    <p:cond delay="0"/>
                                  </p:stCondLst>
                                  <p:childTnLst>
                                    <p:animMotion origin="layout" path="M -0.10139 0.21419 L 4.72222E-6 3.33333E-6 " pathEditMode="relative" rAng="0" ptsTypes="AA">
                                      <p:cBhvr>
                                        <p:cTn id="44" dur="750" fill="hold"/>
                                        <p:tgtEl>
                                          <p:spTgt spid="151"/>
                                        </p:tgtEl>
                                        <p:attrNameLst>
                                          <p:attrName>ppt_x</p:attrName>
                                          <p:attrName>ppt_y</p:attrName>
                                        </p:attrNameLst>
                                      </p:cBhvr>
                                      <p:rCtr x="5069" y="-10710"/>
                                    </p:animMotion>
                                  </p:childTnLst>
                                </p:cTn>
                              </p:par>
                              <p:par>
                                <p:cTn id="45" presetID="10" presetClass="entr" presetSubtype="0" fill="hold" nodeType="withEffect">
                                  <p:stCondLst>
                                    <p:cond delay="25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par>
                                <p:cTn id="48" presetID="64" presetClass="path" presetSubtype="0" fill="hold" nodeType="withEffect">
                                  <p:stCondLst>
                                    <p:cond delay="250"/>
                                  </p:stCondLst>
                                  <p:childTnLst>
                                    <p:animMotion origin="layout" path="M -0.10139 0.21419 L 4.72222E-6 3.33333E-6 " pathEditMode="relative" rAng="0" ptsTypes="AA">
                                      <p:cBhvr>
                                        <p:cTn id="49" dur="750" fill="hold"/>
                                        <p:tgtEl>
                                          <p:spTgt spid="131"/>
                                        </p:tgtEl>
                                        <p:attrNameLst>
                                          <p:attrName>ppt_x</p:attrName>
                                          <p:attrName>ppt_y</p:attrName>
                                        </p:attrNameLst>
                                      </p:cBhvr>
                                      <p:rCtr x="5069" y="-10710"/>
                                    </p:animMotion>
                                  </p:childTnLst>
                                </p:cTn>
                              </p:par>
                              <p:par>
                                <p:cTn id="50" presetID="10" presetClass="entr" presetSubtype="0" fill="hold" nodeType="withEffect">
                                  <p:stCondLst>
                                    <p:cond delay="50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par>
                                <p:cTn id="53" presetID="64" presetClass="path" presetSubtype="0" fill="hold" nodeType="withEffect">
                                  <p:stCondLst>
                                    <p:cond delay="500"/>
                                  </p:stCondLst>
                                  <p:childTnLst>
                                    <p:animMotion origin="layout" path="M -0.10139 0.21419 L 4.72222E-6 3.33333E-6 " pathEditMode="relative" rAng="0" ptsTypes="AA">
                                      <p:cBhvr>
                                        <p:cTn id="54" dur="750" fill="hold"/>
                                        <p:tgtEl>
                                          <p:spTgt spid="140"/>
                                        </p:tgtEl>
                                        <p:attrNameLst>
                                          <p:attrName>ppt_x</p:attrName>
                                          <p:attrName>ppt_y</p:attrName>
                                        </p:attrNameLst>
                                      </p:cBhvr>
                                      <p:rCtr x="5069" y="-10710"/>
                                    </p:animMotion>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500"/>
                                        <p:tgtEl>
                                          <p:spTgt spid="7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left)">
                                      <p:cBhvr>
                                        <p:cTn id="64" dur="500"/>
                                        <p:tgtEl>
                                          <p:spTgt spid="7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left)">
                                      <p:cBhvr>
                                        <p:cTn id="70" dur="500"/>
                                        <p:tgtEl>
                                          <p:spTgt spid="7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left)">
                                      <p:cBhvr>
                                        <p:cTn id="7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空心弧 44"/>
          <p:cNvSpPr/>
          <p:nvPr/>
        </p:nvSpPr>
        <p:spPr>
          <a:xfrm rot="11968239">
            <a:off x="284568" y="958279"/>
            <a:ext cx="3360809" cy="3360810"/>
          </a:xfrm>
          <a:prstGeom prst="blockArc">
            <a:avLst>
              <a:gd name="adj1" fmla="val 5692214"/>
              <a:gd name="adj2" fmla="val 21588400"/>
              <a:gd name="adj3" fmla="val 751"/>
            </a:avLst>
          </a:prstGeom>
          <a:solidFill>
            <a:srgbClr val="4E80BB"/>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4" name="空心弧 45"/>
          <p:cNvSpPr/>
          <p:nvPr/>
        </p:nvSpPr>
        <p:spPr>
          <a:xfrm rot="483470">
            <a:off x="808443" y="1474578"/>
            <a:ext cx="2395321" cy="2395321"/>
          </a:xfrm>
          <a:prstGeom prst="blockArc">
            <a:avLst>
              <a:gd name="adj1" fmla="val 5692214"/>
              <a:gd name="adj2" fmla="val 42522"/>
              <a:gd name="adj3" fmla="val 1111"/>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5" name="椭圆 46"/>
          <p:cNvSpPr/>
          <p:nvPr/>
        </p:nvSpPr>
        <p:spPr bwMode="auto">
          <a:xfrm>
            <a:off x="951318" y="1617453"/>
            <a:ext cx="2110654" cy="2110654"/>
          </a:xfrm>
          <a:prstGeom prst="ellipse">
            <a:avLst/>
          </a:prstGeom>
          <a:solidFill>
            <a:schemeClr val="accent1"/>
          </a:solidFill>
          <a:ln w="25400" cap="flat" cmpd="sng" algn="ctr">
            <a:solidFill>
              <a:srgbClr val="4E80BB"/>
            </a:solidFill>
            <a:prstDash val="solid"/>
          </a:ln>
          <a:effectLst>
            <a:innerShdw blurRad="101600">
              <a:prstClr val="black"/>
            </a:innerShdw>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6" name="椭圆 47"/>
          <p:cNvSpPr/>
          <p:nvPr/>
        </p:nvSpPr>
        <p:spPr bwMode="auto">
          <a:xfrm>
            <a:off x="1046568" y="1702961"/>
            <a:ext cx="1913660" cy="1914742"/>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7" name="椭圆 48"/>
          <p:cNvSpPr/>
          <p:nvPr/>
        </p:nvSpPr>
        <p:spPr bwMode="auto">
          <a:xfrm>
            <a:off x="1227326" y="1894543"/>
            <a:ext cx="1558637" cy="1559719"/>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8" name="椭圆 49"/>
          <p:cNvSpPr/>
          <p:nvPr/>
        </p:nvSpPr>
        <p:spPr bwMode="auto">
          <a:xfrm>
            <a:off x="1273869" y="1928097"/>
            <a:ext cx="1472045" cy="1472045"/>
          </a:xfrm>
          <a:prstGeom prst="ellipse">
            <a:avLst/>
          </a:prstGeom>
          <a:solidFill>
            <a:schemeClr val="bg1">
              <a:lumMod val="95000"/>
            </a:schemeClr>
          </a:solidFill>
          <a:ln w="25400" cap="flat" cmpd="sng" algn="ctr">
            <a:noFill/>
            <a:prstDash val="solid"/>
          </a:ln>
          <a:effectLst>
            <a:outerShdw blurRad="50800" dist="38100" dir="5400000" algn="t" rotWithShape="0">
              <a:prstClr val="black">
                <a:alpha val="67000"/>
              </a:prstClr>
            </a:outerShdw>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29" name="同心圆 52"/>
          <p:cNvSpPr/>
          <p:nvPr/>
        </p:nvSpPr>
        <p:spPr bwMode="auto">
          <a:xfrm>
            <a:off x="2789210" y="1137955"/>
            <a:ext cx="690563" cy="690563"/>
          </a:xfrm>
          <a:prstGeom prst="donut">
            <a:avLst>
              <a:gd name="adj" fmla="val 3142"/>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0" name="椭圆 54"/>
          <p:cNvSpPr/>
          <p:nvPr/>
        </p:nvSpPr>
        <p:spPr bwMode="auto">
          <a:xfrm>
            <a:off x="2955898" y="1316549"/>
            <a:ext cx="358270" cy="358270"/>
          </a:xfrm>
          <a:prstGeom prst="ellipse">
            <a:avLst/>
          </a:prstGeom>
          <a:solidFill>
            <a:schemeClr val="accent1"/>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1" name="TextBox 53"/>
          <p:cNvSpPr txBox="1">
            <a:spLocks noChangeArrowheads="1"/>
          </p:cNvSpPr>
          <p:nvPr/>
        </p:nvSpPr>
        <p:spPr bwMode="auto">
          <a:xfrm>
            <a:off x="3004698" y="131768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1"/>
                </a:solidFill>
              </a:rPr>
              <a:t>1</a:t>
            </a:r>
            <a:endParaRPr lang="en-GB" altLang="en-US" sz="1800" b="1">
              <a:solidFill>
                <a:schemeClr val="bg1"/>
              </a:solidFill>
            </a:endParaRPr>
          </a:p>
        </p:txBody>
      </p:sp>
      <p:sp>
        <p:nvSpPr>
          <p:cNvPr id="32" name="同心圆 59"/>
          <p:cNvSpPr/>
          <p:nvPr/>
        </p:nvSpPr>
        <p:spPr bwMode="auto">
          <a:xfrm>
            <a:off x="3243812" y="2062314"/>
            <a:ext cx="691645" cy="691646"/>
          </a:xfrm>
          <a:prstGeom prst="donut">
            <a:avLst>
              <a:gd name="adj" fmla="val 3142"/>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3" name="椭圆 61"/>
          <p:cNvSpPr/>
          <p:nvPr/>
        </p:nvSpPr>
        <p:spPr bwMode="auto">
          <a:xfrm>
            <a:off x="3411582" y="2240908"/>
            <a:ext cx="358271" cy="359352"/>
          </a:xfrm>
          <a:prstGeom prst="ellipse">
            <a:avLst/>
          </a:prstGeom>
          <a:solidFill>
            <a:schemeClr val="accent2"/>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4" name="TextBox 54"/>
          <p:cNvSpPr txBox="1">
            <a:spLocks noChangeArrowheads="1"/>
          </p:cNvSpPr>
          <p:nvPr/>
        </p:nvSpPr>
        <p:spPr bwMode="auto">
          <a:xfrm>
            <a:off x="3465687" y="224922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1"/>
                </a:solidFill>
              </a:rPr>
              <a:t>2</a:t>
            </a:r>
            <a:endParaRPr lang="en-GB" altLang="en-US" sz="1800" b="1">
              <a:solidFill>
                <a:schemeClr val="bg1"/>
              </a:solidFill>
            </a:endParaRPr>
          </a:p>
        </p:txBody>
      </p:sp>
      <p:sp>
        <p:nvSpPr>
          <p:cNvPr id="35" name="同心圆 66"/>
          <p:cNvSpPr/>
          <p:nvPr/>
        </p:nvSpPr>
        <p:spPr bwMode="auto">
          <a:xfrm>
            <a:off x="3021923" y="3107899"/>
            <a:ext cx="691646" cy="691646"/>
          </a:xfrm>
          <a:prstGeom prst="donut">
            <a:avLst>
              <a:gd name="adj" fmla="val 3142"/>
            </a:avLst>
          </a:prstGeom>
          <a:solidFill>
            <a:srgbClr val="4E80BB"/>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6" name="椭圆 68"/>
          <p:cNvSpPr/>
          <p:nvPr/>
        </p:nvSpPr>
        <p:spPr bwMode="auto">
          <a:xfrm>
            <a:off x="3189693" y="3286493"/>
            <a:ext cx="358270" cy="359352"/>
          </a:xfrm>
          <a:prstGeom prst="ellipse">
            <a:avLst/>
          </a:prstGeom>
          <a:solidFill>
            <a:srgbClr val="4E80BB"/>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7" name="TextBox 55"/>
          <p:cNvSpPr txBox="1">
            <a:spLocks noChangeArrowheads="1"/>
          </p:cNvSpPr>
          <p:nvPr/>
        </p:nvSpPr>
        <p:spPr bwMode="auto">
          <a:xfrm>
            <a:off x="3242170" y="328780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dirty="0">
                <a:solidFill>
                  <a:schemeClr val="bg1"/>
                </a:solidFill>
              </a:rPr>
              <a:t>3</a:t>
            </a:r>
            <a:endParaRPr lang="en-GB" altLang="en-US" sz="1800" b="1" dirty="0">
              <a:solidFill>
                <a:schemeClr val="bg1"/>
              </a:solidFill>
            </a:endParaRPr>
          </a:p>
        </p:txBody>
      </p:sp>
      <p:sp>
        <p:nvSpPr>
          <p:cNvPr id="38" name="同心圆 73"/>
          <p:cNvSpPr/>
          <p:nvPr/>
        </p:nvSpPr>
        <p:spPr bwMode="auto">
          <a:xfrm>
            <a:off x="1819392" y="3911029"/>
            <a:ext cx="691645" cy="691646"/>
          </a:xfrm>
          <a:prstGeom prst="donut">
            <a:avLst>
              <a:gd name="adj" fmla="val 3142"/>
            </a:avLst>
          </a:prstGeom>
          <a:solidFill>
            <a:schemeClr val="accent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39" name="椭圆 75"/>
          <p:cNvSpPr/>
          <p:nvPr/>
        </p:nvSpPr>
        <p:spPr bwMode="auto">
          <a:xfrm>
            <a:off x="1987162" y="4089624"/>
            <a:ext cx="358271" cy="359352"/>
          </a:xfrm>
          <a:prstGeom prst="ellipse">
            <a:avLst/>
          </a:prstGeom>
          <a:solidFill>
            <a:schemeClr val="accent4"/>
          </a:solidFill>
          <a:ln w="25400" cap="flat" cmpd="sng" algn="ctr">
            <a:noFill/>
            <a:prstDash val="solid"/>
          </a:ln>
          <a:effectLst/>
        </p:spPr>
        <p:txBody>
          <a:bodyPr anchor="ctr"/>
          <a:lstStyle/>
          <a:p>
            <a:pPr algn="ctr">
              <a:defRPr/>
            </a:pPr>
            <a:endParaRPr lang="zh-CN" altLang="en-US" kern="0">
              <a:solidFill>
                <a:schemeClr val="tx1">
                  <a:lumMod val="65000"/>
                  <a:lumOff val="35000"/>
                </a:schemeClr>
              </a:solidFill>
              <a:latin typeface="Calibri"/>
              <a:ea typeface="宋体"/>
            </a:endParaRPr>
          </a:p>
        </p:txBody>
      </p:sp>
      <p:sp>
        <p:nvSpPr>
          <p:cNvPr id="40" name="TextBox 39"/>
          <p:cNvSpPr txBox="1">
            <a:spLocks noChangeArrowheads="1"/>
          </p:cNvSpPr>
          <p:nvPr/>
        </p:nvSpPr>
        <p:spPr bwMode="auto">
          <a:xfrm>
            <a:off x="2036816" y="410124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800" b="1">
                <a:solidFill>
                  <a:schemeClr val="bg1"/>
                </a:solidFill>
              </a:rPr>
              <a:t>4</a:t>
            </a:r>
            <a:endParaRPr lang="en-GB" altLang="en-US" sz="1800" b="1">
              <a:solidFill>
                <a:schemeClr val="bg1"/>
              </a:solidFill>
            </a:endParaRPr>
          </a:p>
        </p:txBody>
      </p:sp>
      <p:sp>
        <p:nvSpPr>
          <p:cNvPr id="41" name="Freeform 62"/>
          <p:cNvSpPr>
            <a:spLocks noEditPoints="1"/>
          </p:cNvSpPr>
          <p:nvPr/>
        </p:nvSpPr>
        <p:spPr bwMode="auto">
          <a:xfrm>
            <a:off x="1790339" y="2180154"/>
            <a:ext cx="439106" cy="44892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4E80BB"/>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65000"/>
                  <a:lumOff val="35000"/>
                </a:schemeClr>
              </a:solidFill>
            </a:endParaRPr>
          </a:p>
        </p:txBody>
      </p:sp>
      <p:sp>
        <p:nvSpPr>
          <p:cNvPr id="42" name="TextBox 41"/>
          <p:cNvSpPr txBox="1"/>
          <p:nvPr/>
        </p:nvSpPr>
        <p:spPr>
          <a:xfrm>
            <a:off x="1519788" y="2706474"/>
            <a:ext cx="1107996" cy="369332"/>
          </a:xfrm>
          <a:prstGeom prst="rect">
            <a:avLst/>
          </a:prstGeom>
          <a:noFill/>
        </p:spPr>
        <p:txBody>
          <a:bodyPr wrap="none" rtlCol="0">
            <a:spAutoFit/>
          </a:bodyPr>
          <a:lstStyle/>
          <a:p>
            <a:pPr algn="r"/>
            <a:r>
              <a:rPr lang="zh-CN" altLang="en-US" b="1" dirty="0">
                <a:solidFill>
                  <a:schemeClr val="tx1">
                    <a:lumMod val="65000"/>
                    <a:lumOff val="35000"/>
                  </a:schemeClr>
                </a:solidFill>
                <a:latin typeface="微软雅黑" pitchFamily="34" charset="-122"/>
                <a:ea typeface="微软雅黑" pitchFamily="34" charset="-122"/>
              </a:rPr>
              <a:t>添加文本</a:t>
            </a:r>
          </a:p>
        </p:txBody>
      </p:sp>
      <p:sp>
        <p:nvSpPr>
          <p:cNvPr id="43" name="Rectangle 64"/>
          <p:cNvSpPr/>
          <p:nvPr/>
        </p:nvSpPr>
        <p:spPr>
          <a:xfrm>
            <a:off x="3646460" y="1145624"/>
            <a:ext cx="199970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44" name="Rectangle 65"/>
          <p:cNvSpPr/>
          <p:nvPr/>
        </p:nvSpPr>
        <p:spPr>
          <a:xfrm>
            <a:off x="3987221" y="2127616"/>
            <a:ext cx="2016168"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45" name="Rectangle 66"/>
          <p:cNvSpPr/>
          <p:nvPr/>
        </p:nvSpPr>
        <p:spPr>
          <a:xfrm>
            <a:off x="3750711" y="3189170"/>
            <a:ext cx="2252677"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46" name="Rectangle 67"/>
          <p:cNvSpPr/>
          <p:nvPr/>
        </p:nvSpPr>
        <p:spPr>
          <a:xfrm>
            <a:off x="2703425" y="4152569"/>
            <a:ext cx="2942744"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r>
              <a:rPr lang="en-US" altLang="zh-CN" sz="1100" dirty="0">
                <a:solidFill>
                  <a:schemeClr val="tx1">
                    <a:lumMod val="65000"/>
                    <a:lumOff val="35000"/>
                  </a:schemeClr>
                </a:solidFill>
                <a:latin typeface="微软雅黑" pitchFamily="34" charset="-122"/>
                <a:ea typeface="微软雅黑" pitchFamily="34" charset="-122"/>
              </a:rPr>
              <a:t>licai2011</a:t>
            </a:r>
            <a:r>
              <a:rPr lang="zh-CN" altLang="en-US" sz="1100" dirty="0">
                <a:solidFill>
                  <a:schemeClr val="tx1">
                    <a:lumMod val="65000"/>
                    <a:lumOff val="35000"/>
                  </a:schemeClr>
                </a:solidFill>
                <a:latin typeface="微软雅黑" pitchFamily="34" charset="-122"/>
                <a:ea typeface="微软雅黑" pitchFamily="34" charset="-122"/>
              </a:rPr>
              <a:t>专业设计</a:t>
            </a:r>
            <a:r>
              <a:rPr lang="en-US" altLang="zh-CN" sz="1100" dirty="0">
                <a:solidFill>
                  <a:schemeClr val="tx1">
                    <a:lumMod val="65000"/>
                    <a:lumOff val="35000"/>
                  </a:schemeClr>
                </a:solidFill>
                <a:latin typeface="微软雅黑" pitchFamily="34" charset="-122"/>
                <a:ea typeface="微软雅黑" pitchFamily="34" charset="-122"/>
              </a:rPr>
              <a:t>……</a:t>
            </a:r>
          </a:p>
        </p:txBody>
      </p:sp>
      <p:cxnSp>
        <p:nvCxnSpPr>
          <p:cNvPr id="47" name="Straight Connector 69"/>
          <p:cNvCxnSpPr/>
          <p:nvPr/>
        </p:nvCxnSpPr>
        <p:spPr>
          <a:xfrm>
            <a:off x="6140546" y="1207684"/>
            <a:ext cx="0" cy="351269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70"/>
          <p:cNvSpPr/>
          <p:nvPr/>
        </p:nvSpPr>
        <p:spPr>
          <a:xfrm>
            <a:off x="6233524" y="1614476"/>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49" name="TextBox 48"/>
          <p:cNvSpPr txBox="1"/>
          <p:nvPr/>
        </p:nvSpPr>
        <p:spPr>
          <a:xfrm>
            <a:off x="6216724" y="1347614"/>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
        <p:nvSpPr>
          <p:cNvPr id="50" name="Rectangle 70"/>
          <p:cNvSpPr/>
          <p:nvPr/>
        </p:nvSpPr>
        <p:spPr>
          <a:xfrm>
            <a:off x="6233524" y="244035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51" name="TextBox 50"/>
          <p:cNvSpPr txBox="1"/>
          <p:nvPr/>
        </p:nvSpPr>
        <p:spPr>
          <a:xfrm>
            <a:off x="6216724" y="217348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
        <p:nvSpPr>
          <p:cNvPr id="54" name="Rectangle 70"/>
          <p:cNvSpPr/>
          <p:nvPr/>
        </p:nvSpPr>
        <p:spPr>
          <a:xfrm>
            <a:off x="6233524" y="3219840"/>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55" name="TextBox 54"/>
          <p:cNvSpPr txBox="1"/>
          <p:nvPr/>
        </p:nvSpPr>
        <p:spPr>
          <a:xfrm>
            <a:off x="6216724" y="2952978"/>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
        <p:nvSpPr>
          <p:cNvPr id="58" name="Rectangle 70"/>
          <p:cNvSpPr/>
          <p:nvPr/>
        </p:nvSpPr>
        <p:spPr>
          <a:xfrm>
            <a:off x="6233524" y="4036154"/>
            <a:ext cx="2565815" cy="407804"/>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itchFamily="34" charset="-122"/>
                <a:ea typeface="微软雅黑" pitchFamily="34" charset="-122"/>
              </a:rPr>
              <a:t>点击输入简要文本内容，文字内容需概况精炼的说明该分项内容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59" name="TextBox 58"/>
          <p:cNvSpPr txBox="1"/>
          <p:nvPr/>
        </p:nvSpPr>
        <p:spPr>
          <a:xfrm>
            <a:off x="6216724" y="3769292"/>
            <a:ext cx="959237" cy="315471"/>
          </a:xfrm>
          <a:prstGeom prst="rect">
            <a:avLst/>
          </a:prstGeom>
          <a:noFill/>
        </p:spPr>
        <p:txBody>
          <a:bodyPr wrap="none" lIns="68580" tIns="34290" rIns="68580" bIns="34290" rtlCol="0">
            <a:spAutoFit/>
          </a:bodyPr>
          <a:lstStyle/>
          <a:p>
            <a:pPr algn="r"/>
            <a:r>
              <a:rPr lang="zh-CN" altLang="en-US" sz="1600" b="1" dirty="0">
                <a:solidFill>
                  <a:schemeClr val="tx1">
                    <a:lumMod val="65000"/>
                    <a:lumOff val="35000"/>
                  </a:schemeClr>
                </a:solidFill>
                <a:latin typeface="微软雅黑" pitchFamily="34" charset="-122"/>
                <a:ea typeface="微软雅黑" pitchFamily="34" charset="-122"/>
              </a:rPr>
              <a:t>添加文本</a:t>
            </a:r>
          </a:p>
        </p:txBody>
      </p:sp>
      <p:sp>
        <p:nvSpPr>
          <p:cNvPr id="52" name="TextBox 7"/>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53"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pic>
        <p:nvPicPr>
          <p:cNvPr id="56"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
        <p:nvSpPr>
          <p:cNvPr id="57"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1270514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3000"/>
                            </p:stCondLst>
                            <p:childTnLst>
                              <p:par>
                                <p:cTn id="80" presetID="1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p:tgtEl>
                                          <p:spTgt spid="43"/>
                                        </p:tgtEl>
                                        <p:attrNameLst>
                                          <p:attrName>ppt_x</p:attrName>
                                        </p:attrNameLst>
                                      </p:cBhvr>
                                      <p:tavLst>
                                        <p:tav tm="0">
                                          <p:val>
                                            <p:strVal val="#ppt_x-#ppt_w*1.125000"/>
                                          </p:val>
                                        </p:tav>
                                        <p:tav tm="100000">
                                          <p:val>
                                            <p:strVal val="#ppt_x"/>
                                          </p:val>
                                        </p:tav>
                                      </p:tavLst>
                                    </p:anim>
                                    <p:animEffect transition="in" filter="wipe(right)">
                                      <p:cBhvr>
                                        <p:cTn id="83" dur="500"/>
                                        <p:tgtEl>
                                          <p:spTgt spid="43"/>
                                        </p:tgtEl>
                                      </p:cBhvr>
                                    </p:animEffect>
                                  </p:childTnLst>
                                </p:cTn>
                              </p:par>
                            </p:childTnLst>
                          </p:cTn>
                        </p:par>
                        <p:par>
                          <p:cTn id="84" fill="hold">
                            <p:stCondLst>
                              <p:cond delay="3500"/>
                            </p:stCondLst>
                            <p:childTnLst>
                              <p:par>
                                <p:cTn id="85" presetID="12" presetClass="entr" presetSubtype="8"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p:tgtEl>
                                          <p:spTgt spid="44"/>
                                        </p:tgtEl>
                                        <p:attrNameLst>
                                          <p:attrName>ppt_x</p:attrName>
                                        </p:attrNameLst>
                                      </p:cBhvr>
                                      <p:tavLst>
                                        <p:tav tm="0">
                                          <p:val>
                                            <p:strVal val="#ppt_x-#ppt_w*1.125000"/>
                                          </p:val>
                                        </p:tav>
                                        <p:tav tm="100000">
                                          <p:val>
                                            <p:strVal val="#ppt_x"/>
                                          </p:val>
                                        </p:tav>
                                      </p:tavLst>
                                    </p:anim>
                                    <p:animEffect transition="in" filter="wipe(right)">
                                      <p:cBhvr>
                                        <p:cTn id="88" dur="500"/>
                                        <p:tgtEl>
                                          <p:spTgt spid="44"/>
                                        </p:tgtEl>
                                      </p:cBhvr>
                                    </p:animEffect>
                                  </p:childTnLst>
                                </p:cTn>
                              </p:par>
                            </p:childTnLst>
                          </p:cTn>
                        </p:par>
                        <p:par>
                          <p:cTn id="89" fill="hold">
                            <p:stCondLst>
                              <p:cond delay="4000"/>
                            </p:stCondLst>
                            <p:childTnLst>
                              <p:par>
                                <p:cTn id="90" presetID="12" presetClass="entr" presetSubtype="8"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p:tgtEl>
                                          <p:spTgt spid="45"/>
                                        </p:tgtEl>
                                        <p:attrNameLst>
                                          <p:attrName>ppt_x</p:attrName>
                                        </p:attrNameLst>
                                      </p:cBhvr>
                                      <p:tavLst>
                                        <p:tav tm="0">
                                          <p:val>
                                            <p:strVal val="#ppt_x-#ppt_w*1.125000"/>
                                          </p:val>
                                        </p:tav>
                                        <p:tav tm="100000">
                                          <p:val>
                                            <p:strVal val="#ppt_x"/>
                                          </p:val>
                                        </p:tav>
                                      </p:tavLst>
                                    </p:anim>
                                    <p:animEffect transition="in" filter="wipe(right)">
                                      <p:cBhvr>
                                        <p:cTn id="93" dur="500"/>
                                        <p:tgtEl>
                                          <p:spTgt spid="45"/>
                                        </p:tgtEl>
                                      </p:cBhvr>
                                    </p:animEffect>
                                  </p:childTnLst>
                                </p:cTn>
                              </p:par>
                            </p:childTnLst>
                          </p:cTn>
                        </p:par>
                        <p:par>
                          <p:cTn id="94" fill="hold">
                            <p:stCondLst>
                              <p:cond delay="4500"/>
                            </p:stCondLst>
                            <p:childTnLst>
                              <p:par>
                                <p:cTn id="95" presetID="12" presetClass="entr" presetSubtype="8"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p:tgtEl>
                                          <p:spTgt spid="46"/>
                                        </p:tgtEl>
                                        <p:attrNameLst>
                                          <p:attrName>ppt_x</p:attrName>
                                        </p:attrNameLst>
                                      </p:cBhvr>
                                      <p:tavLst>
                                        <p:tav tm="0">
                                          <p:val>
                                            <p:strVal val="#ppt_x-#ppt_w*1.125000"/>
                                          </p:val>
                                        </p:tav>
                                        <p:tav tm="100000">
                                          <p:val>
                                            <p:strVal val="#ppt_x"/>
                                          </p:val>
                                        </p:tav>
                                      </p:tavLst>
                                    </p:anim>
                                    <p:animEffect transition="in" filter="wipe(right)">
                                      <p:cBhvr>
                                        <p:cTn id="98" dur="500"/>
                                        <p:tgtEl>
                                          <p:spTgt spid="46"/>
                                        </p:tgtEl>
                                      </p:cBhvr>
                                    </p:animEffect>
                                  </p:childTnLst>
                                </p:cTn>
                              </p:par>
                            </p:childTnLst>
                          </p:cTn>
                        </p:par>
                        <p:par>
                          <p:cTn id="99" fill="hold">
                            <p:stCondLst>
                              <p:cond delay="5000"/>
                            </p:stCondLst>
                            <p:childTnLst>
                              <p:par>
                                <p:cTn id="100" presetID="22" presetClass="entr" presetSubtype="1"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5500"/>
                            </p:stCondLst>
                            <p:childTnLst>
                              <p:par>
                                <p:cTn id="104" presetID="2" presetClass="entr" presetSubtype="2"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250" fill="hold"/>
                                        <p:tgtEl>
                                          <p:spTgt spid="49"/>
                                        </p:tgtEl>
                                        <p:attrNameLst>
                                          <p:attrName>ppt_x</p:attrName>
                                        </p:attrNameLst>
                                      </p:cBhvr>
                                      <p:tavLst>
                                        <p:tav tm="0">
                                          <p:val>
                                            <p:strVal val="1+#ppt_w/2"/>
                                          </p:val>
                                        </p:tav>
                                        <p:tav tm="100000">
                                          <p:val>
                                            <p:strVal val="#ppt_x"/>
                                          </p:val>
                                        </p:tav>
                                      </p:tavLst>
                                    </p:anim>
                                    <p:anim calcmode="lin" valueType="num">
                                      <p:cBhvr additive="base">
                                        <p:cTn id="107" dur="250" fill="hold"/>
                                        <p:tgtEl>
                                          <p:spTgt spid="49"/>
                                        </p:tgtEl>
                                        <p:attrNameLst>
                                          <p:attrName>ppt_y</p:attrName>
                                        </p:attrNameLst>
                                      </p:cBhvr>
                                      <p:tavLst>
                                        <p:tav tm="0">
                                          <p:val>
                                            <p:strVal val="#ppt_y"/>
                                          </p:val>
                                        </p:tav>
                                        <p:tav tm="100000">
                                          <p:val>
                                            <p:strVal val="#ppt_y"/>
                                          </p:val>
                                        </p:tav>
                                      </p:tavLst>
                                    </p:anim>
                                  </p:childTnLst>
                                </p:cTn>
                              </p:par>
                            </p:childTnLst>
                          </p:cTn>
                        </p:par>
                        <p:par>
                          <p:cTn id="108" fill="hold">
                            <p:stCondLst>
                              <p:cond delay="5750"/>
                            </p:stCondLst>
                            <p:childTnLst>
                              <p:par>
                                <p:cTn id="109" presetID="22" presetClass="entr" presetSubtype="1"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up)">
                                      <p:cBhvr>
                                        <p:cTn id="111" dur="500"/>
                                        <p:tgtEl>
                                          <p:spTgt spid="48"/>
                                        </p:tgtEl>
                                      </p:cBhvr>
                                    </p:animEffect>
                                  </p:childTnLst>
                                </p:cTn>
                              </p:par>
                            </p:childTnLst>
                          </p:cTn>
                        </p:par>
                        <p:par>
                          <p:cTn id="112" fill="hold">
                            <p:stCondLst>
                              <p:cond delay="6250"/>
                            </p:stCondLst>
                            <p:childTnLst>
                              <p:par>
                                <p:cTn id="113" presetID="2" presetClass="entr" presetSubtype="2"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250" fill="hold"/>
                                        <p:tgtEl>
                                          <p:spTgt spid="51"/>
                                        </p:tgtEl>
                                        <p:attrNameLst>
                                          <p:attrName>ppt_x</p:attrName>
                                        </p:attrNameLst>
                                      </p:cBhvr>
                                      <p:tavLst>
                                        <p:tav tm="0">
                                          <p:val>
                                            <p:strVal val="1+#ppt_w/2"/>
                                          </p:val>
                                        </p:tav>
                                        <p:tav tm="100000">
                                          <p:val>
                                            <p:strVal val="#ppt_x"/>
                                          </p:val>
                                        </p:tav>
                                      </p:tavLst>
                                    </p:anim>
                                    <p:anim calcmode="lin" valueType="num">
                                      <p:cBhvr additive="base">
                                        <p:cTn id="116" dur="250" fill="hold"/>
                                        <p:tgtEl>
                                          <p:spTgt spid="51"/>
                                        </p:tgtEl>
                                        <p:attrNameLst>
                                          <p:attrName>ppt_y</p:attrName>
                                        </p:attrNameLst>
                                      </p:cBhvr>
                                      <p:tavLst>
                                        <p:tav tm="0">
                                          <p:val>
                                            <p:strVal val="#ppt_y"/>
                                          </p:val>
                                        </p:tav>
                                        <p:tav tm="100000">
                                          <p:val>
                                            <p:strVal val="#ppt_y"/>
                                          </p:val>
                                        </p:tav>
                                      </p:tavLst>
                                    </p:anim>
                                  </p:childTnLst>
                                </p:cTn>
                              </p:par>
                            </p:childTnLst>
                          </p:cTn>
                        </p:par>
                        <p:par>
                          <p:cTn id="117" fill="hold">
                            <p:stCondLst>
                              <p:cond delay="6500"/>
                            </p:stCondLst>
                            <p:childTnLst>
                              <p:par>
                                <p:cTn id="118" presetID="22" presetClass="entr" presetSubtype="1"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up)">
                                      <p:cBhvr>
                                        <p:cTn id="120" dur="500"/>
                                        <p:tgtEl>
                                          <p:spTgt spid="50"/>
                                        </p:tgtEl>
                                      </p:cBhvr>
                                    </p:animEffect>
                                  </p:childTnLst>
                                </p:cTn>
                              </p:par>
                            </p:childTnLst>
                          </p:cTn>
                        </p:par>
                        <p:par>
                          <p:cTn id="121" fill="hold">
                            <p:stCondLst>
                              <p:cond delay="7000"/>
                            </p:stCondLst>
                            <p:childTnLst>
                              <p:par>
                                <p:cTn id="122" presetID="2" presetClass="entr" presetSubtype="2"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250" fill="hold"/>
                                        <p:tgtEl>
                                          <p:spTgt spid="55"/>
                                        </p:tgtEl>
                                        <p:attrNameLst>
                                          <p:attrName>ppt_x</p:attrName>
                                        </p:attrNameLst>
                                      </p:cBhvr>
                                      <p:tavLst>
                                        <p:tav tm="0">
                                          <p:val>
                                            <p:strVal val="1+#ppt_w/2"/>
                                          </p:val>
                                        </p:tav>
                                        <p:tav tm="100000">
                                          <p:val>
                                            <p:strVal val="#ppt_x"/>
                                          </p:val>
                                        </p:tav>
                                      </p:tavLst>
                                    </p:anim>
                                    <p:anim calcmode="lin" valueType="num">
                                      <p:cBhvr additive="base">
                                        <p:cTn id="125" dur="250" fill="hold"/>
                                        <p:tgtEl>
                                          <p:spTgt spid="55"/>
                                        </p:tgtEl>
                                        <p:attrNameLst>
                                          <p:attrName>ppt_y</p:attrName>
                                        </p:attrNameLst>
                                      </p:cBhvr>
                                      <p:tavLst>
                                        <p:tav tm="0">
                                          <p:val>
                                            <p:strVal val="#ppt_y"/>
                                          </p:val>
                                        </p:tav>
                                        <p:tav tm="100000">
                                          <p:val>
                                            <p:strVal val="#ppt_y"/>
                                          </p:val>
                                        </p:tav>
                                      </p:tavLst>
                                    </p:anim>
                                  </p:childTnLst>
                                </p:cTn>
                              </p:par>
                            </p:childTnLst>
                          </p:cTn>
                        </p:par>
                        <p:par>
                          <p:cTn id="126" fill="hold">
                            <p:stCondLst>
                              <p:cond delay="7250"/>
                            </p:stCondLst>
                            <p:childTnLst>
                              <p:par>
                                <p:cTn id="127" presetID="22" presetClass="entr" presetSubtype="1"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up)">
                                      <p:cBhvr>
                                        <p:cTn id="129" dur="500"/>
                                        <p:tgtEl>
                                          <p:spTgt spid="54"/>
                                        </p:tgtEl>
                                      </p:cBhvr>
                                    </p:animEffect>
                                  </p:childTnLst>
                                </p:cTn>
                              </p:par>
                            </p:childTnLst>
                          </p:cTn>
                        </p:par>
                        <p:par>
                          <p:cTn id="130" fill="hold">
                            <p:stCondLst>
                              <p:cond delay="7750"/>
                            </p:stCondLst>
                            <p:childTnLst>
                              <p:par>
                                <p:cTn id="131" presetID="2" presetClass="entr" presetSubtype="2"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250" fill="hold"/>
                                        <p:tgtEl>
                                          <p:spTgt spid="59"/>
                                        </p:tgtEl>
                                        <p:attrNameLst>
                                          <p:attrName>ppt_x</p:attrName>
                                        </p:attrNameLst>
                                      </p:cBhvr>
                                      <p:tavLst>
                                        <p:tav tm="0">
                                          <p:val>
                                            <p:strVal val="1+#ppt_w/2"/>
                                          </p:val>
                                        </p:tav>
                                        <p:tav tm="100000">
                                          <p:val>
                                            <p:strVal val="#ppt_x"/>
                                          </p:val>
                                        </p:tav>
                                      </p:tavLst>
                                    </p:anim>
                                    <p:anim calcmode="lin" valueType="num">
                                      <p:cBhvr additive="base">
                                        <p:cTn id="134" dur="250" fill="hold"/>
                                        <p:tgtEl>
                                          <p:spTgt spid="59"/>
                                        </p:tgtEl>
                                        <p:attrNameLst>
                                          <p:attrName>ppt_y</p:attrName>
                                        </p:attrNameLst>
                                      </p:cBhvr>
                                      <p:tavLst>
                                        <p:tav tm="0">
                                          <p:val>
                                            <p:strVal val="#ppt_y"/>
                                          </p:val>
                                        </p:tav>
                                        <p:tav tm="100000">
                                          <p:val>
                                            <p:strVal val="#ppt_y"/>
                                          </p:val>
                                        </p:tav>
                                      </p:tavLst>
                                    </p:anim>
                                  </p:childTnLst>
                                </p:cTn>
                              </p:par>
                            </p:childTnLst>
                          </p:cTn>
                        </p:par>
                        <p:par>
                          <p:cTn id="135" fill="hold">
                            <p:stCondLst>
                              <p:cond delay="8000"/>
                            </p:stCondLst>
                            <p:childTnLst>
                              <p:par>
                                <p:cTn id="136" presetID="22" presetClass="entr" presetSubtype="1" fill="hold" grpId="0" nodeType="after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wipe(up)">
                                      <p:cBhvr>
                                        <p:cTn id="1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p:bldP spid="43" grpId="0"/>
      <p:bldP spid="44" grpId="0"/>
      <p:bldP spid="45" grpId="0"/>
      <p:bldP spid="46" grpId="0"/>
      <p:bldP spid="48" grpId="0"/>
      <p:bldP spid="49" grpId="0"/>
      <p:bldP spid="50" grpId="0"/>
      <p:bldP spid="51" grpId="0"/>
      <p:bldP spid="54" grpId="0"/>
      <p:bldP spid="55"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任意多边形 237"/>
          <p:cNvSpPr/>
          <p:nvPr/>
        </p:nvSpPr>
        <p:spPr>
          <a:xfrm>
            <a:off x="-9526" y="1559639"/>
            <a:ext cx="9182100" cy="3602911"/>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81525 w 9020175"/>
              <a:gd name="connsiteY1" fmla="*/ 942975 h 3895725"/>
              <a:gd name="connsiteX2" fmla="*/ 9020175 w 9020175"/>
              <a:gd name="connsiteY2" fmla="*/ 0 h 3895725"/>
              <a:gd name="connsiteX0" fmla="*/ 0 w 9020175"/>
              <a:gd name="connsiteY0" fmla="*/ 3895725 h 3895725"/>
              <a:gd name="connsiteX1" fmla="*/ 4533900 w 9020175"/>
              <a:gd name="connsiteY1" fmla="*/ 771525 h 3895725"/>
              <a:gd name="connsiteX2" fmla="*/ 9020175 w 9020175"/>
              <a:gd name="connsiteY2" fmla="*/ 0 h 3895725"/>
              <a:gd name="connsiteX0" fmla="*/ 0 w 9020175"/>
              <a:gd name="connsiteY0" fmla="*/ 3896127 h 3896127"/>
              <a:gd name="connsiteX1" fmla="*/ 4533900 w 9020175"/>
              <a:gd name="connsiteY1" fmla="*/ 771927 h 3896127"/>
              <a:gd name="connsiteX2" fmla="*/ 9020175 w 9020175"/>
              <a:gd name="connsiteY2" fmla="*/ 402 h 3896127"/>
              <a:gd name="connsiteX0" fmla="*/ 0 w 9020175"/>
              <a:gd name="connsiteY0" fmla="*/ 3896127 h 3896127"/>
              <a:gd name="connsiteX1" fmla="*/ 4533900 w 9020175"/>
              <a:gd name="connsiteY1" fmla="*/ 771927 h 3896127"/>
              <a:gd name="connsiteX2" fmla="*/ 9020175 w 9020175"/>
              <a:gd name="connsiteY2" fmla="*/ 402 h 3896127"/>
              <a:gd name="connsiteX0" fmla="*/ 0 w 9163050"/>
              <a:gd name="connsiteY0" fmla="*/ 4067388 h 4067388"/>
              <a:gd name="connsiteX1" fmla="*/ 4676775 w 9163050"/>
              <a:gd name="connsiteY1" fmla="*/ 771738 h 4067388"/>
              <a:gd name="connsiteX2" fmla="*/ 9163050 w 9163050"/>
              <a:gd name="connsiteY2" fmla="*/ 213 h 4067388"/>
              <a:gd name="connsiteX0" fmla="*/ 0 w 9210675"/>
              <a:gd name="connsiteY0" fmla="*/ 4124556 h 4124556"/>
              <a:gd name="connsiteX1" fmla="*/ 4724400 w 9210675"/>
              <a:gd name="connsiteY1" fmla="*/ 771756 h 4124556"/>
              <a:gd name="connsiteX2" fmla="*/ 9210675 w 9210675"/>
              <a:gd name="connsiteY2" fmla="*/ 231 h 4124556"/>
              <a:gd name="connsiteX0" fmla="*/ 0 w 9182100"/>
              <a:gd name="connsiteY0" fmla="*/ 3921278 h 3921278"/>
              <a:gd name="connsiteX1" fmla="*/ 4724400 w 9182100"/>
              <a:gd name="connsiteY1" fmla="*/ 568478 h 3921278"/>
              <a:gd name="connsiteX2" fmla="*/ 9182100 w 9182100"/>
              <a:gd name="connsiteY2" fmla="*/ 6503 h 3921278"/>
              <a:gd name="connsiteX0" fmla="*/ 0 w 9182100"/>
              <a:gd name="connsiteY0" fmla="*/ 3969956 h 3969956"/>
              <a:gd name="connsiteX1" fmla="*/ 4724400 w 9182100"/>
              <a:gd name="connsiteY1" fmla="*/ 617156 h 3969956"/>
              <a:gd name="connsiteX2" fmla="*/ 9182100 w 9182100"/>
              <a:gd name="connsiteY2" fmla="*/ 55181 h 3969956"/>
              <a:gd name="connsiteX0" fmla="*/ 0 w 9182100"/>
              <a:gd name="connsiteY0" fmla="*/ 3978254 h 3978254"/>
              <a:gd name="connsiteX1" fmla="*/ 4724400 w 9182100"/>
              <a:gd name="connsiteY1" fmla="*/ 625454 h 3978254"/>
              <a:gd name="connsiteX2" fmla="*/ 9182100 w 9182100"/>
              <a:gd name="connsiteY2" fmla="*/ 63479 h 3978254"/>
              <a:gd name="connsiteX0" fmla="*/ 0 w 9182100"/>
              <a:gd name="connsiteY0" fmla="*/ 3994887 h 3994887"/>
              <a:gd name="connsiteX1" fmla="*/ 4724400 w 9182100"/>
              <a:gd name="connsiteY1" fmla="*/ 642087 h 3994887"/>
              <a:gd name="connsiteX2" fmla="*/ 9182100 w 9182100"/>
              <a:gd name="connsiteY2" fmla="*/ 80112 h 3994887"/>
            </a:gdLst>
            <a:ahLst/>
            <a:cxnLst>
              <a:cxn ang="0">
                <a:pos x="connsiteX0" y="connsiteY0"/>
              </a:cxn>
              <a:cxn ang="0">
                <a:pos x="connsiteX1" y="connsiteY1"/>
              </a:cxn>
              <a:cxn ang="0">
                <a:pos x="connsiteX2" y="connsiteY2"/>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9" name="椭圆 238"/>
          <p:cNvSpPr/>
          <p:nvPr/>
        </p:nvSpPr>
        <p:spPr>
          <a:xfrm>
            <a:off x="1528772" y="3712324"/>
            <a:ext cx="216000" cy="216000"/>
          </a:xfrm>
          <a:prstGeom prst="ellipse">
            <a:avLst/>
          </a:prstGeom>
          <a:solidFill>
            <a:srgbClr val="4E80BB"/>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3016471" y="2791504"/>
            <a:ext cx="216000" cy="216000"/>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4942297" y="1930579"/>
            <a:ext cx="216000" cy="216000"/>
          </a:xfrm>
          <a:prstGeom prst="ellipse">
            <a:avLst/>
          </a:prstGeom>
          <a:solidFill>
            <a:srgbClr val="4E80BB"/>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6516241" y="1548407"/>
            <a:ext cx="216000" cy="216000"/>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762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组合 242"/>
          <p:cNvGrpSpPr/>
          <p:nvPr/>
        </p:nvGrpSpPr>
        <p:grpSpPr>
          <a:xfrm>
            <a:off x="663773" y="2355607"/>
            <a:ext cx="1149695" cy="1123950"/>
            <a:chOff x="1331640" y="1918189"/>
            <a:chExt cx="1149695" cy="1123950"/>
          </a:xfrm>
          <a:solidFill>
            <a:srgbClr val="0070C0"/>
          </a:solidFill>
          <a:scene3d>
            <a:camera prst="orthographicFront">
              <a:rot lat="0" lon="0" rev="0"/>
            </a:camera>
            <a:lightRig rig="glow" dir="t">
              <a:rot lat="0" lon="0" rev="4800000"/>
            </a:lightRig>
          </a:scene3d>
        </p:grpSpPr>
        <p:sp>
          <p:nvSpPr>
            <p:cNvPr id="244" name="椭圆形标注 243"/>
            <p:cNvSpPr/>
            <p:nvPr/>
          </p:nvSpPr>
          <p:spPr>
            <a:xfrm>
              <a:off x="1331640" y="1918189"/>
              <a:ext cx="1149695" cy="1123950"/>
            </a:xfrm>
            <a:prstGeom prst="wedgeEllipseCallout">
              <a:avLst>
                <a:gd name="adj1" fmla="val 23905"/>
                <a:gd name="adj2" fmla="val 58966"/>
              </a:avLst>
            </a:prstGeom>
            <a:solidFill>
              <a:srgbClr val="4F81BD"/>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TextBox 244"/>
            <p:cNvSpPr txBox="1"/>
            <p:nvPr/>
          </p:nvSpPr>
          <p:spPr>
            <a:xfrm>
              <a:off x="1521185" y="2254200"/>
              <a:ext cx="755335" cy="40011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2012</a:t>
              </a:r>
              <a:endParaRPr lang="zh-CN" altLang="en-US" sz="2000" dirty="0">
                <a:solidFill>
                  <a:schemeClr val="bg1">
                    <a:lumMod val="95000"/>
                  </a:schemeClr>
                </a:solidFill>
              </a:endParaRPr>
            </a:p>
          </p:txBody>
        </p:sp>
      </p:grpSp>
      <p:grpSp>
        <p:nvGrpSpPr>
          <p:cNvPr id="246" name="组合 245"/>
          <p:cNvGrpSpPr/>
          <p:nvPr/>
        </p:nvGrpSpPr>
        <p:grpSpPr>
          <a:xfrm>
            <a:off x="3262880" y="2899504"/>
            <a:ext cx="1149695" cy="1123950"/>
            <a:chOff x="3694928" y="2635572"/>
            <a:chExt cx="1149695" cy="1123950"/>
          </a:xfrm>
          <a:solidFill>
            <a:schemeClr val="tx1">
              <a:lumMod val="65000"/>
              <a:lumOff val="35000"/>
            </a:schemeClr>
          </a:solidFill>
          <a:scene3d>
            <a:camera prst="orthographicFront">
              <a:rot lat="0" lon="0" rev="0"/>
            </a:camera>
            <a:lightRig rig="glow" dir="t">
              <a:rot lat="0" lon="0" rev="4800000"/>
            </a:lightRig>
          </a:scene3d>
        </p:grpSpPr>
        <p:sp>
          <p:nvSpPr>
            <p:cNvPr id="247" name="椭圆形标注 246"/>
            <p:cNvSpPr/>
            <p:nvPr/>
          </p:nvSpPr>
          <p:spPr>
            <a:xfrm>
              <a:off x="3694928" y="2635572"/>
              <a:ext cx="1149695" cy="1123950"/>
            </a:xfrm>
            <a:prstGeom prst="wedgeEllipseCallout">
              <a:avLst>
                <a:gd name="adj1" fmla="val -50658"/>
                <a:gd name="adj2" fmla="val -40187"/>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TextBox 247"/>
            <p:cNvSpPr txBox="1"/>
            <p:nvPr/>
          </p:nvSpPr>
          <p:spPr>
            <a:xfrm>
              <a:off x="3892107" y="2997492"/>
              <a:ext cx="755335" cy="400110"/>
            </a:xfrm>
            <a:prstGeom prst="rect">
              <a:avLst/>
            </a:prstGeom>
            <a:grp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2013</a:t>
              </a:r>
              <a:endParaRPr lang="zh-CN" altLang="en-US" sz="2000" dirty="0">
                <a:solidFill>
                  <a:schemeClr val="bg1">
                    <a:lumMod val="95000"/>
                  </a:schemeClr>
                </a:solidFill>
              </a:endParaRPr>
            </a:p>
          </p:txBody>
        </p:sp>
      </p:grpSp>
      <p:grpSp>
        <p:nvGrpSpPr>
          <p:cNvPr id="249" name="组合 248"/>
          <p:cNvGrpSpPr/>
          <p:nvPr/>
        </p:nvGrpSpPr>
        <p:grpSpPr>
          <a:xfrm>
            <a:off x="3792602" y="906041"/>
            <a:ext cx="1149695" cy="1123950"/>
            <a:chOff x="4166431" y="757076"/>
            <a:chExt cx="1149695" cy="1123950"/>
          </a:xfrm>
          <a:solidFill>
            <a:srgbClr val="4E80BB"/>
          </a:solidFill>
          <a:scene3d>
            <a:camera prst="orthographicFront">
              <a:rot lat="0" lon="0" rev="0"/>
            </a:camera>
            <a:lightRig rig="glow" dir="t"/>
          </a:scene3d>
        </p:grpSpPr>
        <p:sp>
          <p:nvSpPr>
            <p:cNvPr id="250" name="椭圆形标注 249"/>
            <p:cNvSpPr/>
            <p:nvPr/>
          </p:nvSpPr>
          <p:spPr>
            <a:xfrm>
              <a:off x="4166431" y="757076"/>
              <a:ext cx="1149695" cy="1123950"/>
            </a:xfrm>
            <a:prstGeom prst="wedgeEllipseCallout">
              <a:avLst>
                <a:gd name="adj1" fmla="val 47102"/>
                <a:gd name="adj2" fmla="val 40322"/>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TextBox 250"/>
            <p:cNvSpPr txBox="1"/>
            <p:nvPr/>
          </p:nvSpPr>
          <p:spPr>
            <a:xfrm>
              <a:off x="4363610" y="1092282"/>
              <a:ext cx="755335" cy="400110"/>
            </a:xfrm>
            <a:prstGeom prst="rect">
              <a:avLst/>
            </a:prstGeom>
            <a:grp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2014</a:t>
              </a:r>
              <a:endParaRPr lang="zh-CN" altLang="en-US" sz="2000" dirty="0">
                <a:solidFill>
                  <a:schemeClr val="bg1">
                    <a:lumMod val="95000"/>
                  </a:schemeClr>
                </a:solidFill>
              </a:endParaRPr>
            </a:p>
          </p:txBody>
        </p:sp>
      </p:grpSp>
      <p:grpSp>
        <p:nvGrpSpPr>
          <p:cNvPr id="252" name="组合 251"/>
          <p:cNvGrpSpPr/>
          <p:nvPr/>
        </p:nvGrpSpPr>
        <p:grpSpPr>
          <a:xfrm>
            <a:off x="6732240" y="1735832"/>
            <a:ext cx="1149695" cy="1123950"/>
            <a:chOff x="7164288" y="1682700"/>
            <a:chExt cx="1149695" cy="1123950"/>
          </a:xfrm>
          <a:solidFill>
            <a:schemeClr val="tx1">
              <a:lumMod val="65000"/>
              <a:lumOff val="35000"/>
            </a:schemeClr>
          </a:solidFill>
          <a:scene3d>
            <a:camera prst="orthographicFront">
              <a:rot lat="0" lon="0" rev="0"/>
            </a:camera>
            <a:lightRig rig="glow" dir="t">
              <a:rot lat="0" lon="0" rev="4800000"/>
            </a:lightRig>
          </a:scene3d>
        </p:grpSpPr>
        <p:sp>
          <p:nvSpPr>
            <p:cNvPr id="253" name="椭圆形标注 252"/>
            <p:cNvSpPr/>
            <p:nvPr/>
          </p:nvSpPr>
          <p:spPr>
            <a:xfrm>
              <a:off x="7164288" y="1682700"/>
              <a:ext cx="1149695" cy="1123950"/>
            </a:xfrm>
            <a:prstGeom prst="wedgeEllipseCallout">
              <a:avLst>
                <a:gd name="adj1" fmla="val -45687"/>
                <a:gd name="adj2" fmla="val -43577"/>
              </a:avLst>
            </a:prstGeom>
            <a:gr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TextBox 253"/>
            <p:cNvSpPr txBox="1"/>
            <p:nvPr/>
          </p:nvSpPr>
          <p:spPr>
            <a:xfrm>
              <a:off x="7361467" y="2044620"/>
              <a:ext cx="755335" cy="400110"/>
            </a:xfrm>
            <a:prstGeom prst="rect">
              <a:avLst/>
            </a:prstGeom>
            <a:grpFill/>
            <a:ln>
              <a:noFill/>
            </a:ln>
            <a:effectLst>
              <a:outerShdw blurRad="190500" dist="228600" dir="2700000" algn="ctr">
                <a:srgbClr val="000000">
                  <a:alpha val="30000"/>
                </a:srgbClr>
              </a:outerShdw>
            </a:effectLst>
            <a:sp3d prstMaterial="matte">
              <a:bevelT w="127000" h="63500"/>
            </a:sp3d>
          </p:spPr>
          <p:txBody>
            <a:bodyPr wrap="none" rtlCol="0">
              <a:spAutoFit/>
            </a:bodyPr>
            <a:lstStyle/>
            <a:p>
              <a:r>
                <a:rPr lang="en-US" altLang="zh-CN" sz="2000" dirty="0">
                  <a:solidFill>
                    <a:schemeClr val="bg1">
                      <a:lumMod val="95000"/>
                    </a:schemeClr>
                  </a:solidFill>
                </a:rPr>
                <a:t>2015</a:t>
              </a:r>
              <a:endParaRPr lang="zh-CN" altLang="en-US" sz="2000" dirty="0">
                <a:solidFill>
                  <a:schemeClr val="bg1">
                    <a:lumMod val="95000"/>
                  </a:schemeClr>
                </a:solidFill>
              </a:endParaRPr>
            </a:p>
          </p:txBody>
        </p:sp>
      </p:grpSp>
      <p:sp>
        <p:nvSpPr>
          <p:cNvPr id="255" name="TextBox 254"/>
          <p:cNvSpPr txBox="1"/>
          <p:nvPr/>
        </p:nvSpPr>
        <p:spPr>
          <a:xfrm>
            <a:off x="2195736" y="2073679"/>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ea typeface="+mn-ea"/>
              </a:rPr>
              <a:t>点击此处添加内容</a:t>
            </a:r>
            <a:endParaRPr lang="en-US" altLang="zh-CN" sz="1100" dirty="0">
              <a:solidFill>
                <a:schemeClr val="tx1">
                  <a:lumMod val="85000"/>
                  <a:lumOff val="15000"/>
                </a:schemeClr>
              </a:solidFill>
              <a:latin typeface="+mn-ea"/>
              <a:ea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6" name="TextBox 255"/>
          <p:cNvSpPr txBox="1"/>
          <p:nvPr/>
        </p:nvSpPr>
        <p:spPr>
          <a:xfrm>
            <a:off x="1230985" y="408928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7" name="TextBox 256"/>
          <p:cNvSpPr txBox="1"/>
          <p:nvPr/>
        </p:nvSpPr>
        <p:spPr>
          <a:xfrm>
            <a:off x="4558211" y="2329047"/>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58" name="TextBox 257"/>
          <p:cNvSpPr txBox="1"/>
          <p:nvPr/>
        </p:nvSpPr>
        <p:spPr>
          <a:xfrm>
            <a:off x="6660232" y="968698"/>
            <a:ext cx="1396799" cy="600164"/>
          </a:xfrm>
          <a:prstGeom prst="rect">
            <a:avLst/>
          </a:prstGeom>
          <a:noFill/>
        </p:spPr>
        <p:txBody>
          <a:bodyPr wrap="square" rtlCol="0">
            <a:spAutoFit/>
          </a:bodyPr>
          <a:lstStyle/>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a:p>
            <a:pPr algn="ctr"/>
            <a:r>
              <a:rPr lang="zh-CN" altLang="en-US" sz="1100" dirty="0">
                <a:solidFill>
                  <a:schemeClr val="tx1">
                    <a:lumMod val="85000"/>
                    <a:lumOff val="15000"/>
                  </a:schemeClr>
                </a:solidFill>
                <a:latin typeface="+mn-ea"/>
              </a:rPr>
              <a:t>点击此处添加内容</a:t>
            </a:r>
            <a:endParaRPr lang="en-US" altLang="zh-CN" sz="1100" dirty="0">
              <a:solidFill>
                <a:schemeClr val="tx1">
                  <a:lumMod val="85000"/>
                  <a:lumOff val="15000"/>
                </a:schemeClr>
              </a:solidFill>
              <a:latin typeface="+mn-ea"/>
            </a:endParaRPr>
          </a:p>
        </p:txBody>
      </p:sp>
      <p:sp>
        <p:nvSpPr>
          <p:cNvPr id="24"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sp>
        <p:nvSpPr>
          <p:cNvPr id="25" name="TextBox 7"/>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itchFamily="34" charset="-122"/>
                <a:ea typeface="微软雅黑" pitchFamily="34" charset="-122"/>
              </a:rPr>
              <a:t>填加标题</a:t>
            </a:r>
            <a:endParaRPr lang="zh-CN" altLang="en-US" sz="1000" dirty="0">
              <a:solidFill>
                <a:schemeClr val="tx1">
                  <a:lumMod val="65000"/>
                  <a:lumOff val="35000"/>
                </a:schemeClr>
              </a:solidFill>
              <a:latin typeface="微软雅黑" pitchFamily="34" charset="-122"/>
              <a:ea typeface="微软雅黑" pitchFamily="34" charset="-122"/>
            </a:endParaRPr>
          </a:p>
        </p:txBody>
      </p:sp>
      <p:pic>
        <p:nvPicPr>
          <p:cNvPr id="26" name="Image 12" descr="Divider Right.png"/>
          <p:cNvPicPr>
            <a:picLocks noChangeAspect="1"/>
          </p:cNvPicPr>
          <p:nvPr/>
        </p:nvPicPr>
        <p:blipFill>
          <a:blip r:embed="rId2"/>
          <a:stretch>
            <a:fillRect/>
          </a:stretch>
        </p:blipFill>
        <p:spPr>
          <a:xfrm flipH="1">
            <a:off x="2267744" y="457546"/>
            <a:ext cx="1523362" cy="52721"/>
          </a:xfrm>
          <a:prstGeom prst="rect">
            <a:avLst/>
          </a:prstGeom>
        </p:spPr>
      </p:pic>
      <p:pic>
        <p:nvPicPr>
          <p:cNvPr id="27" name="Image 12" descr="Divider Right.png"/>
          <p:cNvPicPr>
            <a:picLocks noChangeAspect="1"/>
          </p:cNvPicPr>
          <p:nvPr/>
        </p:nvPicPr>
        <p:blipFill>
          <a:blip r:embed="rId2"/>
          <a:stretch>
            <a:fillRect/>
          </a:stretch>
        </p:blipFill>
        <p:spPr>
          <a:xfrm rot="10800000" flipH="1">
            <a:off x="5292080" y="457546"/>
            <a:ext cx="1523362" cy="52721"/>
          </a:xfrm>
          <a:prstGeom prst="rect">
            <a:avLst/>
          </a:prstGeom>
        </p:spPr>
      </p:pic>
    </p:spTree>
    <p:extLst>
      <p:ext uri="{BB962C8B-B14F-4D97-AF65-F5344CB8AC3E}">
        <p14:creationId xmlns:p14="http://schemas.microsoft.com/office/powerpoint/2010/main" val="3684310607"/>
      </p:ext>
    </p:extLst>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ipe(left)">
                                      <p:cBhvr>
                                        <p:cTn id="7" dur="500"/>
                                        <p:tgtEl>
                                          <p:spTgt spid="2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500"/>
                                        <p:tgtEl>
                                          <p:spTgt spid="23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1000"/>
                                        <p:tgtEl>
                                          <p:spTgt spid="243"/>
                                        </p:tgtEl>
                                      </p:cBhvr>
                                    </p:animEffect>
                                    <p:anim calcmode="lin" valueType="num">
                                      <p:cBhvr>
                                        <p:cTn id="16" dur="1000" fill="hold"/>
                                        <p:tgtEl>
                                          <p:spTgt spid="243"/>
                                        </p:tgtEl>
                                        <p:attrNameLst>
                                          <p:attrName>ppt_x</p:attrName>
                                        </p:attrNameLst>
                                      </p:cBhvr>
                                      <p:tavLst>
                                        <p:tav tm="0">
                                          <p:val>
                                            <p:strVal val="#ppt_x"/>
                                          </p:val>
                                        </p:tav>
                                        <p:tav tm="100000">
                                          <p:val>
                                            <p:strVal val="#ppt_x"/>
                                          </p:val>
                                        </p:tav>
                                      </p:tavLst>
                                    </p:anim>
                                    <p:anim calcmode="lin" valueType="num">
                                      <p:cBhvr>
                                        <p:cTn id="17" dur="1000" fill="hold"/>
                                        <p:tgtEl>
                                          <p:spTgt spid="24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6"/>
                                        </p:tgtEl>
                                        <p:attrNameLst>
                                          <p:attrName>style.visibility</p:attrName>
                                        </p:attrNameLst>
                                      </p:cBhvr>
                                      <p:to>
                                        <p:strVal val="visible"/>
                                      </p:to>
                                    </p:set>
                                    <p:animEffect transition="in" filter="fade">
                                      <p:cBhvr>
                                        <p:cTn id="20" dur="500"/>
                                        <p:tgtEl>
                                          <p:spTgt spid="25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500"/>
                                        <p:tgtEl>
                                          <p:spTgt spid="240"/>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fade">
                                      <p:cBhvr>
                                        <p:cTn id="28" dur="1000"/>
                                        <p:tgtEl>
                                          <p:spTgt spid="246"/>
                                        </p:tgtEl>
                                      </p:cBhvr>
                                    </p:animEffect>
                                    <p:anim calcmode="lin" valueType="num">
                                      <p:cBhvr>
                                        <p:cTn id="29" dur="1000" fill="hold"/>
                                        <p:tgtEl>
                                          <p:spTgt spid="246"/>
                                        </p:tgtEl>
                                        <p:attrNameLst>
                                          <p:attrName>ppt_x</p:attrName>
                                        </p:attrNameLst>
                                      </p:cBhvr>
                                      <p:tavLst>
                                        <p:tav tm="0">
                                          <p:val>
                                            <p:strVal val="#ppt_x"/>
                                          </p:val>
                                        </p:tav>
                                        <p:tav tm="100000">
                                          <p:val>
                                            <p:strVal val="#ppt_x"/>
                                          </p:val>
                                        </p:tav>
                                      </p:tavLst>
                                    </p:anim>
                                    <p:anim calcmode="lin" valueType="num">
                                      <p:cBhvr>
                                        <p:cTn id="30" dur="1000" fill="hold"/>
                                        <p:tgtEl>
                                          <p:spTgt spid="24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fade">
                                      <p:cBhvr>
                                        <p:cTn id="33" dur="1000"/>
                                        <p:tgtEl>
                                          <p:spTgt spid="255"/>
                                        </p:tgtEl>
                                      </p:cBhvr>
                                    </p:animEffect>
                                    <p:anim calcmode="lin" valueType="num">
                                      <p:cBhvr>
                                        <p:cTn id="34" dur="1000" fill="hold"/>
                                        <p:tgtEl>
                                          <p:spTgt spid="255"/>
                                        </p:tgtEl>
                                        <p:attrNameLst>
                                          <p:attrName>ppt_x</p:attrName>
                                        </p:attrNameLst>
                                      </p:cBhvr>
                                      <p:tavLst>
                                        <p:tav tm="0">
                                          <p:val>
                                            <p:strVal val="#ppt_x"/>
                                          </p:val>
                                        </p:tav>
                                        <p:tav tm="100000">
                                          <p:val>
                                            <p:strVal val="#ppt_x"/>
                                          </p:val>
                                        </p:tav>
                                      </p:tavLst>
                                    </p:anim>
                                    <p:anim calcmode="lin" valueType="num">
                                      <p:cBhvr>
                                        <p:cTn id="35" dur="1000" fill="hold"/>
                                        <p:tgtEl>
                                          <p:spTgt spid="255"/>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41"/>
                                        </p:tgtEl>
                                        <p:attrNameLst>
                                          <p:attrName>style.visibility</p:attrName>
                                        </p:attrNameLst>
                                      </p:cBhvr>
                                      <p:to>
                                        <p:strVal val="visible"/>
                                      </p:to>
                                    </p:set>
                                    <p:animEffect transition="in" filter="fade">
                                      <p:cBhvr>
                                        <p:cTn id="39" dur="500"/>
                                        <p:tgtEl>
                                          <p:spTgt spid="241"/>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1000"/>
                                        <p:tgtEl>
                                          <p:spTgt spid="249"/>
                                        </p:tgtEl>
                                      </p:cBhvr>
                                    </p:animEffect>
                                    <p:anim calcmode="lin" valueType="num">
                                      <p:cBhvr>
                                        <p:cTn id="44" dur="1000" fill="hold"/>
                                        <p:tgtEl>
                                          <p:spTgt spid="249"/>
                                        </p:tgtEl>
                                        <p:attrNameLst>
                                          <p:attrName>ppt_x</p:attrName>
                                        </p:attrNameLst>
                                      </p:cBhvr>
                                      <p:tavLst>
                                        <p:tav tm="0">
                                          <p:val>
                                            <p:strVal val="#ppt_x"/>
                                          </p:val>
                                        </p:tav>
                                        <p:tav tm="100000">
                                          <p:val>
                                            <p:strVal val="#ppt_x"/>
                                          </p:val>
                                        </p:tav>
                                      </p:tavLst>
                                    </p:anim>
                                    <p:anim calcmode="lin" valueType="num">
                                      <p:cBhvr>
                                        <p:cTn id="45" dur="1000" fill="hold"/>
                                        <p:tgtEl>
                                          <p:spTgt spid="249"/>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fade">
                                      <p:cBhvr>
                                        <p:cTn id="48" dur="500"/>
                                        <p:tgtEl>
                                          <p:spTgt spid="257"/>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500"/>
                                        <p:tgtEl>
                                          <p:spTgt spid="242"/>
                                        </p:tgtEl>
                                      </p:cBhvr>
                                    </p:animEffect>
                                  </p:childTnLst>
                                </p:cTn>
                              </p:par>
                            </p:childTnLst>
                          </p:cTn>
                        </p:par>
                        <p:par>
                          <p:cTn id="53" fill="hold">
                            <p:stCondLst>
                              <p:cond delay="5500"/>
                            </p:stCondLst>
                            <p:childTnLst>
                              <p:par>
                                <p:cTn id="54" presetID="47" presetClass="entr" presetSubtype="0" fill="hold" grpId="0" nodeType="after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52"/>
                                        </p:tgtEl>
                                        <p:attrNameLst>
                                          <p:attrName>style.visibility</p:attrName>
                                        </p:attrNameLst>
                                      </p:cBhvr>
                                      <p:to>
                                        <p:strVal val="visible"/>
                                      </p:to>
                                    </p:set>
                                    <p:animEffect transition="in" filter="fade">
                                      <p:cBhvr>
                                        <p:cTn id="61" dur="1000"/>
                                        <p:tgtEl>
                                          <p:spTgt spid="252"/>
                                        </p:tgtEl>
                                      </p:cBhvr>
                                    </p:animEffect>
                                    <p:anim calcmode="lin" valueType="num">
                                      <p:cBhvr>
                                        <p:cTn id="62" dur="1000" fill="hold"/>
                                        <p:tgtEl>
                                          <p:spTgt spid="252"/>
                                        </p:tgtEl>
                                        <p:attrNameLst>
                                          <p:attrName>ppt_x</p:attrName>
                                        </p:attrNameLst>
                                      </p:cBhvr>
                                      <p:tavLst>
                                        <p:tav tm="0">
                                          <p:val>
                                            <p:strVal val="#ppt_x"/>
                                          </p:val>
                                        </p:tav>
                                        <p:tav tm="100000">
                                          <p:val>
                                            <p:strVal val="#ppt_x"/>
                                          </p:val>
                                        </p:tav>
                                      </p:tavLst>
                                    </p:anim>
                                    <p:anim calcmode="lin" valueType="num">
                                      <p:cBhvr>
                                        <p:cTn id="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animBg="1"/>
      <p:bldP spid="241" grpId="0" animBg="1"/>
      <p:bldP spid="242" grpId="0" animBg="1"/>
      <p:bldP spid="255" grpId="0"/>
      <p:bldP spid="256" grpId="0"/>
      <p:bldP spid="257" grpId="0"/>
      <p:bldP spid="25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fd19b8ea39616ca9b6f2f2e8252338dc418f2"/>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清风素材 https://12sc.taobao.com/">
  <a:themeElements>
    <a:clrScheme name="自定义 248">
      <a:dk1>
        <a:sysClr val="windowText" lastClr="000000"/>
      </a:dk1>
      <a:lt1>
        <a:sysClr val="window" lastClr="FFFFFF"/>
      </a:lt1>
      <a:dk2>
        <a:srgbClr val="959596"/>
      </a:dk2>
      <a:lt2>
        <a:srgbClr val="D9D9D9"/>
      </a:lt2>
      <a:accent1>
        <a:srgbClr val="000000"/>
      </a:accent1>
      <a:accent2>
        <a:srgbClr val="000000"/>
      </a:accent2>
      <a:accent3>
        <a:srgbClr val="C00000"/>
      </a:accent3>
      <a:accent4>
        <a:srgbClr val="000000"/>
      </a:accent4>
      <a:accent5>
        <a:srgbClr val="C00000"/>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7882</TotalTime>
  <Words>2442</Words>
  <Application>Microsoft Office PowerPoint</Application>
  <PresentationFormat>全屏显示(16:9)</PresentationFormat>
  <Paragraphs>371</Paragraphs>
  <Slides>32</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Gill Sans</vt:lpstr>
      <vt:lpstr>方正兰亭黑_GBK</vt:lpstr>
      <vt:lpstr>方正兰亭中黑_GBK</vt:lpstr>
      <vt:lpstr>方正兰亭准黑_GBK</vt:lpstr>
      <vt:lpstr>宋体</vt:lpstr>
      <vt:lpstr>微软雅黑</vt:lpstr>
      <vt:lpstr>Agency FB</vt:lpstr>
      <vt:lpstr>Arial</vt:lpstr>
      <vt:lpstr>Calibri</vt:lpstr>
      <vt:lpstr>Impact</vt:lpstr>
      <vt:lpstr>Wingdings</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12sc.taobao.com</dc:title>
  <dc:subject>12sc.taobao.com</dc:subject>
  <dc:creator>清风素材</dc:creator>
  <cp:keywords>12sc.taobao.com</cp:keywords>
  <dc:description>12sc.taobao.com</dc:description>
  <cp:lastModifiedBy>Administrator</cp:lastModifiedBy>
  <cp:revision>862</cp:revision>
  <dcterms:created xsi:type="dcterms:W3CDTF">2015-04-24T01:01:13Z</dcterms:created>
  <dcterms:modified xsi:type="dcterms:W3CDTF">2019-05-22T08:34:26Z</dcterms:modified>
  <cp:category>12sc.taobao.com</cp:category>
  <cp:contentStatus>12sc.taobao.com</cp:contentStatus>
</cp:coreProperties>
</file>