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2" r:id="rId4"/>
    <p:sldId id="258" r:id="rId5"/>
    <p:sldId id="263" r:id="rId6"/>
    <p:sldId id="264" r:id="rId7"/>
    <p:sldId id="259" r:id="rId8"/>
    <p:sldId id="265" r:id="rId9"/>
    <p:sldId id="266" r:id="rId10"/>
    <p:sldId id="260" r:id="rId11"/>
    <p:sldId id="267" r:id="rId12"/>
    <p:sldId id="268" r:id="rId13"/>
    <p:sldId id="261" r:id="rId14"/>
    <p:sldId id="269" r:id="rId15"/>
    <p:sldId id="270" r:id="rId16"/>
    <p:sldId id="257" r:id="rId17"/>
  </p:sldIdLst>
  <p:sldSz cx="12192000" cy="6858000"/>
  <p:notesSz cx="6858000" cy="9144000"/>
  <p:embeddedFontLst>
    <p:embeddedFont>
      <p:font typeface="方正清刻本悦宋简体" panose="02000000000000000000" pitchFamily="2" charset="-122"/>
      <p:regular r:id="rId21"/>
    </p:embeddedFont>
    <p:embeddedFont>
      <p:font typeface="微软雅黑" panose="020B0503020204020204" pitchFamily="34" charset="-122"/>
      <p:regular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微软雅黑 Light" panose="020B0502040204020203" pitchFamily="34" charset="-122"/>
      <p:regular r:id="rId25"/>
    </p:embeddedFont>
    <p:embeddedFont>
      <p:font typeface="等线" panose="02010600030101010101" charset="-122"/>
      <p:regular r:id="rId26"/>
    </p:embeddedFont>
    <p:embeddedFont>
      <p:font typeface="等线 Light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8665"/>
    <a:srgbClr val="8C8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explosion val="0"/>
          <c:dPt>
            <c:idx val="0"/>
            <c:bubble3D val="0"/>
            <c:spPr>
              <a:solidFill>
                <a:srgbClr val="8C8E3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5D866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explosion val="0"/>
          <c:dPt>
            <c:idx val="0"/>
            <c:bubble3D val="0"/>
            <c:spPr>
              <a:solidFill>
                <a:srgbClr val="8C8E3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5D866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explosion val="0"/>
          <c:dPt>
            <c:idx val="0"/>
            <c:bubble3D val="0"/>
            <c:spPr>
              <a:solidFill>
                <a:srgbClr val="8C8E3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5D866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3341-DDD6-4270-9EBB-E6D27DB4A1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342B-1BBD-400C-BBDB-A2613C1487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93187" y="423374"/>
            <a:ext cx="3005626" cy="3005626"/>
            <a:chOff x="11142390" y="2313460"/>
            <a:chExt cx="2099219" cy="2099219"/>
          </a:xfrm>
        </p:grpSpPr>
        <p:sp>
          <p:nvSpPr>
            <p:cNvPr id="11" name="菱形 10"/>
            <p:cNvSpPr/>
            <p:nvPr/>
          </p:nvSpPr>
          <p:spPr>
            <a:xfrm>
              <a:off x="11142390" y="2313460"/>
              <a:ext cx="2099219" cy="2099219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菱形 11"/>
            <p:cNvSpPr/>
            <p:nvPr/>
          </p:nvSpPr>
          <p:spPr>
            <a:xfrm>
              <a:off x="11435753" y="2606823"/>
              <a:ext cx="1512494" cy="1512494"/>
            </a:xfrm>
            <a:prstGeom prst="diamond">
              <a:avLst/>
            </a:prstGeom>
            <a:solidFill>
              <a:srgbClr val="5D866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5490707" y="1297037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清新</a:t>
            </a:r>
            <a:endParaRPr lang="en-US" altLang="zh-CN" sz="40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简约</a:t>
            </a:r>
            <a:endParaRPr lang="zh-CN" altLang="en-US" sz="40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3393477" y="3652519"/>
            <a:ext cx="540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 Template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14320" y="4137111"/>
            <a:ext cx="4763360" cy="3935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ko-K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7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09055" y="4707432"/>
            <a:ext cx="2973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部     门：市场部       汇报人：摩卡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864833" y="1180322"/>
            <a:ext cx="462336" cy="91799"/>
            <a:chOff x="7025833" y="1435260"/>
            <a:chExt cx="462336" cy="91799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7025833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7179945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7334057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285521" y="26407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80366" y="787291"/>
            <a:ext cx="3431269" cy="335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Maecenas porttitor congue massa. Fusce posuere, magna sed pulvinar ultricies, purus lectus malesuada libero, sit amet commodo magna eros quis </a:t>
            </a:r>
            <a:r>
              <a:rPr lang="en-US" altLang="ko-KR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6355178" y="5667083"/>
            <a:ext cx="988792" cy="147434"/>
          </a:xfrm>
          <a:custGeom>
            <a:avLst/>
            <a:gdLst>
              <a:gd name="T0" fmla="*/ 136 w 1006"/>
              <a:gd name="T1" fmla="*/ 150 h 150"/>
              <a:gd name="T2" fmla="*/ 868 w 1006"/>
              <a:gd name="T3" fmla="*/ 150 h 150"/>
              <a:gd name="T4" fmla="*/ 868 w 1006"/>
              <a:gd name="T5" fmla="*/ 150 h 150"/>
              <a:gd name="T6" fmla="*/ 928 w 1006"/>
              <a:gd name="T7" fmla="*/ 90 h 150"/>
              <a:gd name="T8" fmla="*/ 928 w 1006"/>
              <a:gd name="T9" fmla="*/ 90 h 150"/>
              <a:gd name="T10" fmla="*/ 956 w 1006"/>
              <a:gd name="T11" fmla="*/ 60 h 150"/>
              <a:gd name="T12" fmla="*/ 978 w 1006"/>
              <a:gd name="T13" fmla="*/ 36 h 150"/>
              <a:gd name="T14" fmla="*/ 994 w 1006"/>
              <a:gd name="T15" fmla="*/ 16 h 150"/>
              <a:gd name="T16" fmla="*/ 1006 w 1006"/>
              <a:gd name="T17" fmla="*/ 0 h 150"/>
              <a:gd name="T18" fmla="*/ 0 w 1006"/>
              <a:gd name="T19" fmla="*/ 0 h 150"/>
              <a:gd name="T20" fmla="*/ 0 w 1006"/>
              <a:gd name="T21" fmla="*/ 0 h 150"/>
              <a:gd name="T22" fmla="*/ 6 w 1006"/>
              <a:gd name="T23" fmla="*/ 12 h 150"/>
              <a:gd name="T24" fmla="*/ 6 w 1006"/>
              <a:gd name="T25" fmla="*/ 12 h 150"/>
              <a:gd name="T26" fmla="*/ 66 w 1006"/>
              <a:gd name="T27" fmla="*/ 76 h 150"/>
              <a:gd name="T28" fmla="*/ 136 w 1006"/>
              <a:gd name="T29" fmla="*/ 150 h 150"/>
              <a:gd name="T30" fmla="*/ 136 w 1006"/>
              <a:gd name="T31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6" h="150">
                <a:moveTo>
                  <a:pt x="136" y="150"/>
                </a:moveTo>
                <a:lnTo>
                  <a:pt x="868" y="150"/>
                </a:lnTo>
                <a:lnTo>
                  <a:pt x="868" y="150"/>
                </a:lnTo>
                <a:lnTo>
                  <a:pt x="928" y="90"/>
                </a:lnTo>
                <a:lnTo>
                  <a:pt x="928" y="90"/>
                </a:lnTo>
                <a:lnTo>
                  <a:pt x="956" y="60"/>
                </a:lnTo>
                <a:lnTo>
                  <a:pt x="978" y="36"/>
                </a:lnTo>
                <a:lnTo>
                  <a:pt x="994" y="16"/>
                </a:lnTo>
                <a:lnTo>
                  <a:pt x="1006" y="0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6" y="12"/>
                </a:lnTo>
                <a:lnTo>
                  <a:pt x="66" y="76"/>
                </a:lnTo>
                <a:lnTo>
                  <a:pt x="136" y="150"/>
                </a:lnTo>
                <a:lnTo>
                  <a:pt x="136" y="150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321760" y="5181533"/>
            <a:ext cx="1061526" cy="100255"/>
          </a:xfrm>
          <a:custGeom>
            <a:avLst/>
            <a:gdLst>
              <a:gd name="T0" fmla="*/ 1080 w 1080"/>
              <a:gd name="T1" fmla="*/ 50 h 102"/>
              <a:gd name="T2" fmla="*/ 1080 w 1080"/>
              <a:gd name="T3" fmla="*/ 50 h 102"/>
              <a:gd name="T4" fmla="*/ 1078 w 1080"/>
              <a:gd name="T5" fmla="*/ 62 h 102"/>
              <a:gd name="T6" fmla="*/ 1076 w 1080"/>
              <a:gd name="T7" fmla="*/ 70 h 102"/>
              <a:gd name="T8" fmla="*/ 1072 w 1080"/>
              <a:gd name="T9" fmla="*/ 80 h 102"/>
              <a:gd name="T10" fmla="*/ 1066 w 1080"/>
              <a:gd name="T11" fmla="*/ 88 h 102"/>
              <a:gd name="T12" fmla="*/ 1058 w 1080"/>
              <a:gd name="T13" fmla="*/ 94 h 102"/>
              <a:gd name="T14" fmla="*/ 1052 w 1080"/>
              <a:gd name="T15" fmla="*/ 98 h 102"/>
              <a:gd name="T16" fmla="*/ 1042 w 1080"/>
              <a:gd name="T17" fmla="*/ 102 h 102"/>
              <a:gd name="T18" fmla="*/ 1034 w 1080"/>
              <a:gd name="T19" fmla="*/ 102 h 102"/>
              <a:gd name="T20" fmla="*/ 46 w 1080"/>
              <a:gd name="T21" fmla="*/ 102 h 102"/>
              <a:gd name="T22" fmla="*/ 46 w 1080"/>
              <a:gd name="T23" fmla="*/ 102 h 102"/>
              <a:gd name="T24" fmla="*/ 36 w 1080"/>
              <a:gd name="T25" fmla="*/ 102 h 102"/>
              <a:gd name="T26" fmla="*/ 28 w 1080"/>
              <a:gd name="T27" fmla="*/ 98 h 102"/>
              <a:gd name="T28" fmla="*/ 20 w 1080"/>
              <a:gd name="T29" fmla="*/ 94 h 102"/>
              <a:gd name="T30" fmla="*/ 14 w 1080"/>
              <a:gd name="T31" fmla="*/ 88 h 102"/>
              <a:gd name="T32" fmla="*/ 8 w 1080"/>
              <a:gd name="T33" fmla="*/ 80 h 102"/>
              <a:gd name="T34" fmla="*/ 4 w 1080"/>
              <a:gd name="T35" fmla="*/ 70 h 102"/>
              <a:gd name="T36" fmla="*/ 0 w 1080"/>
              <a:gd name="T37" fmla="*/ 62 h 102"/>
              <a:gd name="T38" fmla="*/ 0 w 1080"/>
              <a:gd name="T39" fmla="*/ 50 h 102"/>
              <a:gd name="T40" fmla="*/ 0 w 1080"/>
              <a:gd name="T41" fmla="*/ 50 h 102"/>
              <a:gd name="T42" fmla="*/ 0 w 1080"/>
              <a:gd name="T43" fmla="*/ 50 h 102"/>
              <a:gd name="T44" fmla="*/ 0 w 1080"/>
              <a:gd name="T45" fmla="*/ 40 h 102"/>
              <a:gd name="T46" fmla="*/ 4 w 1080"/>
              <a:gd name="T47" fmla="*/ 32 h 102"/>
              <a:gd name="T48" fmla="*/ 8 w 1080"/>
              <a:gd name="T49" fmla="*/ 22 h 102"/>
              <a:gd name="T50" fmla="*/ 14 w 1080"/>
              <a:gd name="T51" fmla="*/ 14 h 102"/>
              <a:gd name="T52" fmla="*/ 20 w 1080"/>
              <a:gd name="T53" fmla="*/ 8 h 102"/>
              <a:gd name="T54" fmla="*/ 28 w 1080"/>
              <a:gd name="T55" fmla="*/ 4 h 102"/>
              <a:gd name="T56" fmla="*/ 36 w 1080"/>
              <a:gd name="T57" fmla="*/ 0 h 102"/>
              <a:gd name="T58" fmla="*/ 46 w 1080"/>
              <a:gd name="T59" fmla="*/ 0 h 102"/>
              <a:gd name="T60" fmla="*/ 1034 w 1080"/>
              <a:gd name="T61" fmla="*/ 0 h 102"/>
              <a:gd name="T62" fmla="*/ 1034 w 1080"/>
              <a:gd name="T63" fmla="*/ 0 h 102"/>
              <a:gd name="T64" fmla="*/ 1042 w 1080"/>
              <a:gd name="T65" fmla="*/ 0 h 102"/>
              <a:gd name="T66" fmla="*/ 1052 w 1080"/>
              <a:gd name="T67" fmla="*/ 4 h 102"/>
              <a:gd name="T68" fmla="*/ 1058 w 1080"/>
              <a:gd name="T69" fmla="*/ 8 h 102"/>
              <a:gd name="T70" fmla="*/ 1066 w 1080"/>
              <a:gd name="T71" fmla="*/ 14 h 102"/>
              <a:gd name="T72" fmla="*/ 1072 w 1080"/>
              <a:gd name="T73" fmla="*/ 22 h 102"/>
              <a:gd name="T74" fmla="*/ 1076 w 1080"/>
              <a:gd name="T75" fmla="*/ 32 h 102"/>
              <a:gd name="T76" fmla="*/ 1078 w 1080"/>
              <a:gd name="T77" fmla="*/ 40 h 102"/>
              <a:gd name="T78" fmla="*/ 1080 w 1080"/>
              <a:gd name="T79" fmla="*/ 50 h 102"/>
              <a:gd name="T80" fmla="*/ 1080 w 1080"/>
              <a:gd name="T81" fmla="*/ 5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102">
                <a:moveTo>
                  <a:pt x="1080" y="50"/>
                </a:moveTo>
                <a:lnTo>
                  <a:pt x="1080" y="50"/>
                </a:lnTo>
                <a:lnTo>
                  <a:pt x="1078" y="62"/>
                </a:lnTo>
                <a:lnTo>
                  <a:pt x="1076" y="70"/>
                </a:lnTo>
                <a:lnTo>
                  <a:pt x="1072" y="80"/>
                </a:lnTo>
                <a:lnTo>
                  <a:pt x="1066" y="88"/>
                </a:lnTo>
                <a:lnTo>
                  <a:pt x="1058" y="94"/>
                </a:lnTo>
                <a:lnTo>
                  <a:pt x="1052" y="98"/>
                </a:lnTo>
                <a:lnTo>
                  <a:pt x="1042" y="102"/>
                </a:lnTo>
                <a:lnTo>
                  <a:pt x="1034" y="102"/>
                </a:lnTo>
                <a:lnTo>
                  <a:pt x="46" y="102"/>
                </a:lnTo>
                <a:lnTo>
                  <a:pt x="46" y="102"/>
                </a:lnTo>
                <a:lnTo>
                  <a:pt x="36" y="102"/>
                </a:lnTo>
                <a:lnTo>
                  <a:pt x="28" y="98"/>
                </a:lnTo>
                <a:lnTo>
                  <a:pt x="20" y="94"/>
                </a:lnTo>
                <a:lnTo>
                  <a:pt x="14" y="88"/>
                </a:lnTo>
                <a:lnTo>
                  <a:pt x="8" y="80"/>
                </a:lnTo>
                <a:lnTo>
                  <a:pt x="4" y="70"/>
                </a:lnTo>
                <a:lnTo>
                  <a:pt x="0" y="62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40"/>
                </a:lnTo>
                <a:lnTo>
                  <a:pt x="4" y="32"/>
                </a:lnTo>
                <a:lnTo>
                  <a:pt x="8" y="22"/>
                </a:lnTo>
                <a:lnTo>
                  <a:pt x="14" y="14"/>
                </a:lnTo>
                <a:lnTo>
                  <a:pt x="20" y="8"/>
                </a:lnTo>
                <a:lnTo>
                  <a:pt x="28" y="4"/>
                </a:lnTo>
                <a:lnTo>
                  <a:pt x="36" y="0"/>
                </a:lnTo>
                <a:lnTo>
                  <a:pt x="46" y="0"/>
                </a:lnTo>
                <a:lnTo>
                  <a:pt x="1034" y="0"/>
                </a:lnTo>
                <a:lnTo>
                  <a:pt x="1034" y="0"/>
                </a:lnTo>
                <a:lnTo>
                  <a:pt x="1042" y="0"/>
                </a:lnTo>
                <a:lnTo>
                  <a:pt x="1052" y="4"/>
                </a:lnTo>
                <a:lnTo>
                  <a:pt x="1058" y="8"/>
                </a:lnTo>
                <a:lnTo>
                  <a:pt x="1066" y="14"/>
                </a:lnTo>
                <a:lnTo>
                  <a:pt x="1072" y="22"/>
                </a:lnTo>
                <a:lnTo>
                  <a:pt x="1076" y="32"/>
                </a:lnTo>
                <a:lnTo>
                  <a:pt x="1078" y="40"/>
                </a:lnTo>
                <a:lnTo>
                  <a:pt x="1080" y="50"/>
                </a:lnTo>
                <a:lnTo>
                  <a:pt x="1080" y="50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6321760" y="5328967"/>
            <a:ext cx="1061526" cy="102221"/>
          </a:xfrm>
          <a:custGeom>
            <a:avLst/>
            <a:gdLst>
              <a:gd name="T0" fmla="*/ 1080 w 1080"/>
              <a:gd name="T1" fmla="*/ 52 h 104"/>
              <a:gd name="T2" fmla="*/ 1080 w 1080"/>
              <a:gd name="T3" fmla="*/ 52 h 104"/>
              <a:gd name="T4" fmla="*/ 1078 w 1080"/>
              <a:gd name="T5" fmla="*/ 62 h 104"/>
              <a:gd name="T6" fmla="*/ 1076 w 1080"/>
              <a:gd name="T7" fmla="*/ 72 h 104"/>
              <a:gd name="T8" fmla="*/ 1072 w 1080"/>
              <a:gd name="T9" fmla="*/ 82 h 104"/>
              <a:gd name="T10" fmla="*/ 1066 w 1080"/>
              <a:gd name="T11" fmla="*/ 88 h 104"/>
              <a:gd name="T12" fmla="*/ 1058 w 1080"/>
              <a:gd name="T13" fmla="*/ 94 h 104"/>
              <a:gd name="T14" fmla="*/ 1052 w 1080"/>
              <a:gd name="T15" fmla="*/ 100 h 104"/>
              <a:gd name="T16" fmla="*/ 1042 w 1080"/>
              <a:gd name="T17" fmla="*/ 102 h 104"/>
              <a:gd name="T18" fmla="*/ 1034 w 1080"/>
              <a:gd name="T19" fmla="*/ 104 h 104"/>
              <a:gd name="T20" fmla="*/ 46 w 1080"/>
              <a:gd name="T21" fmla="*/ 104 h 104"/>
              <a:gd name="T22" fmla="*/ 46 w 1080"/>
              <a:gd name="T23" fmla="*/ 104 h 104"/>
              <a:gd name="T24" fmla="*/ 36 w 1080"/>
              <a:gd name="T25" fmla="*/ 102 h 104"/>
              <a:gd name="T26" fmla="*/ 28 w 1080"/>
              <a:gd name="T27" fmla="*/ 100 h 104"/>
              <a:gd name="T28" fmla="*/ 20 w 1080"/>
              <a:gd name="T29" fmla="*/ 94 h 104"/>
              <a:gd name="T30" fmla="*/ 14 w 1080"/>
              <a:gd name="T31" fmla="*/ 88 h 104"/>
              <a:gd name="T32" fmla="*/ 8 w 1080"/>
              <a:gd name="T33" fmla="*/ 82 h 104"/>
              <a:gd name="T34" fmla="*/ 4 w 1080"/>
              <a:gd name="T35" fmla="*/ 72 h 104"/>
              <a:gd name="T36" fmla="*/ 0 w 1080"/>
              <a:gd name="T37" fmla="*/ 62 h 104"/>
              <a:gd name="T38" fmla="*/ 0 w 1080"/>
              <a:gd name="T39" fmla="*/ 52 h 104"/>
              <a:gd name="T40" fmla="*/ 0 w 1080"/>
              <a:gd name="T41" fmla="*/ 52 h 104"/>
              <a:gd name="T42" fmla="*/ 0 w 1080"/>
              <a:gd name="T43" fmla="*/ 52 h 104"/>
              <a:gd name="T44" fmla="*/ 0 w 1080"/>
              <a:gd name="T45" fmla="*/ 42 h 104"/>
              <a:gd name="T46" fmla="*/ 4 w 1080"/>
              <a:gd name="T47" fmla="*/ 32 h 104"/>
              <a:gd name="T48" fmla="*/ 8 w 1080"/>
              <a:gd name="T49" fmla="*/ 24 h 104"/>
              <a:gd name="T50" fmla="*/ 14 w 1080"/>
              <a:gd name="T51" fmla="*/ 16 h 104"/>
              <a:gd name="T52" fmla="*/ 20 w 1080"/>
              <a:gd name="T53" fmla="*/ 10 h 104"/>
              <a:gd name="T54" fmla="*/ 28 w 1080"/>
              <a:gd name="T55" fmla="*/ 4 h 104"/>
              <a:gd name="T56" fmla="*/ 36 w 1080"/>
              <a:gd name="T57" fmla="*/ 2 h 104"/>
              <a:gd name="T58" fmla="*/ 46 w 1080"/>
              <a:gd name="T59" fmla="*/ 0 h 104"/>
              <a:gd name="T60" fmla="*/ 1034 w 1080"/>
              <a:gd name="T61" fmla="*/ 0 h 104"/>
              <a:gd name="T62" fmla="*/ 1034 w 1080"/>
              <a:gd name="T63" fmla="*/ 0 h 104"/>
              <a:gd name="T64" fmla="*/ 1042 w 1080"/>
              <a:gd name="T65" fmla="*/ 2 h 104"/>
              <a:gd name="T66" fmla="*/ 1052 w 1080"/>
              <a:gd name="T67" fmla="*/ 4 h 104"/>
              <a:gd name="T68" fmla="*/ 1058 w 1080"/>
              <a:gd name="T69" fmla="*/ 10 h 104"/>
              <a:gd name="T70" fmla="*/ 1066 w 1080"/>
              <a:gd name="T71" fmla="*/ 16 h 104"/>
              <a:gd name="T72" fmla="*/ 1072 w 1080"/>
              <a:gd name="T73" fmla="*/ 24 h 104"/>
              <a:gd name="T74" fmla="*/ 1076 w 1080"/>
              <a:gd name="T75" fmla="*/ 32 h 104"/>
              <a:gd name="T76" fmla="*/ 1078 w 1080"/>
              <a:gd name="T77" fmla="*/ 42 h 104"/>
              <a:gd name="T78" fmla="*/ 1080 w 1080"/>
              <a:gd name="T79" fmla="*/ 52 h 104"/>
              <a:gd name="T80" fmla="*/ 1080 w 1080"/>
              <a:gd name="T8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104">
                <a:moveTo>
                  <a:pt x="1080" y="52"/>
                </a:moveTo>
                <a:lnTo>
                  <a:pt x="1080" y="52"/>
                </a:lnTo>
                <a:lnTo>
                  <a:pt x="1078" y="62"/>
                </a:lnTo>
                <a:lnTo>
                  <a:pt x="1076" y="72"/>
                </a:lnTo>
                <a:lnTo>
                  <a:pt x="1072" y="82"/>
                </a:lnTo>
                <a:lnTo>
                  <a:pt x="1066" y="88"/>
                </a:lnTo>
                <a:lnTo>
                  <a:pt x="1058" y="94"/>
                </a:lnTo>
                <a:lnTo>
                  <a:pt x="1052" y="100"/>
                </a:lnTo>
                <a:lnTo>
                  <a:pt x="1042" y="102"/>
                </a:lnTo>
                <a:lnTo>
                  <a:pt x="1034" y="104"/>
                </a:lnTo>
                <a:lnTo>
                  <a:pt x="46" y="104"/>
                </a:lnTo>
                <a:lnTo>
                  <a:pt x="46" y="104"/>
                </a:lnTo>
                <a:lnTo>
                  <a:pt x="36" y="102"/>
                </a:lnTo>
                <a:lnTo>
                  <a:pt x="28" y="100"/>
                </a:lnTo>
                <a:lnTo>
                  <a:pt x="20" y="94"/>
                </a:lnTo>
                <a:lnTo>
                  <a:pt x="14" y="88"/>
                </a:lnTo>
                <a:lnTo>
                  <a:pt x="8" y="82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4" y="16"/>
                </a:lnTo>
                <a:lnTo>
                  <a:pt x="20" y="10"/>
                </a:lnTo>
                <a:lnTo>
                  <a:pt x="28" y="4"/>
                </a:lnTo>
                <a:lnTo>
                  <a:pt x="36" y="2"/>
                </a:lnTo>
                <a:lnTo>
                  <a:pt x="46" y="0"/>
                </a:lnTo>
                <a:lnTo>
                  <a:pt x="1034" y="0"/>
                </a:lnTo>
                <a:lnTo>
                  <a:pt x="1034" y="0"/>
                </a:lnTo>
                <a:lnTo>
                  <a:pt x="1042" y="2"/>
                </a:lnTo>
                <a:lnTo>
                  <a:pt x="1052" y="4"/>
                </a:lnTo>
                <a:lnTo>
                  <a:pt x="1058" y="10"/>
                </a:lnTo>
                <a:lnTo>
                  <a:pt x="1066" y="16"/>
                </a:lnTo>
                <a:lnTo>
                  <a:pt x="1072" y="24"/>
                </a:lnTo>
                <a:lnTo>
                  <a:pt x="1076" y="32"/>
                </a:lnTo>
                <a:lnTo>
                  <a:pt x="1078" y="42"/>
                </a:lnTo>
                <a:lnTo>
                  <a:pt x="1080" y="52"/>
                </a:lnTo>
                <a:lnTo>
                  <a:pt x="1080" y="52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6321760" y="5478367"/>
            <a:ext cx="1061526" cy="102221"/>
          </a:xfrm>
          <a:custGeom>
            <a:avLst/>
            <a:gdLst>
              <a:gd name="T0" fmla="*/ 1080 w 1080"/>
              <a:gd name="T1" fmla="*/ 52 h 104"/>
              <a:gd name="T2" fmla="*/ 1080 w 1080"/>
              <a:gd name="T3" fmla="*/ 52 h 104"/>
              <a:gd name="T4" fmla="*/ 1078 w 1080"/>
              <a:gd name="T5" fmla="*/ 62 h 104"/>
              <a:gd name="T6" fmla="*/ 1076 w 1080"/>
              <a:gd name="T7" fmla="*/ 72 h 104"/>
              <a:gd name="T8" fmla="*/ 1072 w 1080"/>
              <a:gd name="T9" fmla="*/ 80 h 104"/>
              <a:gd name="T10" fmla="*/ 1066 w 1080"/>
              <a:gd name="T11" fmla="*/ 88 h 104"/>
              <a:gd name="T12" fmla="*/ 1058 w 1080"/>
              <a:gd name="T13" fmla="*/ 94 h 104"/>
              <a:gd name="T14" fmla="*/ 1052 w 1080"/>
              <a:gd name="T15" fmla="*/ 100 h 104"/>
              <a:gd name="T16" fmla="*/ 1042 w 1080"/>
              <a:gd name="T17" fmla="*/ 102 h 104"/>
              <a:gd name="T18" fmla="*/ 1034 w 1080"/>
              <a:gd name="T19" fmla="*/ 104 h 104"/>
              <a:gd name="T20" fmla="*/ 46 w 1080"/>
              <a:gd name="T21" fmla="*/ 104 h 104"/>
              <a:gd name="T22" fmla="*/ 46 w 1080"/>
              <a:gd name="T23" fmla="*/ 104 h 104"/>
              <a:gd name="T24" fmla="*/ 36 w 1080"/>
              <a:gd name="T25" fmla="*/ 102 h 104"/>
              <a:gd name="T26" fmla="*/ 28 w 1080"/>
              <a:gd name="T27" fmla="*/ 100 h 104"/>
              <a:gd name="T28" fmla="*/ 20 w 1080"/>
              <a:gd name="T29" fmla="*/ 94 h 104"/>
              <a:gd name="T30" fmla="*/ 14 w 1080"/>
              <a:gd name="T31" fmla="*/ 88 h 104"/>
              <a:gd name="T32" fmla="*/ 8 w 1080"/>
              <a:gd name="T33" fmla="*/ 80 h 104"/>
              <a:gd name="T34" fmla="*/ 4 w 1080"/>
              <a:gd name="T35" fmla="*/ 72 h 104"/>
              <a:gd name="T36" fmla="*/ 0 w 1080"/>
              <a:gd name="T37" fmla="*/ 62 h 104"/>
              <a:gd name="T38" fmla="*/ 0 w 1080"/>
              <a:gd name="T39" fmla="*/ 52 h 104"/>
              <a:gd name="T40" fmla="*/ 0 w 1080"/>
              <a:gd name="T41" fmla="*/ 52 h 104"/>
              <a:gd name="T42" fmla="*/ 0 w 1080"/>
              <a:gd name="T43" fmla="*/ 52 h 104"/>
              <a:gd name="T44" fmla="*/ 0 w 1080"/>
              <a:gd name="T45" fmla="*/ 42 h 104"/>
              <a:gd name="T46" fmla="*/ 4 w 1080"/>
              <a:gd name="T47" fmla="*/ 32 h 104"/>
              <a:gd name="T48" fmla="*/ 8 w 1080"/>
              <a:gd name="T49" fmla="*/ 24 h 104"/>
              <a:gd name="T50" fmla="*/ 14 w 1080"/>
              <a:gd name="T51" fmla="*/ 16 h 104"/>
              <a:gd name="T52" fmla="*/ 20 w 1080"/>
              <a:gd name="T53" fmla="*/ 10 h 104"/>
              <a:gd name="T54" fmla="*/ 28 w 1080"/>
              <a:gd name="T55" fmla="*/ 4 h 104"/>
              <a:gd name="T56" fmla="*/ 36 w 1080"/>
              <a:gd name="T57" fmla="*/ 2 h 104"/>
              <a:gd name="T58" fmla="*/ 46 w 1080"/>
              <a:gd name="T59" fmla="*/ 0 h 104"/>
              <a:gd name="T60" fmla="*/ 1034 w 1080"/>
              <a:gd name="T61" fmla="*/ 0 h 104"/>
              <a:gd name="T62" fmla="*/ 1034 w 1080"/>
              <a:gd name="T63" fmla="*/ 0 h 104"/>
              <a:gd name="T64" fmla="*/ 1042 w 1080"/>
              <a:gd name="T65" fmla="*/ 2 h 104"/>
              <a:gd name="T66" fmla="*/ 1052 w 1080"/>
              <a:gd name="T67" fmla="*/ 4 h 104"/>
              <a:gd name="T68" fmla="*/ 1058 w 1080"/>
              <a:gd name="T69" fmla="*/ 10 h 104"/>
              <a:gd name="T70" fmla="*/ 1066 w 1080"/>
              <a:gd name="T71" fmla="*/ 16 h 104"/>
              <a:gd name="T72" fmla="*/ 1072 w 1080"/>
              <a:gd name="T73" fmla="*/ 24 h 104"/>
              <a:gd name="T74" fmla="*/ 1076 w 1080"/>
              <a:gd name="T75" fmla="*/ 32 h 104"/>
              <a:gd name="T76" fmla="*/ 1078 w 1080"/>
              <a:gd name="T77" fmla="*/ 42 h 104"/>
              <a:gd name="T78" fmla="*/ 1080 w 1080"/>
              <a:gd name="T79" fmla="*/ 52 h 104"/>
              <a:gd name="T80" fmla="*/ 1080 w 1080"/>
              <a:gd name="T8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104">
                <a:moveTo>
                  <a:pt x="1080" y="52"/>
                </a:moveTo>
                <a:lnTo>
                  <a:pt x="1080" y="52"/>
                </a:lnTo>
                <a:lnTo>
                  <a:pt x="1078" y="62"/>
                </a:lnTo>
                <a:lnTo>
                  <a:pt x="1076" y="72"/>
                </a:lnTo>
                <a:lnTo>
                  <a:pt x="1072" y="80"/>
                </a:lnTo>
                <a:lnTo>
                  <a:pt x="1066" y="88"/>
                </a:lnTo>
                <a:lnTo>
                  <a:pt x="1058" y="94"/>
                </a:lnTo>
                <a:lnTo>
                  <a:pt x="1052" y="100"/>
                </a:lnTo>
                <a:lnTo>
                  <a:pt x="1042" y="102"/>
                </a:lnTo>
                <a:lnTo>
                  <a:pt x="1034" y="104"/>
                </a:lnTo>
                <a:lnTo>
                  <a:pt x="46" y="104"/>
                </a:lnTo>
                <a:lnTo>
                  <a:pt x="46" y="104"/>
                </a:lnTo>
                <a:lnTo>
                  <a:pt x="36" y="102"/>
                </a:lnTo>
                <a:lnTo>
                  <a:pt x="28" y="100"/>
                </a:lnTo>
                <a:lnTo>
                  <a:pt x="20" y="94"/>
                </a:lnTo>
                <a:lnTo>
                  <a:pt x="14" y="88"/>
                </a:lnTo>
                <a:lnTo>
                  <a:pt x="8" y="80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4" y="16"/>
                </a:lnTo>
                <a:lnTo>
                  <a:pt x="20" y="10"/>
                </a:lnTo>
                <a:lnTo>
                  <a:pt x="28" y="4"/>
                </a:lnTo>
                <a:lnTo>
                  <a:pt x="36" y="2"/>
                </a:lnTo>
                <a:lnTo>
                  <a:pt x="46" y="0"/>
                </a:lnTo>
                <a:lnTo>
                  <a:pt x="1034" y="0"/>
                </a:lnTo>
                <a:lnTo>
                  <a:pt x="1034" y="0"/>
                </a:lnTo>
                <a:lnTo>
                  <a:pt x="1042" y="2"/>
                </a:lnTo>
                <a:lnTo>
                  <a:pt x="1052" y="4"/>
                </a:lnTo>
                <a:lnTo>
                  <a:pt x="1058" y="10"/>
                </a:lnTo>
                <a:lnTo>
                  <a:pt x="1066" y="16"/>
                </a:lnTo>
                <a:lnTo>
                  <a:pt x="1072" y="24"/>
                </a:lnTo>
                <a:lnTo>
                  <a:pt x="1076" y="32"/>
                </a:lnTo>
                <a:lnTo>
                  <a:pt x="1078" y="42"/>
                </a:lnTo>
                <a:lnTo>
                  <a:pt x="1080" y="52"/>
                </a:lnTo>
                <a:lnTo>
                  <a:pt x="1080" y="52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6321760" y="5612041"/>
            <a:ext cx="1051697" cy="62905"/>
          </a:xfrm>
          <a:custGeom>
            <a:avLst/>
            <a:gdLst>
              <a:gd name="T0" fmla="*/ 1070 w 1070"/>
              <a:gd name="T1" fmla="*/ 32 h 64"/>
              <a:gd name="T2" fmla="*/ 1070 w 1070"/>
              <a:gd name="T3" fmla="*/ 32 h 64"/>
              <a:gd name="T4" fmla="*/ 1070 w 1070"/>
              <a:gd name="T5" fmla="*/ 38 h 64"/>
              <a:gd name="T6" fmla="*/ 1068 w 1070"/>
              <a:gd name="T7" fmla="*/ 44 h 64"/>
              <a:gd name="T8" fmla="*/ 1064 w 1070"/>
              <a:gd name="T9" fmla="*/ 50 h 64"/>
              <a:gd name="T10" fmla="*/ 1058 w 1070"/>
              <a:gd name="T11" fmla="*/ 56 h 64"/>
              <a:gd name="T12" fmla="*/ 1050 w 1070"/>
              <a:gd name="T13" fmla="*/ 60 h 64"/>
              <a:gd name="T14" fmla="*/ 1044 w 1070"/>
              <a:gd name="T15" fmla="*/ 62 h 64"/>
              <a:gd name="T16" fmla="*/ 1034 w 1070"/>
              <a:gd name="T17" fmla="*/ 64 h 64"/>
              <a:gd name="T18" fmla="*/ 1026 w 1070"/>
              <a:gd name="T19" fmla="*/ 64 h 64"/>
              <a:gd name="T20" fmla="*/ 46 w 1070"/>
              <a:gd name="T21" fmla="*/ 64 h 64"/>
              <a:gd name="T22" fmla="*/ 46 w 1070"/>
              <a:gd name="T23" fmla="*/ 64 h 64"/>
              <a:gd name="T24" fmla="*/ 36 w 1070"/>
              <a:gd name="T25" fmla="*/ 64 h 64"/>
              <a:gd name="T26" fmla="*/ 28 w 1070"/>
              <a:gd name="T27" fmla="*/ 62 h 64"/>
              <a:gd name="T28" fmla="*/ 20 w 1070"/>
              <a:gd name="T29" fmla="*/ 60 h 64"/>
              <a:gd name="T30" fmla="*/ 14 w 1070"/>
              <a:gd name="T31" fmla="*/ 56 h 64"/>
              <a:gd name="T32" fmla="*/ 8 w 1070"/>
              <a:gd name="T33" fmla="*/ 50 h 64"/>
              <a:gd name="T34" fmla="*/ 4 w 1070"/>
              <a:gd name="T35" fmla="*/ 44 h 64"/>
              <a:gd name="T36" fmla="*/ 0 w 1070"/>
              <a:gd name="T37" fmla="*/ 38 h 64"/>
              <a:gd name="T38" fmla="*/ 0 w 1070"/>
              <a:gd name="T39" fmla="*/ 32 h 64"/>
              <a:gd name="T40" fmla="*/ 0 w 1070"/>
              <a:gd name="T41" fmla="*/ 32 h 64"/>
              <a:gd name="T42" fmla="*/ 0 w 1070"/>
              <a:gd name="T43" fmla="*/ 32 h 64"/>
              <a:gd name="T44" fmla="*/ 0 w 1070"/>
              <a:gd name="T45" fmla="*/ 26 h 64"/>
              <a:gd name="T46" fmla="*/ 4 w 1070"/>
              <a:gd name="T47" fmla="*/ 20 h 64"/>
              <a:gd name="T48" fmla="*/ 8 w 1070"/>
              <a:gd name="T49" fmla="*/ 14 h 64"/>
              <a:gd name="T50" fmla="*/ 14 w 1070"/>
              <a:gd name="T51" fmla="*/ 10 h 64"/>
              <a:gd name="T52" fmla="*/ 20 w 1070"/>
              <a:gd name="T53" fmla="*/ 4 h 64"/>
              <a:gd name="T54" fmla="*/ 28 w 1070"/>
              <a:gd name="T55" fmla="*/ 2 h 64"/>
              <a:gd name="T56" fmla="*/ 36 w 1070"/>
              <a:gd name="T57" fmla="*/ 0 h 64"/>
              <a:gd name="T58" fmla="*/ 46 w 1070"/>
              <a:gd name="T59" fmla="*/ 0 h 64"/>
              <a:gd name="T60" fmla="*/ 1026 w 1070"/>
              <a:gd name="T61" fmla="*/ 0 h 64"/>
              <a:gd name="T62" fmla="*/ 1026 w 1070"/>
              <a:gd name="T63" fmla="*/ 0 h 64"/>
              <a:gd name="T64" fmla="*/ 1034 w 1070"/>
              <a:gd name="T65" fmla="*/ 0 h 64"/>
              <a:gd name="T66" fmla="*/ 1044 w 1070"/>
              <a:gd name="T67" fmla="*/ 2 h 64"/>
              <a:gd name="T68" fmla="*/ 1050 w 1070"/>
              <a:gd name="T69" fmla="*/ 4 h 64"/>
              <a:gd name="T70" fmla="*/ 1058 w 1070"/>
              <a:gd name="T71" fmla="*/ 10 h 64"/>
              <a:gd name="T72" fmla="*/ 1064 w 1070"/>
              <a:gd name="T73" fmla="*/ 14 h 64"/>
              <a:gd name="T74" fmla="*/ 1068 w 1070"/>
              <a:gd name="T75" fmla="*/ 20 h 64"/>
              <a:gd name="T76" fmla="*/ 1070 w 1070"/>
              <a:gd name="T77" fmla="*/ 26 h 64"/>
              <a:gd name="T78" fmla="*/ 1070 w 1070"/>
              <a:gd name="T79" fmla="*/ 32 h 64"/>
              <a:gd name="T80" fmla="*/ 1070 w 1070"/>
              <a:gd name="T81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70" h="64">
                <a:moveTo>
                  <a:pt x="1070" y="32"/>
                </a:moveTo>
                <a:lnTo>
                  <a:pt x="1070" y="32"/>
                </a:lnTo>
                <a:lnTo>
                  <a:pt x="1070" y="38"/>
                </a:lnTo>
                <a:lnTo>
                  <a:pt x="1068" y="44"/>
                </a:lnTo>
                <a:lnTo>
                  <a:pt x="1064" y="50"/>
                </a:lnTo>
                <a:lnTo>
                  <a:pt x="1058" y="56"/>
                </a:lnTo>
                <a:lnTo>
                  <a:pt x="1050" y="60"/>
                </a:lnTo>
                <a:lnTo>
                  <a:pt x="1044" y="62"/>
                </a:lnTo>
                <a:lnTo>
                  <a:pt x="1034" y="64"/>
                </a:lnTo>
                <a:lnTo>
                  <a:pt x="1026" y="64"/>
                </a:lnTo>
                <a:lnTo>
                  <a:pt x="46" y="64"/>
                </a:lnTo>
                <a:lnTo>
                  <a:pt x="46" y="64"/>
                </a:lnTo>
                <a:lnTo>
                  <a:pt x="36" y="64"/>
                </a:lnTo>
                <a:lnTo>
                  <a:pt x="28" y="62"/>
                </a:lnTo>
                <a:lnTo>
                  <a:pt x="20" y="60"/>
                </a:lnTo>
                <a:lnTo>
                  <a:pt x="14" y="56"/>
                </a:lnTo>
                <a:lnTo>
                  <a:pt x="8" y="50"/>
                </a:lnTo>
                <a:lnTo>
                  <a:pt x="4" y="44"/>
                </a:lnTo>
                <a:lnTo>
                  <a:pt x="0" y="38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4" y="20"/>
                </a:lnTo>
                <a:lnTo>
                  <a:pt x="8" y="14"/>
                </a:lnTo>
                <a:lnTo>
                  <a:pt x="14" y="1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  <a:lnTo>
                  <a:pt x="1026" y="0"/>
                </a:lnTo>
                <a:lnTo>
                  <a:pt x="1026" y="0"/>
                </a:lnTo>
                <a:lnTo>
                  <a:pt x="1034" y="0"/>
                </a:lnTo>
                <a:lnTo>
                  <a:pt x="1044" y="2"/>
                </a:lnTo>
                <a:lnTo>
                  <a:pt x="1050" y="4"/>
                </a:lnTo>
                <a:lnTo>
                  <a:pt x="1058" y="10"/>
                </a:lnTo>
                <a:lnTo>
                  <a:pt x="1064" y="14"/>
                </a:lnTo>
                <a:lnTo>
                  <a:pt x="1068" y="20"/>
                </a:lnTo>
                <a:lnTo>
                  <a:pt x="1070" y="26"/>
                </a:lnTo>
                <a:lnTo>
                  <a:pt x="1070" y="32"/>
                </a:lnTo>
                <a:lnTo>
                  <a:pt x="1070" y="32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6313897" y="5032133"/>
            <a:ext cx="1077252" cy="102221"/>
          </a:xfrm>
          <a:custGeom>
            <a:avLst/>
            <a:gdLst>
              <a:gd name="T0" fmla="*/ 1096 w 1096"/>
              <a:gd name="T1" fmla="*/ 52 h 104"/>
              <a:gd name="T2" fmla="*/ 1096 w 1096"/>
              <a:gd name="T3" fmla="*/ 52 h 104"/>
              <a:gd name="T4" fmla="*/ 1094 w 1096"/>
              <a:gd name="T5" fmla="*/ 62 h 104"/>
              <a:gd name="T6" fmla="*/ 1092 w 1096"/>
              <a:gd name="T7" fmla="*/ 72 h 104"/>
              <a:gd name="T8" fmla="*/ 1088 w 1096"/>
              <a:gd name="T9" fmla="*/ 80 h 104"/>
              <a:gd name="T10" fmla="*/ 1082 w 1096"/>
              <a:gd name="T11" fmla="*/ 88 h 104"/>
              <a:gd name="T12" fmla="*/ 1074 w 1096"/>
              <a:gd name="T13" fmla="*/ 94 h 104"/>
              <a:gd name="T14" fmla="*/ 1066 w 1096"/>
              <a:gd name="T15" fmla="*/ 98 h 104"/>
              <a:gd name="T16" fmla="*/ 1058 w 1096"/>
              <a:gd name="T17" fmla="*/ 102 h 104"/>
              <a:gd name="T18" fmla="*/ 1048 w 1096"/>
              <a:gd name="T19" fmla="*/ 104 h 104"/>
              <a:gd name="T20" fmla="*/ 46 w 1096"/>
              <a:gd name="T21" fmla="*/ 104 h 104"/>
              <a:gd name="T22" fmla="*/ 46 w 1096"/>
              <a:gd name="T23" fmla="*/ 104 h 104"/>
              <a:gd name="T24" fmla="*/ 38 w 1096"/>
              <a:gd name="T25" fmla="*/ 102 h 104"/>
              <a:gd name="T26" fmla="*/ 28 w 1096"/>
              <a:gd name="T27" fmla="*/ 98 h 104"/>
              <a:gd name="T28" fmla="*/ 20 w 1096"/>
              <a:gd name="T29" fmla="*/ 94 h 104"/>
              <a:gd name="T30" fmla="*/ 14 w 1096"/>
              <a:gd name="T31" fmla="*/ 88 h 104"/>
              <a:gd name="T32" fmla="*/ 8 w 1096"/>
              <a:gd name="T33" fmla="*/ 80 h 104"/>
              <a:gd name="T34" fmla="*/ 4 w 1096"/>
              <a:gd name="T35" fmla="*/ 72 h 104"/>
              <a:gd name="T36" fmla="*/ 0 w 1096"/>
              <a:gd name="T37" fmla="*/ 62 h 104"/>
              <a:gd name="T38" fmla="*/ 0 w 1096"/>
              <a:gd name="T39" fmla="*/ 52 h 104"/>
              <a:gd name="T40" fmla="*/ 0 w 1096"/>
              <a:gd name="T41" fmla="*/ 52 h 104"/>
              <a:gd name="T42" fmla="*/ 0 w 1096"/>
              <a:gd name="T43" fmla="*/ 52 h 104"/>
              <a:gd name="T44" fmla="*/ 0 w 1096"/>
              <a:gd name="T45" fmla="*/ 42 h 104"/>
              <a:gd name="T46" fmla="*/ 4 w 1096"/>
              <a:gd name="T47" fmla="*/ 32 h 104"/>
              <a:gd name="T48" fmla="*/ 8 w 1096"/>
              <a:gd name="T49" fmla="*/ 22 h 104"/>
              <a:gd name="T50" fmla="*/ 14 w 1096"/>
              <a:gd name="T51" fmla="*/ 16 h 104"/>
              <a:gd name="T52" fmla="*/ 20 w 1096"/>
              <a:gd name="T53" fmla="*/ 8 h 104"/>
              <a:gd name="T54" fmla="*/ 28 w 1096"/>
              <a:gd name="T55" fmla="*/ 4 h 104"/>
              <a:gd name="T56" fmla="*/ 38 w 1096"/>
              <a:gd name="T57" fmla="*/ 2 h 104"/>
              <a:gd name="T58" fmla="*/ 46 w 1096"/>
              <a:gd name="T59" fmla="*/ 0 h 104"/>
              <a:gd name="T60" fmla="*/ 1048 w 1096"/>
              <a:gd name="T61" fmla="*/ 0 h 104"/>
              <a:gd name="T62" fmla="*/ 1048 w 1096"/>
              <a:gd name="T63" fmla="*/ 0 h 104"/>
              <a:gd name="T64" fmla="*/ 1058 w 1096"/>
              <a:gd name="T65" fmla="*/ 2 h 104"/>
              <a:gd name="T66" fmla="*/ 1066 w 1096"/>
              <a:gd name="T67" fmla="*/ 4 h 104"/>
              <a:gd name="T68" fmla="*/ 1074 w 1096"/>
              <a:gd name="T69" fmla="*/ 8 h 104"/>
              <a:gd name="T70" fmla="*/ 1082 w 1096"/>
              <a:gd name="T71" fmla="*/ 16 h 104"/>
              <a:gd name="T72" fmla="*/ 1088 w 1096"/>
              <a:gd name="T73" fmla="*/ 22 h 104"/>
              <a:gd name="T74" fmla="*/ 1092 w 1096"/>
              <a:gd name="T75" fmla="*/ 32 h 104"/>
              <a:gd name="T76" fmla="*/ 1094 w 1096"/>
              <a:gd name="T77" fmla="*/ 42 h 104"/>
              <a:gd name="T78" fmla="*/ 1096 w 1096"/>
              <a:gd name="T79" fmla="*/ 52 h 104"/>
              <a:gd name="T80" fmla="*/ 1096 w 1096"/>
              <a:gd name="T81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96" h="104">
                <a:moveTo>
                  <a:pt x="1096" y="52"/>
                </a:moveTo>
                <a:lnTo>
                  <a:pt x="1096" y="52"/>
                </a:lnTo>
                <a:lnTo>
                  <a:pt x="1094" y="62"/>
                </a:lnTo>
                <a:lnTo>
                  <a:pt x="1092" y="72"/>
                </a:lnTo>
                <a:lnTo>
                  <a:pt x="1088" y="80"/>
                </a:lnTo>
                <a:lnTo>
                  <a:pt x="1082" y="88"/>
                </a:lnTo>
                <a:lnTo>
                  <a:pt x="1074" y="94"/>
                </a:lnTo>
                <a:lnTo>
                  <a:pt x="1066" y="98"/>
                </a:lnTo>
                <a:lnTo>
                  <a:pt x="1058" y="102"/>
                </a:lnTo>
                <a:lnTo>
                  <a:pt x="1048" y="104"/>
                </a:lnTo>
                <a:lnTo>
                  <a:pt x="46" y="104"/>
                </a:lnTo>
                <a:lnTo>
                  <a:pt x="46" y="104"/>
                </a:lnTo>
                <a:lnTo>
                  <a:pt x="38" y="102"/>
                </a:lnTo>
                <a:lnTo>
                  <a:pt x="28" y="98"/>
                </a:lnTo>
                <a:lnTo>
                  <a:pt x="20" y="94"/>
                </a:lnTo>
                <a:lnTo>
                  <a:pt x="14" y="88"/>
                </a:lnTo>
                <a:lnTo>
                  <a:pt x="8" y="80"/>
                </a:lnTo>
                <a:lnTo>
                  <a:pt x="4" y="72"/>
                </a:lnTo>
                <a:lnTo>
                  <a:pt x="0" y="6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42"/>
                </a:lnTo>
                <a:lnTo>
                  <a:pt x="4" y="32"/>
                </a:lnTo>
                <a:lnTo>
                  <a:pt x="8" y="22"/>
                </a:lnTo>
                <a:lnTo>
                  <a:pt x="14" y="16"/>
                </a:lnTo>
                <a:lnTo>
                  <a:pt x="20" y="8"/>
                </a:lnTo>
                <a:lnTo>
                  <a:pt x="28" y="4"/>
                </a:lnTo>
                <a:lnTo>
                  <a:pt x="38" y="2"/>
                </a:lnTo>
                <a:lnTo>
                  <a:pt x="46" y="0"/>
                </a:lnTo>
                <a:lnTo>
                  <a:pt x="1048" y="0"/>
                </a:lnTo>
                <a:lnTo>
                  <a:pt x="1048" y="0"/>
                </a:lnTo>
                <a:lnTo>
                  <a:pt x="1058" y="2"/>
                </a:lnTo>
                <a:lnTo>
                  <a:pt x="1066" y="4"/>
                </a:lnTo>
                <a:lnTo>
                  <a:pt x="1074" y="8"/>
                </a:lnTo>
                <a:lnTo>
                  <a:pt x="1082" y="16"/>
                </a:lnTo>
                <a:lnTo>
                  <a:pt x="1088" y="22"/>
                </a:lnTo>
                <a:lnTo>
                  <a:pt x="1092" y="32"/>
                </a:lnTo>
                <a:lnTo>
                  <a:pt x="1094" y="42"/>
                </a:lnTo>
                <a:lnTo>
                  <a:pt x="1096" y="52"/>
                </a:lnTo>
                <a:lnTo>
                  <a:pt x="1096" y="52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6463296" y="1816102"/>
            <a:ext cx="1637502" cy="1035971"/>
          </a:xfrm>
          <a:custGeom>
            <a:avLst/>
            <a:gdLst>
              <a:gd name="T0" fmla="*/ 0 w 1666"/>
              <a:gd name="T1" fmla="*/ 0 h 1054"/>
              <a:gd name="T2" fmla="*/ 1666 w 1666"/>
              <a:gd name="T3" fmla="*/ 1054 h 1054"/>
              <a:gd name="T4" fmla="*/ 1348 w 1666"/>
              <a:gd name="T5" fmla="*/ 370 h 1054"/>
              <a:gd name="T6" fmla="*/ 622 w 1666"/>
              <a:gd name="T7" fmla="*/ 0 h 1054"/>
              <a:gd name="T8" fmla="*/ 0 w 1666"/>
              <a:gd name="T9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1054">
                <a:moveTo>
                  <a:pt x="0" y="0"/>
                </a:moveTo>
                <a:lnTo>
                  <a:pt x="1666" y="1054"/>
                </a:lnTo>
                <a:lnTo>
                  <a:pt x="1348" y="370"/>
                </a:lnTo>
                <a:lnTo>
                  <a:pt x="622" y="0"/>
                </a:lnTo>
                <a:lnTo>
                  <a:pt x="0" y="0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6463297" y="1816102"/>
            <a:ext cx="1637502" cy="1035971"/>
          </a:xfrm>
          <a:custGeom>
            <a:avLst/>
            <a:gdLst>
              <a:gd name="T0" fmla="*/ 0 w 1666"/>
              <a:gd name="T1" fmla="*/ 0 h 1054"/>
              <a:gd name="T2" fmla="*/ 1666 w 1666"/>
              <a:gd name="T3" fmla="*/ 1054 h 1054"/>
              <a:gd name="T4" fmla="*/ 1348 w 1666"/>
              <a:gd name="T5" fmla="*/ 370 h 1054"/>
              <a:gd name="T6" fmla="*/ 622 w 1666"/>
              <a:gd name="T7" fmla="*/ 0 h 1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6" h="1054">
                <a:moveTo>
                  <a:pt x="0" y="0"/>
                </a:moveTo>
                <a:lnTo>
                  <a:pt x="1666" y="1054"/>
                </a:lnTo>
                <a:lnTo>
                  <a:pt x="1348" y="370"/>
                </a:lnTo>
                <a:lnTo>
                  <a:pt x="6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5619973" y="2661391"/>
            <a:ext cx="2480826" cy="731274"/>
          </a:xfrm>
          <a:custGeom>
            <a:avLst/>
            <a:gdLst>
              <a:gd name="T0" fmla="*/ 0 w 2524"/>
              <a:gd name="T1" fmla="*/ 0 h 744"/>
              <a:gd name="T2" fmla="*/ 2524 w 2524"/>
              <a:gd name="T3" fmla="*/ 318 h 744"/>
              <a:gd name="T4" fmla="*/ 2498 w 2524"/>
              <a:gd name="T5" fmla="*/ 662 h 744"/>
              <a:gd name="T6" fmla="*/ 0 w 2524"/>
              <a:gd name="T7" fmla="*/ 744 h 744"/>
              <a:gd name="T8" fmla="*/ 0 w 2524"/>
              <a:gd name="T9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4" h="744">
                <a:moveTo>
                  <a:pt x="0" y="0"/>
                </a:moveTo>
                <a:lnTo>
                  <a:pt x="2524" y="318"/>
                </a:lnTo>
                <a:lnTo>
                  <a:pt x="2498" y="662"/>
                </a:lnTo>
                <a:lnTo>
                  <a:pt x="0" y="744"/>
                </a:lnTo>
                <a:lnTo>
                  <a:pt x="0" y="0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17" name="Freeform 15"/>
          <p:cNvSpPr/>
          <p:nvPr/>
        </p:nvSpPr>
        <p:spPr bwMode="auto">
          <a:xfrm>
            <a:off x="5810655" y="2179773"/>
            <a:ext cx="2290144" cy="1802629"/>
          </a:xfrm>
          <a:custGeom>
            <a:avLst/>
            <a:gdLst>
              <a:gd name="T0" fmla="*/ 2012 w 2330"/>
              <a:gd name="T1" fmla="*/ 0 h 1834"/>
              <a:gd name="T2" fmla="*/ 0 w 2330"/>
              <a:gd name="T3" fmla="*/ 1674 h 1834"/>
              <a:gd name="T4" fmla="*/ 88 w 2330"/>
              <a:gd name="T5" fmla="*/ 1834 h 1834"/>
              <a:gd name="T6" fmla="*/ 2330 w 2330"/>
              <a:gd name="T7" fmla="*/ 684 h 1834"/>
              <a:gd name="T8" fmla="*/ 2012 w 2330"/>
              <a:gd name="T9" fmla="*/ 0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0" h="1834">
                <a:moveTo>
                  <a:pt x="2012" y="0"/>
                </a:moveTo>
                <a:lnTo>
                  <a:pt x="0" y="1674"/>
                </a:lnTo>
                <a:lnTo>
                  <a:pt x="88" y="1834"/>
                </a:lnTo>
                <a:lnTo>
                  <a:pt x="2330" y="684"/>
                </a:lnTo>
                <a:lnTo>
                  <a:pt x="2012" y="0"/>
                </a:lnTo>
                <a:close/>
              </a:path>
            </a:pathLst>
          </a:custGeom>
          <a:solidFill>
            <a:srgbClr val="8C8E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5810655" y="2179773"/>
            <a:ext cx="2290144" cy="1802629"/>
          </a:xfrm>
          <a:custGeom>
            <a:avLst/>
            <a:gdLst>
              <a:gd name="T0" fmla="*/ 2012 w 2330"/>
              <a:gd name="T1" fmla="*/ 0 h 1834"/>
              <a:gd name="T2" fmla="*/ 0 w 2330"/>
              <a:gd name="T3" fmla="*/ 1674 h 1834"/>
              <a:gd name="T4" fmla="*/ 88 w 2330"/>
              <a:gd name="T5" fmla="*/ 1834 h 1834"/>
              <a:gd name="T6" fmla="*/ 2330 w 2330"/>
              <a:gd name="T7" fmla="*/ 684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834">
                <a:moveTo>
                  <a:pt x="2012" y="0"/>
                </a:moveTo>
                <a:lnTo>
                  <a:pt x="0" y="1674"/>
                </a:lnTo>
                <a:lnTo>
                  <a:pt x="88" y="1834"/>
                </a:lnTo>
                <a:lnTo>
                  <a:pt x="2330" y="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19" name="Freeform 17"/>
          <p:cNvSpPr/>
          <p:nvPr/>
        </p:nvSpPr>
        <p:spPr bwMode="auto">
          <a:xfrm>
            <a:off x="5810655" y="3825139"/>
            <a:ext cx="1843910" cy="737171"/>
          </a:xfrm>
          <a:custGeom>
            <a:avLst/>
            <a:gdLst>
              <a:gd name="T0" fmla="*/ 0 w 1876"/>
              <a:gd name="T1" fmla="*/ 0 h 750"/>
              <a:gd name="T2" fmla="*/ 1876 w 1876"/>
              <a:gd name="T3" fmla="*/ 400 h 750"/>
              <a:gd name="T4" fmla="*/ 1768 w 1876"/>
              <a:gd name="T5" fmla="*/ 750 h 750"/>
              <a:gd name="T6" fmla="*/ 88 w 1876"/>
              <a:gd name="T7" fmla="*/ 160 h 750"/>
              <a:gd name="T8" fmla="*/ 0 w 1876"/>
              <a:gd name="T9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6" h="750">
                <a:moveTo>
                  <a:pt x="0" y="0"/>
                </a:moveTo>
                <a:lnTo>
                  <a:pt x="1876" y="400"/>
                </a:lnTo>
                <a:lnTo>
                  <a:pt x="1768" y="750"/>
                </a:lnTo>
                <a:lnTo>
                  <a:pt x="88" y="160"/>
                </a:lnTo>
                <a:lnTo>
                  <a:pt x="0" y="0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0" name="Freeform 18"/>
          <p:cNvSpPr/>
          <p:nvPr/>
        </p:nvSpPr>
        <p:spPr bwMode="auto">
          <a:xfrm>
            <a:off x="6064241" y="2973952"/>
            <a:ext cx="2036558" cy="1484171"/>
          </a:xfrm>
          <a:custGeom>
            <a:avLst/>
            <a:gdLst>
              <a:gd name="T0" fmla="*/ 2072 w 2072"/>
              <a:gd name="T1" fmla="*/ 0 h 1510"/>
              <a:gd name="T2" fmla="*/ 0 w 2072"/>
              <a:gd name="T3" fmla="*/ 1336 h 1510"/>
              <a:gd name="T4" fmla="*/ 48 w 2072"/>
              <a:gd name="T5" fmla="*/ 1510 h 1510"/>
              <a:gd name="T6" fmla="*/ 2046 w 2072"/>
              <a:gd name="T7" fmla="*/ 344 h 1510"/>
              <a:gd name="T8" fmla="*/ 2072 w 2072"/>
              <a:gd name="T9" fmla="*/ 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2" h="1510">
                <a:moveTo>
                  <a:pt x="2072" y="0"/>
                </a:moveTo>
                <a:lnTo>
                  <a:pt x="0" y="1336"/>
                </a:lnTo>
                <a:lnTo>
                  <a:pt x="48" y="1510"/>
                </a:lnTo>
                <a:lnTo>
                  <a:pt x="2046" y="344"/>
                </a:lnTo>
                <a:lnTo>
                  <a:pt x="2072" y="0"/>
                </a:lnTo>
                <a:close/>
              </a:path>
            </a:pathLst>
          </a:custGeom>
          <a:solidFill>
            <a:srgbClr val="DE57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21" name="Freeform 19"/>
          <p:cNvSpPr/>
          <p:nvPr/>
        </p:nvSpPr>
        <p:spPr bwMode="auto">
          <a:xfrm>
            <a:off x="6064241" y="2973952"/>
            <a:ext cx="2036558" cy="1484171"/>
          </a:xfrm>
          <a:custGeom>
            <a:avLst/>
            <a:gdLst>
              <a:gd name="T0" fmla="*/ 2072 w 2072"/>
              <a:gd name="T1" fmla="*/ 0 h 1510"/>
              <a:gd name="T2" fmla="*/ 0 w 2072"/>
              <a:gd name="T3" fmla="*/ 1336 h 1510"/>
              <a:gd name="T4" fmla="*/ 48 w 2072"/>
              <a:gd name="T5" fmla="*/ 1510 h 1510"/>
              <a:gd name="T6" fmla="*/ 2046 w 2072"/>
              <a:gd name="T7" fmla="*/ 344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2" h="1510">
                <a:moveTo>
                  <a:pt x="2072" y="0"/>
                </a:moveTo>
                <a:lnTo>
                  <a:pt x="0" y="1336"/>
                </a:lnTo>
                <a:lnTo>
                  <a:pt x="48" y="1510"/>
                </a:lnTo>
                <a:lnTo>
                  <a:pt x="2046" y="344"/>
                </a:lnTo>
              </a:path>
            </a:pathLst>
          </a:custGeom>
          <a:solidFill>
            <a:srgbClr val="8C8E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2" name="Freeform 20"/>
          <p:cNvSpPr/>
          <p:nvPr/>
        </p:nvSpPr>
        <p:spPr bwMode="auto">
          <a:xfrm>
            <a:off x="6064241" y="4287099"/>
            <a:ext cx="1393745" cy="650676"/>
          </a:xfrm>
          <a:custGeom>
            <a:avLst/>
            <a:gdLst>
              <a:gd name="T0" fmla="*/ 0 w 1418"/>
              <a:gd name="T1" fmla="*/ 0 h 662"/>
              <a:gd name="T2" fmla="*/ 1418 w 1418"/>
              <a:gd name="T3" fmla="*/ 562 h 662"/>
              <a:gd name="T4" fmla="*/ 1342 w 1418"/>
              <a:gd name="T5" fmla="*/ 662 h 662"/>
              <a:gd name="T6" fmla="*/ 48 w 1418"/>
              <a:gd name="T7" fmla="*/ 174 h 662"/>
              <a:gd name="T8" fmla="*/ 0 w 1418"/>
              <a:gd name="T9" fmla="*/ 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8" h="662">
                <a:moveTo>
                  <a:pt x="0" y="0"/>
                </a:moveTo>
                <a:lnTo>
                  <a:pt x="1418" y="562"/>
                </a:lnTo>
                <a:lnTo>
                  <a:pt x="1342" y="662"/>
                </a:lnTo>
                <a:lnTo>
                  <a:pt x="48" y="174"/>
                </a:lnTo>
                <a:lnTo>
                  <a:pt x="0" y="0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23" name="Freeform 21"/>
          <p:cNvSpPr/>
          <p:nvPr/>
        </p:nvSpPr>
        <p:spPr bwMode="auto">
          <a:xfrm>
            <a:off x="5619973" y="1816102"/>
            <a:ext cx="1454684" cy="1576563"/>
          </a:xfrm>
          <a:custGeom>
            <a:avLst/>
            <a:gdLst>
              <a:gd name="T0" fmla="*/ 858 w 1480"/>
              <a:gd name="T1" fmla="*/ 0 h 1604"/>
              <a:gd name="T2" fmla="*/ 0 w 1480"/>
              <a:gd name="T3" fmla="*/ 860 h 1604"/>
              <a:gd name="T4" fmla="*/ 0 w 1480"/>
              <a:gd name="T5" fmla="*/ 1604 h 1604"/>
              <a:gd name="T6" fmla="*/ 1480 w 1480"/>
              <a:gd name="T7" fmla="*/ 0 h 1604"/>
              <a:gd name="T8" fmla="*/ 858 w 1480"/>
              <a:gd name="T9" fmla="*/ 0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0" h="1604">
                <a:moveTo>
                  <a:pt x="858" y="0"/>
                </a:moveTo>
                <a:lnTo>
                  <a:pt x="0" y="860"/>
                </a:lnTo>
                <a:lnTo>
                  <a:pt x="0" y="1604"/>
                </a:lnTo>
                <a:lnTo>
                  <a:pt x="1480" y="0"/>
                </a:lnTo>
                <a:lnTo>
                  <a:pt x="858" y="0"/>
                </a:lnTo>
                <a:close/>
              </a:path>
            </a:pathLst>
          </a:custGeom>
          <a:solidFill>
            <a:srgbClr val="8C8E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sp>
        <p:nvSpPr>
          <p:cNvPr id="24" name="Freeform 22"/>
          <p:cNvSpPr/>
          <p:nvPr/>
        </p:nvSpPr>
        <p:spPr bwMode="auto">
          <a:xfrm>
            <a:off x="6249026" y="4218296"/>
            <a:ext cx="1405539" cy="719479"/>
          </a:xfrm>
          <a:custGeom>
            <a:avLst/>
            <a:gdLst>
              <a:gd name="T0" fmla="*/ 90 w 1430"/>
              <a:gd name="T1" fmla="*/ 732 h 732"/>
              <a:gd name="T2" fmla="*/ 1322 w 1430"/>
              <a:gd name="T3" fmla="*/ 350 h 732"/>
              <a:gd name="T4" fmla="*/ 1430 w 1430"/>
              <a:gd name="T5" fmla="*/ 0 h 732"/>
              <a:gd name="T6" fmla="*/ 0 w 1430"/>
              <a:gd name="T7" fmla="*/ 646 h 732"/>
              <a:gd name="T8" fmla="*/ 90 w 1430"/>
              <a:gd name="T9" fmla="*/ 732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0" h="732">
                <a:moveTo>
                  <a:pt x="90" y="732"/>
                </a:moveTo>
                <a:lnTo>
                  <a:pt x="1322" y="350"/>
                </a:lnTo>
                <a:lnTo>
                  <a:pt x="1430" y="0"/>
                </a:lnTo>
                <a:lnTo>
                  <a:pt x="0" y="646"/>
                </a:lnTo>
                <a:lnTo>
                  <a:pt x="90" y="732"/>
                </a:lnTo>
                <a:close/>
              </a:path>
            </a:pathLst>
          </a:custGeom>
          <a:solidFill>
            <a:srgbClr val="8C8E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 dirty="0">
              <a:cs typeface="+mn-ea"/>
              <a:sym typeface="+mn-lt"/>
            </a:endParaRPr>
          </a:p>
        </p:txBody>
      </p:sp>
      <p:sp>
        <p:nvSpPr>
          <p:cNvPr id="25" name="Freeform 23"/>
          <p:cNvSpPr/>
          <p:nvPr/>
        </p:nvSpPr>
        <p:spPr bwMode="auto">
          <a:xfrm>
            <a:off x="6249026" y="4839486"/>
            <a:ext cx="1208960" cy="98289"/>
          </a:xfrm>
          <a:custGeom>
            <a:avLst/>
            <a:gdLst>
              <a:gd name="T0" fmla="*/ 0 w 1230"/>
              <a:gd name="T1" fmla="*/ 14 h 100"/>
              <a:gd name="T2" fmla="*/ 1230 w 1230"/>
              <a:gd name="T3" fmla="*/ 0 h 100"/>
              <a:gd name="T4" fmla="*/ 1154 w 1230"/>
              <a:gd name="T5" fmla="*/ 100 h 100"/>
              <a:gd name="T6" fmla="*/ 90 w 1230"/>
              <a:gd name="T7" fmla="*/ 100 h 100"/>
              <a:gd name="T8" fmla="*/ 0 w 1230"/>
              <a:gd name="T9" fmla="*/ 1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0" h="100">
                <a:moveTo>
                  <a:pt x="0" y="14"/>
                </a:moveTo>
                <a:lnTo>
                  <a:pt x="1230" y="0"/>
                </a:lnTo>
                <a:lnTo>
                  <a:pt x="1154" y="100"/>
                </a:lnTo>
                <a:lnTo>
                  <a:pt x="90" y="100"/>
                </a:lnTo>
                <a:lnTo>
                  <a:pt x="0" y="14"/>
                </a:ln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cs typeface="+mn-ea"/>
              <a:sym typeface="+mn-lt"/>
            </a:endParaRPr>
          </a:p>
        </p:txBody>
      </p:sp>
      <p:grpSp>
        <p:nvGrpSpPr>
          <p:cNvPr id="32" name="Group 29"/>
          <p:cNvGrpSpPr/>
          <p:nvPr/>
        </p:nvGrpSpPr>
        <p:grpSpPr>
          <a:xfrm flipH="1" flipV="1">
            <a:off x="8297158" y="1841772"/>
            <a:ext cx="500420" cy="427840"/>
            <a:chOff x="1985980" y="2906793"/>
            <a:chExt cx="999502" cy="854537"/>
          </a:xfrm>
        </p:grpSpPr>
        <p:sp>
          <p:nvSpPr>
            <p:cNvPr id="33" name="Shape 147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01" y="connsiteY0-102"/>
                </a:cxn>
                <a:cxn ang="0">
                  <a:pos x="connsiteX1-103" y="connsiteY1-104"/>
                </a:cxn>
                <a:cxn ang="0">
                  <a:pos x="connsiteX2-105" y="connsiteY2-106"/>
                </a:cxn>
                <a:cxn ang="0">
                  <a:pos x="connsiteX3-107" y="connsiteY3-108"/>
                </a:cxn>
                <a:cxn ang="0">
                  <a:pos x="connsiteX4-109" y="connsiteY4-1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4" name="Shape 147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11" y="connsiteY0-112"/>
                </a:cxn>
                <a:cxn ang="0">
                  <a:pos x="connsiteX1-113" y="connsiteY1-114"/>
                </a:cxn>
                <a:cxn ang="0">
                  <a:pos x="connsiteX2-115" y="connsiteY2-116"/>
                </a:cxn>
                <a:cxn ang="0">
                  <a:pos x="connsiteX3-117" y="connsiteY3-118"/>
                </a:cxn>
                <a:cxn ang="0">
                  <a:pos x="connsiteX4-119" y="connsiteY4-12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5" name="Oval 32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36" name="Group 33"/>
          <p:cNvGrpSpPr/>
          <p:nvPr/>
        </p:nvGrpSpPr>
        <p:grpSpPr>
          <a:xfrm flipH="1">
            <a:off x="8289294" y="4885399"/>
            <a:ext cx="500420" cy="427840"/>
            <a:chOff x="1985980" y="2906793"/>
            <a:chExt cx="999502" cy="854537"/>
          </a:xfrm>
        </p:grpSpPr>
        <p:sp>
          <p:nvSpPr>
            <p:cNvPr id="37" name="Shape 147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01" y="connsiteY0-102"/>
                </a:cxn>
                <a:cxn ang="0">
                  <a:pos x="connsiteX1-103" y="connsiteY1-104"/>
                </a:cxn>
                <a:cxn ang="0">
                  <a:pos x="connsiteX2-105" y="connsiteY2-106"/>
                </a:cxn>
                <a:cxn ang="0">
                  <a:pos x="connsiteX3-107" y="connsiteY3-108"/>
                </a:cxn>
                <a:cxn ang="0">
                  <a:pos x="connsiteX4-109" y="connsiteY4-1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8" name="Shape 147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11" y="connsiteY0-112"/>
                </a:cxn>
                <a:cxn ang="0">
                  <a:pos x="connsiteX1-113" y="connsiteY1-114"/>
                </a:cxn>
                <a:cxn ang="0">
                  <a:pos x="connsiteX2-115" y="connsiteY2-116"/>
                </a:cxn>
                <a:cxn ang="0">
                  <a:pos x="connsiteX3-117" y="connsiteY3-118"/>
                </a:cxn>
                <a:cxn ang="0">
                  <a:pos x="connsiteX4-119" y="connsiteY4-12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1"/>
              </a:solidFill>
              <a:prstDash val="dash"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 sz="3600">
                <a:cs typeface="+mn-ea"/>
                <a:sym typeface="+mn-lt"/>
              </a:endParaRPr>
            </a:p>
          </p:txBody>
        </p:sp>
        <p:sp>
          <p:nvSpPr>
            <p:cNvPr id="39" name="Oval 36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40" name="Group 37"/>
          <p:cNvGrpSpPr/>
          <p:nvPr/>
        </p:nvGrpSpPr>
        <p:grpSpPr>
          <a:xfrm flipH="1">
            <a:off x="8301833" y="3003261"/>
            <a:ext cx="505213" cy="47534"/>
            <a:chOff x="3647186" y="3784583"/>
            <a:chExt cx="1009075" cy="94940"/>
          </a:xfrm>
        </p:grpSpPr>
        <p:cxnSp>
          <p:nvCxnSpPr>
            <p:cNvPr id="41" name="Straight Connector 38"/>
            <p:cNvCxnSpPr/>
            <p:nvPr/>
          </p:nvCxnSpPr>
          <p:spPr>
            <a:xfrm flipH="1">
              <a:off x="3647186" y="3834651"/>
              <a:ext cx="1009075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39"/>
            <p:cNvSpPr/>
            <p:nvPr/>
          </p:nvSpPr>
          <p:spPr>
            <a:xfrm>
              <a:off x="3653536" y="3784583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43" name="Group 40"/>
          <p:cNvGrpSpPr/>
          <p:nvPr/>
        </p:nvGrpSpPr>
        <p:grpSpPr>
          <a:xfrm flipH="1">
            <a:off x="8297158" y="4067536"/>
            <a:ext cx="505213" cy="47534"/>
            <a:chOff x="3647186" y="3784583"/>
            <a:chExt cx="1009075" cy="94940"/>
          </a:xfrm>
        </p:grpSpPr>
        <p:cxnSp>
          <p:nvCxnSpPr>
            <p:cNvPr id="44" name="Straight Connector 41"/>
            <p:cNvCxnSpPr/>
            <p:nvPr/>
          </p:nvCxnSpPr>
          <p:spPr>
            <a:xfrm flipH="1">
              <a:off x="3647186" y="3834651"/>
              <a:ext cx="1009075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2"/>
            <p:cNvSpPr/>
            <p:nvPr/>
          </p:nvSpPr>
          <p:spPr>
            <a:xfrm>
              <a:off x="3653536" y="3784583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012708" y="1523137"/>
            <a:ext cx="2120399" cy="733777"/>
            <a:chOff x="1951596" y="1976212"/>
            <a:chExt cx="2120399" cy="733777"/>
          </a:xfrm>
        </p:grpSpPr>
        <p:sp>
          <p:nvSpPr>
            <p:cNvPr id="47" name="矩形 46"/>
            <p:cNvSpPr/>
            <p:nvPr/>
          </p:nvSpPr>
          <p:spPr>
            <a:xfrm>
              <a:off x="1951596" y="1976212"/>
              <a:ext cx="141577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951596" y="2202158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008080" y="2661391"/>
            <a:ext cx="2120399" cy="733777"/>
            <a:chOff x="1951596" y="1976212"/>
            <a:chExt cx="2120399" cy="733777"/>
          </a:xfrm>
        </p:grpSpPr>
        <p:sp>
          <p:nvSpPr>
            <p:cNvPr id="50" name="矩形 49"/>
            <p:cNvSpPr/>
            <p:nvPr/>
          </p:nvSpPr>
          <p:spPr>
            <a:xfrm>
              <a:off x="1951596" y="1976212"/>
              <a:ext cx="141577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951596" y="2202158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10963" y="3799645"/>
            <a:ext cx="2120399" cy="733777"/>
            <a:chOff x="1951596" y="1976212"/>
            <a:chExt cx="2120399" cy="733777"/>
          </a:xfrm>
        </p:grpSpPr>
        <p:sp>
          <p:nvSpPr>
            <p:cNvPr id="53" name="矩形 52"/>
            <p:cNvSpPr/>
            <p:nvPr/>
          </p:nvSpPr>
          <p:spPr>
            <a:xfrm>
              <a:off x="1951596" y="1976212"/>
              <a:ext cx="141577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951596" y="2202158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004844" y="4937775"/>
            <a:ext cx="2120399" cy="733777"/>
            <a:chOff x="1951596" y="1976212"/>
            <a:chExt cx="2120399" cy="733777"/>
          </a:xfrm>
        </p:grpSpPr>
        <p:sp>
          <p:nvSpPr>
            <p:cNvPr id="56" name="矩形 55"/>
            <p:cNvSpPr/>
            <p:nvPr/>
          </p:nvSpPr>
          <p:spPr>
            <a:xfrm>
              <a:off x="1951596" y="1976212"/>
              <a:ext cx="1415772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2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951596" y="2202158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155973" y="1834942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/>
              <a:t>89</a:t>
            </a:r>
            <a:r>
              <a:rPr lang="en-US" altLang="zh-CN" sz="3200" b="1" dirty="0"/>
              <a:t>%</a:t>
            </a:r>
            <a:endParaRPr lang="zh-CN" altLang="en-US" sz="4400" b="1" dirty="0"/>
          </a:p>
        </p:txBody>
      </p:sp>
      <p:sp>
        <p:nvSpPr>
          <p:cNvPr id="59" name="矩形 58"/>
          <p:cNvSpPr/>
          <p:nvPr/>
        </p:nvSpPr>
        <p:spPr>
          <a:xfrm>
            <a:off x="1155973" y="2584447"/>
            <a:ext cx="2480826" cy="338554"/>
          </a:xfrm>
          <a:prstGeom prst="rect">
            <a:avLst/>
          </a:prstGeom>
          <a:solidFill>
            <a:srgbClr val="8C8E35"/>
          </a:solidFill>
        </p:spPr>
        <p:txBody>
          <a:bodyPr wrap="square" anchor="ctr">
            <a:spAutoFit/>
          </a:bodyPr>
          <a:lstStyle/>
          <a:p>
            <a:pPr defTabSz="1219200"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6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83408" y="3119295"/>
            <a:ext cx="3964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Nunc viverra imperdiet enim. Fusce est. Vivamus a tellus.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 habitant morbi tristique senectus et netus et malesuada fames ac turpis egestas. Proin pharetra nonummy pede. Mauris et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orci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6"/>
          <a:stretch>
            <a:fillRect/>
          </a:stretch>
        </p:blipFill>
        <p:spPr>
          <a:xfrm>
            <a:off x="7734853" y="0"/>
            <a:ext cx="4457148" cy="6858000"/>
          </a:xfrm>
          <a:prstGeom prst="rect">
            <a:avLst/>
          </a:prstGeom>
        </p:spPr>
      </p:pic>
      <p:sp>
        <p:nvSpPr>
          <p:cNvPr id="9" name="Parallelogram 4"/>
          <p:cNvSpPr/>
          <p:nvPr/>
        </p:nvSpPr>
        <p:spPr>
          <a:xfrm>
            <a:off x="5736810" y="-25400"/>
            <a:ext cx="4064000" cy="6883400"/>
          </a:xfrm>
          <a:prstGeom prst="parallelogram">
            <a:avLst>
              <a:gd name="adj" fmla="val 49143"/>
            </a:avLst>
          </a:prstGeom>
          <a:solidFill>
            <a:srgbClr val="5D86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cxnSp>
        <p:nvCxnSpPr>
          <p:cNvPr id="10" name="Straight Connector 23"/>
          <p:cNvCxnSpPr/>
          <p:nvPr/>
        </p:nvCxnSpPr>
        <p:spPr>
          <a:xfrm>
            <a:off x="1096479" y="3619275"/>
            <a:ext cx="575999" cy="0"/>
          </a:xfrm>
          <a:prstGeom prst="line">
            <a:avLst/>
          </a:prstGeom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2799" y="2241512"/>
            <a:ext cx="3657599" cy="10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799" y="1745965"/>
            <a:ext cx="2236510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letter-type-interface-symbol_44553"/>
          <p:cNvSpPr>
            <a:spLocks noChangeAspect="1"/>
          </p:cNvSpPr>
          <p:nvPr/>
        </p:nvSpPr>
        <p:spPr bwMode="auto">
          <a:xfrm>
            <a:off x="1130436" y="4025688"/>
            <a:ext cx="402779" cy="327616"/>
          </a:xfrm>
          <a:custGeom>
            <a:avLst/>
            <a:gdLst>
              <a:gd name="T0" fmla="*/ 278 w 496"/>
              <a:gd name="T1" fmla="*/ 353 h 404"/>
              <a:gd name="T2" fmla="*/ 259 w 496"/>
              <a:gd name="T3" fmla="*/ 304 h 404"/>
              <a:gd name="T4" fmla="*/ 100 w 496"/>
              <a:gd name="T5" fmla="*/ 304 h 404"/>
              <a:gd name="T6" fmla="*/ 82 w 496"/>
              <a:gd name="T7" fmla="*/ 354 h 404"/>
              <a:gd name="T8" fmla="*/ 63 w 496"/>
              <a:gd name="T9" fmla="*/ 394 h 404"/>
              <a:gd name="T10" fmla="*/ 38 w 496"/>
              <a:gd name="T11" fmla="*/ 404 h 404"/>
              <a:gd name="T12" fmla="*/ 11 w 496"/>
              <a:gd name="T13" fmla="*/ 393 h 404"/>
              <a:gd name="T14" fmla="*/ 0 w 496"/>
              <a:gd name="T15" fmla="*/ 368 h 404"/>
              <a:gd name="T16" fmla="*/ 3 w 496"/>
              <a:gd name="T17" fmla="*/ 352 h 404"/>
              <a:gd name="T18" fmla="*/ 11 w 496"/>
              <a:gd name="T19" fmla="*/ 328 h 404"/>
              <a:gd name="T20" fmla="*/ 111 w 496"/>
              <a:gd name="T21" fmla="*/ 75 h 404"/>
              <a:gd name="T22" fmla="*/ 122 w 496"/>
              <a:gd name="T23" fmla="*/ 48 h 404"/>
              <a:gd name="T24" fmla="*/ 134 w 496"/>
              <a:gd name="T25" fmla="*/ 23 h 404"/>
              <a:gd name="T26" fmla="*/ 152 w 496"/>
              <a:gd name="T27" fmla="*/ 7 h 404"/>
              <a:gd name="T28" fmla="*/ 179 w 496"/>
              <a:gd name="T29" fmla="*/ 0 h 404"/>
              <a:gd name="T30" fmla="*/ 207 w 496"/>
              <a:gd name="T31" fmla="*/ 7 h 404"/>
              <a:gd name="T32" fmla="*/ 225 w 496"/>
              <a:gd name="T33" fmla="*/ 23 h 404"/>
              <a:gd name="T34" fmla="*/ 236 w 496"/>
              <a:gd name="T35" fmla="*/ 44 h 404"/>
              <a:gd name="T36" fmla="*/ 248 w 496"/>
              <a:gd name="T37" fmla="*/ 74 h 404"/>
              <a:gd name="T38" fmla="*/ 350 w 496"/>
              <a:gd name="T39" fmla="*/ 326 h 404"/>
              <a:gd name="T40" fmla="*/ 362 w 496"/>
              <a:gd name="T41" fmla="*/ 368 h 404"/>
              <a:gd name="T42" fmla="*/ 351 w 496"/>
              <a:gd name="T43" fmla="*/ 393 h 404"/>
              <a:gd name="T44" fmla="*/ 323 w 496"/>
              <a:gd name="T45" fmla="*/ 404 h 404"/>
              <a:gd name="T46" fmla="*/ 307 w 496"/>
              <a:gd name="T47" fmla="*/ 401 h 404"/>
              <a:gd name="T48" fmla="*/ 296 w 496"/>
              <a:gd name="T49" fmla="*/ 392 h 404"/>
              <a:gd name="T50" fmla="*/ 287 w 496"/>
              <a:gd name="T51" fmla="*/ 374 h 404"/>
              <a:gd name="T52" fmla="*/ 278 w 496"/>
              <a:gd name="T53" fmla="*/ 353 h 404"/>
              <a:gd name="T54" fmla="*/ 121 w 496"/>
              <a:gd name="T55" fmla="*/ 245 h 404"/>
              <a:gd name="T56" fmla="*/ 238 w 496"/>
              <a:gd name="T57" fmla="*/ 245 h 404"/>
              <a:gd name="T58" fmla="*/ 179 w 496"/>
              <a:gd name="T59" fmla="*/ 84 h 404"/>
              <a:gd name="T60" fmla="*/ 121 w 496"/>
              <a:gd name="T61" fmla="*/ 245 h 404"/>
              <a:gd name="T62" fmla="*/ 487 w 496"/>
              <a:gd name="T63" fmla="*/ 344 h 404"/>
              <a:gd name="T64" fmla="*/ 409 w 496"/>
              <a:gd name="T65" fmla="*/ 153 h 404"/>
              <a:gd name="T66" fmla="*/ 400 w 496"/>
              <a:gd name="T67" fmla="*/ 130 h 404"/>
              <a:gd name="T68" fmla="*/ 391 w 496"/>
              <a:gd name="T69" fmla="*/ 114 h 404"/>
              <a:gd name="T70" fmla="*/ 378 w 496"/>
              <a:gd name="T71" fmla="*/ 102 h 404"/>
              <a:gd name="T72" fmla="*/ 357 w 496"/>
              <a:gd name="T73" fmla="*/ 97 h 404"/>
              <a:gd name="T74" fmla="*/ 336 w 496"/>
              <a:gd name="T75" fmla="*/ 102 h 404"/>
              <a:gd name="T76" fmla="*/ 322 w 496"/>
              <a:gd name="T77" fmla="*/ 115 h 404"/>
              <a:gd name="T78" fmla="*/ 313 w 496"/>
              <a:gd name="T79" fmla="*/ 134 h 404"/>
              <a:gd name="T80" fmla="*/ 308 w 496"/>
              <a:gd name="T81" fmla="*/ 147 h 404"/>
              <a:gd name="T82" fmla="*/ 336 w 496"/>
              <a:gd name="T83" fmla="*/ 218 h 404"/>
              <a:gd name="T84" fmla="*/ 356 w 496"/>
              <a:gd name="T85" fmla="*/ 161 h 404"/>
              <a:gd name="T86" fmla="*/ 402 w 496"/>
              <a:gd name="T87" fmla="*/ 283 h 404"/>
              <a:gd name="T88" fmla="*/ 362 w 496"/>
              <a:gd name="T89" fmla="*/ 283 h 404"/>
              <a:gd name="T90" fmla="*/ 380 w 496"/>
              <a:gd name="T91" fmla="*/ 326 h 404"/>
              <a:gd name="T92" fmla="*/ 381 w 496"/>
              <a:gd name="T93" fmla="*/ 328 h 404"/>
              <a:gd name="T94" fmla="*/ 418 w 496"/>
              <a:gd name="T95" fmla="*/ 328 h 404"/>
              <a:gd name="T96" fmla="*/ 432 w 496"/>
              <a:gd name="T97" fmla="*/ 365 h 404"/>
              <a:gd name="T98" fmla="*/ 439 w 496"/>
              <a:gd name="T99" fmla="*/ 381 h 404"/>
              <a:gd name="T100" fmla="*/ 446 w 496"/>
              <a:gd name="T101" fmla="*/ 394 h 404"/>
              <a:gd name="T102" fmla="*/ 455 w 496"/>
              <a:gd name="T103" fmla="*/ 401 h 404"/>
              <a:gd name="T104" fmla="*/ 467 w 496"/>
              <a:gd name="T105" fmla="*/ 404 h 404"/>
              <a:gd name="T106" fmla="*/ 488 w 496"/>
              <a:gd name="T107" fmla="*/ 395 h 404"/>
              <a:gd name="T108" fmla="*/ 496 w 496"/>
              <a:gd name="T109" fmla="*/ 376 h 404"/>
              <a:gd name="T110" fmla="*/ 487 w 496"/>
              <a:gd name="T111" fmla="*/ 34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6" h="404">
                <a:moveTo>
                  <a:pt x="278" y="353"/>
                </a:moveTo>
                <a:lnTo>
                  <a:pt x="259" y="304"/>
                </a:lnTo>
                <a:lnTo>
                  <a:pt x="100" y="304"/>
                </a:lnTo>
                <a:lnTo>
                  <a:pt x="82" y="354"/>
                </a:lnTo>
                <a:cubicBezTo>
                  <a:pt x="74" y="374"/>
                  <a:pt x="68" y="387"/>
                  <a:pt x="63" y="394"/>
                </a:cubicBezTo>
                <a:cubicBezTo>
                  <a:pt x="58" y="401"/>
                  <a:pt x="50" y="404"/>
                  <a:pt x="38" y="404"/>
                </a:cubicBezTo>
                <a:cubicBezTo>
                  <a:pt x="28" y="404"/>
                  <a:pt x="19" y="400"/>
                  <a:pt x="11" y="393"/>
                </a:cubicBezTo>
                <a:cubicBezTo>
                  <a:pt x="4" y="386"/>
                  <a:pt x="0" y="378"/>
                  <a:pt x="0" y="368"/>
                </a:cubicBezTo>
                <a:cubicBezTo>
                  <a:pt x="0" y="363"/>
                  <a:pt x="1" y="357"/>
                  <a:pt x="3" y="352"/>
                </a:cubicBezTo>
                <a:cubicBezTo>
                  <a:pt x="4" y="346"/>
                  <a:pt x="7" y="338"/>
                  <a:pt x="11" y="328"/>
                </a:cubicBezTo>
                <a:lnTo>
                  <a:pt x="111" y="75"/>
                </a:lnTo>
                <a:cubicBezTo>
                  <a:pt x="114" y="67"/>
                  <a:pt x="118" y="59"/>
                  <a:pt x="122" y="48"/>
                </a:cubicBezTo>
                <a:cubicBezTo>
                  <a:pt x="126" y="38"/>
                  <a:pt x="130" y="30"/>
                  <a:pt x="134" y="23"/>
                </a:cubicBezTo>
                <a:cubicBezTo>
                  <a:pt x="139" y="16"/>
                  <a:pt x="145" y="11"/>
                  <a:pt x="152" y="7"/>
                </a:cubicBezTo>
                <a:cubicBezTo>
                  <a:pt x="160" y="2"/>
                  <a:pt x="169" y="0"/>
                  <a:pt x="179" y="0"/>
                </a:cubicBezTo>
                <a:cubicBezTo>
                  <a:pt x="190" y="0"/>
                  <a:pt x="200" y="2"/>
                  <a:pt x="207" y="7"/>
                </a:cubicBezTo>
                <a:cubicBezTo>
                  <a:pt x="214" y="11"/>
                  <a:pt x="220" y="16"/>
                  <a:pt x="225" y="23"/>
                </a:cubicBezTo>
                <a:cubicBezTo>
                  <a:pt x="229" y="29"/>
                  <a:pt x="233" y="36"/>
                  <a:pt x="236" y="44"/>
                </a:cubicBezTo>
                <a:cubicBezTo>
                  <a:pt x="239" y="51"/>
                  <a:pt x="243" y="61"/>
                  <a:pt x="248" y="74"/>
                </a:cubicBezTo>
                <a:lnTo>
                  <a:pt x="350" y="326"/>
                </a:lnTo>
                <a:cubicBezTo>
                  <a:pt x="358" y="345"/>
                  <a:pt x="362" y="359"/>
                  <a:pt x="362" y="368"/>
                </a:cubicBezTo>
                <a:cubicBezTo>
                  <a:pt x="362" y="377"/>
                  <a:pt x="358" y="385"/>
                  <a:pt x="351" y="393"/>
                </a:cubicBezTo>
                <a:cubicBezTo>
                  <a:pt x="343" y="400"/>
                  <a:pt x="334" y="404"/>
                  <a:pt x="323" y="404"/>
                </a:cubicBezTo>
                <a:cubicBezTo>
                  <a:pt x="317" y="404"/>
                  <a:pt x="312" y="403"/>
                  <a:pt x="307" y="401"/>
                </a:cubicBezTo>
                <a:cubicBezTo>
                  <a:pt x="303" y="398"/>
                  <a:pt x="299" y="395"/>
                  <a:pt x="296" y="392"/>
                </a:cubicBezTo>
                <a:cubicBezTo>
                  <a:pt x="293" y="388"/>
                  <a:pt x="290" y="382"/>
                  <a:pt x="287" y="374"/>
                </a:cubicBezTo>
                <a:cubicBezTo>
                  <a:pt x="283" y="366"/>
                  <a:pt x="280" y="359"/>
                  <a:pt x="278" y="353"/>
                </a:cubicBezTo>
                <a:close/>
                <a:moveTo>
                  <a:pt x="121" y="245"/>
                </a:moveTo>
                <a:lnTo>
                  <a:pt x="238" y="245"/>
                </a:lnTo>
                <a:lnTo>
                  <a:pt x="179" y="84"/>
                </a:lnTo>
                <a:lnTo>
                  <a:pt x="121" y="245"/>
                </a:lnTo>
                <a:close/>
                <a:moveTo>
                  <a:pt x="487" y="344"/>
                </a:moveTo>
                <a:lnTo>
                  <a:pt x="409" y="153"/>
                </a:lnTo>
                <a:cubicBezTo>
                  <a:pt x="405" y="144"/>
                  <a:pt x="402" y="136"/>
                  <a:pt x="400" y="130"/>
                </a:cubicBezTo>
                <a:cubicBezTo>
                  <a:pt x="398" y="125"/>
                  <a:pt x="395" y="119"/>
                  <a:pt x="391" y="114"/>
                </a:cubicBezTo>
                <a:cubicBezTo>
                  <a:pt x="388" y="109"/>
                  <a:pt x="383" y="105"/>
                  <a:pt x="378" y="102"/>
                </a:cubicBezTo>
                <a:cubicBezTo>
                  <a:pt x="372" y="99"/>
                  <a:pt x="365" y="97"/>
                  <a:pt x="357" y="97"/>
                </a:cubicBezTo>
                <a:cubicBezTo>
                  <a:pt x="348" y="97"/>
                  <a:pt x="342" y="99"/>
                  <a:pt x="336" y="102"/>
                </a:cubicBezTo>
                <a:cubicBezTo>
                  <a:pt x="330" y="105"/>
                  <a:pt x="326" y="110"/>
                  <a:pt x="322" y="115"/>
                </a:cubicBezTo>
                <a:cubicBezTo>
                  <a:pt x="319" y="120"/>
                  <a:pt x="316" y="126"/>
                  <a:pt x="313" y="134"/>
                </a:cubicBezTo>
                <a:cubicBezTo>
                  <a:pt x="311" y="139"/>
                  <a:pt x="309" y="143"/>
                  <a:pt x="308" y="147"/>
                </a:cubicBezTo>
                <a:lnTo>
                  <a:pt x="336" y="218"/>
                </a:lnTo>
                <a:lnTo>
                  <a:pt x="356" y="161"/>
                </a:lnTo>
                <a:lnTo>
                  <a:pt x="402" y="283"/>
                </a:lnTo>
                <a:lnTo>
                  <a:pt x="362" y="283"/>
                </a:lnTo>
                <a:lnTo>
                  <a:pt x="380" y="326"/>
                </a:lnTo>
                <a:cubicBezTo>
                  <a:pt x="380" y="327"/>
                  <a:pt x="380" y="327"/>
                  <a:pt x="381" y="328"/>
                </a:cubicBezTo>
                <a:lnTo>
                  <a:pt x="418" y="328"/>
                </a:lnTo>
                <a:lnTo>
                  <a:pt x="432" y="365"/>
                </a:lnTo>
                <a:cubicBezTo>
                  <a:pt x="434" y="370"/>
                  <a:pt x="436" y="375"/>
                  <a:pt x="439" y="381"/>
                </a:cubicBezTo>
                <a:cubicBezTo>
                  <a:pt x="442" y="387"/>
                  <a:pt x="444" y="391"/>
                  <a:pt x="446" y="394"/>
                </a:cubicBezTo>
                <a:cubicBezTo>
                  <a:pt x="449" y="397"/>
                  <a:pt x="452" y="399"/>
                  <a:pt x="455" y="401"/>
                </a:cubicBezTo>
                <a:cubicBezTo>
                  <a:pt x="458" y="403"/>
                  <a:pt x="462" y="404"/>
                  <a:pt x="467" y="404"/>
                </a:cubicBezTo>
                <a:cubicBezTo>
                  <a:pt x="475" y="404"/>
                  <a:pt x="482" y="401"/>
                  <a:pt x="488" y="395"/>
                </a:cubicBezTo>
                <a:cubicBezTo>
                  <a:pt x="494" y="389"/>
                  <a:pt x="496" y="383"/>
                  <a:pt x="496" y="376"/>
                </a:cubicBezTo>
                <a:cubicBezTo>
                  <a:pt x="496" y="369"/>
                  <a:pt x="493" y="359"/>
                  <a:pt x="487" y="344"/>
                </a:cubicBezTo>
                <a:close/>
              </a:path>
            </a:pathLst>
          </a:custGeom>
          <a:solidFill>
            <a:srgbClr val="5D8665"/>
          </a:solidFill>
          <a:ln>
            <a:noFill/>
          </a:ln>
        </p:spPr>
      </p:sp>
      <p:sp>
        <p:nvSpPr>
          <p:cNvPr id="14" name="矩形 13"/>
          <p:cNvSpPr/>
          <p:nvPr/>
        </p:nvSpPr>
        <p:spPr>
          <a:xfrm>
            <a:off x="1649489" y="3966986"/>
            <a:ext cx="32486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Maecenas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zh-CN" altLang="en-US" sz="1050" dirty="0"/>
          </a:p>
        </p:txBody>
      </p:sp>
      <p:sp>
        <p:nvSpPr>
          <p:cNvPr id="15" name="letter-type-interface-symbol_44553"/>
          <p:cNvSpPr>
            <a:spLocks noChangeAspect="1"/>
          </p:cNvSpPr>
          <p:nvPr/>
        </p:nvSpPr>
        <p:spPr bwMode="auto">
          <a:xfrm>
            <a:off x="1096479" y="4796564"/>
            <a:ext cx="402779" cy="296187"/>
          </a:xfrm>
          <a:custGeom>
            <a:avLst/>
            <a:gdLst>
              <a:gd name="T0" fmla="*/ 4389 w 4736"/>
              <a:gd name="T1" fmla="*/ 605 h 3488"/>
              <a:gd name="T2" fmla="*/ 4513 w 4736"/>
              <a:gd name="T3" fmla="*/ 459 h 3488"/>
              <a:gd name="T4" fmla="*/ 528 w 4736"/>
              <a:gd name="T5" fmla="*/ 343 h 3488"/>
              <a:gd name="T6" fmla="*/ 425 w 4736"/>
              <a:gd name="T7" fmla="*/ 1235 h 3488"/>
              <a:gd name="T8" fmla="*/ 341 w 4736"/>
              <a:gd name="T9" fmla="*/ 1437 h 3488"/>
              <a:gd name="T10" fmla="*/ 453 w 4736"/>
              <a:gd name="T11" fmla="*/ 1891 h 3488"/>
              <a:gd name="T12" fmla="*/ 262 w 4736"/>
              <a:gd name="T13" fmla="*/ 2085 h 3488"/>
              <a:gd name="T14" fmla="*/ 392 w 4736"/>
              <a:gd name="T15" fmla="*/ 2964 h 3488"/>
              <a:gd name="T16" fmla="*/ 4438 w 4736"/>
              <a:gd name="T17" fmla="*/ 2898 h 3488"/>
              <a:gd name="T18" fmla="*/ 4253 w 4736"/>
              <a:gd name="T19" fmla="*/ 2279 h 3488"/>
              <a:gd name="T20" fmla="*/ 4377 w 4736"/>
              <a:gd name="T21" fmla="*/ 2133 h 3488"/>
              <a:gd name="T22" fmla="*/ 4465 w 4736"/>
              <a:gd name="T23" fmla="*/ 1658 h 3488"/>
              <a:gd name="T24" fmla="*/ 4573 w 4736"/>
              <a:gd name="T25" fmla="*/ 1224 h 3488"/>
              <a:gd name="T26" fmla="*/ 2248 w 4736"/>
              <a:gd name="T27" fmla="*/ 1048 h 3488"/>
              <a:gd name="T28" fmla="*/ 4040 w 4736"/>
              <a:gd name="T29" fmla="*/ 680 h 3488"/>
              <a:gd name="T30" fmla="*/ 4194 w 4736"/>
              <a:gd name="T31" fmla="*/ 1029 h 3488"/>
              <a:gd name="T32" fmla="*/ 3976 w 4736"/>
              <a:gd name="T33" fmla="*/ 1147 h 3488"/>
              <a:gd name="T34" fmla="*/ 2248 w 4736"/>
              <a:gd name="T35" fmla="*/ 1048 h 3488"/>
              <a:gd name="T36" fmla="*/ 696 w 4736"/>
              <a:gd name="T37" fmla="*/ 1517 h 3488"/>
              <a:gd name="T38" fmla="*/ 2140 w 4736"/>
              <a:gd name="T39" fmla="*/ 1814 h 3488"/>
              <a:gd name="T40" fmla="*/ 2140 w 4736"/>
              <a:gd name="T41" fmla="*/ 1814 h 3488"/>
              <a:gd name="T42" fmla="*/ 2505 w 4736"/>
              <a:gd name="T43" fmla="*/ 2419 h 3488"/>
              <a:gd name="T44" fmla="*/ 535 w 4736"/>
              <a:gd name="T45" fmla="*/ 1928 h 3488"/>
              <a:gd name="T46" fmla="*/ 490 w 4736"/>
              <a:gd name="T47" fmla="*/ 1474 h 3488"/>
              <a:gd name="T48" fmla="*/ 470 w 4736"/>
              <a:gd name="T49" fmla="*/ 556 h 3488"/>
              <a:gd name="T50" fmla="*/ 570 w 4736"/>
              <a:gd name="T51" fmla="*/ 525 h 3488"/>
              <a:gd name="T52" fmla="*/ 2161 w 4736"/>
              <a:gd name="T53" fmla="*/ 1044 h 3488"/>
              <a:gd name="T54" fmla="*/ 658 w 4736"/>
              <a:gd name="T55" fmla="*/ 1164 h 3488"/>
              <a:gd name="T56" fmla="*/ 570 w 4736"/>
              <a:gd name="T57" fmla="*/ 1141 h 3488"/>
              <a:gd name="T58" fmla="*/ 2008 w 4736"/>
              <a:gd name="T59" fmla="*/ 3255 h 3488"/>
              <a:gd name="T60" fmla="*/ 435 w 4736"/>
              <a:gd name="T61" fmla="*/ 2815 h 3488"/>
              <a:gd name="T62" fmla="*/ 335 w 4736"/>
              <a:gd name="T63" fmla="*/ 2230 h 3488"/>
              <a:gd name="T64" fmla="*/ 435 w 4736"/>
              <a:gd name="T65" fmla="*/ 2199 h 3488"/>
              <a:gd name="T66" fmla="*/ 2026 w 4736"/>
              <a:gd name="T67" fmla="*/ 2718 h 3488"/>
              <a:gd name="T68" fmla="*/ 4058 w 4736"/>
              <a:gd name="T69" fmla="*/ 2703 h 3488"/>
              <a:gd name="T70" fmla="*/ 2095 w 4736"/>
              <a:gd name="T71" fmla="*/ 3256 h 3488"/>
              <a:gd name="T72" fmla="*/ 2533 w 4736"/>
              <a:gd name="T73" fmla="*/ 2636 h 3488"/>
              <a:gd name="T74" fmla="*/ 2829 w 4736"/>
              <a:gd name="T75" fmla="*/ 2575 h 3488"/>
              <a:gd name="T76" fmla="*/ 4110 w 4736"/>
              <a:gd name="T77" fmla="*/ 2311 h 3488"/>
              <a:gd name="T78" fmla="*/ 4166 w 4736"/>
              <a:gd name="T79" fmla="*/ 1978 h 3488"/>
              <a:gd name="T80" fmla="*/ 4007 w 4736"/>
              <a:gd name="T81" fmla="*/ 2021 h 3488"/>
              <a:gd name="T82" fmla="*/ 2575 w 4736"/>
              <a:gd name="T83" fmla="*/ 1881 h 3488"/>
              <a:gd name="T84" fmla="*/ 4163 w 4736"/>
              <a:gd name="T85" fmla="*/ 1363 h 3488"/>
              <a:gd name="T86" fmla="*/ 4326 w 4736"/>
              <a:gd name="T87" fmla="*/ 1637 h 3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36" h="3488">
                <a:moveTo>
                  <a:pt x="4283" y="1054"/>
                </a:moveTo>
                <a:cubicBezTo>
                  <a:pt x="4265" y="918"/>
                  <a:pt x="4262" y="684"/>
                  <a:pt x="4389" y="605"/>
                </a:cubicBezTo>
                <a:cubicBezTo>
                  <a:pt x="4391" y="604"/>
                  <a:pt x="4392" y="602"/>
                  <a:pt x="4394" y="600"/>
                </a:cubicBezTo>
                <a:cubicBezTo>
                  <a:pt x="4498" y="567"/>
                  <a:pt x="4569" y="521"/>
                  <a:pt x="4513" y="459"/>
                </a:cubicBezTo>
                <a:lnTo>
                  <a:pt x="2992" y="0"/>
                </a:lnTo>
                <a:lnTo>
                  <a:pt x="528" y="343"/>
                </a:lnTo>
                <a:cubicBezTo>
                  <a:pt x="528" y="343"/>
                  <a:pt x="246" y="383"/>
                  <a:pt x="271" y="821"/>
                </a:cubicBezTo>
                <a:cubicBezTo>
                  <a:pt x="285" y="1060"/>
                  <a:pt x="360" y="1177"/>
                  <a:pt x="425" y="1235"/>
                </a:cubicBezTo>
                <a:lnTo>
                  <a:pt x="223" y="1295"/>
                </a:lnTo>
                <a:cubicBezTo>
                  <a:pt x="167" y="1358"/>
                  <a:pt x="238" y="1404"/>
                  <a:pt x="341" y="1437"/>
                </a:cubicBezTo>
                <a:cubicBezTo>
                  <a:pt x="343" y="1439"/>
                  <a:pt x="345" y="1441"/>
                  <a:pt x="347" y="1442"/>
                </a:cubicBezTo>
                <a:cubicBezTo>
                  <a:pt x="473" y="1521"/>
                  <a:pt x="471" y="1755"/>
                  <a:pt x="453" y="1891"/>
                </a:cubicBezTo>
                <a:cubicBezTo>
                  <a:pt x="0" y="2019"/>
                  <a:pt x="163" y="2061"/>
                  <a:pt x="163" y="2061"/>
                </a:cubicBezTo>
                <a:lnTo>
                  <a:pt x="262" y="2085"/>
                </a:lnTo>
                <a:cubicBezTo>
                  <a:pt x="192" y="2148"/>
                  <a:pt x="123" y="2268"/>
                  <a:pt x="136" y="2495"/>
                </a:cubicBezTo>
                <a:cubicBezTo>
                  <a:pt x="161" y="2933"/>
                  <a:pt x="392" y="2964"/>
                  <a:pt x="392" y="2964"/>
                </a:cubicBezTo>
                <a:lnTo>
                  <a:pt x="2005" y="3488"/>
                </a:lnTo>
                <a:lnTo>
                  <a:pt x="4438" y="2898"/>
                </a:lnTo>
                <a:cubicBezTo>
                  <a:pt x="4438" y="2898"/>
                  <a:pt x="4600" y="2856"/>
                  <a:pt x="4147" y="2728"/>
                </a:cubicBezTo>
                <a:cubicBezTo>
                  <a:pt x="4129" y="2592"/>
                  <a:pt x="4127" y="2358"/>
                  <a:pt x="4253" y="2279"/>
                </a:cubicBezTo>
                <a:cubicBezTo>
                  <a:pt x="4255" y="2278"/>
                  <a:pt x="4257" y="2276"/>
                  <a:pt x="4259" y="2274"/>
                </a:cubicBezTo>
                <a:cubicBezTo>
                  <a:pt x="4362" y="2241"/>
                  <a:pt x="4433" y="2195"/>
                  <a:pt x="4377" y="2133"/>
                </a:cubicBezTo>
                <a:lnTo>
                  <a:pt x="4272" y="2101"/>
                </a:lnTo>
                <a:cubicBezTo>
                  <a:pt x="4342" y="2058"/>
                  <a:pt x="4448" y="1947"/>
                  <a:pt x="4465" y="1658"/>
                </a:cubicBezTo>
                <a:cubicBezTo>
                  <a:pt x="4476" y="1460"/>
                  <a:pt x="4424" y="1343"/>
                  <a:pt x="4364" y="1275"/>
                </a:cubicBezTo>
                <a:lnTo>
                  <a:pt x="4573" y="1224"/>
                </a:lnTo>
                <a:cubicBezTo>
                  <a:pt x="4573" y="1224"/>
                  <a:pt x="4736" y="1182"/>
                  <a:pt x="4283" y="1054"/>
                </a:cubicBezTo>
                <a:close/>
                <a:moveTo>
                  <a:pt x="2248" y="1048"/>
                </a:moveTo>
                <a:lnTo>
                  <a:pt x="2657" y="964"/>
                </a:lnTo>
                <a:lnTo>
                  <a:pt x="4040" y="680"/>
                </a:lnTo>
                <a:lnTo>
                  <a:pt x="4246" y="637"/>
                </a:lnTo>
                <a:cubicBezTo>
                  <a:pt x="4180" y="758"/>
                  <a:pt x="4183" y="923"/>
                  <a:pt x="4194" y="1029"/>
                </a:cubicBezTo>
                <a:cubicBezTo>
                  <a:pt x="4196" y="1053"/>
                  <a:pt x="4199" y="1075"/>
                  <a:pt x="4201" y="1091"/>
                </a:cubicBezTo>
                <a:lnTo>
                  <a:pt x="3976" y="1147"/>
                </a:lnTo>
                <a:lnTo>
                  <a:pt x="2231" y="1582"/>
                </a:lnTo>
                <a:lnTo>
                  <a:pt x="2248" y="1048"/>
                </a:lnTo>
                <a:close/>
                <a:moveTo>
                  <a:pt x="490" y="1474"/>
                </a:moveTo>
                <a:lnTo>
                  <a:pt x="696" y="1517"/>
                </a:lnTo>
                <a:lnTo>
                  <a:pt x="2024" y="1790"/>
                </a:lnTo>
                <a:lnTo>
                  <a:pt x="2140" y="1814"/>
                </a:lnTo>
                <a:lnTo>
                  <a:pt x="2140" y="1814"/>
                </a:lnTo>
                <a:lnTo>
                  <a:pt x="2140" y="1814"/>
                </a:lnTo>
                <a:lnTo>
                  <a:pt x="2488" y="1885"/>
                </a:lnTo>
                <a:lnTo>
                  <a:pt x="2505" y="2419"/>
                </a:lnTo>
                <a:lnTo>
                  <a:pt x="711" y="1972"/>
                </a:lnTo>
                <a:lnTo>
                  <a:pt x="535" y="1928"/>
                </a:lnTo>
                <a:cubicBezTo>
                  <a:pt x="537" y="1912"/>
                  <a:pt x="540" y="1890"/>
                  <a:pt x="542" y="1866"/>
                </a:cubicBezTo>
                <a:cubicBezTo>
                  <a:pt x="553" y="1760"/>
                  <a:pt x="556" y="1595"/>
                  <a:pt x="490" y="1474"/>
                </a:cubicBezTo>
                <a:close/>
                <a:moveTo>
                  <a:pt x="410" y="800"/>
                </a:moveTo>
                <a:cubicBezTo>
                  <a:pt x="408" y="684"/>
                  <a:pt x="428" y="599"/>
                  <a:pt x="470" y="556"/>
                </a:cubicBezTo>
                <a:cubicBezTo>
                  <a:pt x="497" y="529"/>
                  <a:pt x="529" y="523"/>
                  <a:pt x="550" y="523"/>
                </a:cubicBezTo>
                <a:cubicBezTo>
                  <a:pt x="562" y="523"/>
                  <a:pt x="570" y="525"/>
                  <a:pt x="570" y="525"/>
                </a:cubicBezTo>
                <a:lnTo>
                  <a:pt x="1632" y="871"/>
                </a:lnTo>
                <a:lnTo>
                  <a:pt x="2161" y="1044"/>
                </a:lnTo>
                <a:lnTo>
                  <a:pt x="2144" y="1581"/>
                </a:lnTo>
                <a:lnTo>
                  <a:pt x="658" y="1164"/>
                </a:lnTo>
                <a:lnTo>
                  <a:pt x="580" y="1142"/>
                </a:lnTo>
                <a:cubicBezTo>
                  <a:pt x="577" y="1141"/>
                  <a:pt x="573" y="1141"/>
                  <a:pt x="570" y="1141"/>
                </a:cubicBezTo>
                <a:cubicBezTo>
                  <a:pt x="564" y="1140"/>
                  <a:pt x="417" y="1127"/>
                  <a:pt x="410" y="800"/>
                </a:cubicBezTo>
                <a:close/>
                <a:moveTo>
                  <a:pt x="2008" y="3255"/>
                </a:moveTo>
                <a:lnTo>
                  <a:pt x="444" y="2816"/>
                </a:lnTo>
                <a:cubicBezTo>
                  <a:pt x="442" y="2816"/>
                  <a:pt x="438" y="2815"/>
                  <a:pt x="435" y="2815"/>
                </a:cubicBezTo>
                <a:cubicBezTo>
                  <a:pt x="428" y="2814"/>
                  <a:pt x="281" y="2801"/>
                  <a:pt x="274" y="2474"/>
                </a:cubicBezTo>
                <a:cubicBezTo>
                  <a:pt x="272" y="2358"/>
                  <a:pt x="293" y="2273"/>
                  <a:pt x="335" y="2230"/>
                </a:cubicBezTo>
                <a:cubicBezTo>
                  <a:pt x="361" y="2203"/>
                  <a:pt x="393" y="2197"/>
                  <a:pt x="415" y="2197"/>
                </a:cubicBezTo>
                <a:cubicBezTo>
                  <a:pt x="426" y="2197"/>
                  <a:pt x="434" y="2199"/>
                  <a:pt x="435" y="2199"/>
                </a:cubicBezTo>
                <a:cubicBezTo>
                  <a:pt x="435" y="2199"/>
                  <a:pt x="435" y="2199"/>
                  <a:pt x="435" y="2199"/>
                </a:cubicBezTo>
                <a:lnTo>
                  <a:pt x="2026" y="2718"/>
                </a:lnTo>
                <a:lnTo>
                  <a:pt x="2008" y="3255"/>
                </a:lnTo>
                <a:close/>
                <a:moveTo>
                  <a:pt x="4058" y="2703"/>
                </a:moveTo>
                <a:cubicBezTo>
                  <a:pt x="4060" y="2727"/>
                  <a:pt x="4063" y="2749"/>
                  <a:pt x="4066" y="2765"/>
                </a:cubicBezTo>
                <a:lnTo>
                  <a:pt x="2095" y="3256"/>
                </a:lnTo>
                <a:lnTo>
                  <a:pt x="2112" y="2722"/>
                </a:lnTo>
                <a:lnTo>
                  <a:pt x="2533" y="2636"/>
                </a:lnTo>
                <a:lnTo>
                  <a:pt x="2596" y="2651"/>
                </a:lnTo>
                <a:lnTo>
                  <a:pt x="2829" y="2575"/>
                </a:lnTo>
                <a:lnTo>
                  <a:pt x="3904" y="2354"/>
                </a:lnTo>
                <a:lnTo>
                  <a:pt x="4110" y="2311"/>
                </a:lnTo>
                <a:cubicBezTo>
                  <a:pt x="4044" y="2432"/>
                  <a:pt x="4047" y="2597"/>
                  <a:pt x="4058" y="2703"/>
                </a:cubicBezTo>
                <a:close/>
                <a:moveTo>
                  <a:pt x="4166" y="1978"/>
                </a:moveTo>
                <a:cubicBezTo>
                  <a:pt x="4163" y="1978"/>
                  <a:pt x="4159" y="1978"/>
                  <a:pt x="4156" y="1979"/>
                </a:cubicBezTo>
                <a:lnTo>
                  <a:pt x="4007" y="2021"/>
                </a:lnTo>
                <a:lnTo>
                  <a:pt x="2592" y="2418"/>
                </a:lnTo>
                <a:lnTo>
                  <a:pt x="2575" y="1881"/>
                </a:lnTo>
                <a:lnTo>
                  <a:pt x="3039" y="1729"/>
                </a:lnTo>
                <a:lnTo>
                  <a:pt x="4163" y="1363"/>
                </a:lnTo>
                <a:cubicBezTo>
                  <a:pt x="4163" y="1362"/>
                  <a:pt x="4222" y="1349"/>
                  <a:pt x="4266" y="1393"/>
                </a:cubicBezTo>
                <a:cubicBezTo>
                  <a:pt x="4308" y="1436"/>
                  <a:pt x="4328" y="1521"/>
                  <a:pt x="4326" y="1637"/>
                </a:cubicBezTo>
                <a:cubicBezTo>
                  <a:pt x="4319" y="1964"/>
                  <a:pt x="4172" y="1977"/>
                  <a:pt x="4166" y="1978"/>
                </a:cubicBezTo>
                <a:close/>
              </a:path>
            </a:pathLst>
          </a:custGeom>
          <a:solidFill>
            <a:srgbClr val="5D866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615532" y="4730220"/>
            <a:ext cx="32486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Maecenas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zh-CN" alt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菱形 12"/>
          <p:cNvSpPr/>
          <p:nvPr/>
        </p:nvSpPr>
        <p:spPr>
          <a:xfrm>
            <a:off x="4934741" y="1503694"/>
            <a:ext cx="2322521" cy="2322521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109068" y="4106789"/>
            <a:ext cx="3973865" cy="1247516"/>
            <a:chOff x="6244548" y="3944591"/>
            <a:chExt cx="3973865" cy="1247516"/>
          </a:xfrm>
        </p:grpSpPr>
        <p:sp>
          <p:nvSpPr>
            <p:cNvPr id="17" name="矩形 16"/>
            <p:cNvSpPr/>
            <p:nvPr/>
          </p:nvSpPr>
          <p:spPr>
            <a:xfrm>
              <a:off x="7113225" y="3944591"/>
              <a:ext cx="2236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标题文字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244548" y="4632530"/>
              <a:ext cx="3973865" cy="5595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Maecenas porttitor congue massa. Fusce posuere, magna sed pulvinar ultricies, purus lectus malesuada libero, sit amet commodo magna eros quis </a:t>
              </a:r>
              <a:r>
                <a:rPr lang="en-US" altLang="ko-KR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urna</a:t>
              </a: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altLang="ko-K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菱形 14"/>
          <p:cNvSpPr/>
          <p:nvPr/>
        </p:nvSpPr>
        <p:spPr>
          <a:xfrm>
            <a:off x="5075031" y="1784268"/>
            <a:ext cx="2041947" cy="2041947"/>
          </a:xfrm>
          <a:prstGeom prst="diamond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文本框 7"/>
          <p:cNvSpPr txBox="1"/>
          <p:nvPr/>
        </p:nvSpPr>
        <p:spPr>
          <a:xfrm>
            <a:off x="5558033" y="2251243"/>
            <a:ext cx="10759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dirty="0">
                <a:solidFill>
                  <a:schemeClr val="bg1"/>
                </a:solidFill>
              </a:rPr>
              <a:t>04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864833" y="1180322"/>
            <a:ext cx="462336" cy="91799"/>
            <a:chOff x="7025833" y="1435260"/>
            <a:chExt cx="462336" cy="91799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7025833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7179945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7334057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285521" y="26407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80366" y="787291"/>
            <a:ext cx="3431269" cy="335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Maecenas porttitor congue massa. Fusce posuere, magna sed pulvinar ultricies, purus lectus malesuada libero, sit amet commodo magna eros quis </a:t>
            </a:r>
            <a:r>
              <a:rPr lang="en-US" altLang="ko-KR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9"/>
          <a:stretch>
            <a:fillRect/>
          </a:stretch>
        </p:blipFill>
        <p:spPr>
          <a:xfrm>
            <a:off x="4412059" y="1523958"/>
            <a:ext cx="3017134" cy="45257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2" y="1523959"/>
            <a:ext cx="3017134" cy="45257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96" y="1523958"/>
            <a:ext cx="3261766" cy="452570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05922" y="4105113"/>
            <a:ext cx="2583865" cy="1944546"/>
          </a:xfrm>
          <a:prstGeom prst="rect">
            <a:avLst/>
          </a:prstGeom>
          <a:solidFill>
            <a:srgbClr val="5D8665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412109" y="4105113"/>
            <a:ext cx="2583865" cy="1944546"/>
          </a:xfrm>
          <a:prstGeom prst="rect">
            <a:avLst/>
          </a:prstGeom>
          <a:solidFill>
            <a:srgbClr val="8C8E35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618296" y="4105113"/>
            <a:ext cx="2583865" cy="1944546"/>
          </a:xfrm>
          <a:prstGeom prst="rect">
            <a:avLst/>
          </a:prstGeom>
          <a:solidFill>
            <a:srgbClr val="5D8665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367568" y="4215848"/>
            <a:ext cx="2260572" cy="1723075"/>
            <a:chOff x="1414164" y="3854552"/>
            <a:chExt cx="2260572" cy="1723075"/>
          </a:xfrm>
        </p:grpSpPr>
        <p:sp>
          <p:nvSpPr>
            <p:cNvPr id="15" name="矩形 14"/>
            <p:cNvSpPr/>
            <p:nvPr/>
          </p:nvSpPr>
          <p:spPr>
            <a:xfrm>
              <a:off x="1414164" y="3854552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14164" y="4300354"/>
              <a:ext cx="226057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Lorem ipsum dolor sit amet, consectetuer adipiscing elit. Maecenas porttitor congue massa. Fusce posuere, magna sed pulvinar ultricies, purus lectus malesuada libero, sit amet commodo magna eros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quis</a:t>
              </a:r>
              <a:r>
                <a:rPr lang="en-US" altLang="zh-CN" sz="1100" dirty="0">
                  <a:solidFill>
                    <a:schemeClr val="bg1"/>
                  </a:solidFill>
                </a:rPr>
                <a:t>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urna</a:t>
              </a:r>
              <a:endParaRPr lang="en-US" altLang="zh-CN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516283" y="4227831"/>
              <a:ext cx="6597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573755" y="4215848"/>
            <a:ext cx="2260572" cy="1723075"/>
            <a:chOff x="1414164" y="3854552"/>
            <a:chExt cx="2260572" cy="1723075"/>
          </a:xfrm>
        </p:grpSpPr>
        <p:sp>
          <p:nvSpPr>
            <p:cNvPr id="19" name="矩形 18"/>
            <p:cNvSpPr/>
            <p:nvPr/>
          </p:nvSpPr>
          <p:spPr>
            <a:xfrm>
              <a:off x="1414164" y="3854552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14164" y="4300354"/>
              <a:ext cx="226057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Lorem ipsum dolor sit amet, consectetuer adipiscing elit. Maecenas porttitor congue massa. Fusce posuere, magna sed pulvinar ultricies, purus lectus malesuada libero, sit amet commodo magna eros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quis</a:t>
              </a:r>
              <a:r>
                <a:rPr lang="en-US" altLang="zh-CN" sz="1100" dirty="0">
                  <a:solidFill>
                    <a:schemeClr val="bg1"/>
                  </a:solidFill>
                </a:rPr>
                <a:t>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urna</a:t>
              </a:r>
              <a:endParaRPr lang="en-US" altLang="zh-CN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516283" y="4227831"/>
              <a:ext cx="6597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7779942" y="4215848"/>
            <a:ext cx="2260572" cy="1723075"/>
            <a:chOff x="1414164" y="3854552"/>
            <a:chExt cx="2260572" cy="1723075"/>
          </a:xfrm>
        </p:grpSpPr>
        <p:sp>
          <p:nvSpPr>
            <p:cNvPr id="23" name="矩形 22"/>
            <p:cNvSpPr/>
            <p:nvPr/>
          </p:nvSpPr>
          <p:spPr>
            <a:xfrm>
              <a:off x="1414164" y="3854552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14164" y="4300354"/>
              <a:ext cx="226057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Lorem ipsum dolor sit amet, consectetuer adipiscing elit. Maecenas porttitor congue massa. Fusce posuere, magna sed pulvinar ultricies, purus lectus malesuada libero, sit amet commodo magna eros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quis</a:t>
              </a:r>
              <a:r>
                <a:rPr lang="en-US" altLang="zh-CN" sz="1100" dirty="0">
                  <a:solidFill>
                    <a:schemeClr val="bg1"/>
                  </a:solidFill>
                </a:rPr>
                <a:t>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urna</a:t>
              </a:r>
              <a:endParaRPr lang="en-US" altLang="zh-CN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516283" y="4227831"/>
              <a:ext cx="6597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864833" y="1180322"/>
            <a:ext cx="462336" cy="91799"/>
            <a:chOff x="7025833" y="1435260"/>
            <a:chExt cx="462336" cy="91799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7025833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7179945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7334057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285521" y="26407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80366" y="787291"/>
            <a:ext cx="3431269" cy="335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Maecenas porttitor congue massa. Fusce posuere, magna sed pulvinar ultricies, purus lectus malesuada libero, sit amet commodo magna eros quis </a:t>
            </a:r>
            <a:r>
              <a:rPr lang="en-US" altLang="ko-KR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168625" y="1356275"/>
          <a:ext cx="4197350" cy="279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椭圆 8"/>
          <p:cNvSpPr/>
          <p:nvPr/>
        </p:nvSpPr>
        <p:spPr>
          <a:xfrm>
            <a:off x="1429100" y="1919308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6"/>
          <p:cNvSpPr/>
          <p:nvPr/>
        </p:nvSpPr>
        <p:spPr>
          <a:xfrm>
            <a:off x="1005955" y="4319765"/>
            <a:ext cx="475253" cy="475253"/>
          </a:xfrm>
          <a:prstGeom prst="ellipse">
            <a:avLst/>
          </a:prstGeom>
          <a:solidFill>
            <a:srgbClr val="8C8E3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35"/>
          <p:cNvSpPr/>
          <p:nvPr/>
        </p:nvSpPr>
        <p:spPr bwMode="auto">
          <a:xfrm>
            <a:off x="1148712" y="4451398"/>
            <a:ext cx="189738" cy="19677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57856" y="2370670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/>
              <a:t>80</a:t>
            </a:r>
            <a:r>
              <a:rPr lang="en-US" altLang="zh-CN" sz="3200" b="1" dirty="0"/>
              <a:t>%</a:t>
            </a:r>
            <a:endParaRPr lang="zh-CN" altLang="en-US" sz="44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623965" y="4369774"/>
            <a:ext cx="1826141" cy="1698197"/>
            <a:chOff x="1951596" y="1921479"/>
            <a:chExt cx="1826141" cy="1698197"/>
          </a:xfrm>
        </p:grpSpPr>
        <p:sp>
          <p:nvSpPr>
            <p:cNvPr id="14" name="矩形 13"/>
            <p:cNvSpPr/>
            <p:nvPr/>
          </p:nvSpPr>
          <p:spPr>
            <a:xfrm>
              <a:off x="1951596" y="1921479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51596" y="2283989"/>
              <a:ext cx="1826141" cy="133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aphicFrame>
        <p:nvGraphicFramePr>
          <p:cNvPr id="16" name="图表 15"/>
          <p:cNvGraphicFramePr/>
          <p:nvPr/>
        </p:nvGraphicFramePr>
        <p:xfrm>
          <a:off x="3862878" y="1356275"/>
          <a:ext cx="4197350" cy="279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椭圆 16"/>
          <p:cNvSpPr/>
          <p:nvPr/>
        </p:nvSpPr>
        <p:spPr>
          <a:xfrm>
            <a:off x="5123353" y="1919308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6"/>
          <p:cNvSpPr/>
          <p:nvPr/>
        </p:nvSpPr>
        <p:spPr>
          <a:xfrm>
            <a:off x="4700208" y="4319765"/>
            <a:ext cx="475253" cy="475253"/>
          </a:xfrm>
          <a:prstGeom prst="ellipse">
            <a:avLst/>
          </a:prstGeom>
          <a:solidFill>
            <a:srgbClr val="8C8E3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35"/>
          <p:cNvSpPr/>
          <p:nvPr/>
        </p:nvSpPr>
        <p:spPr bwMode="auto">
          <a:xfrm>
            <a:off x="4842965" y="4451398"/>
            <a:ext cx="189738" cy="19677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52109" y="2370670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/>
              <a:t>80</a:t>
            </a:r>
            <a:r>
              <a:rPr lang="en-US" altLang="zh-CN" sz="3200" b="1" dirty="0"/>
              <a:t>%</a:t>
            </a:r>
            <a:endParaRPr lang="zh-CN" altLang="en-US" sz="4400" b="1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318218" y="4369774"/>
            <a:ext cx="1826141" cy="1698197"/>
            <a:chOff x="1951596" y="1921479"/>
            <a:chExt cx="1826141" cy="1698197"/>
          </a:xfrm>
        </p:grpSpPr>
        <p:sp>
          <p:nvSpPr>
            <p:cNvPr id="22" name="矩形 21"/>
            <p:cNvSpPr/>
            <p:nvPr/>
          </p:nvSpPr>
          <p:spPr>
            <a:xfrm>
              <a:off x="1951596" y="1921479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51596" y="2283989"/>
              <a:ext cx="1826141" cy="133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aphicFrame>
        <p:nvGraphicFramePr>
          <p:cNvPr id="24" name="图表 23"/>
          <p:cNvGraphicFramePr/>
          <p:nvPr/>
        </p:nvGraphicFramePr>
        <p:xfrm>
          <a:off x="7557131" y="1356275"/>
          <a:ext cx="4197350" cy="279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椭圆 24"/>
          <p:cNvSpPr/>
          <p:nvPr/>
        </p:nvSpPr>
        <p:spPr>
          <a:xfrm>
            <a:off x="8817606" y="1919308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Oval 6"/>
          <p:cNvSpPr/>
          <p:nvPr/>
        </p:nvSpPr>
        <p:spPr>
          <a:xfrm>
            <a:off x="8394461" y="4319765"/>
            <a:ext cx="475253" cy="475253"/>
          </a:xfrm>
          <a:prstGeom prst="ellipse">
            <a:avLst/>
          </a:prstGeom>
          <a:solidFill>
            <a:srgbClr val="8C8E3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Freeform 35"/>
          <p:cNvSpPr/>
          <p:nvPr/>
        </p:nvSpPr>
        <p:spPr bwMode="auto">
          <a:xfrm>
            <a:off x="8537218" y="4451398"/>
            <a:ext cx="189738" cy="19677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146362" y="2370670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/>
              <a:t>80</a:t>
            </a:r>
            <a:r>
              <a:rPr lang="en-US" altLang="zh-CN" sz="3200" b="1" dirty="0"/>
              <a:t>%</a:t>
            </a:r>
            <a:endParaRPr lang="zh-CN" altLang="en-US" sz="4400" b="1" dirty="0"/>
          </a:p>
        </p:txBody>
      </p:sp>
      <p:grpSp>
        <p:nvGrpSpPr>
          <p:cNvPr id="35" name="组合 34"/>
          <p:cNvGrpSpPr/>
          <p:nvPr/>
        </p:nvGrpSpPr>
        <p:grpSpPr>
          <a:xfrm>
            <a:off x="9012471" y="4369774"/>
            <a:ext cx="1826141" cy="1698197"/>
            <a:chOff x="1951596" y="1921479"/>
            <a:chExt cx="1826141" cy="1698197"/>
          </a:xfrm>
        </p:grpSpPr>
        <p:sp>
          <p:nvSpPr>
            <p:cNvPr id="36" name="矩形 35"/>
            <p:cNvSpPr/>
            <p:nvPr/>
          </p:nvSpPr>
          <p:spPr>
            <a:xfrm>
              <a:off x="1951596" y="1921479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51596" y="2283989"/>
              <a:ext cx="1826141" cy="133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urna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93187" y="423374"/>
            <a:ext cx="3005626" cy="3005626"/>
            <a:chOff x="11142390" y="2313460"/>
            <a:chExt cx="2099219" cy="2099219"/>
          </a:xfrm>
        </p:grpSpPr>
        <p:sp>
          <p:nvSpPr>
            <p:cNvPr id="11" name="菱形 10"/>
            <p:cNvSpPr/>
            <p:nvPr/>
          </p:nvSpPr>
          <p:spPr>
            <a:xfrm>
              <a:off x="11142390" y="2313460"/>
              <a:ext cx="2099219" cy="2099219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菱形 11"/>
            <p:cNvSpPr/>
            <p:nvPr/>
          </p:nvSpPr>
          <p:spPr>
            <a:xfrm>
              <a:off x="11435753" y="2606823"/>
              <a:ext cx="1512494" cy="1512494"/>
            </a:xfrm>
            <a:prstGeom prst="diamond">
              <a:avLst/>
            </a:prstGeom>
            <a:solidFill>
              <a:srgbClr val="5D866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5352469" y="1264467"/>
            <a:ext cx="148706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感谢观赏</a:t>
            </a:r>
            <a:endParaRPr lang="zh-CN" altLang="en-US" sz="40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3393477" y="3652519"/>
            <a:ext cx="540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 Template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14320" y="4137111"/>
            <a:ext cx="4763360" cy="3935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ko-K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7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09055" y="4707432"/>
            <a:ext cx="2973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部     门：市场部       汇报人：摩卡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 b="120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978449" y="2045581"/>
            <a:ext cx="3680420" cy="1383419"/>
            <a:chOff x="1088348" y="1874430"/>
            <a:chExt cx="3680420" cy="1383419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088348" y="2083443"/>
              <a:ext cx="0" cy="844952"/>
            </a:xfrm>
            <a:prstGeom prst="line">
              <a:avLst/>
            </a:prstGeom>
            <a:ln w="57150">
              <a:solidFill>
                <a:srgbClr val="5D8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5"/>
            <p:cNvSpPr txBox="1"/>
            <p:nvPr/>
          </p:nvSpPr>
          <p:spPr>
            <a:xfrm>
              <a:off x="1296695" y="1874430"/>
              <a:ext cx="8980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01.</a:t>
              </a:r>
              <a:endPara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052030" y="199754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337499" y="2436470"/>
              <a:ext cx="3431269" cy="8213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ko-KR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Maecenas porttitor congue massa. Fusce posuere, magna sed pulvinar ultricies, purus lectus malesuada libero, sit amet commodo magna eros quis urna.</a:t>
              </a: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文本框 72"/>
          <p:cNvSpPr txBox="1">
            <a:spLocks noChangeArrowheads="1"/>
          </p:cNvSpPr>
          <p:nvPr/>
        </p:nvSpPr>
        <p:spPr bwMode="auto">
          <a:xfrm>
            <a:off x="4958615" y="398977"/>
            <a:ext cx="227477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solidFill>
                  <a:srgbClr val="5D8665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  <a:endParaRPr lang="zh-CN" altLang="en-US" sz="5400" dirty="0">
              <a:solidFill>
                <a:srgbClr val="5D8665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15400" y="1371706"/>
            <a:ext cx="156119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5D866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srgbClr val="5D866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530853" y="1304889"/>
            <a:ext cx="1174084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978449" y="3300339"/>
            <a:ext cx="3680420" cy="1383419"/>
            <a:chOff x="1088348" y="1874430"/>
            <a:chExt cx="3680420" cy="138341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088348" y="2083443"/>
              <a:ext cx="0" cy="844952"/>
            </a:xfrm>
            <a:prstGeom prst="line">
              <a:avLst/>
            </a:prstGeom>
            <a:ln w="57150">
              <a:solidFill>
                <a:srgbClr val="5D8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5"/>
            <p:cNvSpPr txBox="1"/>
            <p:nvPr/>
          </p:nvSpPr>
          <p:spPr>
            <a:xfrm>
              <a:off x="1296695" y="1874430"/>
              <a:ext cx="8980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03.</a:t>
              </a:r>
              <a:endPara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052030" y="199754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337499" y="2436470"/>
              <a:ext cx="3431269" cy="8213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ko-KR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Maecenas porttitor congue massa. Fusce posuere, magna sed pulvinar ultricies, purus lectus malesuada libero, sit amet commodo magna eros quis urna.</a:t>
              </a: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93705" y="2045581"/>
            <a:ext cx="3680420" cy="1383419"/>
            <a:chOff x="1088348" y="1874430"/>
            <a:chExt cx="3680420" cy="1383419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1088348" y="2083443"/>
              <a:ext cx="0" cy="844952"/>
            </a:xfrm>
            <a:prstGeom prst="line">
              <a:avLst/>
            </a:prstGeom>
            <a:ln w="57150">
              <a:solidFill>
                <a:srgbClr val="5D8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"/>
            <p:cNvSpPr txBox="1"/>
            <p:nvPr/>
          </p:nvSpPr>
          <p:spPr>
            <a:xfrm>
              <a:off x="1296695" y="1874430"/>
              <a:ext cx="8980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02.</a:t>
              </a:r>
              <a:endPara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052030" y="199754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337499" y="2436470"/>
              <a:ext cx="3431269" cy="8213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ko-KR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Maecenas porttitor congue massa. Fusce posuere, magna sed pulvinar ultricies, purus lectus malesuada libero, sit amet commodo magna eros quis urna.</a:t>
              </a: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693705" y="3300339"/>
            <a:ext cx="3680420" cy="1383419"/>
            <a:chOff x="1088348" y="1874430"/>
            <a:chExt cx="3680420" cy="1383419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88348" y="2083443"/>
              <a:ext cx="0" cy="844952"/>
            </a:xfrm>
            <a:prstGeom prst="line">
              <a:avLst/>
            </a:prstGeom>
            <a:ln w="57150">
              <a:solidFill>
                <a:srgbClr val="5D8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5"/>
            <p:cNvSpPr txBox="1"/>
            <p:nvPr/>
          </p:nvSpPr>
          <p:spPr>
            <a:xfrm>
              <a:off x="1296695" y="1874430"/>
              <a:ext cx="8980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04.</a:t>
              </a:r>
              <a:endPara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52030" y="199754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337499" y="2436470"/>
              <a:ext cx="3431269" cy="8213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ko-KR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Maecenas porttitor congue massa. Fusce posuere, magna sed pulvinar ultricies, purus lectus malesuada libero, sit amet commodo magna eros quis urna.</a:t>
              </a: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菱形 12"/>
          <p:cNvSpPr/>
          <p:nvPr/>
        </p:nvSpPr>
        <p:spPr>
          <a:xfrm>
            <a:off x="4934741" y="1503694"/>
            <a:ext cx="2322521" cy="2322521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109068" y="4106789"/>
            <a:ext cx="3973865" cy="1247516"/>
            <a:chOff x="6244548" y="3944591"/>
            <a:chExt cx="3973865" cy="1247516"/>
          </a:xfrm>
        </p:grpSpPr>
        <p:sp>
          <p:nvSpPr>
            <p:cNvPr id="17" name="矩形 16"/>
            <p:cNvSpPr/>
            <p:nvPr/>
          </p:nvSpPr>
          <p:spPr>
            <a:xfrm>
              <a:off x="7113225" y="3944591"/>
              <a:ext cx="2236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标题文字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244548" y="4632530"/>
              <a:ext cx="3973865" cy="5595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Maecenas porttitor congue massa. Fusce posuere, magna sed pulvinar ultricies, purus lectus malesuada libero, sit amet commodo magna eros quis </a:t>
              </a:r>
              <a:r>
                <a:rPr lang="en-US" altLang="ko-KR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urna</a:t>
              </a: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altLang="ko-K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菱形 14"/>
          <p:cNvSpPr/>
          <p:nvPr/>
        </p:nvSpPr>
        <p:spPr>
          <a:xfrm>
            <a:off x="5075031" y="1784268"/>
            <a:ext cx="2041947" cy="2041947"/>
          </a:xfrm>
          <a:prstGeom prst="diamond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文本框 7"/>
          <p:cNvSpPr txBox="1"/>
          <p:nvPr/>
        </p:nvSpPr>
        <p:spPr>
          <a:xfrm>
            <a:off x="5574063" y="2251243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dirty="0">
                <a:solidFill>
                  <a:schemeClr val="bg1"/>
                </a:solidFill>
              </a:rPr>
              <a:t>01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864833" y="1180322"/>
            <a:ext cx="462336" cy="91799"/>
            <a:chOff x="7025833" y="1435260"/>
            <a:chExt cx="462336" cy="91799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7025833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7179945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7334057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285521" y="26407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80366" y="787291"/>
            <a:ext cx="3431269" cy="335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Maecenas porttitor congue massa. Fusce posuere, magna sed pulvinar ultricies, purus lectus malesuada libero, sit amet commodo magna eros quis </a:t>
            </a:r>
            <a:r>
              <a:rPr lang="en-US" altLang="ko-KR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同心圆 21"/>
          <p:cNvSpPr/>
          <p:nvPr/>
        </p:nvSpPr>
        <p:spPr>
          <a:xfrm>
            <a:off x="8259762" y="2237596"/>
            <a:ext cx="2624909" cy="2624909"/>
          </a:xfrm>
          <a:prstGeom prst="donut">
            <a:avLst>
              <a:gd name="adj" fmla="val 9616"/>
            </a:avLst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同心圆 22"/>
          <p:cNvSpPr/>
          <p:nvPr/>
        </p:nvSpPr>
        <p:spPr>
          <a:xfrm>
            <a:off x="8765604" y="2743438"/>
            <a:ext cx="1613225" cy="1613225"/>
          </a:xfrm>
          <a:prstGeom prst="donut">
            <a:avLst>
              <a:gd name="adj" fmla="val 15952"/>
            </a:avLst>
          </a:prstGeom>
          <a:solidFill>
            <a:srgbClr val="8C8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同心圆 34"/>
          <p:cNvSpPr/>
          <p:nvPr/>
        </p:nvSpPr>
        <p:spPr>
          <a:xfrm>
            <a:off x="9257774" y="3235608"/>
            <a:ext cx="628884" cy="628884"/>
          </a:xfrm>
          <a:prstGeom prst="donut">
            <a:avLst>
              <a:gd name="adj" fmla="val 29578"/>
            </a:avLst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 rot="3420000">
            <a:off x="9638011" y="4420749"/>
            <a:ext cx="1163777" cy="164057"/>
          </a:xfrm>
          <a:prstGeom prst="rect">
            <a:avLst/>
          </a:prstGeom>
          <a:solidFill>
            <a:srgbClr val="8C8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271168" y="4739462"/>
            <a:ext cx="543438" cy="541730"/>
          </a:xfrm>
          <a:prstGeom prst="ellipse">
            <a:avLst/>
          </a:prstGeom>
          <a:solidFill>
            <a:srgbClr val="8C8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 rot="20340000">
            <a:off x="10496746" y="2840847"/>
            <a:ext cx="774143" cy="164057"/>
          </a:xfrm>
          <a:prstGeom prst="rect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0999170" y="2495645"/>
            <a:ext cx="541729" cy="543438"/>
          </a:xfrm>
          <a:prstGeom prst="ellipse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 rot="840000">
            <a:off x="7777846" y="3233900"/>
            <a:ext cx="1549996" cy="155512"/>
          </a:xfrm>
          <a:prstGeom prst="rect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453149" y="2810087"/>
            <a:ext cx="541730" cy="541729"/>
          </a:xfrm>
          <a:prstGeom prst="ellipse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75731" y="1652384"/>
            <a:ext cx="6350633" cy="819760"/>
            <a:chOff x="875731" y="1652384"/>
            <a:chExt cx="6350633" cy="819760"/>
          </a:xfrm>
        </p:grpSpPr>
        <p:sp>
          <p:nvSpPr>
            <p:cNvPr id="55" name="等腰三角形 54"/>
            <p:cNvSpPr/>
            <p:nvPr/>
          </p:nvSpPr>
          <p:spPr>
            <a:xfrm>
              <a:off x="875731" y="1915756"/>
              <a:ext cx="404884" cy="322332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545498" y="1652384"/>
              <a:ext cx="5680866" cy="819760"/>
              <a:chOff x="1545498" y="1652384"/>
              <a:chExt cx="5680866" cy="819760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1545498" y="1985792"/>
                <a:ext cx="5680866" cy="48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urna</a:t>
                </a:r>
                <a:r>
                  <a:rPr lang="en-US" altLang="zh-CN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545498" y="165238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875731" y="3190585"/>
            <a:ext cx="6350633" cy="819760"/>
            <a:chOff x="875731" y="1652384"/>
            <a:chExt cx="6350633" cy="819760"/>
          </a:xfrm>
        </p:grpSpPr>
        <p:sp>
          <p:nvSpPr>
            <p:cNvPr id="70" name="等腰三角形 69"/>
            <p:cNvSpPr/>
            <p:nvPr/>
          </p:nvSpPr>
          <p:spPr>
            <a:xfrm>
              <a:off x="875731" y="1915756"/>
              <a:ext cx="404884" cy="322332"/>
            </a:xfrm>
            <a:prstGeom prst="triangle">
              <a:avLst/>
            </a:prstGeom>
            <a:solidFill>
              <a:srgbClr val="8C8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1545498" y="1652384"/>
              <a:ext cx="5680866" cy="819760"/>
              <a:chOff x="1545498" y="1652384"/>
              <a:chExt cx="5680866" cy="819760"/>
            </a:xfrm>
          </p:grpSpPr>
          <p:sp>
            <p:nvSpPr>
              <p:cNvPr id="72" name="文本框 71"/>
              <p:cNvSpPr txBox="1"/>
              <p:nvPr/>
            </p:nvSpPr>
            <p:spPr>
              <a:xfrm>
                <a:off x="1545498" y="1985792"/>
                <a:ext cx="5680866" cy="48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urna</a:t>
                </a:r>
                <a:r>
                  <a:rPr lang="en-US" altLang="zh-CN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545498" y="165238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875731" y="4728787"/>
            <a:ext cx="6350633" cy="819760"/>
            <a:chOff x="875731" y="1652384"/>
            <a:chExt cx="6350633" cy="819760"/>
          </a:xfrm>
        </p:grpSpPr>
        <p:sp>
          <p:nvSpPr>
            <p:cNvPr id="75" name="等腰三角形 74"/>
            <p:cNvSpPr/>
            <p:nvPr/>
          </p:nvSpPr>
          <p:spPr>
            <a:xfrm>
              <a:off x="875731" y="1915756"/>
              <a:ext cx="404884" cy="322332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545498" y="1652384"/>
              <a:ext cx="5680866" cy="819760"/>
              <a:chOff x="1545498" y="1652384"/>
              <a:chExt cx="5680866" cy="819760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1545498" y="1985792"/>
                <a:ext cx="5680866" cy="486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urna</a:t>
                </a:r>
                <a:r>
                  <a:rPr lang="en-US" altLang="zh-CN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1545498" y="165238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标题文本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864833" y="1180322"/>
            <a:ext cx="462336" cy="91799"/>
            <a:chOff x="7025833" y="1435260"/>
            <a:chExt cx="462336" cy="91799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7025833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7179945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7334057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285521" y="26407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80366" y="787291"/>
            <a:ext cx="3431269" cy="335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Maecenas porttitor congue massa. Fusce posuere, magna sed pulvinar ultricies, purus lectus malesuada libero, sit amet commodo magna eros quis </a:t>
            </a:r>
            <a:r>
              <a:rPr lang="en-US" altLang="ko-KR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477598" y="2194848"/>
            <a:ext cx="3752" cy="13224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543651" y="1649778"/>
            <a:ext cx="130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60%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流程图: 终止 8"/>
          <p:cNvSpPr/>
          <p:nvPr/>
        </p:nvSpPr>
        <p:spPr>
          <a:xfrm rot="16200000" flipH="1">
            <a:off x="559260" y="3357506"/>
            <a:ext cx="2840595" cy="48179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2399 w 20524"/>
              <a:gd name="connsiteY0-2" fmla="*/ 0 h 21600"/>
              <a:gd name="connsiteX1-3" fmla="*/ 17049 w 20524"/>
              <a:gd name="connsiteY1-4" fmla="*/ 0 h 21600"/>
              <a:gd name="connsiteX2-5" fmla="*/ 20524 w 20524"/>
              <a:gd name="connsiteY2-6" fmla="*/ 10800 h 21600"/>
              <a:gd name="connsiteX3-7" fmla="*/ 17049 w 20524"/>
              <a:gd name="connsiteY3-8" fmla="*/ 21600 h 21600"/>
              <a:gd name="connsiteX4-9" fmla="*/ 2399 w 20524"/>
              <a:gd name="connsiteY4-10" fmla="*/ 21600 h 21600"/>
              <a:gd name="connsiteX5-11" fmla="*/ 0 w 20524"/>
              <a:gd name="connsiteY5-12" fmla="*/ 10800 h 21600"/>
              <a:gd name="connsiteX6-13" fmla="*/ 2399 w 20524"/>
              <a:gd name="connsiteY6-14" fmla="*/ 0 h 21600"/>
              <a:gd name="connsiteX0-15" fmla="*/ 2399 w 19779"/>
              <a:gd name="connsiteY0-16" fmla="*/ 0 h 21600"/>
              <a:gd name="connsiteX1-17" fmla="*/ 17049 w 19779"/>
              <a:gd name="connsiteY1-18" fmla="*/ 0 h 21600"/>
              <a:gd name="connsiteX2-19" fmla="*/ 19779 w 19779"/>
              <a:gd name="connsiteY2-20" fmla="*/ 10800 h 21600"/>
              <a:gd name="connsiteX3-21" fmla="*/ 17049 w 19779"/>
              <a:gd name="connsiteY3-22" fmla="*/ 21600 h 21600"/>
              <a:gd name="connsiteX4-23" fmla="*/ 2399 w 19779"/>
              <a:gd name="connsiteY4-24" fmla="*/ 21600 h 21600"/>
              <a:gd name="connsiteX5-25" fmla="*/ 0 w 19779"/>
              <a:gd name="connsiteY5-26" fmla="*/ 10800 h 21600"/>
              <a:gd name="connsiteX6-27" fmla="*/ 2399 w 1977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9779" h="21600">
                <a:moveTo>
                  <a:pt x="2399" y="0"/>
                </a:moveTo>
                <a:lnTo>
                  <a:pt x="17049" y="0"/>
                </a:lnTo>
                <a:cubicBezTo>
                  <a:pt x="18968" y="0"/>
                  <a:pt x="19779" y="4835"/>
                  <a:pt x="19779" y="10800"/>
                </a:cubicBezTo>
                <a:cubicBezTo>
                  <a:pt x="19779" y="16765"/>
                  <a:pt x="18968" y="21600"/>
                  <a:pt x="17049" y="21600"/>
                </a:cubicBezTo>
                <a:lnTo>
                  <a:pt x="2399" y="21600"/>
                </a:lnTo>
                <a:cubicBezTo>
                  <a:pt x="480" y="21600"/>
                  <a:pt x="0" y="16765"/>
                  <a:pt x="0" y="10800"/>
                </a:cubicBezTo>
                <a:cubicBezTo>
                  <a:pt x="0" y="4835"/>
                  <a:pt x="480" y="0"/>
                  <a:pt x="23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流程图: 终止 8"/>
          <p:cNvSpPr/>
          <p:nvPr/>
        </p:nvSpPr>
        <p:spPr>
          <a:xfrm rot="16200000" flipH="1">
            <a:off x="907921" y="3724824"/>
            <a:ext cx="2143238" cy="48183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2399 w 20524"/>
              <a:gd name="connsiteY0-2" fmla="*/ 0 h 21600"/>
              <a:gd name="connsiteX1-3" fmla="*/ 17049 w 20524"/>
              <a:gd name="connsiteY1-4" fmla="*/ 0 h 21600"/>
              <a:gd name="connsiteX2-5" fmla="*/ 20524 w 20524"/>
              <a:gd name="connsiteY2-6" fmla="*/ 10800 h 21600"/>
              <a:gd name="connsiteX3-7" fmla="*/ 17049 w 20524"/>
              <a:gd name="connsiteY3-8" fmla="*/ 21600 h 21600"/>
              <a:gd name="connsiteX4-9" fmla="*/ 2399 w 20524"/>
              <a:gd name="connsiteY4-10" fmla="*/ 21600 h 21600"/>
              <a:gd name="connsiteX5-11" fmla="*/ 0 w 20524"/>
              <a:gd name="connsiteY5-12" fmla="*/ 10800 h 21600"/>
              <a:gd name="connsiteX6-13" fmla="*/ 2399 w 20524"/>
              <a:gd name="connsiteY6-14" fmla="*/ 0 h 21600"/>
              <a:gd name="connsiteX0-15" fmla="*/ 2399 w 19779"/>
              <a:gd name="connsiteY0-16" fmla="*/ 0 h 21600"/>
              <a:gd name="connsiteX1-17" fmla="*/ 17049 w 19779"/>
              <a:gd name="connsiteY1-18" fmla="*/ 0 h 21600"/>
              <a:gd name="connsiteX2-19" fmla="*/ 19779 w 19779"/>
              <a:gd name="connsiteY2-20" fmla="*/ 10800 h 21600"/>
              <a:gd name="connsiteX3-21" fmla="*/ 17049 w 19779"/>
              <a:gd name="connsiteY3-22" fmla="*/ 21600 h 21600"/>
              <a:gd name="connsiteX4-23" fmla="*/ 2399 w 19779"/>
              <a:gd name="connsiteY4-24" fmla="*/ 21600 h 21600"/>
              <a:gd name="connsiteX5-25" fmla="*/ 0 w 19779"/>
              <a:gd name="connsiteY5-26" fmla="*/ 10800 h 21600"/>
              <a:gd name="connsiteX6-27" fmla="*/ 2399 w 1977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9779" h="21600">
                <a:moveTo>
                  <a:pt x="2399" y="0"/>
                </a:moveTo>
                <a:lnTo>
                  <a:pt x="17049" y="0"/>
                </a:lnTo>
                <a:cubicBezTo>
                  <a:pt x="18968" y="0"/>
                  <a:pt x="19779" y="4835"/>
                  <a:pt x="19779" y="10800"/>
                </a:cubicBezTo>
                <a:cubicBezTo>
                  <a:pt x="19779" y="16765"/>
                  <a:pt x="18968" y="21600"/>
                  <a:pt x="17049" y="21600"/>
                </a:cubicBezTo>
                <a:lnTo>
                  <a:pt x="2399" y="21600"/>
                </a:lnTo>
                <a:cubicBezTo>
                  <a:pt x="480" y="21600"/>
                  <a:pt x="0" y="16765"/>
                  <a:pt x="0" y="10800"/>
                </a:cubicBezTo>
                <a:cubicBezTo>
                  <a:pt x="0" y="4835"/>
                  <a:pt x="480" y="0"/>
                  <a:pt x="2399" y="0"/>
                </a:cubicBezTo>
                <a:close/>
              </a:path>
            </a:pathLst>
          </a:cu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16200000">
            <a:off x="1382443" y="4336036"/>
            <a:ext cx="1156245" cy="1156245"/>
          </a:xfrm>
          <a:prstGeom prst="ellipse">
            <a:avLst/>
          </a:prstGeom>
          <a:solidFill>
            <a:srgbClr val="5D866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18972" y="1649778"/>
            <a:ext cx="130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30%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流程图: 终止 8"/>
          <p:cNvSpPr/>
          <p:nvPr/>
        </p:nvSpPr>
        <p:spPr>
          <a:xfrm rot="16200000" flipH="1">
            <a:off x="7289962" y="3375610"/>
            <a:ext cx="2876803" cy="48179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2399 w 20524"/>
              <a:gd name="connsiteY0-2" fmla="*/ 0 h 21600"/>
              <a:gd name="connsiteX1-3" fmla="*/ 17049 w 20524"/>
              <a:gd name="connsiteY1-4" fmla="*/ 0 h 21600"/>
              <a:gd name="connsiteX2-5" fmla="*/ 20524 w 20524"/>
              <a:gd name="connsiteY2-6" fmla="*/ 10800 h 21600"/>
              <a:gd name="connsiteX3-7" fmla="*/ 17049 w 20524"/>
              <a:gd name="connsiteY3-8" fmla="*/ 21600 h 21600"/>
              <a:gd name="connsiteX4-9" fmla="*/ 2399 w 20524"/>
              <a:gd name="connsiteY4-10" fmla="*/ 21600 h 21600"/>
              <a:gd name="connsiteX5-11" fmla="*/ 0 w 20524"/>
              <a:gd name="connsiteY5-12" fmla="*/ 10800 h 21600"/>
              <a:gd name="connsiteX6-13" fmla="*/ 2399 w 20524"/>
              <a:gd name="connsiteY6-14" fmla="*/ 0 h 21600"/>
              <a:gd name="connsiteX0-15" fmla="*/ 2399 w 19779"/>
              <a:gd name="connsiteY0-16" fmla="*/ 0 h 21600"/>
              <a:gd name="connsiteX1-17" fmla="*/ 17049 w 19779"/>
              <a:gd name="connsiteY1-18" fmla="*/ 0 h 21600"/>
              <a:gd name="connsiteX2-19" fmla="*/ 19779 w 19779"/>
              <a:gd name="connsiteY2-20" fmla="*/ 10800 h 21600"/>
              <a:gd name="connsiteX3-21" fmla="*/ 17049 w 19779"/>
              <a:gd name="connsiteY3-22" fmla="*/ 21600 h 21600"/>
              <a:gd name="connsiteX4-23" fmla="*/ 2399 w 19779"/>
              <a:gd name="connsiteY4-24" fmla="*/ 21600 h 21600"/>
              <a:gd name="connsiteX5-25" fmla="*/ 0 w 19779"/>
              <a:gd name="connsiteY5-26" fmla="*/ 10800 h 21600"/>
              <a:gd name="connsiteX6-27" fmla="*/ 2399 w 1977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9779" h="21600">
                <a:moveTo>
                  <a:pt x="2399" y="0"/>
                </a:moveTo>
                <a:lnTo>
                  <a:pt x="17049" y="0"/>
                </a:lnTo>
                <a:cubicBezTo>
                  <a:pt x="18968" y="0"/>
                  <a:pt x="19779" y="4835"/>
                  <a:pt x="19779" y="10800"/>
                </a:cubicBezTo>
                <a:cubicBezTo>
                  <a:pt x="19779" y="16765"/>
                  <a:pt x="18968" y="21600"/>
                  <a:pt x="17049" y="21600"/>
                </a:cubicBezTo>
                <a:lnTo>
                  <a:pt x="2399" y="21600"/>
                </a:lnTo>
                <a:cubicBezTo>
                  <a:pt x="480" y="21600"/>
                  <a:pt x="0" y="16765"/>
                  <a:pt x="0" y="10800"/>
                </a:cubicBezTo>
                <a:cubicBezTo>
                  <a:pt x="0" y="4835"/>
                  <a:pt x="480" y="0"/>
                  <a:pt x="23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流程图: 终止 8"/>
          <p:cNvSpPr/>
          <p:nvPr/>
        </p:nvSpPr>
        <p:spPr>
          <a:xfrm rot="16200000" flipH="1">
            <a:off x="7902603" y="4097612"/>
            <a:ext cx="1651485" cy="48183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2399 w 20524"/>
              <a:gd name="connsiteY0-2" fmla="*/ 0 h 21600"/>
              <a:gd name="connsiteX1-3" fmla="*/ 17049 w 20524"/>
              <a:gd name="connsiteY1-4" fmla="*/ 0 h 21600"/>
              <a:gd name="connsiteX2-5" fmla="*/ 20524 w 20524"/>
              <a:gd name="connsiteY2-6" fmla="*/ 10800 h 21600"/>
              <a:gd name="connsiteX3-7" fmla="*/ 17049 w 20524"/>
              <a:gd name="connsiteY3-8" fmla="*/ 21600 h 21600"/>
              <a:gd name="connsiteX4-9" fmla="*/ 2399 w 20524"/>
              <a:gd name="connsiteY4-10" fmla="*/ 21600 h 21600"/>
              <a:gd name="connsiteX5-11" fmla="*/ 0 w 20524"/>
              <a:gd name="connsiteY5-12" fmla="*/ 10800 h 21600"/>
              <a:gd name="connsiteX6-13" fmla="*/ 2399 w 20524"/>
              <a:gd name="connsiteY6-14" fmla="*/ 0 h 21600"/>
              <a:gd name="connsiteX0-15" fmla="*/ 2399 w 19779"/>
              <a:gd name="connsiteY0-16" fmla="*/ 0 h 21600"/>
              <a:gd name="connsiteX1-17" fmla="*/ 17049 w 19779"/>
              <a:gd name="connsiteY1-18" fmla="*/ 0 h 21600"/>
              <a:gd name="connsiteX2-19" fmla="*/ 19779 w 19779"/>
              <a:gd name="connsiteY2-20" fmla="*/ 10800 h 21600"/>
              <a:gd name="connsiteX3-21" fmla="*/ 17049 w 19779"/>
              <a:gd name="connsiteY3-22" fmla="*/ 21600 h 21600"/>
              <a:gd name="connsiteX4-23" fmla="*/ 2399 w 19779"/>
              <a:gd name="connsiteY4-24" fmla="*/ 21600 h 21600"/>
              <a:gd name="connsiteX5-25" fmla="*/ 0 w 19779"/>
              <a:gd name="connsiteY5-26" fmla="*/ 10800 h 21600"/>
              <a:gd name="connsiteX6-27" fmla="*/ 2399 w 1977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9779" h="21600">
                <a:moveTo>
                  <a:pt x="2399" y="0"/>
                </a:moveTo>
                <a:lnTo>
                  <a:pt x="17049" y="0"/>
                </a:lnTo>
                <a:cubicBezTo>
                  <a:pt x="18968" y="0"/>
                  <a:pt x="19779" y="4835"/>
                  <a:pt x="19779" y="10800"/>
                </a:cubicBezTo>
                <a:cubicBezTo>
                  <a:pt x="19779" y="16765"/>
                  <a:pt x="18968" y="21600"/>
                  <a:pt x="17049" y="21600"/>
                </a:cubicBezTo>
                <a:lnTo>
                  <a:pt x="2399" y="21600"/>
                </a:lnTo>
                <a:cubicBezTo>
                  <a:pt x="480" y="21600"/>
                  <a:pt x="0" y="16765"/>
                  <a:pt x="0" y="10800"/>
                </a:cubicBezTo>
                <a:cubicBezTo>
                  <a:pt x="0" y="4835"/>
                  <a:pt x="480" y="0"/>
                  <a:pt x="2399" y="0"/>
                </a:cubicBezTo>
                <a:close/>
              </a:path>
            </a:pathLst>
          </a:cu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 rot="16200000">
            <a:off x="8136141" y="4336036"/>
            <a:ext cx="1156245" cy="1156245"/>
          </a:xfrm>
          <a:prstGeom prst="ellipse">
            <a:avLst/>
          </a:prstGeom>
          <a:solidFill>
            <a:srgbClr val="5D866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186002" y="2292239"/>
            <a:ext cx="3752" cy="13224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991432" y="1649778"/>
            <a:ext cx="130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50%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流程图: 终止 8"/>
          <p:cNvSpPr/>
          <p:nvPr/>
        </p:nvSpPr>
        <p:spPr>
          <a:xfrm rot="16200000" flipH="1">
            <a:off x="3929359" y="3366281"/>
            <a:ext cx="2858144" cy="48179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2399 w 20524"/>
              <a:gd name="connsiteY0-2" fmla="*/ 0 h 21600"/>
              <a:gd name="connsiteX1-3" fmla="*/ 17049 w 20524"/>
              <a:gd name="connsiteY1-4" fmla="*/ 0 h 21600"/>
              <a:gd name="connsiteX2-5" fmla="*/ 20524 w 20524"/>
              <a:gd name="connsiteY2-6" fmla="*/ 10800 h 21600"/>
              <a:gd name="connsiteX3-7" fmla="*/ 17049 w 20524"/>
              <a:gd name="connsiteY3-8" fmla="*/ 21600 h 21600"/>
              <a:gd name="connsiteX4-9" fmla="*/ 2399 w 20524"/>
              <a:gd name="connsiteY4-10" fmla="*/ 21600 h 21600"/>
              <a:gd name="connsiteX5-11" fmla="*/ 0 w 20524"/>
              <a:gd name="connsiteY5-12" fmla="*/ 10800 h 21600"/>
              <a:gd name="connsiteX6-13" fmla="*/ 2399 w 20524"/>
              <a:gd name="connsiteY6-14" fmla="*/ 0 h 21600"/>
              <a:gd name="connsiteX0-15" fmla="*/ 2399 w 19779"/>
              <a:gd name="connsiteY0-16" fmla="*/ 0 h 21600"/>
              <a:gd name="connsiteX1-17" fmla="*/ 17049 w 19779"/>
              <a:gd name="connsiteY1-18" fmla="*/ 0 h 21600"/>
              <a:gd name="connsiteX2-19" fmla="*/ 19779 w 19779"/>
              <a:gd name="connsiteY2-20" fmla="*/ 10800 h 21600"/>
              <a:gd name="connsiteX3-21" fmla="*/ 17049 w 19779"/>
              <a:gd name="connsiteY3-22" fmla="*/ 21600 h 21600"/>
              <a:gd name="connsiteX4-23" fmla="*/ 2399 w 19779"/>
              <a:gd name="connsiteY4-24" fmla="*/ 21600 h 21600"/>
              <a:gd name="connsiteX5-25" fmla="*/ 0 w 19779"/>
              <a:gd name="connsiteY5-26" fmla="*/ 10800 h 21600"/>
              <a:gd name="connsiteX6-27" fmla="*/ 2399 w 1977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9779" h="21600">
                <a:moveTo>
                  <a:pt x="2399" y="0"/>
                </a:moveTo>
                <a:lnTo>
                  <a:pt x="17049" y="0"/>
                </a:lnTo>
                <a:cubicBezTo>
                  <a:pt x="18968" y="0"/>
                  <a:pt x="19779" y="4835"/>
                  <a:pt x="19779" y="10800"/>
                </a:cubicBezTo>
                <a:cubicBezTo>
                  <a:pt x="19779" y="16765"/>
                  <a:pt x="18968" y="21600"/>
                  <a:pt x="17049" y="21600"/>
                </a:cubicBezTo>
                <a:lnTo>
                  <a:pt x="2399" y="21600"/>
                </a:lnTo>
                <a:cubicBezTo>
                  <a:pt x="480" y="21600"/>
                  <a:pt x="0" y="16765"/>
                  <a:pt x="0" y="10800"/>
                </a:cubicBezTo>
                <a:cubicBezTo>
                  <a:pt x="0" y="4835"/>
                  <a:pt x="480" y="0"/>
                  <a:pt x="23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流程图: 终止 8"/>
          <p:cNvSpPr/>
          <p:nvPr/>
        </p:nvSpPr>
        <p:spPr>
          <a:xfrm rot="16200000" flipH="1">
            <a:off x="4407059" y="4038226"/>
            <a:ext cx="1902709" cy="48183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2399 w 20524"/>
              <a:gd name="connsiteY0-2" fmla="*/ 0 h 21600"/>
              <a:gd name="connsiteX1-3" fmla="*/ 17049 w 20524"/>
              <a:gd name="connsiteY1-4" fmla="*/ 0 h 21600"/>
              <a:gd name="connsiteX2-5" fmla="*/ 20524 w 20524"/>
              <a:gd name="connsiteY2-6" fmla="*/ 10800 h 21600"/>
              <a:gd name="connsiteX3-7" fmla="*/ 17049 w 20524"/>
              <a:gd name="connsiteY3-8" fmla="*/ 21600 h 21600"/>
              <a:gd name="connsiteX4-9" fmla="*/ 2399 w 20524"/>
              <a:gd name="connsiteY4-10" fmla="*/ 21600 h 21600"/>
              <a:gd name="connsiteX5-11" fmla="*/ 0 w 20524"/>
              <a:gd name="connsiteY5-12" fmla="*/ 10800 h 21600"/>
              <a:gd name="connsiteX6-13" fmla="*/ 2399 w 20524"/>
              <a:gd name="connsiteY6-14" fmla="*/ 0 h 21600"/>
              <a:gd name="connsiteX0-15" fmla="*/ 2399 w 19779"/>
              <a:gd name="connsiteY0-16" fmla="*/ 0 h 21600"/>
              <a:gd name="connsiteX1-17" fmla="*/ 17049 w 19779"/>
              <a:gd name="connsiteY1-18" fmla="*/ 0 h 21600"/>
              <a:gd name="connsiteX2-19" fmla="*/ 19779 w 19779"/>
              <a:gd name="connsiteY2-20" fmla="*/ 10800 h 21600"/>
              <a:gd name="connsiteX3-21" fmla="*/ 17049 w 19779"/>
              <a:gd name="connsiteY3-22" fmla="*/ 21600 h 21600"/>
              <a:gd name="connsiteX4-23" fmla="*/ 2399 w 19779"/>
              <a:gd name="connsiteY4-24" fmla="*/ 21600 h 21600"/>
              <a:gd name="connsiteX5-25" fmla="*/ 0 w 19779"/>
              <a:gd name="connsiteY5-26" fmla="*/ 10800 h 21600"/>
              <a:gd name="connsiteX6-27" fmla="*/ 2399 w 1977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9779" h="21600">
                <a:moveTo>
                  <a:pt x="2399" y="0"/>
                </a:moveTo>
                <a:lnTo>
                  <a:pt x="17049" y="0"/>
                </a:lnTo>
                <a:cubicBezTo>
                  <a:pt x="18968" y="0"/>
                  <a:pt x="19779" y="4835"/>
                  <a:pt x="19779" y="10800"/>
                </a:cubicBezTo>
                <a:cubicBezTo>
                  <a:pt x="19779" y="16765"/>
                  <a:pt x="18968" y="21600"/>
                  <a:pt x="17049" y="21600"/>
                </a:cubicBezTo>
                <a:lnTo>
                  <a:pt x="2399" y="21600"/>
                </a:lnTo>
                <a:cubicBezTo>
                  <a:pt x="480" y="21600"/>
                  <a:pt x="0" y="16765"/>
                  <a:pt x="0" y="10800"/>
                </a:cubicBezTo>
                <a:cubicBezTo>
                  <a:pt x="0" y="4835"/>
                  <a:pt x="480" y="0"/>
                  <a:pt x="2399" y="0"/>
                </a:cubicBezTo>
                <a:close/>
              </a:path>
            </a:pathLst>
          </a:custGeom>
          <a:solidFill>
            <a:srgbClr val="8C8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16200000">
            <a:off x="4771100" y="4336036"/>
            <a:ext cx="1156245" cy="1156245"/>
          </a:xfrm>
          <a:prstGeom prst="ellipse">
            <a:avLst/>
          </a:prstGeom>
          <a:solidFill>
            <a:srgbClr val="8C8E35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77012" y="2269138"/>
            <a:ext cx="3752" cy="13224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577691" y="2511977"/>
            <a:ext cx="16172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Fusce posuere, magna sed pulvinar ultricies, purus lectus malesuada libero, sit amet commodo magna eros quis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77691" y="2234553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77499" y="2511977"/>
            <a:ext cx="16172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Fusce posuere, magna sed pulvinar ultricies, purus lectus malesuada libero, sit amet commodo magna eros quis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77499" y="2234553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92386" y="2530081"/>
            <a:ext cx="16172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Fusce posuere, magna sed pulvinar ultricies, purus lectus malesuada libero, sit amet commodo magna eros quis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292386" y="2252657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virus_195890"/>
          <p:cNvSpPr>
            <a:spLocks noChangeAspect="1"/>
          </p:cNvSpPr>
          <p:nvPr/>
        </p:nvSpPr>
        <p:spPr bwMode="auto">
          <a:xfrm>
            <a:off x="5044379" y="4611127"/>
            <a:ext cx="609685" cy="607210"/>
          </a:xfrm>
          <a:custGeom>
            <a:avLst/>
            <a:gdLst>
              <a:gd name="connsiteX0" fmla="*/ 0 w 608344"/>
              <a:gd name="connsiteY0" fmla="*/ 537850 h 605875"/>
              <a:gd name="connsiteX1" fmla="*/ 608344 w 608344"/>
              <a:gd name="connsiteY1" fmla="*/ 537850 h 605875"/>
              <a:gd name="connsiteX2" fmla="*/ 608344 w 608344"/>
              <a:gd name="connsiteY2" fmla="*/ 605875 h 605875"/>
              <a:gd name="connsiteX3" fmla="*/ 0 w 608344"/>
              <a:gd name="connsiteY3" fmla="*/ 605875 h 605875"/>
              <a:gd name="connsiteX4" fmla="*/ 25404 w 608344"/>
              <a:gd name="connsiteY4" fmla="*/ 377807 h 605875"/>
              <a:gd name="connsiteX5" fmla="*/ 195114 w 608344"/>
              <a:gd name="connsiteY5" fmla="*/ 377807 h 605875"/>
              <a:gd name="connsiteX6" fmla="*/ 195114 w 608344"/>
              <a:gd name="connsiteY6" fmla="*/ 510258 h 605875"/>
              <a:gd name="connsiteX7" fmla="*/ 25404 w 608344"/>
              <a:gd name="connsiteY7" fmla="*/ 510258 h 605875"/>
              <a:gd name="connsiteX8" fmla="*/ 219317 w 608344"/>
              <a:gd name="connsiteY8" fmla="*/ 262927 h 605875"/>
              <a:gd name="connsiteX9" fmla="*/ 389027 w 608344"/>
              <a:gd name="connsiteY9" fmla="*/ 262927 h 605875"/>
              <a:gd name="connsiteX10" fmla="*/ 389027 w 608344"/>
              <a:gd name="connsiteY10" fmla="*/ 510259 h 605875"/>
              <a:gd name="connsiteX11" fmla="*/ 219317 w 608344"/>
              <a:gd name="connsiteY11" fmla="*/ 510259 h 605875"/>
              <a:gd name="connsiteX12" fmla="*/ 412313 w 608344"/>
              <a:gd name="connsiteY12" fmla="*/ 133369 h 605875"/>
              <a:gd name="connsiteX13" fmla="*/ 582093 w 608344"/>
              <a:gd name="connsiteY13" fmla="*/ 133369 h 605875"/>
              <a:gd name="connsiteX14" fmla="*/ 582093 w 608344"/>
              <a:gd name="connsiteY14" fmla="*/ 510259 h 605875"/>
              <a:gd name="connsiteX15" fmla="*/ 412313 w 608344"/>
              <a:gd name="connsiteY15" fmla="*/ 510259 h 605875"/>
              <a:gd name="connsiteX16" fmla="*/ 463479 w 608344"/>
              <a:gd name="connsiteY16" fmla="*/ 0 h 605875"/>
              <a:gd name="connsiteX17" fmla="*/ 554150 w 608344"/>
              <a:gd name="connsiteY17" fmla="*/ 52977 h 605875"/>
              <a:gd name="connsiteX18" fmla="*/ 462928 w 608344"/>
              <a:gd name="connsiteY18" fmla="*/ 104963 h 605875"/>
              <a:gd name="connsiteX19" fmla="*/ 463038 w 608344"/>
              <a:gd name="connsiteY19" fmla="*/ 73574 h 605875"/>
              <a:gd name="connsiteX20" fmla="*/ 360565 w 608344"/>
              <a:gd name="connsiteY20" fmla="*/ 73023 h 605875"/>
              <a:gd name="connsiteX21" fmla="*/ 359462 w 608344"/>
              <a:gd name="connsiteY21" fmla="*/ 192195 h 605875"/>
              <a:gd name="connsiteX22" fmla="*/ 183305 w 608344"/>
              <a:gd name="connsiteY22" fmla="*/ 192195 h 605875"/>
              <a:gd name="connsiteX23" fmla="*/ 183305 w 608344"/>
              <a:gd name="connsiteY23" fmla="*/ 320508 h 605875"/>
              <a:gd name="connsiteX24" fmla="*/ 51160 w 608344"/>
              <a:gd name="connsiteY24" fmla="*/ 320508 h 605875"/>
              <a:gd name="connsiteX25" fmla="*/ 51160 w 608344"/>
              <a:gd name="connsiteY25" fmla="*/ 278435 h 605875"/>
              <a:gd name="connsiteX26" fmla="*/ 141058 w 608344"/>
              <a:gd name="connsiteY26" fmla="*/ 278435 h 605875"/>
              <a:gd name="connsiteX27" fmla="*/ 141058 w 608344"/>
              <a:gd name="connsiteY27" fmla="*/ 150121 h 605875"/>
              <a:gd name="connsiteX28" fmla="*/ 317656 w 608344"/>
              <a:gd name="connsiteY28" fmla="*/ 150121 h 605875"/>
              <a:gd name="connsiteX29" fmla="*/ 318760 w 608344"/>
              <a:gd name="connsiteY29" fmla="*/ 30729 h 605875"/>
              <a:gd name="connsiteX30" fmla="*/ 463259 w 608344"/>
              <a:gd name="connsiteY30" fmla="*/ 3150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344" h="605875">
                <a:moveTo>
                  <a:pt x="0" y="537850"/>
                </a:moveTo>
                <a:lnTo>
                  <a:pt x="608344" y="537850"/>
                </a:lnTo>
                <a:lnTo>
                  <a:pt x="608344" y="605875"/>
                </a:lnTo>
                <a:lnTo>
                  <a:pt x="0" y="605875"/>
                </a:lnTo>
                <a:close/>
                <a:moveTo>
                  <a:pt x="25404" y="377807"/>
                </a:moveTo>
                <a:lnTo>
                  <a:pt x="195114" y="377807"/>
                </a:lnTo>
                <a:lnTo>
                  <a:pt x="195114" y="510258"/>
                </a:lnTo>
                <a:lnTo>
                  <a:pt x="25404" y="510258"/>
                </a:lnTo>
                <a:close/>
                <a:moveTo>
                  <a:pt x="219317" y="262927"/>
                </a:moveTo>
                <a:lnTo>
                  <a:pt x="389027" y="262927"/>
                </a:lnTo>
                <a:lnTo>
                  <a:pt x="389027" y="510259"/>
                </a:lnTo>
                <a:lnTo>
                  <a:pt x="219317" y="510259"/>
                </a:lnTo>
                <a:close/>
                <a:moveTo>
                  <a:pt x="412313" y="133369"/>
                </a:moveTo>
                <a:lnTo>
                  <a:pt x="582093" y="133369"/>
                </a:lnTo>
                <a:lnTo>
                  <a:pt x="582093" y="510259"/>
                </a:lnTo>
                <a:lnTo>
                  <a:pt x="412313" y="510259"/>
                </a:lnTo>
                <a:close/>
                <a:moveTo>
                  <a:pt x="463479" y="0"/>
                </a:moveTo>
                <a:lnTo>
                  <a:pt x="554150" y="52977"/>
                </a:lnTo>
                <a:lnTo>
                  <a:pt x="462928" y="104963"/>
                </a:lnTo>
                <a:lnTo>
                  <a:pt x="463038" y="73574"/>
                </a:lnTo>
                <a:lnTo>
                  <a:pt x="360565" y="73023"/>
                </a:lnTo>
                <a:lnTo>
                  <a:pt x="359462" y="192195"/>
                </a:lnTo>
                <a:lnTo>
                  <a:pt x="183305" y="192195"/>
                </a:lnTo>
                <a:lnTo>
                  <a:pt x="183305" y="320508"/>
                </a:lnTo>
                <a:lnTo>
                  <a:pt x="51160" y="320508"/>
                </a:lnTo>
                <a:lnTo>
                  <a:pt x="51160" y="278435"/>
                </a:lnTo>
                <a:lnTo>
                  <a:pt x="141058" y="278435"/>
                </a:lnTo>
                <a:lnTo>
                  <a:pt x="141058" y="150121"/>
                </a:lnTo>
                <a:lnTo>
                  <a:pt x="317656" y="150121"/>
                </a:lnTo>
                <a:lnTo>
                  <a:pt x="318760" y="30729"/>
                </a:lnTo>
                <a:lnTo>
                  <a:pt x="463259" y="31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virus_195890"/>
          <p:cNvSpPr>
            <a:spLocks noChangeAspect="1"/>
          </p:cNvSpPr>
          <p:nvPr/>
        </p:nvSpPr>
        <p:spPr bwMode="auto">
          <a:xfrm>
            <a:off x="1655722" y="4642409"/>
            <a:ext cx="609685" cy="544646"/>
          </a:xfrm>
          <a:custGeom>
            <a:avLst/>
            <a:gdLst>
              <a:gd name="connsiteX0" fmla="*/ 258313 w 578320"/>
              <a:gd name="connsiteY0" fmla="*/ 425492 h 516627"/>
              <a:gd name="connsiteX1" fmla="*/ 319119 w 578320"/>
              <a:gd name="connsiteY1" fmla="*/ 425492 h 516627"/>
              <a:gd name="connsiteX2" fmla="*/ 319119 w 578320"/>
              <a:gd name="connsiteY2" fmla="*/ 486249 h 516627"/>
              <a:gd name="connsiteX3" fmla="*/ 288716 w 578320"/>
              <a:gd name="connsiteY3" fmla="*/ 516627 h 516627"/>
              <a:gd name="connsiteX4" fmla="*/ 258313 w 578320"/>
              <a:gd name="connsiteY4" fmla="*/ 486249 h 516627"/>
              <a:gd name="connsiteX5" fmla="*/ 213031 w 578320"/>
              <a:gd name="connsiteY5" fmla="*/ 273552 h 516627"/>
              <a:gd name="connsiteX6" fmla="*/ 365288 w 578320"/>
              <a:gd name="connsiteY6" fmla="*/ 273552 h 516627"/>
              <a:gd name="connsiteX7" fmla="*/ 388357 w 578320"/>
              <a:gd name="connsiteY7" fmla="*/ 296585 h 516627"/>
              <a:gd name="connsiteX8" fmla="*/ 388357 w 578320"/>
              <a:gd name="connsiteY8" fmla="*/ 372131 h 516627"/>
              <a:gd name="connsiteX9" fmla="*/ 365288 w 578320"/>
              <a:gd name="connsiteY9" fmla="*/ 395164 h 516627"/>
              <a:gd name="connsiteX10" fmla="*/ 213031 w 578320"/>
              <a:gd name="connsiteY10" fmla="*/ 395164 h 516627"/>
              <a:gd name="connsiteX11" fmla="*/ 189962 w 578320"/>
              <a:gd name="connsiteY11" fmla="*/ 372131 h 516627"/>
              <a:gd name="connsiteX12" fmla="*/ 189962 w 578320"/>
              <a:gd name="connsiteY12" fmla="*/ 296585 h 516627"/>
              <a:gd name="connsiteX13" fmla="*/ 213031 w 578320"/>
              <a:gd name="connsiteY13" fmla="*/ 273552 h 516627"/>
              <a:gd name="connsiteX14" fmla="*/ 449200 w 578320"/>
              <a:gd name="connsiteY14" fmla="*/ 257870 h 516627"/>
              <a:gd name="connsiteX15" fmla="*/ 509230 w 578320"/>
              <a:gd name="connsiteY15" fmla="*/ 257870 h 516627"/>
              <a:gd name="connsiteX16" fmla="*/ 509230 w 578320"/>
              <a:gd name="connsiteY16" fmla="*/ 486239 h 516627"/>
              <a:gd name="connsiteX17" fmla="*/ 478753 w 578320"/>
              <a:gd name="connsiteY17" fmla="*/ 516627 h 516627"/>
              <a:gd name="connsiteX18" fmla="*/ 448276 w 578320"/>
              <a:gd name="connsiteY18" fmla="*/ 486239 h 516627"/>
              <a:gd name="connsiteX19" fmla="*/ 449200 w 578320"/>
              <a:gd name="connsiteY19" fmla="*/ 486239 h 516627"/>
              <a:gd name="connsiteX20" fmla="*/ 68203 w 578320"/>
              <a:gd name="connsiteY20" fmla="*/ 257870 h 516627"/>
              <a:gd name="connsiteX21" fmla="*/ 129157 w 578320"/>
              <a:gd name="connsiteY21" fmla="*/ 257870 h 516627"/>
              <a:gd name="connsiteX22" fmla="*/ 129157 w 578320"/>
              <a:gd name="connsiteY22" fmla="*/ 486239 h 516627"/>
              <a:gd name="connsiteX23" fmla="*/ 98680 w 578320"/>
              <a:gd name="connsiteY23" fmla="*/ 516627 h 516627"/>
              <a:gd name="connsiteX24" fmla="*/ 68203 w 578320"/>
              <a:gd name="connsiteY24" fmla="*/ 486239 h 516627"/>
              <a:gd name="connsiteX25" fmla="*/ 403125 w 578320"/>
              <a:gd name="connsiteY25" fmla="*/ 121612 h 516627"/>
              <a:gd name="connsiteX26" fmla="*/ 555268 w 578320"/>
              <a:gd name="connsiteY26" fmla="*/ 121612 h 516627"/>
              <a:gd name="connsiteX27" fmla="*/ 578320 w 578320"/>
              <a:gd name="connsiteY27" fmla="*/ 144645 h 516627"/>
              <a:gd name="connsiteX28" fmla="*/ 578320 w 578320"/>
              <a:gd name="connsiteY28" fmla="*/ 220191 h 516627"/>
              <a:gd name="connsiteX29" fmla="*/ 555268 w 578320"/>
              <a:gd name="connsiteY29" fmla="*/ 243224 h 516627"/>
              <a:gd name="connsiteX30" fmla="*/ 403125 w 578320"/>
              <a:gd name="connsiteY30" fmla="*/ 243224 h 516627"/>
              <a:gd name="connsiteX31" fmla="*/ 380073 w 578320"/>
              <a:gd name="connsiteY31" fmla="*/ 220191 h 516627"/>
              <a:gd name="connsiteX32" fmla="*/ 380073 w 578320"/>
              <a:gd name="connsiteY32" fmla="*/ 144645 h 516627"/>
              <a:gd name="connsiteX33" fmla="*/ 403125 w 578320"/>
              <a:gd name="connsiteY33" fmla="*/ 121612 h 516627"/>
              <a:gd name="connsiteX34" fmla="*/ 23056 w 578320"/>
              <a:gd name="connsiteY34" fmla="*/ 121612 h 516627"/>
              <a:gd name="connsiteX35" fmla="*/ 175226 w 578320"/>
              <a:gd name="connsiteY35" fmla="*/ 121612 h 516627"/>
              <a:gd name="connsiteX36" fmla="*/ 197360 w 578320"/>
              <a:gd name="connsiteY36" fmla="*/ 144645 h 516627"/>
              <a:gd name="connsiteX37" fmla="*/ 197360 w 578320"/>
              <a:gd name="connsiteY37" fmla="*/ 220191 h 516627"/>
              <a:gd name="connsiteX38" fmla="*/ 175226 w 578320"/>
              <a:gd name="connsiteY38" fmla="*/ 243224 h 516627"/>
              <a:gd name="connsiteX39" fmla="*/ 23056 w 578320"/>
              <a:gd name="connsiteY39" fmla="*/ 243224 h 516627"/>
              <a:gd name="connsiteX40" fmla="*/ 0 w 578320"/>
              <a:gd name="connsiteY40" fmla="*/ 220191 h 516627"/>
              <a:gd name="connsiteX41" fmla="*/ 0 w 578320"/>
              <a:gd name="connsiteY41" fmla="*/ 144645 h 516627"/>
              <a:gd name="connsiteX42" fmla="*/ 23056 w 578320"/>
              <a:gd name="connsiteY42" fmla="*/ 121612 h 516627"/>
              <a:gd name="connsiteX43" fmla="*/ 478753 w 578320"/>
              <a:gd name="connsiteY43" fmla="*/ 0 h 516627"/>
              <a:gd name="connsiteX44" fmla="*/ 509230 w 578320"/>
              <a:gd name="connsiteY44" fmla="*/ 30428 h 516627"/>
              <a:gd name="connsiteX45" fmla="*/ 509230 w 578320"/>
              <a:gd name="connsiteY45" fmla="*/ 91283 h 516627"/>
              <a:gd name="connsiteX46" fmla="*/ 448276 w 578320"/>
              <a:gd name="connsiteY46" fmla="*/ 91283 h 516627"/>
              <a:gd name="connsiteX47" fmla="*/ 448276 w 578320"/>
              <a:gd name="connsiteY47" fmla="*/ 30428 h 516627"/>
              <a:gd name="connsiteX48" fmla="*/ 478753 w 578320"/>
              <a:gd name="connsiteY48" fmla="*/ 0 h 516627"/>
              <a:gd name="connsiteX49" fmla="*/ 288716 w 578320"/>
              <a:gd name="connsiteY49" fmla="*/ 0 h 516627"/>
              <a:gd name="connsiteX50" fmla="*/ 319119 w 578320"/>
              <a:gd name="connsiteY50" fmla="*/ 30392 h 516627"/>
              <a:gd name="connsiteX51" fmla="*/ 319119 w 578320"/>
              <a:gd name="connsiteY51" fmla="*/ 257870 h 516627"/>
              <a:gd name="connsiteX52" fmla="*/ 258313 w 578320"/>
              <a:gd name="connsiteY52" fmla="*/ 257870 h 516627"/>
              <a:gd name="connsiteX53" fmla="*/ 258313 w 578320"/>
              <a:gd name="connsiteY53" fmla="*/ 30392 h 516627"/>
              <a:gd name="connsiteX54" fmla="*/ 288716 w 578320"/>
              <a:gd name="connsiteY54" fmla="*/ 0 h 516627"/>
              <a:gd name="connsiteX55" fmla="*/ 98680 w 578320"/>
              <a:gd name="connsiteY55" fmla="*/ 0 h 516627"/>
              <a:gd name="connsiteX56" fmla="*/ 129157 w 578320"/>
              <a:gd name="connsiteY56" fmla="*/ 30428 h 516627"/>
              <a:gd name="connsiteX57" fmla="*/ 129157 w 578320"/>
              <a:gd name="connsiteY57" fmla="*/ 91283 h 516627"/>
              <a:gd name="connsiteX58" fmla="*/ 68203 w 578320"/>
              <a:gd name="connsiteY58" fmla="*/ 91283 h 516627"/>
              <a:gd name="connsiteX59" fmla="*/ 68203 w 578320"/>
              <a:gd name="connsiteY59" fmla="*/ 30428 h 516627"/>
              <a:gd name="connsiteX60" fmla="*/ 98680 w 578320"/>
              <a:gd name="connsiteY60" fmla="*/ 0 h 5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8320" h="516627">
                <a:moveTo>
                  <a:pt x="258313" y="425492"/>
                </a:moveTo>
                <a:lnTo>
                  <a:pt x="319119" y="425492"/>
                </a:lnTo>
                <a:lnTo>
                  <a:pt x="319119" y="486249"/>
                </a:lnTo>
                <a:cubicBezTo>
                  <a:pt x="319119" y="502819"/>
                  <a:pt x="306221" y="516627"/>
                  <a:pt x="288716" y="516627"/>
                </a:cubicBezTo>
                <a:cubicBezTo>
                  <a:pt x="272133" y="516627"/>
                  <a:pt x="258313" y="502819"/>
                  <a:pt x="258313" y="486249"/>
                </a:cubicBezTo>
                <a:close/>
                <a:moveTo>
                  <a:pt x="213031" y="273552"/>
                </a:moveTo>
                <a:lnTo>
                  <a:pt x="365288" y="273552"/>
                </a:lnTo>
                <a:cubicBezTo>
                  <a:pt x="377284" y="273552"/>
                  <a:pt x="388357" y="283686"/>
                  <a:pt x="388357" y="296585"/>
                </a:cubicBezTo>
                <a:lnTo>
                  <a:pt x="388357" y="372131"/>
                </a:lnTo>
                <a:cubicBezTo>
                  <a:pt x="388357" y="385030"/>
                  <a:pt x="377284" y="395164"/>
                  <a:pt x="365288" y="395164"/>
                </a:cubicBezTo>
                <a:lnTo>
                  <a:pt x="213031" y="395164"/>
                </a:lnTo>
                <a:cubicBezTo>
                  <a:pt x="200113" y="395164"/>
                  <a:pt x="189962" y="385030"/>
                  <a:pt x="189962" y="372131"/>
                </a:cubicBezTo>
                <a:lnTo>
                  <a:pt x="189962" y="296585"/>
                </a:lnTo>
                <a:cubicBezTo>
                  <a:pt x="189962" y="283686"/>
                  <a:pt x="200113" y="273552"/>
                  <a:pt x="213031" y="273552"/>
                </a:cubicBezTo>
                <a:close/>
                <a:moveTo>
                  <a:pt x="449200" y="257870"/>
                </a:moveTo>
                <a:lnTo>
                  <a:pt x="509230" y="257870"/>
                </a:lnTo>
                <a:lnTo>
                  <a:pt x="509230" y="486239"/>
                </a:lnTo>
                <a:cubicBezTo>
                  <a:pt x="509230" y="502814"/>
                  <a:pt x="496301" y="516627"/>
                  <a:pt x="478753" y="516627"/>
                </a:cubicBezTo>
                <a:cubicBezTo>
                  <a:pt x="462129" y="516627"/>
                  <a:pt x="448276" y="502814"/>
                  <a:pt x="448276" y="486239"/>
                </a:cubicBezTo>
                <a:lnTo>
                  <a:pt x="449200" y="486239"/>
                </a:lnTo>
                <a:close/>
                <a:moveTo>
                  <a:pt x="68203" y="257870"/>
                </a:moveTo>
                <a:lnTo>
                  <a:pt x="129157" y="257870"/>
                </a:lnTo>
                <a:lnTo>
                  <a:pt x="129157" y="486239"/>
                </a:lnTo>
                <a:cubicBezTo>
                  <a:pt x="129157" y="502814"/>
                  <a:pt x="115304" y="516627"/>
                  <a:pt x="98680" y="516627"/>
                </a:cubicBezTo>
                <a:cubicBezTo>
                  <a:pt x="82056" y="516627"/>
                  <a:pt x="68203" y="502814"/>
                  <a:pt x="68203" y="486239"/>
                </a:cubicBezTo>
                <a:close/>
                <a:moveTo>
                  <a:pt x="403125" y="121612"/>
                </a:moveTo>
                <a:lnTo>
                  <a:pt x="555268" y="121612"/>
                </a:lnTo>
                <a:cubicBezTo>
                  <a:pt x="568177" y="121612"/>
                  <a:pt x="578320" y="131746"/>
                  <a:pt x="578320" y="144645"/>
                </a:cubicBezTo>
                <a:lnTo>
                  <a:pt x="578320" y="220191"/>
                </a:lnTo>
                <a:cubicBezTo>
                  <a:pt x="578320" y="233090"/>
                  <a:pt x="568177" y="243224"/>
                  <a:pt x="555268" y="243224"/>
                </a:cubicBezTo>
                <a:lnTo>
                  <a:pt x="403125" y="243224"/>
                </a:lnTo>
                <a:cubicBezTo>
                  <a:pt x="390216" y="243224"/>
                  <a:pt x="380073" y="233090"/>
                  <a:pt x="380073" y="220191"/>
                </a:cubicBezTo>
                <a:lnTo>
                  <a:pt x="380073" y="144645"/>
                </a:lnTo>
                <a:cubicBezTo>
                  <a:pt x="380073" y="131746"/>
                  <a:pt x="390216" y="121612"/>
                  <a:pt x="403125" y="121612"/>
                </a:cubicBezTo>
                <a:close/>
                <a:moveTo>
                  <a:pt x="23056" y="121612"/>
                </a:moveTo>
                <a:lnTo>
                  <a:pt x="175226" y="121612"/>
                </a:lnTo>
                <a:cubicBezTo>
                  <a:pt x="187215" y="121612"/>
                  <a:pt x="197360" y="131746"/>
                  <a:pt x="197360" y="144645"/>
                </a:cubicBezTo>
                <a:lnTo>
                  <a:pt x="197360" y="220191"/>
                </a:lnTo>
                <a:cubicBezTo>
                  <a:pt x="197360" y="233090"/>
                  <a:pt x="187215" y="243224"/>
                  <a:pt x="175226" y="243224"/>
                </a:cubicBezTo>
                <a:lnTo>
                  <a:pt x="23056" y="243224"/>
                </a:lnTo>
                <a:cubicBezTo>
                  <a:pt x="10144" y="243224"/>
                  <a:pt x="0" y="233090"/>
                  <a:pt x="0" y="220191"/>
                </a:cubicBezTo>
                <a:lnTo>
                  <a:pt x="0" y="144645"/>
                </a:lnTo>
                <a:cubicBezTo>
                  <a:pt x="0" y="131746"/>
                  <a:pt x="10144" y="121612"/>
                  <a:pt x="23056" y="121612"/>
                </a:cubicBezTo>
                <a:close/>
                <a:moveTo>
                  <a:pt x="478753" y="0"/>
                </a:moveTo>
                <a:cubicBezTo>
                  <a:pt x="496301" y="0"/>
                  <a:pt x="509230" y="13831"/>
                  <a:pt x="509230" y="30428"/>
                </a:cubicBezTo>
                <a:lnTo>
                  <a:pt x="509230" y="91283"/>
                </a:lnTo>
                <a:lnTo>
                  <a:pt x="448276" y="91283"/>
                </a:lnTo>
                <a:lnTo>
                  <a:pt x="448276" y="30428"/>
                </a:lnTo>
                <a:cubicBezTo>
                  <a:pt x="448276" y="13831"/>
                  <a:pt x="462129" y="0"/>
                  <a:pt x="478753" y="0"/>
                </a:cubicBezTo>
                <a:close/>
                <a:moveTo>
                  <a:pt x="288716" y="0"/>
                </a:moveTo>
                <a:cubicBezTo>
                  <a:pt x="306221" y="0"/>
                  <a:pt x="319119" y="13814"/>
                  <a:pt x="319119" y="30392"/>
                </a:cubicBezTo>
                <a:lnTo>
                  <a:pt x="319119" y="257870"/>
                </a:lnTo>
                <a:lnTo>
                  <a:pt x="258313" y="257870"/>
                </a:lnTo>
                <a:lnTo>
                  <a:pt x="258313" y="30392"/>
                </a:lnTo>
                <a:cubicBezTo>
                  <a:pt x="258313" y="13814"/>
                  <a:pt x="272133" y="0"/>
                  <a:pt x="288716" y="0"/>
                </a:cubicBezTo>
                <a:close/>
                <a:moveTo>
                  <a:pt x="98680" y="0"/>
                </a:moveTo>
                <a:cubicBezTo>
                  <a:pt x="115304" y="0"/>
                  <a:pt x="129157" y="13831"/>
                  <a:pt x="129157" y="30428"/>
                </a:cubicBezTo>
                <a:lnTo>
                  <a:pt x="129157" y="91283"/>
                </a:lnTo>
                <a:lnTo>
                  <a:pt x="68203" y="91283"/>
                </a:lnTo>
                <a:lnTo>
                  <a:pt x="68203" y="30428"/>
                </a:lnTo>
                <a:cubicBezTo>
                  <a:pt x="68203" y="13831"/>
                  <a:pt x="82056" y="0"/>
                  <a:pt x="9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virus_195890"/>
          <p:cNvSpPr>
            <a:spLocks noChangeAspect="1"/>
          </p:cNvSpPr>
          <p:nvPr/>
        </p:nvSpPr>
        <p:spPr bwMode="auto">
          <a:xfrm>
            <a:off x="8423502" y="4610350"/>
            <a:ext cx="609685" cy="608764"/>
          </a:xfrm>
          <a:custGeom>
            <a:avLst/>
            <a:gdLst>
              <a:gd name="connsiteX0" fmla="*/ 347041 w 607639"/>
              <a:gd name="connsiteY0" fmla="*/ 313875 h 606722"/>
              <a:gd name="connsiteX1" fmla="*/ 379713 w 607639"/>
              <a:gd name="connsiteY1" fmla="*/ 346512 h 606722"/>
              <a:gd name="connsiteX2" fmla="*/ 347041 w 607639"/>
              <a:gd name="connsiteY2" fmla="*/ 379149 h 606722"/>
              <a:gd name="connsiteX3" fmla="*/ 314369 w 607639"/>
              <a:gd name="connsiteY3" fmla="*/ 346512 h 606722"/>
              <a:gd name="connsiteX4" fmla="*/ 347041 w 607639"/>
              <a:gd name="connsiteY4" fmla="*/ 313875 h 606722"/>
              <a:gd name="connsiteX5" fmla="*/ 260563 w 607639"/>
              <a:gd name="connsiteY5" fmla="*/ 213037 h 606722"/>
              <a:gd name="connsiteX6" fmla="*/ 313452 w 607639"/>
              <a:gd name="connsiteY6" fmla="*/ 265856 h 606722"/>
              <a:gd name="connsiteX7" fmla="*/ 260563 w 607639"/>
              <a:gd name="connsiteY7" fmla="*/ 318675 h 606722"/>
              <a:gd name="connsiteX8" fmla="*/ 207674 w 607639"/>
              <a:gd name="connsiteY8" fmla="*/ 265856 h 606722"/>
              <a:gd name="connsiteX9" fmla="*/ 260563 w 607639"/>
              <a:gd name="connsiteY9" fmla="*/ 213037 h 606722"/>
              <a:gd name="connsiteX10" fmla="*/ 303775 w 607639"/>
              <a:gd name="connsiteY10" fmla="*/ 152236 h 606722"/>
              <a:gd name="connsiteX11" fmla="*/ 152466 w 607639"/>
              <a:gd name="connsiteY11" fmla="*/ 303317 h 606722"/>
              <a:gd name="connsiteX12" fmla="*/ 303775 w 607639"/>
              <a:gd name="connsiteY12" fmla="*/ 454486 h 606722"/>
              <a:gd name="connsiteX13" fmla="*/ 455173 w 607639"/>
              <a:gd name="connsiteY13" fmla="*/ 303317 h 606722"/>
              <a:gd name="connsiteX14" fmla="*/ 303775 w 607639"/>
              <a:gd name="connsiteY14" fmla="*/ 152236 h 606722"/>
              <a:gd name="connsiteX15" fmla="*/ 270042 w 607639"/>
              <a:gd name="connsiteY15" fmla="*/ 0 h 606722"/>
              <a:gd name="connsiteX16" fmla="*/ 337597 w 607639"/>
              <a:gd name="connsiteY16" fmla="*/ 0 h 606722"/>
              <a:gd name="connsiteX17" fmla="*/ 361628 w 607639"/>
              <a:gd name="connsiteY17" fmla="*/ 23995 h 606722"/>
              <a:gd name="connsiteX18" fmla="*/ 337597 w 607639"/>
              <a:gd name="connsiteY18" fmla="*/ 47901 h 606722"/>
              <a:gd name="connsiteX19" fmla="*/ 327806 w 607639"/>
              <a:gd name="connsiteY19" fmla="*/ 47901 h 606722"/>
              <a:gd name="connsiteX20" fmla="*/ 327806 w 607639"/>
              <a:gd name="connsiteY20" fmla="*/ 105756 h 606722"/>
              <a:gd name="connsiteX21" fmla="*/ 426691 w 607639"/>
              <a:gd name="connsiteY21" fmla="*/ 146726 h 606722"/>
              <a:gd name="connsiteX22" fmla="*/ 467723 w 607639"/>
              <a:gd name="connsiteY22" fmla="*/ 105756 h 606722"/>
              <a:gd name="connsiteX23" fmla="*/ 460780 w 607639"/>
              <a:gd name="connsiteY23" fmla="*/ 98913 h 606722"/>
              <a:gd name="connsiteX24" fmla="*/ 460780 w 607639"/>
              <a:gd name="connsiteY24" fmla="*/ 64965 h 606722"/>
              <a:gd name="connsiteX25" fmla="*/ 494691 w 607639"/>
              <a:gd name="connsiteY25" fmla="*/ 64965 h 606722"/>
              <a:gd name="connsiteX26" fmla="*/ 530382 w 607639"/>
              <a:gd name="connsiteY26" fmla="*/ 100602 h 606722"/>
              <a:gd name="connsiteX27" fmla="*/ 531094 w 607639"/>
              <a:gd name="connsiteY27" fmla="*/ 101313 h 606722"/>
              <a:gd name="connsiteX28" fmla="*/ 537414 w 607639"/>
              <a:gd name="connsiteY28" fmla="*/ 107534 h 606722"/>
              <a:gd name="connsiteX29" fmla="*/ 537770 w 607639"/>
              <a:gd name="connsiteY29" fmla="*/ 107978 h 606722"/>
              <a:gd name="connsiteX30" fmla="*/ 537948 w 607639"/>
              <a:gd name="connsiteY30" fmla="*/ 108156 h 606722"/>
              <a:gd name="connsiteX31" fmla="*/ 538482 w 607639"/>
              <a:gd name="connsiteY31" fmla="*/ 108689 h 606722"/>
              <a:gd name="connsiteX32" fmla="*/ 538215 w 607639"/>
              <a:gd name="connsiteY32" fmla="*/ 108423 h 606722"/>
              <a:gd name="connsiteX33" fmla="*/ 538749 w 607639"/>
              <a:gd name="connsiteY33" fmla="*/ 108867 h 606722"/>
              <a:gd name="connsiteX34" fmla="*/ 539105 w 607639"/>
              <a:gd name="connsiteY34" fmla="*/ 109311 h 606722"/>
              <a:gd name="connsiteX35" fmla="*/ 542487 w 607639"/>
              <a:gd name="connsiteY35" fmla="*/ 112688 h 606722"/>
              <a:gd name="connsiteX36" fmla="*/ 542487 w 607639"/>
              <a:gd name="connsiteY36" fmla="*/ 146637 h 606722"/>
              <a:gd name="connsiteX37" fmla="*/ 508576 w 607639"/>
              <a:gd name="connsiteY37" fmla="*/ 146637 h 606722"/>
              <a:gd name="connsiteX38" fmla="*/ 501634 w 607639"/>
              <a:gd name="connsiteY38" fmla="*/ 139705 h 606722"/>
              <a:gd name="connsiteX39" fmla="*/ 460691 w 607639"/>
              <a:gd name="connsiteY39" fmla="*/ 180675 h 606722"/>
              <a:gd name="connsiteX40" fmla="*/ 501723 w 607639"/>
              <a:gd name="connsiteY40" fmla="*/ 279410 h 606722"/>
              <a:gd name="connsiteX41" fmla="*/ 559576 w 607639"/>
              <a:gd name="connsiteY41" fmla="*/ 279410 h 606722"/>
              <a:gd name="connsiteX42" fmla="*/ 559576 w 607639"/>
              <a:gd name="connsiteY42" fmla="*/ 269634 h 606722"/>
              <a:gd name="connsiteX43" fmla="*/ 583608 w 607639"/>
              <a:gd name="connsiteY43" fmla="*/ 245639 h 606722"/>
              <a:gd name="connsiteX44" fmla="*/ 607639 w 607639"/>
              <a:gd name="connsiteY44" fmla="*/ 269634 h 606722"/>
              <a:gd name="connsiteX45" fmla="*/ 607639 w 607639"/>
              <a:gd name="connsiteY45" fmla="*/ 337088 h 606722"/>
              <a:gd name="connsiteX46" fmla="*/ 583608 w 607639"/>
              <a:gd name="connsiteY46" fmla="*/ 361083 h 606722"/>
              <a:gd name="connsiteX47" fmla="*/ 559576 w 607639"/>
              <a:gd name="connsiteY47" fmla="*/ 337088 h 606722"/>
              <a:gd name="connsiteX48" fmla="*/ 559576 w 607639"/>
              <a:gd name="connsiteY48" fmla="*/ 327312 h 606722"/>
              <a:gd name="connsiteX49" fmla="*/ 501723 w 607639"/>
              <a:gd name="connsiteY49" fmla="*/ 327312 h 606722"/>
              <a:gd name="connsiteX50" fmla="*/ 460691 w 607639"/>
              <a:gd name="connsiteY50" fmla="*/ 426047 h 606722"/>
              <a:gd name="connsiteX51" fmla="*/ 501634 w 607639"/>
              <a:gd name="connsiteY51" fmla="*/ 467017 h 606722"/>
              <a:gd name="connsiteX52" fmla="*/ 508576 w 607639"/>
              <a:gd name="connsiteY52" fmla="*/ 460085 h 606722"/>
              <a:gd name="connsiteX53" fmla="*/ 542487 w 607639"/>
              <a:gd name="connsiteY53" fmla="*/ 460085 h 606722"/>
              <a:gd name="connsiteX54" fmla="*/ 542487 w 607639"/>
              <a:gd name="connsiteY54" fmla="*/ 493945 h 606722"/>
              <a:gd name="connsiteX55" fmla="*/ 518990 w 607639"/>
              <a:gd name="connsiteY55" fmla="*/ 517496 h 606722"/>
              <a:gd name="connsiteX56" fmla="*/ 494691 w 607639"/>
              <a:gd name="connsiteY56" fmla="*/ 541668 h 606722"/>
              <a:gd name="connsiteX57" fmla="*/ 460780 w 607639"/>
              <a:gd name="connsiteY57" fmla="*/ 541668 h 606722"/>
              <a:gd name="connsiteX58" fmla="*/ 460780 w 607639"/>
              <a:gd name="connsiteY58" fmla="*/ 507809 h 606722"/>
              <a:gd name="connsiteX59" fmla="*/ 467723 w 607639"/>
              <a:gd name="connsiteY59" fmla="*/ 500877 h 606722"/>
              <a:gd name="connsiteX60" fmla="*/ 426691 w 607639"/>
              <a:gd name="connsiteY60" fmla="*/ 459996 h 606722"/>
              <a:gd name="connsiteX61" fmla="*/ 327806 w 607639"/>
              <a:gd name="connsiteY61" fmla="*/ 500966 h 606722"/>
              <a:gd name="connsiteX62" fmla="*/ 327806 w 607639"/>
              <a:gd name="connsiteY62" fmla="*/ 558732 h 606722"/>
              <a:gd name="connsiteX63" fmla="*/ 337597 w 607639"/>
              <a:gd name="connsiteY63" fmla="*/ 558732 h 606722"/>
              <a:gd name="connsiteX64" fmla="*/ 361628 w 607639"/>
              <a:gd name="connsiteY64" fmla="*/ 582727 h 606722"/>
              <a:gd name="connsiteX65" fmla="*/ 337597 w 607639"/>
              <a:gd name="connsiteY65" fmla="*/ 606722 h 606722"/>
              <a:gd name="connsiteX66" fmla="*/ 270042 w 607639"/>
              <a:gd name="connsiteY66" fmla="*/ 606722 h 606722"/>
              <a:gd name="connsiteX67" fmla="*/ 246011 w 607639"/>
              <a:gd name="connsiteY67" fmla="*/ 582727 h 606722"/>
              <a:gd name="connsiteX68" fmla="*/ 270042 w 607639"/>
              <a:gd name="connsiteY68" fmla="*/ 558732 h 606722"/>
              <a:gd name="connsiteX69" fmla="*/ 279833 w 607639"/>
              <a:gd name="connsiteY69" fmla="*/ 558732 h 606722"/>
              <a:gd name="connsiteX70" fmla="*/ 279833 w 607639"/>
              <a:gd name="connsiteY70" fmla="*/ 500966 h 606722"/>
              <a:gd name="connsiteX71" fmla="*/ 180948 w 607639"/>
              <a:gd name="connsiteY71" fmla="*/ 459996 h 606722"/>
              <a:gd name="connsiteX72" fmla="*/ 139916 w 607639"/>
              <a:gd name="connsiteY72" fmla="*/ 500877 h 606722"/>
              <a:gd name="connsiteX73" fmla="*/ 146859 w 607639"/>
              <a:gd name="connsiteY73" fmla="*/ 507809 h 606722"/>
              <a:gd name="connsiteX74" fmla="*/ 146859 w 607639"/>
              <a:gd name="connsiteY74" fmla="*/ 541668 h 606722"/>
              <a:gd name="connsiteX75" fmla="*/ 112859 w 607639"/>
              <a:gd name="connsiteY75" fmla="*/ 541668 h 606722"/>
              <a:gd name="connsiteX76" fmla="*/ 77257 w 607639"/>
              <a:gd name="connsiteY76" fmla="*/ 506120 h 606722"/>
              <a:gd name="connsiteX77" fmla="*/ 68534 w 607639"/>
              <a:gd name="connsiteY77" fmla="*/ 497411 h 606722"/>
              <a:gd name="connsiteX78" fmla="*/ 65063 w 607639"/>
              <a:gd name="connsiteY78" fmla="*/ 493945 h 606722"/>
              <a:gd name="connsiteX79" fmla="*/ 65063 w 607639"/>
              <a:gd name="connsiteY79" fmla="*/ 460085 h 606722"/>
              <a:gd name="connsiteX80" fmla="*/ 99063 w 607639"/>
              <a:gd name="connsiteY80" fmla="*/ 460085 h 606722"/>
              <a:gd name="connsiteX81" fmla="*/ 105916 w 607639"/>
              <a:gd name="connsiteY81" fmla="*/ 467017 h 606722"/>
              <a:gd name="connsiteX82" fmla="*/ 146948 w 607639"/>
              <a:gd name="connsiteY82" fmla="*/ 426047 h 606722"/>
              <a:gd name="connsiteX83" fmla="*/ 105916 w 607639"/>
              <a:gd name="connsiteY83" fmla="*/ 327312 h 606722"/>
              <a:gd name="connsiteX84" fmla="*/ 47974 w 607639"/>
              <a:gd name="connsiteY84" fmla="*/ 327312 h 606722"/>
              <a:gd name="connsiteX85" fmla="*/ 47974 w 607639"/>
              <a:gd name="connsiteY85" fmla="*/ 337088 h 606722"/>
              <a:gd name="connsiteX86" fmla="*/ 24031 w 607639"/>
              <a:gd name="connsiteY86" fmla="*/ 361083 h 606722"/>
              <a:gd name="connsiteX87" fmla="*/ 0 w 607639"/>
              <a:gd name="connsiteY87" fmla="*/ 337088 h 606722"/>
              <a:gd name="connsiteX88" fmla="*/ 0 w 607639"/>
              <a:gd name="connsiteY88" fmla="*/ 269634 h 606722"/>
              <a:gd name="connsiteX89" fmla="*/ 24031 w 607639"/>
              <a:gd name="connsiteY89" fmla="*/ 245639 h 606722"/>
              <a:gd name="connsiteX90" fmla="*/ 47974 w 607639"/>
              <a:gd name="connsiteY90" fmla="*/ 269634 h 606722"/>
              <a:gd name="connsiteX91" fmla="*/ 47974 w 607639"/>
              <a:gd name="connsiteY91" fmla="*/ 279410 h 606722"/>
              <a:gd name="connsiteX92" fmla="*/ 105916 w 607639"/>
              <a:gd name="connsiteY92" fmla="*/ 279410 h 606722"/>
              <a:gd name="connsiteX93" fmla="*/ 146948 w 607639"/>
              <a:gd name="connsiteY93" fmla="*/ 180675 h 606722"/>
              <a:gd name="connsiteX94" fmla="*/ 105916 w 607639"/>
              <a:gd name="connsiteY94" fmla="*/ 139705 h 606722"/>
              <a:gd name="connsiteX95" fmla="*/ 99063 w 607639"/>
              <a:gd name="connsiteY95" fmla="*/ 146637 h 606722"/>
              <a:gd name="connsiteX96" fmla="*/ 65063 w 607639"/>
              <a:gd name="connsiteY96" fmla="*/ 146637 h 606722"/>
              <a:gd name="connsiteX97" fmla="*/ 65063 w 607639"/>
              <a:gd name="connsiteY97" fmla="*/ 112688 h 606722"/>
              <a:gd name="connsiteX98" fmla="*/ 106450 w 607639"/>
              <a:gd name="connsiteY98" fmla="*/ 71452 h 606722"/>
              <a:gd name="connsiteX99" fmla="*/ 112859 w 607639"/>
              <a:gd name="connsiteY99" fmla="*/ 64965 h 606722"/>
              <a:gd name="connsiteX100" fmla="*/ 146859 w 607639"/>
              <a:gd name="connsiteY100" fmla="*/ 64965 h 606722"/>
              <a:gd name="connsiteX101" fmla="*/ 146859 w 607639"/>
              <a:gd name="connsiteY101" fmla="*/ 98913 h 606722"/>
              <a:gd name="connsiteX102" fmla="*/ 139916 w 607639"/>
              <a:gd name="connsiteY102" fmla="*/ 105756 h 606722"/>
              <a:gd name="connsiteX103" fmla="*/ 180948 w 607639"/>
              <a:gd name="connsiteY103" fmla="*/ 146726 h 606722"/>
              <a:gd name="connsiteX104" fmla="*/ 279833 w 607639"/>
              <a:gd name="connsiteY104" fmla="*/ 105756 h 606722"/>
              <a:gd name="connsiteX105" fmla="*/ 279833 w 607639"/>
              <a:gd name="connsiteY105" fmla="*/ 47901 h 606722"/>
              <a:gd name="connsiteX106" fmla="*/ 270042 w 607639"/>
              <a:gd name="connsiteY106" fmla="*/ 47901 h 606722"/>
              <a:gd name="connsiteX107" fmla="*/ 246011 w 607639"/>
              <a:gd name="connsiteY107" fmla="*/ 23995 h 606722"/>
              <a:gd name="connsiteX108" fmla="*/ 270042 w 607639"/>
              <a:gd name="connsiteY10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07639" h="606722">
                <a:moveTo>
                  <a:pt x="347041" y="313875"/>
                </a:moveTo>
                <a:cubicBezTo>
                  <a:pt x="365085" y="313875"/>
                  <a:pt x="379713" y="328487"/>
                  <a:pt x="379713" y="346512"/>
                </a:cubicBezTo>
                <a:cubicBezTo>
                  <a:pt x="379713" y="364537"/>
                  <a:pt x="365085" y="379149"/>
                  <a:pt x="347041" y="379149"/>
                </a:cubicBezTo>
                <a:cubicBezTo>
                  <a:pt x="328997" y="379149"/>
                  <a:pt x="314369" y="364537"/>
                  <a:pt x="314369" y="346512"/>
                </a:cubicBezTo>
                <a:cubicBezTo>
                  <a:pt x="314369" y="328487"/>
                  <a:pt x="328997" y="313875"/>
                  <a:pt x="347041" y="313875"/>
                </a:cubicBezTo>
                <a:close/>
                <a:moveTo>
                  <a:pt x="260563" y="213037"/>
                </a:moveTo>
                <a:cubicBezTo>
                  <a:pt x="289773" y="213037"/>
                  <a:pt x="313452" y="236685"/>
                  <a:pt x="313452" y="265856"/>
                </a:cubicBezTo>
                <a:cubicBezTo>
                  <a:pt x="313452" y="295027"/>
                  <a:pt x="289773" y="318675"/>
                  <a:pt x="260563" y="318675"/>
                </a:cubicBezTo>
                <a:cubicBezTo>
                  <a:pt x="231353" y="318675"/>
                  <a:pt x="207674" y="295027"/>
                  <a:pt x="207674" y="265856"/>
                </a:cubicBezTo>
                <a:cubicBezTo>
                  <a:pt x="207674" y="236685"/>
                  <a:pt x="231353" y="213037"/>
                  <a:pt x="260563" y="213037"/>
                </a:cubicBezTo>
                <a:close/>
                <a:moveTo>
                  <a:pt x="303775" y="152236"/>
                </a:moveTo>
                <a:cubicBezTo>
                  <a:pt x="220377" y="152236"/>
                  <a:pt x="152466" y="220045"/>
                  <a:pt x="152466" y="303317"/>
                </a:cubicBezTo>
                <a:cubicBezTo>
                  <a:pt x="152466" y="386678"/>
                  <a:pt x="220377" y="454486"/>
                  <a:pt x="303775" y="454486"/>
                </a:cubicBezTo>
                <a:cubicBezTo>
                  <a:pt x="387262" y="454486"/>
                  <a:pt x="455173" y="386678"/>
                  <a:pt x="455173" y="303317"/>
                </a:cubicBezTo>
                <a:cubicBezTo>
                  <a:pt x="455173" y="220045"/>
                  <a:pt x="387262" y="152236"/>
                  <a:pt x="303775" y="152236"/>
                </a:cubicBezTo>
                <a:close/>
                <a:moveTo>
                  <a:pt x="270042" y="0"/>
                </a:moveTo>
                <a:lnTo>
                  <a:pt x="337597" y="0"/>
                </a:lnTo>
                <a:cubicBezTo>
                  <a:pt x="350859" y="0"/>
                  <a:pt x="361628" y="10753"/>
                  <a:pt x="361628" y="23995"/>
                </a:cubicBezTo>
                <a:cubicBezTo>
                  <a:pt x="361628" y="37237"/>
                  <a:pt x="350859" y="47901"/>
                  <a:pt x="337597" y="47901"/>
                </a:cubicBezTo>
                <a:lnTo>
                  <a:pt x="327806" y="47901"/>
                </a:lnTo>
                <a:lnTo>
                  <a:pt x="327806" y="105756"/>
                </a:lnTo>
                <a:cubicBezTo>
                  <a:pt x="364833" y="110200"/>
                  <a:pt x="398744" y="124864"/>
                  <a:pt x="426691" y="146726"/>
                </a:cubicBezTo>
                <a:lnTo>
                  <a:pt x="467723" y="105756"/>
                </a:lnTo>
                <a:lnTo>
                  <a:pt x="460780" y="98913"/>
                </a:lnTo>
                <a:cubicBezTo>
                  <a:pt x="451435" y="89493"/>
                  <a:pt x="451435" y="74385"/>
                  <a:pt x="460780" y="64965"/>
                </a:cubicBezTo>
                <a:cubicBezTo>
                  <a:pt x="470126" y="55633"/>
                  <a:pt x="485346" y="55633"/>
                  <a:pt x="494691" y="64965"/>
                </a:cubicBezTo>
                <a:lnTo>
                  <a:pt x="530382" y="100602"/>
                </a:lnTo>
                <a:lnTo>
                  <a:pt x="531094" y="101313"/>
                </a:lnTo>
                <a:lnTo>
                  <a:pt x="537414" y="107534"/>
                </a:lnTo>
                <a:lnTo>
                  <a:pt x="537770" y="107978"/>
                </a:lnTo>
                <a:lnTo>
                  <a:pt x="537948" y="108156"/>
                </a:lnTo>
                <a:lnTo>
                  <a:pt x="538482" y="108689"/>
                </a:lnTo>
                <a:lnTo>
                  <a:pt x="538215" y="108423"/>
                </a:lnTo>
                <a:lnTo>
                  <a:pt x="538749" y="108867"/>
                </a:lnTo>
                <a:lnTo>
                  <a:pt x="539105" y="109311"/>
                </a:lnTo>
                <a:lnTo>
                  <a:pt x="542487" y="112688"/>
                </a:lnTo>
                <a:cubicBezTo>
                  <a:pt x="551922" y="122109"/>
                  <a:pt x="551922" y="137217"/>
                  <a:pt x="542487" y="146637"/>
                </a:cubicBezTo>
                <a:cubicBezTo>
                  <a:pt x="533142" y="155969"/>
                  <a:pt x="517922" y="155969"/>
                  <a:pt x="508576" y="146637"/>
                </a:cubicBezTo>
                <a:lnTo>
                  <a:pt x="501634" y="139705"/>
                </a:lnTo>
                <a:lnTo>
                  <a:pt x="460691" y="180675"/>
                </a:lnTo>
                <a:cubicBezTo>
                  <a:pt x="482587" y="208491"/>
                  <a:pt x="497272" y="242440"/>
                  <a:pt x="501723" y="279410"/>
                </a:cubicBezTo>
                <a:lnTo>
                  <a:pt x="559576" y="279410"/>
                </a:lnTo>
                <a:lnTo>
                  <a:pt x="559576" y="269634"/>
                </a:lnTo>
                <a:cubicBezTo>
                  <a:pt x="559576" y="256393"/>
                  <a:pt x="570346" y="245639"/>
                  <a:pt x="583608" y="245639"/>
                </a:cubicBezTo>
                <a:cubicBezTo>
                  <a:pt x="596869" y="245639"/>
                  <a:pt x="607639" y="256393"/>
                  <a:pt x="607639" y="269634"/>
                </a:cubicBezTo>
                <a:lnTo>
                  <a:pt x="607639" y="337088"/>
                </a:lnTo>
                <a:cubicBezTo>
                  <a:pt x="607639" y="350329"/>
                  <a:pt x="596869" y="361083"/>
                  <a:pt x="583608" y="361083"/>
                </a:cubicBezTo>
                <a:cubicBezTo>
                  <a:pt x="570346" y="361083"/>
                  <a:pt x="559576" y="350329"/>
                  <a:pt x="559576" y="337088"/>
                </a:cubicBezTo>
                <a:lnTo>
                  <a:pt x="559576" y="327312"/>
                </a:lnTo>
                <a:lnTo>
                  <a:pt x="501723" y="327312"/>
                </a:lnTo>
                <a:cubicBezTo>
                  <a:pt x="497272" y="364282"/>
                  <a:pt x="482587" y="398142"/>
                  <a:pt x="460691" y="426047"/>
                </a:cubicBezTo>
                <a:lnTo>
                  <a:pt x="501634" y="467017"/>
                </a:lnTo>
                <a:lnTo>
                  <a:pt x="508576" y="460085"/>
                </a:lnTo>
                <a:cubicBezTo>
                  <a:pt x="517922" y="450753"/>
                  <a:pt x="533142" y="450753"/>
                  <a:pt x="542487" y="460085"/>
                </a:cubicBezTo>
                <a:cubicBezTo>
                  <a:pt x="551922" y="469416"/>
                  <a:pt x="551922" y="484613"/>
                  <a:pt x="542487" y="493945"/>
                </a:cubicBezTo>
                <a:cubicBezTo>
                  <a:pt x="512759" y="523717"/>
                  <a:pt x="518456" y="518029"/>
                  <a:pt x="518990" y="517496"/>
                </a:cubicBezTo>
                <a:cubicBezTo>
                  <a:pt x="518545" y="517940"/>
                  <a:pt x="514272" y="522206"/>
                  <a:pt x="494691" y="541668"/>
                </a:cubicBezTo>
                <a:cubicBezTo>
                  <a:pt x="485346" y="551089"/>
                  <a:pt x="470126" y="551089"/>
                  <a:pt x="460780" y="541668"/>
                </a:cubicBezTo>
                <a:cubicBezTo>
                  <a:pt x="451435" y="532337"/>
                  <a:pt x="451435" y="517140"/>
                  <a:pt x="460780" y="507809"/>
                </a:cubicBezTo>
                <a:lnTo>
                  <a:pt x="467723" y="500877"/>
                </a:lnTo>
                <a:lnTo>
                  <a:pt x="426691" y="459996"/>
                </a:lnTo>
                <a:cubicBezTo>
                  <a:pt x="398744" y="481858"/>
                  <a:pt x="364833" y="496522"/>
                  <a:pt x="327806" y="500966"/>
                </a:cubicBezTo>
                <a:lnTo>
                  <a:pt x="327806" y="558732"/>
                </a:lnTo>
                <a:lnTo>
                  <a:pt x="337597" y="558732"/>
                </a:lnTo>
                <a:cubicBezTo>
                  <a:pt x="350859" y="558732"/>
                  <a:pt x="361628" y="569485"/>
                  <a:pt x="361628" y="582727"/>
                </a:cubicBezTo>
                <a:cubicBezTo>
                  <a:pt x="361628" y="595969"/>
                  <a:pt x="350859" y="606722"/>
                  <a:pt x="337597" y="606722"/>
                </a:cubicBezTo>
                <a:lnTo>
                  <a:pt x="270042" y="606722"/>
                </a:lnTo>
                <a:cubicBezTo>
                  <a:pt x="256780" y="606722"/>
                  <a:pt x="246011" y="595969"/>
                  <a:pt x="246011" y="582727"/>
                </a:cubicBezTo>
                <a:cubicBezTo>
                  <a:pt x="246011" y="569485"/>
                  <a:pt x="256780" y="558732"/>
                  <a:pt x="270042" y="558732"/>
                </a:cubicBezTo>
                <a:lnTo>
                  <a:pt x="279833" y="558732"/>
                </a:lnTo>
                <a:lnTo>
                  <a:pt x="279833" y="500966"/>
                </a:lnTo>
                <a:cubicBezTo>
                  <a:pt x="242806" y="496522"/>
                  <a:pt x="208806" y="481858"/>
                  <a:pt x="180948" y="459996"/>
                </a:cubicBezTo>
                <a:lnTo>
                  <a:pt x="139916" y="500877"/>
                </a:lnTo>
                <a:lnTo>
                  <a:pt x="146859" y="507809"/>
                </a:lnTo>
                <a:cubicBezTo>
                  <a:pt x="156204" y="517140"/>
                  <a:pt x="156204" y="532337"/>
                  <a:pt x="146859" y="541668"/>
                </a:cubicBezTo>
                <a:cubicBezTo>
                  <a:pt x="137424" y="551089"/>
                  <a:pt x="122293" y="551089"/>
                  <a:pt x="112859" y="541668"/>
                </a:cubicBezTo>
                <a:lnTo>
                  <a:pt x="77257" y="506120"/>
                </a:lnTo>
                <a:lnTo>
                  <a:pt x="68534" y="497411"/>
                </a:lnTo>
                <a:lnTo>
                  <a:pt x="65063" y="493945"/>
                </a:lnTo>
                <a:cubicBezTo>
                  <a:pt x="55717" y="484613"/>
                  <a:pt x="55717" y="469416"/>
                  <a:pt x="65063" y="460085"/>
                </a:cubicBezTo>
                <a:cubicBezTo>
                  <a:pt x="74497" y="450753"/>
                  <a:pt x="89628" y="450753"/>
                  <a:pt x="99063" y="460085"/>
                </a:cubicBezTo>
                <a:lnTo>
                  <a:pt x="105916" y="467017"/>
                </a:lnTo>
                <a:lnTo>
                  <a:pt x="146948" y="426047"/>
                </a:lnTo>
                <a:cubicBezTo>
                  <a:pt x="125052" y="398142"/>
                  <a:pt x="110367" y="364282"/>
                  <a:pt x="105916" y="327312"/>
                </a:cubicBezTo>
                <a:lnTo>
                  <a:pt x="47974" y="327312"/>
                </a:lnTo>
                <a:lnTo>
                  <a:pt x="47974" y="337088"/>
                </a:lnTo>
                <a:cubicBezTo>
                  <a:pt x="47974" y="350329"/>
                  <a:pt x="37293" y="361083"/>
                  <a:pt x="24031" y="361083"/>
                </a:cubicBezTo>
                <a:cubicBezTo>
                  <a:pt x="10770" y="361083"/>
                  <a:pt x="0" y="350329"/>
                  <a:pt x="0" y="337088"/>
                </a:cubicBezTo>
                <a:lnTo>
                  <a:pt x="0" y="269634"/>
                </a:lnTo>
                <a:cubicBezTo>
                  <a:pt x="0" y="256393"/>
                  <a:pt x="10770" y="245639"/>
                  <a:pt x="24031" y="245639"/>
                </a:cubicBezTo>
                <a:cubicBezTo>
                  <a:pt x="37293" y="245639"/>
                  <a:pt x="47974" y="256393"/>
                  <a:pt x="47974" y="269634"/>
                </a:cubicBezTo>
                <a:lnTo>
                  <a:pt x="47974" y="279410"/>
                </a:lnTo>
                <a:lnTo>
                  <a:pt x="105916" y="279410"/>
                </a:lnTo>
                <a:cubicBezTo>
                  <a:pt x="110367" y="242440"/>
                  <a:pt x="125052" y="208491"/>
                  <a:pt x="146948" y="180675"/>
                </a:cubicBezTo>
                <a:lnTo>
                  <a:pt x="105916" y="139705"/>
                </a:lnTo>
                <a:lnTo>
                  <a:pt x="99063" y="146637"/>
                </a:lnTo>
                <a:cubicBezTo>
                  <a:pt x="89628" y="155969"/>
                  <a:pt x="74497" y="155969"/>
                  <a:pt x="65063" y="146637"/>
                </a:cubicBezTo>
                <a:cubicBezTo>
                  <a:pt x="55717" y="137217"/>
                  <a:pt x="55717" y="122109"/>
                  <a:pt x="65063" y="112688"/>
                </a:cubicBezTo>
                <a:lnTo>
                  <a:pt x="106450" y="71452"/>
                </a:lnTo>
                <a:lnTo>
                  <a:pt x="112859" y="64965"/>
                </a:lnTo>
                <a:cubicBezTo>
                  <a:pt x="122293" y="55633"/>
                  <a:pt x="137424" y="55633"/>
                  <a:pt x="146859" y="64965"/>
                </a:cubicBezTo>
                <a:cubicBezTo>
                  <a:pt x="156204" y="74385"/>
                  <a:pt x="156204" y="89493"/>
                  <a:pt x="146859" y="98913"/>
                </a:cubicBezTo>
                <a:lnTo>
                  <a:pt x="139916" y="105756"/>
                </a:lnTo>
                <a:lnTo>
                  <a:pt x="180948" y="146726"/>
                </a:lnTo>
                <a:cubicBezTo>
                  <a:pt x="208806" y="124864"/>
                  <a:pt x="242806" y="110200"/>
                  <a:pt x="279833" y="105756"/>
                </a:cubicBezTo>
                <a:lnTo>
                  <a:pt x="279833" y="47901"/>
                </a:lnTo>
                <a:lnTo>
                  <a:pt x="270042" y="47901"/>
                </a:lnTo>
                <a:cubicBezTo>
                  <a:pt x="256780" y="47901"/>
                  <a:pt x="246011" y="37237"/>
                  <a:pt x="246011" y="23995"/>
                </a:cubicBezTo>
                <a:cubicBezTo>
                  <a:pt x="246011" y="10753"/>
                  <a:pt x="256780" y="0"/>
                  <a:pt x="27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8C8E35"/>
          </a:solidFill>
        </p:spPr>
      </p:pic>
      <p:sp>
        <p:nvSpPr>
          <p:cNvPr id="13" name="菱形 12"/>
          <p:cNvSpPr/>
          <p:nvPr/>
        </p:nvSpPr>
        <p:spPr>
          <a:xfrm>
            <a:off x="4934741" y="1503694"/>
            <a:ext cx="2322521" cy="2322521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109068" y="4106789"/>
            <a:ext cx="3973865" cy="1247516"/>
            <a:chOff x="6244548" y="3944591"/>
            <a:chExt cx="3973865" cy="1247516"/>
          </a:xfrm>
        </p:grpSpPr>
        <p:sp>
          <p:nvSpPr>
            <p:cNvPr id="17" name="矩形 16"/>
            <p:cNvSpPr/>
            <p:nvPr/>
          </p:nvSpPr>
          <p:spPr>
            <a:xfrm>
              <a:off x="7113225" y="3944591"/>
              <a:ext cx="2236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标题文字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244548" y="4632530"/>
              <a:ext cx="3973865" cy="5595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Maecenas porttitor congue massa. Fusce posuere, magna sed pulvinar ultricies, purus lectus malesuada libero, sit amet commodo magna eros quis </a:t>
              </a:r>
              <a:r>
                <a:rPr lang="en-US" altLang="ko-KR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urna</a:t>
              </a: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altLang="ko-K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菱形 14"/>
          <p:cNvSpPr/>
          <p:nvPr/>
        </p:nvSpPr>
        <p:spPr>
          <a:xfrm>
            <a:off x="5075031" y="1784268"/>
            <a:ext cx="2041947" cy="2041947"/>
          </a:xfrm>
          <a:prstGeom prst="diamond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文本框 7"/>
          <p:cNvSpPr txBox="1"/>
          <p:nvPr/>
        </p:nvSpPr>
        <p:spPr>
          <a:xfrm>
            <a:off x="5558033" y="2251243"/>
            <a:ext cx="10759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dirty="0">
                <a:solidFill>
                  <a:schemeClr val="bg1"/>
                </a:solidFill>
              </a:rPr>
              <a:t>02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864833" y="1180322"/>
            <a:ext cx="462336" cy="91799"/>
            <a:chOff x="7025833" y="1435260"/>
            <a:chExt cx="462336" cy="91799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7025833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7179945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7334057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285521" y="26407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80366" y="787291"/>
            <a:ext cx="3431269" cy="335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Maecenas porttitor congue massa. Fusce posuere, magna sed pulvinar ultricies, purus lectus malesuada libero, sit amet commodo magna eros quis </a:t>
            </a:r>
            <a:r>
              <a:rPr lang="en-US" altLang="ko-KR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直线连接符 14"/>
          <p:cNvCxnSpPr>
            <a:stCxn id="18" idx="5"/>
            <a:endCxn id="17" idx="0"/>
          </p:cNvCxnSpPr>
          <p:nvPr/>
        </p:nvCxnSpPr>
        <p:spPr>
          <a:xfrm flipH="1">
            <a:off x="2472285" y="2468012"/>
            <a:ext cx="249508" cy="279473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23"/>
          <p:cNvCxnSpPr/>
          <p:nvPr/>
        </p:nvCxnSpPr>
        <p:spPr>
          <a:xfrm flipH="1" flipV="1">
            <a:off x="2043499" y="4663418"/>
            <a:ext cx="609586" cy="134154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55"/>
          <p:cNvCxnSpPr>
            <a:stCxn id="21" idx="4"/>
            <a:endCxn id="19" idx="1"/>
          </p:cNvCxnSpPr>
          <p:nvPr/>
        </p:nvCxnSpPr>
        <p:spPr>
          <a:xfrm flipH="1">
            <a:off x="3292898" y="4705303"/>
            <a:ext cx="662714" cy="182897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58"/>
          <p:cNvCxnSpPr>
            <a:stCxn id="21" idx="0"/>
            <a:endCxn id="16" idx="4"/>
          </p:cNvCxnSpPr>
          <p:nvPr/>
        </p:nvCxnSpPr>
        <p:spPr>
          <a:xfrm flipH="1" flipV="1">
            <a:off x="4139078" y="2986316"/>
            <a:ext cx="88988" cy="196888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153150" y="1977050"/>
            <a:ext cx="152400" cy="853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153150" y="3201071"/>
            <a:ext cx="152400" cy="853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153150" y="4442488"/>
            <a:ext cx="152400" cy="853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线连接符 55"/>
          <p:cNvCxnSpPr>
            <a:stCxn id="16" idx="6"/>
          </p:cNvCxnSpPr>
          <p:nvPr/>
        </p:nvCxnSpPr>
        <p:spPr>
          <a:xfrm flipH="1">
            <a:off x="3031048" y="2830138"/>
            <a:ext cx="487246" cy="29098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 rot="19747294" flipH="1">
            <a:off x="3454136" y="2145195"/>
            <a:ext cx="905279" cy="905279"/>
          </a:xfrm>
          <a:prstGeom prst="ellipse">
            <a:avLst/>
          </a:prstGeom>
          <a:solidFill>
            <a:srgbClr val="8C8E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1913523" y="2747485"/>
            <a:ext cx="1117525" cy="1117525"/>
          </a:xfrm>
          <a:prstGeom prst="ellipse">
            <a:avLst/>
          </a:prstGeom>
          <a:solidFill>
            <a:srgbClr val="5D86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rot="19498993" flipH="1">
            <a:off x="2558564" y="2076081"/>
            <a:ext cx="394921" cy="3949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 rot="1719657" flipH="1">
            <a:off x="2481001" y="4590440"/>
            <a:ext cx="828630" cy="828630"/>
          </a:xfrm>
          <a:prstGeom prst="ellipse">
            <a:avLst/>
          </a:prstGeom>
          <a:solidFill>
            <a:srgbClr val="5D86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rot="1418744" flipH="1">
            <a:off x="1660214" y="4231073"/>
            <a:ext cx="603619" cy="6036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608903" flipH="1">
            <a:off x="3318694" y="3171108"/>
            <a:ext cx="1546291" cy="1546291"/>
          </a:xfrm>
          <a:prstGeom prst="ellipse">
            <a:avLst/>
          </a:prstGeom>
          <a:solidFill>
            <a:srgbClr val="8C8E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103154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65274" y="30138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endParaRPr lang="en-US" altLang="zh-CN" sz="16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文本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0319" y="360801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endParaRPr lang="en-US" altLang="zh-CN" sz="20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文本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05616" y="235378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endParaRPr lang="en-US" altLang="zh-CN" sz="16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文本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23438" y="477235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endParaRPr lang="en-US" altLang="zh-CN" sz="14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4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文本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23517" y="2018705"/>
            <a:ext cx="4356685" cy="72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23517" y="3248508"/>
            <a:ext cx="4356685" cy="72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23517" y="4482020"/>
            <a:ext cx="4356685" cy="72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Fusce posuere, magna sed pulvinar ultricies, purus lectus malesuada libero, sit amet commodo magna eros quis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864833" y="1180322"/>
            <a:ext cx="462336" cy="91799"/>
            <a:chOff x="7025833" y="1435260"/>
            <a:chExt cx="462336" cy="91799"/>
          </a:xfrm>
        </p:grpSpPr>
        <p:sp>
          <p:nvSpPr>
            <p:cNvPr id="29" name="等腰三角形 28"/>
            <p:cNvSpPr/>
            <p:nvPr/>
          </p:nvSpPr>
          <p:spPr>
            <a:xfrm flipV="1">
              <a:off x="7025833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flipV="1">
              <a:off x="7179945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7334057" y="1435260"/>
              <a:ext cx="154112" cy="91799"/>
            </a:xfrm>
            <a:prstGeom prst="triangle">
              <a:avLst/>
            </a:prstGeom>
            <a:solidFill>
              <a:srgbClr val="5D8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285521" y="26407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80366" y="787291"/>
            <a:ext cx="3431269" cy="3351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Maecenas porttitor congue massa. Fusce posuere, magna sed pulvinar ultricies, purus lectus malesuada libero, sit amet commodo magna eros quis </a:t>
            </a:r>
            <a:r>
              <a:rPr lang="en-US" altLang="ko-KR" sz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urna</a:t>
            </a:r>
            <a:r>
              <a:rPr lang="en-US" altLang="ko-KR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sz="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7701170" y="2242694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10800000">
            <a:off x="5654655" y="2242694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3608141" y="2242694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>
            <a:off x="1561627" y="2242694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10800000">
            <a:off x="1561627" y="2242694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0800000">
            <a:off x="3608142" y="2242694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rgbClr val="8C8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>
            <a:off x="5654655" y="2242694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10800000">
            <a:off x="7701171" y="2242694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rgbClr val="8C8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771066" y="3466566"/>
            <a:ext cx="720000" cy="719998"/>
          </a:xfrm>
          <a:prstGeom prst="ellipse">
            <a:avLst/>
          </a:prstGeom>
          <a:solidFill>
            <a:srgbClr val="8C8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bg1"/>
                </a:solidFill>
              </a:rPr>
              <a:t>1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841891" y="3466566"/>
            <a:ext cx="720000" cy="719998"/>
          </a:xfrm>
          <a:prstGeom prst="ellipse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bg1"/>
                </a:solidFill>
              </a:rPr>
              <a:t>2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6868647" y="3466566"/>
            <a:ext cx="720000" cy="719998"/>
          </a:xfrm>
          <a:prstGeom prst="ellipse">
            <a:avLst/>
          </a:prstGeom>
          <a:solidFill>
            <a:srgbClr val="8C8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bg1"/>
                </a:solidFill>
              </a:rPr>
              <a:t>3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8939472" y="3466566"/>
            <a:ext cx="720000" cy="719998"/>
          </a:xfrm>
          <a:prstGeom prst="ellipse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bg1"/>
                </a:solidFill>
              </a:rPr>
              <a:t>4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4475" y="2542506"/>
            <a:ext cx="131318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200">
              <a:defRPr/>
            </a:pPr>
            <a:r>
              <a:rPr lang="zh-CN" altLang="en-US" sz="11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1100" b="1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70866" y="2768452"/>
            <a:ext cx="21203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Fusce posuere, magna sed pulvinar ultricies, purus lectus malesuada libero, sit amet commodo magna eros quis </a:t>
            </a:r>
            <a:r>
              <a:rPr lang="en-US" altLang="zh-CN" sz="900" dirty="0" err="1">
                <a:solidFill>
                  <a:schemeClr val="bg1"/>
                </a:solidFill>
              </a:rPr>
              <a:t>urna</a:t>
            </a:r>
            <a:r>
              <a:rPr lang="en-US" altLang="zh-CN" sz="900" dirty="0">
                <a:solidFill>
                  <a:schemeClr val="bg1"/>
                </a:solidFill>
              </a:rPr>
              <a:t>.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131813" y="4347417"/>
            <a:ext cx="2120399" cy="733777"/>
            <a:chOff x="4066855" y="3827468"/>
            <a:chExt cx="2120399" cy="733777"/>
          </a:xfrm>
        </p:grpSpPr>
        <p:sp>
          <p:nvSpPr>
            <p:cNvPr id="23" name="矩形 22"/>
            <p:cNvSpPr/>
            <p:nvPr/>
          </p:nvSpPr>
          <p:spPr>
            <a:xfrm>
              <a:off x="4470464" y="3827468"/>
              <a:ext cx="1313180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1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066855" y="4053414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bg1"/>
                  </a:solidFill>
                </a:rPr>
                <a:t>urna</a:t>
              </a:r>
              <a:r>
                <a:rPr lang="en-US" altLang="zh-CN" sz="900" dirty="0">
                  <a:solidFill>
                    <a:schemeClr val="bg1"/>
                  </a:solidFill>
                </a:rPr>
                <a:t>.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68211" y="2542506"/>
            <a:ext cx="2120399" cy="733777"/>
            <a:chOff x="4066855" y="3827468"/>
            <a:chExt cx="2120399" cy="733777"/>
          </a:xfrm>
        </p:grpSpPr>
        <p:sp>
          <p:nvSpPr>
            <p:cNvPr id="32" name="矩形 31"/>
            <p:cNvSpPr/>
            <p:nvPr/>
          </p:nvSpPr>
          <p:spPr>
            <a:xfrm>
              <a:off x="4470464" y="3827468"/>
              <a:ext cx="1313180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1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066855" y="4053414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bg1"/>
                  </a:solidFill>
                </a:rPr>
                <a:t>urna</a:t>
              </a:r>
              <a:r>
                <a:rPr lang="en-US" altLang="zh-CN" sz="900" dirty="0">
                  <a:solidFill>
                    <a:schemeClr val="bg1"/>
                  </a:solidFill>
                </a:rPr>
                <a:t>.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224841" y="4347417"/>
            <a:ext cx="2120399" cy="733777"/>
            <a:chOff x="4066855" y="3827468"/>
            <a:chExt cx="2120399" cy="733777"/>
          </a:xfrm>
        </p:grpSpPr>
        <p:sp>
          <p:nvSpPr>
            <p:cNvPr id="35" name="矩形 34"/>
            <p:cNvSpPr/>
            <p:nvPr/>
          </p:nvSpPr>
          <p:spPr>
            <a:xfrm>
              <a:off x="4470464" y="3827468"/>
              <a:ext cx="1313180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100" b="1" kern="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此处添加标题文本</a:t>
              </a:r>
              <a:endParaRPr lang="en-US" altLang="zh-CN" sz="1100" b="1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66855" y="4053414"/>
              <a:ext cx="212039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</a:rPr>
                <a:t>Fusce posuere, magna sed pulvinar ultricies, purus lectus malesuada libero, sit amet commodo magna eros quis </a:t>
              </a:r>
              <a:r>
                <a:rPr lang="en-US" altLang="zh-CN" sz="900" dirty="0" err="1">
                  <a:solidFill>
                    <a:schemeClr val="bg1"/>
                  </a:solidFill>
                </a:rPr>
                <a:t>urna</a:t>
              </a:r>
              <a:r>
                <a:rPr lang="en-US" altLang="zh-CN" sz="900" dirty="0">
                  <a:solidFill>
                    <a:schemeClr val="bg1"/>
                  </a:solidFill>
                </a:rPr>
                <a:t>.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菱形 12"/>
          <p:cNvSpPr/>
          <p:nvPr/>
        </p:nvSpPr>
        <p:spPr>
          <a:xfrm>
            <a:off x="4934741" y="1503694"/>
            <a:ext cx="2322521" cy="2322521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109068" y="4106789"/>
            <a:ext cx="3973865" cy="1247516"/>
            <a:chOff x="6244548" y="3944591"/>
            <a:chExt cx="3973865" cy="1247516"/>
          </a:xfrm>
        </p:grpSpPr>
        <p:sp>
          <p:nvSpPr>
            <p:cNvPr id="17" name="矩形 16"/>
            <p:cNvSpPr/>
            <p:nvPr/>
          </p:nvSpPr>
          <p:spPr>
            <a:xfrm>
              <a:off x="7113225" y="3944591"/>
              <a:ext cx="2236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标题文字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244548" y="4632530"/>
              <a:ext cx="3973865" cy="5595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Maecenas porttitor congue massa. Fusce posuere, magna sed pulvinar ultricies, purus lectus malesuada libero, sit amet commodo magna eros quis </a:t>
              </a:r>
              <a:r>
                <a:rPr lang="en-US" altLang="ko-KR" sz="7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urna</a:t>
              </a:r>
              <a:r>
                <a: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altLang="ko-K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菱形 14"/>
          <p:cNvSpPr/>
          <p:nvPr/>
        </p:nvSpPr>
        <p:spPr>
          <a:xfrm>
            <a:off x="5075031" y="1784268"/>
            <a:ext cx="2041947" cy="2041947"/>
          </a:xfrm>
          <a:prstGeom prst="diamond">
            <a:avLst/>
          </a:prstGeom>
          <a:solidFill>
            <a:srgbClr val="5D8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文本框 7"/>
          <p:cNvSpPr txBox="1"/>
          <p:nvPr/>
        </p:nvSpPr>
        <p:spPr>
          <a:xfrm>
            <a:off x="5558033" y="2251243"/>
            <a:ext cx="10759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600" dirty="0">
                <a:solidFill>
                  <a:schemeClr val="bg1"/>
                </a:solidFill>
              </a:rPr>
              <a:t>03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7257</Words>
  <Application>WPS 演示</Application>
  <PresentationFormat>宽屏</PresentationFormat>
  <Paragraphs>243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方正清刻本悦宋简体</vt:lpstr>
      <vt:lpstr>微软雅黑</vt:lpstr>
      <vt:lpstr>Tahoma</vt:lpstr>
      <vt:lpstr>微软雅黑 Light</vt:lpstr>
      <vt:lpstr>Calibri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沙皮</cp:lastModifiedBy>
  <cp:revision>4</cp:revision>
  <dcterms:created xsi:type="dcterms:W3CDTF">2019-07-21T17:53:00Z</dcterms:created>
  <dcterms:modified xsi:type="dcterms:W3CDTF">2019-11-18T03:00:03Z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