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1906" y="7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24.png"/><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a:noFill/>
            </a:ln>
            <a:effectLst/>
          </c:spPr>
          <c:invertIfNegative val="0"/>
          <c:pictureOptions>
            <c:pictureFormat val="stack"/>
          </c:pictureOptions>
          <c:dLbls>
            <c:dLbl>
              <c:idx val="1"/>
              <c:layout>
                <c:manualLayout>
                  <c:x val="0.0154001274451492"/>
                  <c:y val="-0.0068907928698199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17966815352674"/>
                  <c:y val="-0.0034453964349099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77000637225744"/>
                  <c:y val="-1.57912179051738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2800" b="1" i="0" u="none" strike="noStrike" kern="1200" baseline="0">
                    <a:solidFill>
                      <a:schemeClr val="tx1"/>
                    </a:solidFill>
                    <a:latin typeface="禹卫书法行书简体" panose="02000603000000000000" pitchFamily="2" charset="-122"/>
                    <a:ea typeface="禹卫书法行书简体" panose="02000603000000000000" pitchFamily="2" charset="-122"/>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类别1</c:v>
                </c:pt>
                <c:pt idx="1">
                  <c:v>类别2</c:v>
                </c:pt>
                <c:pt idx="2">
                  <c:v>类别3</c:v>
                </c:pt>
                <c:pt idx="3">
                  <c:v>类别4</c:v>
                </c:pt>
              </c:strCache>
            </c:strRef>
          </c:cat>
          <c:val>
            <c:numRef>
              <c:f>Sheet1!$B$2:$B$5</c:f>
              <c:numCache>
                <c:formatCode>General</c:formatCode>
                <c:ptCount val="4"/>
                <c:pt idx="0">
                  <c:v>4.3</c:v>
                </c:pt>
                <c:pt idx="1">
                  <c:v>2.5</c:v>
                </c:pt>
                <c:pt idx="2">
                  <c:v>3.5</c:v>
                </c:pt>
                <c:pt idx="3">
                  <c:v>4.5</c:v>
                </c:pt>
              </c:numCache>
            </c:numRef>
          </c:val>
        </c:ser>
        <c:dLbls>
          <c:showLegendKey val="0"/>
          <c:showVal val="0"/>
          <c:showCatName val="0"/>
          <c:showSerName val="0"/>
          <c:showPercent val="0"/>
          <c:showBubbleSize val="0"/>
        </c:dLbls>
        <c:gapWidth val="158"/>
        <c:axId val="1236323520"/>
        <c:axId val="824493728"/>
      </c:barChart>
      <c:catAx>
        <c:axId val="123632352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2800" b="0" i="0" u="none" strike="noStrike" kern="1200" baseline="0">
                <a:solidFill>
                  <a:schemeClr val="tx1"/>
                </a:solidFill>
                <a:latin typeface="禹卫书法行书简体" panose="02000603000000000000" pitchFamily="2" charset="-122"/>
                <a:ea typeface="禹卫书法行书简体" panose="02000603000000000000" pitchFamily="2" charset="-122"/>
                <a:cs typeface="+mn-cs"/>
              </a:defRPr>
            </a:pPr>
          </a:p>
        </c:txPr>
        <c:crossAx val="824493728"/>
        <c:crosses val="autoZero"/>
        <c:auto val="1"/>
        <c:lblAlgn val="ctr"/>
        <c:lblOffset val="100"/>
        <c:noMultiLvlLbl val="0"/>
      </c:catAx>
      <c:valAx>
        <c:axId val="824493728"/>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23632352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1509D85-0F0F-4069-B10F-BC399E75AA2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97162C-D29C-485B-9A0A-FB59F6E48F0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09D85-0F0F-4069-B10F-BC399E75AA2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7162C-D29C-485B-9A0A-FB59F6E48F0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emf"/><Relationship Id="rId4" Type="http://schemas.openxmlformats.org/officeDocument/2006/relationships/image" Target="../media/image15.emf"/><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8.emf"/><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emf"/><Relationship Id="rId2" Type="http://schemas.openxmlformats.org/officeDocument/2006/relationships/image" Target="../media/image6.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20.emf"/><Relationship Id="rId2" Type="http://schemas.openxmlformats.org/officeDocument/2006/relationships/image" Target="../media/image6.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8.jpeg"/><Relationship Id="rId2" Type="http://schemas.openxmlformats.org/officeDocument/2006/relationships/image" Target="../media/image6.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0.emf"/><Relationship Id="rId3" Type="http://schemas.openxmlformats.org/officeDocument/2006/relationships/image" Target="../media/image29.emf"/><Relationship Id="rId2" Type="http://schemas.openxmlformats.org/officeDocument/2006/relationships/image" Target="../media/image6.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9.wdp"/><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216" y="683425"/>
            <a:ext cx="4955284" cy="3720935"/>
          </a:xfrm>
          <a:prstGeom prst="rect">
            <a:avLst/>
          </a:prstGeom>
        </p:spPr>
      </p:pic>
      <p:sp>
        <p:nvSpPr>
          <p:cNvPr id="7" name="文本框 6"/>
          <p:cNvSpPr txBox="1"/>
          <p:nvPr/>
        </p:nvSpPr>
        <p:spPr>
          <a:xfrm>
            <a:off x="9551809" y="1524508"/>
            <a:ext cx="1253352" cy="2308324"/>
          </a:xfrm>
          <a:prstGeom prst="rect">
            <a:avLst/>
          </a:prstGeom>
          <a:noFill/>
        </p:spPr>
        <p:txBody>
          <a:bodyPr wrap="square" rtlCol="0">
            <a:spAutoFit/>
          </a:bodyPr>
          <a:lstStyle/>
          <a:p>
            <a:r>
              <a:rPr lang="zh-CN" altLang="en-US" sz="7200" b="1" smtClean="0">
                <a:solidFill>
                  <a:schemeClr val="bg1"/>
                </a:solidFill>
                <a:latin typeface="禹卫书法行书简体" panose="02000603000000000000" pitchFamily="2" charset="-122"/>
                <a:ea typeface="禹卫书法行书简体" panose="02000603000000000000" pitchFamily="2" charset="-122"/>
              </a:rPr>
              <a:t>年终</a:t>
            </a:r>
            <a:endParaRPr lang="zh-CN" altLang="en-US" sz="7200" b="1" dirty="0">
              <a:solidFill>
                <a:schemeClr val="bg1"/>
              </a:solidFill>
              <a:latin typeface="禹卫书法行书简体" panose="02000603000000000000" pitchFamily="2" charset="-122"/>
              <a:ea typeface="禹卫书法行书简体" panose="02000603000000000000" pitchFamily="2" charset="-122"/>
            </a:endParaRPr>
          </a:p>
        </p:txBody>
      </p:sp>
      <p:sp>
        <p:nvSpPr>
          <p:cNvPr id="8" name="文本框 7"/>
          <p:cNvSpPr txBox="1"/>
          <p:nvPr/>
        </p:nvSpPr>
        <p:spPr>
          <a:xfrm>
            <a:off x="3469409" y="2875002"/>
            <a:ext cx="5253180" cy="1107996"/>
          </a:xfrm>
          <a:prstGeom prst="rect">
            <a:avLst/>
          </a:prstGeom>
          <a:noFill/>
        </p:spPr>
        <p:txBody>
          <a:bodyPr wrap="square" rtlCol="0">
            <a:spAutoFit/>
          </a:bodyPr>
          <a:lstStyle/>
          <a:p>
            <a:r>
              <a:rPr lang="zh-CN" altLang="en-US" sz="6600" smtClean="0">
                <a:solidFill>
                  <a:schemeClr val="tx1">
                    <a:lumMod val="95000"/>
                    <a:lumOff val="5000"/>
                  </a:schemeClr>
                </a:solidFill>
                <a:latin typeface="禹卫书法行书简体" panose="02000603000000000000" pitchFamily="2" charset="-122"/>
                <a:ea typeface="禹卫书法行书简体" panose="02000603000000000000" pitchFamily="2" charset="-122"/>
              </a:rPr>
              <a:t>工作总结汇报</a:t>
            </a:r>
            <a:endParaRPr lang="zh-CN" altLang="en-US" sz="6600" dirty="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9" name="矩形 8"/>
          <p:cNvSpPr/>
          <p:nvPr/>
        </p:nvSpPr>
        <p:spPr>
          <a:xfrm>
            <a:off x="3548264" y="4062728"/>
            <a:ext cx="5095469" cy="683264"/>
          </a:xfrm>
          <a:prstGeom prst="rect">
            <a:avLst/>
          </a:prstGeom>
        </p:spPr>
        <p:txBody>
          <a:bodyPr wrap="square">
            <a:spAutoFit/>
          </a:bodyPr>
          <a:lstStyle/>
          <a:p>
            <a:pPr algn="ctr">
              <a:lnSpc>
                <a:spcPct val="120000"/>
              </a:lnSpc>
            </a:pPr>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 to help anyone</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35" name="图片 34"/>
          <p:cNvPicPr>
            <a:picLocks noChangeAspect="1"/>
          </p:cNvPicPr>
          <p:nvPr/>
        </p:nvPicPr>
        <p:blipFill>
          <a:blip r:embed="rId3"/>
          <a:stretch>
            <a:fillRect/>
          </a:stretch>
        </p:blipFill>
        <p:spPr>
          <a:xfrm>
            <a:off x="1081228" y="3032567"/>
            <a:ext cx="5014773" cy="2847371"/>
          </a:xfrm>
          <a:prstGeom prst="rect">
            <a:avLst/>
          </a:prstGeom>
        </p:spPr>
      </p:pic>
      <p:pic>
        <p:nvPicPr>
          <p:cNvPr id="40" name="图片 39"/>
          <p:cNvPicPr>
            <a:picLocks noChangeAspect="1"/>
          </p:cNvPicPr>
          <p:nvPr/>
        </p:nvPicPr>
        <p:blipFill>
          <a:blip r:embed="rId4"/>
          <a:stretch>
            <a:fillRect/>
          </a:stretch>
        </p:blipFill>
        <p:spPr>
          <a:xfrm>
            <a:off x="2633985" y="1893282"/>
            <a:ext cx="720000" cy="630000"/>
          </a:xfrm>
          <a:prstGeom prst="rect">
            <a:avLst/>
          </a:prstGeom>
        </p:spPr>
      </p:pic>
      <p:pic>
        <p:nvPicPr>
          <p:cNvPr id="41" name="图片 40"/>
          <p:cNvPicPr>
            <a:picLocks noChangeAspect="1"/>
          </p:cNvPicPr>
          <p:nvPr/>
        </p:nvPicPr>
        <p:blipFill>
          <a:blip r:embed="rId5"/>
          <a:stretch>
            <a:fillRect/>
          </a:stretch>
        </p:blipFill>
        <p:spPr>
          <a:xfrm>
            <a:off x="5027953" y="2868954"/>
            <a:ext cx="810587" cy="627058"/>
          </a:xfrm>
          <a:prstGeom prst="rect">
            <a:avLst/>
          </a:prstGeom>
        </p:spPr>
      </p:pic>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b="19606"/>
          <a:stretch>
            <a:fillRect/>
          </a:stretch>
        </p:blipFill>
        <p:spPr>
          <a:xfrm>
            <a:off x="6007030" y="1515773"/>
            <a:ext cx="3494018" cy="1355786"/>
          </a:xfrm>
          <a:prstGeom prst="rect">
            <a:avLst/>
          </a:prstGeom>
        </p:spPr>
      </p:pic>
      <p:sp>
        <p:nvSpPr>
          <p:cNvPr id="43" name="文本框 42"/>
          <p:cNvSpPr txBox="1"/>
          <p:nvPr/>
        </p:nvSpPr>
        <p:spPr>
          <a:xfrm>
            <a:off x="6753447" y="2193666"/>
            <a:ext cx="1666790" cy="400110"/>
          </a:xfrm>
          <a:prstGeom prst="rect">
            <a:avLst/>
          </a:prstGeom>
          <a:noFill/>
        </p:spPr>
        <p:txBody>
          <a:bodyPr wrap="square" rtlCol="0">
            <a:spAutoFit/>
          </a:bodyPr>
          <a:lstStyle/>
          <a:p>
            <a:r>
              <a:rPr lang="zh-CN" altLang="en-US" sz="2000" dirty="0" smtClean="0">
                <a:solidFill>
                  <a:schemeClr val="bg1"/>
                </a:solidFill>
                <a:latin typeface="禹卫书法行书简体" panose="02000603000000000000" pitchFamily="2" charset="-122"/>
                <a:ea typeface="禹卫书法行书简体" panose="02000603000000000000" pitchFamily="2" charset="-122"/>
              </a:rPr>
              <a:t>添加文本</a:t>
            </a:r>
            <a:endParaRPr lang="zh-CN" altLang="en-US" sz="2000" dirty="0">
              <a:solidFill>
                <a:schemeClr val="bg1"/>
              </a:solidFill>
              <a:latin typeface="禹卫书法行书简体" panose="02000603000000000000" pitchFamily="2" charset="-122"/>
              <a:ea typeface="禹卫书法行书简体" panose="02000603000000000000" pitchFamily="2" charset="-122"/>
            </a:endParaRPr>
          </a:p>
        </p:txBody>
      </p:sp>
      <p:sp>
        <p:nvSpPr>
          <p:cNvPr id="44" name="文本框 43"/>
          <p:cNvSpPr txBox="1"/>
          <p:nvPr/>
        </p:nvSpPr>
        <p:spPr>
          <a:xfrm>
            <a:off x="6559713" y="3087787"/>
            <a:ext cx="4236047"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b="19606"/>
          <a:stretch>
            <a:fillRect/>
          </a:stretch>
        </p:blipFill>
        <p:spPr>
          <a:xfrm>
            <a:off x="6007030" y="3835152"/>
            <a:ext cx="3494018" cy="1355786"/>
          </a:xfrm>
          <a:prstGeom prst="rect">
            <a:avLst/>
          </a:prstGeom>
        </p:spPr>
      </p:pic>
      <p:sp>
        <p:nvSpPr>
          <p:cNvPr id="46" name="文本框 45"/>
          <p:cNvSpPr txBox="1"/>
          <p:nvPr/>
        </p:nvSpPr>
        <p:spPr>
          <a:xfrm>
            <a:off x="6753447" y="4513045"/>
            <a:ext cx="1666790" cy="400110"/>
          </a:xfrm>
          <a:prstGeom prst="rect">
            <a:avLst/>
          </a:prstGeom>
          <a:noFill/>
        </p:spPr>
        <p:txBody>
          <a:bodyPr wrap="square" rtlCol="0">
            <a:spAutoFit/>
          </a:bodyPr>
          <a:lstStyle/>
          <a:p>
            <a:r>
              <a:rPr lang="zh-CN" altLang="en-US" sz="2000" dirty="0" smtClean="0">
                <a:solidFill>
                  <a:schemeClr val="bg1"/>
                </a:solidFill>
                <a:latin typeface="禹卫书法行书简体" panose="02000603000000000000" pitchFamily="2" charset="-122"/>
                <a:ea typeface="禹卫书法行书简体" panose="02000603000000000000" pitchFamily="2" charset="-122"/>
              </a:rPr>
              <a:t>添加文本</a:t>
            </a:r>
            <a:endParaRPr lang="zh-CN" altLang="en-US" sz="2000" dirty="0">
              <a:solidFill>
                <a:schemeClr val="bg1"/>
              </a:solidFill>
              <a:latin typeface="禹卫书法行书简体" panose="02000603000000000000" pitchFamily="2" charset="-122"/>
              <a:ea typeface="禹卫书法行书简体" panose="02000603000000000000" pitchFamily="2" charset="-122"/>
            </a:endParaRPr>
          </a:p>
        </p:txBody>
      </p:sp>
      <p:sp>
        <p:nvSpPr>
          <p:cNvPr id="47" name="文本框 46"/>
          <p:cNvSpPr txBox="1"/>
          <p:nvPr/>
        </p:nvSpPr>
        <p:spPr>
          <a:xfrm>
            <a:off x="6559713" y="5407166"/>
            <a:ext cx="4236047"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4" name="图片 13"/>
          <p:cNvPicPr>
            <a:picLocks noChangeAspect="1"/>
          </p:cNvPicPr>
          <p:nvPr/>
        </p:nvPicPr>
        <p:blipFill>
          <a:blip r:embed="rId3"/>
          <a:stretch>
            <a:fillRect/>
          </a:stretch>
        </p:blipFill>
        <p:spPr>
          <a:xfrm>
            <a:off x="4164656" y="2567618"/>
            <a:ext cx="3677487" cy="1656890"/>
          </a:xfrm>
          <a:prstGeom prst="rect">
            <a:avLst/>
          </a:prstGeom>
        </p:spPr>
      </p:pic>
      <p:pic>
        <p:nvPicPr>
          <p:cNvPr id="15" name="图片 14"/>
          <p:cNvPicPr>
            <a:picLocks noChangeAspect="1"/>
          </p:cNvPicPr>
          <p:nvPr/>
        </p:nvPicPr>
        <p:blipFill>
          <a:blip r:embed="rId4"/>
          <a:stretch>
            <a:fillRect/>
          </a:stretch>
        </p:blipFill>
        <p:spPr>
          <a:xfrm>
            <a:off x="3455889" y="2285131"/>
            <a:ext cx="606823" cy="564973"/>
          </a:xfrm>
          <a:prstGeom prst="rect">
            <a:avLst/>
          </a:prstGeom>
        </p:spPr>
      </p:pic>
      <p:pic>
        <p:nvPicPr>
          <p:cNvPr id="16" name="图片 15"/>
          <p:cNvPicPr>
            <a:picLocks noChangeAspect="1"/>
          </p:cNvPicPr>
          <p:nvPr/>
        </p:nvPicPr>
        <p:blipFill>
          <a:blip r:embed="rId4"/>
          <a:stretch>
            <a:fillRect/>
          </a:stretch>
        </p:blipFill>
        <p:spPr>
          <a:xfrm>
            <a:off x="8573829" y="3113576"/>
            <a:ext cx="606823" cy="564973"/>
          </a:xfrm>
          <a:prstGeom prst="rect">
            <a:avLst/>
          </a:prstGeom>
        </p:spPr>
      </p:pic>
      <p:pic>
        <p:nvPicPr>
          <p:cNvPr id="17" name="图片 16"/>
          <p:cNvPicPr>
            <a:picLocks noChangeAspect="1"/>
          </p:cNvPicPr>
          <p:nvPr/>
        </p:nvPicPr>
        <p:blipFill>
          <a:blip r:embed="rId4"/>
          <a:stretch>
            <a:fillRect/>
          </a:stretch>
        </p:blipFill>
        <p:spPr>
          <a:xfrm>
            <a:off x="5149652" y="4643679"/>
            <a:ext cx="606823" cy="564973"/>
          </a:xfrm>
          <a:prstGeom prst="rect">
            <a:avLst/>
          </a:prstGeom>
        </p:spPr>
      </p:pic>
      <p:sp>
        <p:nvSpPr>
          <p:cNvPr id="18" name="文本框 17"/>
          <p:cNvSpPr txBox="1"/>
          <p:nvPr/>
        </p:nvSpPr>
        <p:spPr>
          <a:xfrm>
            <a:off x="912585" y="2947581"/>
            <a:ext cx="3150127" cy="923330"/>
          </a:xfrm>
          <a:prstGeom prst="rect">
            <a:avLst/>
          </a:prstGeom>
          <a:noFill/>
        </p:spPr>
        <p:txBody>
          <a:bodyPr wrap="square" rtlCol="0">
            <a:spAutoFit/>
          </a:bodyPr>
          <a:lstStyle/>
          <a:p>
            <a:pPr algn="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9" name="文本框 18"/>
          <p:cNvSpPr txBox="1"/>
          <p:nvPr/>
        </p:nvSpPr>
        <p:spPr>
          <a:xfrm>
            <a:off x="1901830" y="2336785"/>
            <a:ext cx="1666790" cy="461665"/>
          </a:xfrm>
          <a:prstGeom prst="rect">
            <a:avLst/>
          </a:prstGeom>
          <a:noFill/>
        </p:spPr>
        <p:txBody>
          <a:bodyPr wrap="square" rtlCol="0">
            <a:spAutoFit/>
          </a:bodyPr>
          <a:lstStyle/>
          <a:p>
            <a:r>
              <a:rPr lang="zh-CN" altLang="en-US" sz="2400">
                <a:latin typeface="禹卫书法行书简体" panose="02000603000000000000" pitchFamily="2" charset="-122"/>
                <a:ea typeface="禹卫书法行书简体" panose="02000603000000000000" pitchFamily="2" charset="-122"/>
              </a:rPr>
              <a:t>第</a:t>
            </a:r>
            <a:r>
              <a:rPr lang="zh-CN" altLang="en-US" sz="2400" smtClean="0">
                <a:latin typeface="禹卫书法行书简体" panose="02000603000000000000" pitchFamily="2" charset="-122"/>
                <a:ea typeface="禹卫书法行书简体" panose="02000603000000000000" pitchFamily="2" charset="-122"/>
              </a:rPr>
              <a:t>一部分</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0" name="文本框 19"/>
          <p:cNvSpPr txBox="1"/>
          <p:nvPr/>
        </p:nvSpPr>
        <p:spPr>
          <a:xfrm>
            <a:off x="5834979" y="4686828"/>
            <a:ext cx="1666790" cy="461665"/>
          </a:xfrm>
          <a:prstGeom prst="rect">
            <a:avLst/>
          </a:prstGeom>
          <a:noFill/>
        </p:spPr>
        <p:txBody>
          <a:bodyPr wrap="square" rtlCol="0">
            <a:spAutoFit/>
          </a:bodyPr>
          <a:lstStyle/>
          <a:p>
            <a:r>
              <a:rPr lang="zh-CN" altLang="en-US" sz="2400" smtClean="0">
                <a:latin typeface="禹卫书法行书简体" panose="02000603000000000000" pitchFamily="2" charset="-122"/>
                <a:ea typeface="禹卫书法行书简体" panose="02000603000000000000" pitchFamily="2" charset="-122"/>
              </a:rPr>
              <a:t>第二部分</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1" name="文本框 20"/>
          <p:cNvSpPr txBox="1"/>
          <p:nvPr/>
        </p:nvSpPr>
        <p:spPr>
          <a:xfrm>
            <a:off x="5076462" y="5208652"/>
            <a:ext cx="3150127" cy="923330"/>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2" name="文本框 21"/>
          <p:cNvSpPr txBox="1"/>
          <p:nvPr/>
        </p:nvSpPr>
        <p:spPr>
          <a:xfrm>
            <a:off x="9294653" y="3184692"/>
            <a:ext cx="1666790" cy="461665"/>
          </a:xfrm>
          <a:prstGeom prst="rect">
            <a:avLst/>
          </a:prstGeom>
          <a:noFill/>
        </p:spPr>
        <p:txBody>
          <a:bodyPr wrap="square" rtlCol="0">
            <a:spAutoFit/>
          </a:bodyPr>
          <a:lstStyle/>
          <a:p>
            <a:r>
              <a:rPr lang="zh-CN" altLang="en-US" sz="2400" smtClean="0">
                <a:latin typeface="禹卫书法行书简体" panose="02000603000000000000" pitchFamily="2" charset="-122"/>
                <a:ea typeface="禹卫书法行书简体" panose="02000603000000000000" pitchFamily="2" charset="-122"/>
              </a:rPr>
              <a:t>第叁部分</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3" name="文本框 22"/>
          <p:cNvSpPr txBox="1"/>
          <p:nvPr/>
        </p:nvSpPr>
        <p:spPr>
          <a:xfrm>
            <a:off x="8536136" y="3706516"/>
            <a:ext cx="3150127" cy="923330"/>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24" name="图片 23"/>
          <p:cNvPicPr>
            <a:picLocks noChangeAspect="1"/>
          </p:cNvPicPr>
          <p:nvPr/>
        </p:nvPicPr>
        <p:blipFill>
          <a:blip r:embed="rId3"/>
          <a:stretch>
            <a:fillRect/>
          </a:stretch>
        </p:blipFill>
        <p:spPr>
          <a:xfrm>
            <a:off x="3124016" y="2341675"/>
            <a:ext cx="4944887" cy="2247676"/>
          </a:xfrm>
          <a:prstGeom prst="rect">
            <a:avLst/>
          </a:prstGeom>
        </p:spPr>
      </p:pic>
      <p:sp>
        <p:nvSpPr>
          <p:cNvPr id="25" name="文本框 24"/>
          <p:cNvSpPr txBox="1"/>
          <p:nvPr/>
        </p:nvSpPr>
        <p:spPr>
          <a:xfrm>
            <a:off x="8359084" y="3172908"/>
            <a:ext cx="2833834"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6" name="文本框 25"/>
          <p:cNvSpPr txBox="1"/>
          <p:nvPr/>
        </p:nvSpPr>
        <p:spPr>
          <a:xfrm>
            <a:off x="8365377" y="2647285"/>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7" name="文本框 26"/>
          <p:cNvSpPr txBox="1"/>
          <p:nvPr/>
        </p:nvSpPr>
        <p:spPr>
          <a:xfrm>
            <a:off x="6590087" y="4717267"/>
            <a:ext cx="2833834"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8" name="文本框 27"/>
          <p:cNvSpPr txBox="1"/>
          <p:nvPr/>
        </p:nvSpPr>
        <p:spPr>
          <a:xfrm>
            <a:off x="6596380" y="4191644"/>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9" name="文本框 28"/>
          <p:cNvSpPr txBox="1"/>
          <p:nvPr/>
        </p:nvSpPr>
        <p:spPr>
          <a:xfrm>
            <a:off x="1552569" y="2942076"/>
            <a:ext cx="2833834"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0" name="文本框 29"/>
          <p:cNvSpPr txBox="1"/>
          <p:nvPr/>
        </p:nvSpPr>
        <p:spPr>
          <a:xfrm>
            <a:off x="1558862" y="2416453"/>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2" name="图片 11"/>
          <p:cNvPicPr>
            <a:picLocks noChangeAspect="1"/>
          </p:cNvPicPr>
          <p:nvPr/>
        </p:nvPicPr>
        <p:blipFill>
          <a:blip r:embed="rId3"/>
          <a:stretch>
            <a:fillRect/>
          </a:stretch>
        </p:blipFill>
        <p:spPr>
          <a:xfrm>
            <a:off x="2156921" y="2843109"/>
            <a:ext cx="2074965" cy="3330864"/>
          </a:xfrm>
          <a:prstGeom prst="rect">
            <a:avLst/>
          </a:prstGeom>
        </p:spPr>
      </p:pic>
      <p:grpSp>
        <p:nvGrpSpPr>
          <p:cNvPr id="13" name="组合 12"/>
          <p:cNvGrpSpPr/>
          <p:nvPr/>
        </p:nvGrpSpPr>
        <p:grpSpPr>
          <a:xfrm>
            <a:off x="5300629" y="4451421"/>
            <a:ext cx="537149" cy="650291"/>
            <a:chOff x="3729038" y="1670050"/>
            <a:chExt cx="776287" cy="939800"/>
          </a:xfrm>
          <a:solidFill>
            <a:schemeClr val="tx1">
              <a:lumMod val="75000"/>
              <a:lumOff val="25000"/>
            </a:schemeClr>
          </a:solidFill>
        </p:grpSpPr>
        <p:sp>
          <p:nvSpPr>
            <p:cNvPr id="14" name="Freeform 725"/>
            <p:cNvSpPr/>
            <p:nvPr/>
          </p:nvSpPr>
          <p:spPr bwMode="auto">
            <a:xfrm>
              <a:off x="4198938" y="1670050"/>
              <a:ext cx="3175" cy="14288"/>
            </a:xfrm>
            <a:custGeom>
              <a:avLst/>
              <a:gdLst>
                <a:gd name="T0" fmla="*/ 2 w 2"/>
                <a:gd name="T1" fmla="*/ 0 h 9"/>
                <a:gd name="T2" fmla="*/ 2 w 2"/>
                <a:gd name="T3" fmla="*/ 0 h 9"/>
                <a:gd name="T4" fmla="*/ 2 w 2"/>
                <a:gd name="T5" fmla="*/ 4 h 9"/>
                <a:gd name="T6" fmla="*/ 2 w 2"/>
                <a:gd name="T7" fmla="*/ 7 h 9"/>
                <a:gd name="T8" fmla="*/ 2 w 2"/>
                <a:gd name="T9" fmla="*/ 9 h 9"/>
                <a:gd name="T10" fmla="*/ 2 w 2"/>
                <a:gd name="T11" fmla="*/ 9 h 9"/>
                <a:gd name="T12" fmla="*/ 2 w 2"/>
                <a:gd name="T13" fmla="*/ 9 h 9"/>
                <a:gd name="T14" fmla="*/ 2 w 2"/>
                <a:gd name="T15" fmla="*/ 9 h 9"/>
                <a:gd name="T16" fmla="*/ 2 w 2"/>
                <a:gd name="T17" fmla="*/ 7 h 9"/>
                <a:gd name="T18" fmla="*/ 0 w 2"/>
                <a:gd name="T19" fmla="*/ 7 h 9"/>
                <a:gd name="T20" fmla="*/ 0 w 2"/>
                <a:gd name="T21" fmla="*/ 6 h 9"/>
                <a:gd name="T22" fmla="*/ 2 w 2"/>
                <a:gd name="T23" fmla="*/ 6 h 9"/>
                <a:gd name="T24" fmla="*/ 2 w 2"/>
                <a:gd name="T25" fmla="*/ 6 h 9"/>
                <a:gd name="T26" fmla="*/ 2 w 2"/>
                <a:gd name="T27" fmla="*/ 6 h 9"/>
                <a:gd name="T28" fmla="*/ 2 w 2"/>
                <a:gd name="T29" fmla="*/ 4 h 9"/>
                <a:gd name="T30" fmla="*/ 2 w 2"/>
                <a:gd name="T31" fmla="*/ 4 h 9"/>
                <a:gd name="T32" fmla="*/ 2 w 2"/>
                <a:gd name="T33" fmla="*/ 4 h 9"/>
                <a:gd name="T34" fmla="*/ 2 w 2"/>
                <a:gd name="T35" fmla="*/ 4 h 9"/>
                <a:gd name="T36" fmla="*/ 2 w 2"/>
                <a:gd name="T37" fmla="*/ 4 h 9"/>
                <a:gd name="T38" fmla="*/ 2 w 2"/>
                <a:gd name="T39" fmla="*/ 4 h 9"/>
                <a:gd name="T40" fmla="*/ 2 w 2"/>
                <a:gd name="T41" fmla="*/ 4 h 9"/>
                <a:gd name="T42" fmla="*/ 2 w 2"/>
                <a:gd name="T43" fmla="*/ 2 h 9"/>
                <a:gd name="T44" fmla="*/ 2 w 2"/>
                <a:gd name="T45" fmla="*/ 2 h 9"/>
                <a:gd name="T46" fmla="*/ 2 w 2"/>
                <a:gd name="T47" fmla="*/ 2 h 9"/>
                <a:gd name="T48" fmla="*/ 2 w 2"/>
                <a:gd name="T49" fmla="*/ 0 h 9"/>
                <a:gd name="T50" fmla="*/ 2 w 2"/>
                <a:gd name="T51" fmla="*/ 0 h 9"/>
                <a:gd name="T52" fmla="*/ 2 w 2"/>
                <a:gd name="T53" fmla="*/ 0 h 9"/>
                <a:gd name="T54" fmla="*/ 2 w 2"/>
                <a:gd name="T55" fmla="*/ 0 h 9"/>
                <a:gd name="T56" fmla="*/ 2 w 2"/>
                <a:gd name="T5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9">
                  <a:moveTo>
                    <a:pt x="2" y="0"/>
                  </a:moveTo>
                  <a:lnTo>
                    <a:pt x="2" y="0"/>
                  </a:lnTo>
                  <a:lnTo>
                    <a:pt x="2" y="4"/>
                  </a:lnTo>
                  <a:lnTo>
                    <a:pt x="2" y="7"/>
                  </a:lnTo>
                  <a:lnTo>
                    <a:pt x="2" y="9"/>
                  </a:lnTo>
                  <a:lnTo>
                    <a:pt x="2" y="9"/>
                  </a:lnTo>
                  <a:lnTo>
                    <a:pt x="2" y="9"/>
                  </a:lnTo>
                  <a:lnTo>
                    <a:pt x="2" y="9"/>
                  </a:lnTo>
                  <a:lnTo>
                    <a:pt x="2" y="7"/>
                  </a:lnTo>
                  <a:lnTo>
                    <a:pt x="0" y="7"/>
                  </a:lnTo>
                  <a:lnTo>
                    <a:pt x="0" y="6"/>
                  </a:lnTo>
                  <a:lnTo>
                    <a:pt x="2" y="6"/>
                  </a:lnTo>
                  <a:lnTo>
                    <a:pt x="2" y="6"/>
                  </a:lnTo>
                  <a:lnTo>
                    <a:pt x="2" y="6"/>
                  </a:lnTo>
                  <a:lnTo>
                    <a:pt x="2" y="4"/>
                  </a:lnTo>
                  <a:lnTo>
                    <a:pt x="2" y="4"/>
                  </a:lnTo>
                  <a:lnTo>
                    <a:pt x="2" y="4"/>
                  </a:lnTo>
                  <a:lnTo>
                    <a:pt x="2" y="4"/>
                  </a:lnTo>
                  <a:lnTo>
                    <a:pt x="2" y="4"/>
                  </a:lnTo>
                  <a:lnTo>
                    <a:pt x="2" y="4"/>
                  </a:lnTo>
                  <a:lnTo>
                    <a:pt x="2" y="4"/>
                  </a:lnTo>
                  <a:lnTo>
                    <a:pt x="2" y="2"/>
                  </a:lnTo>
                  <a:lnTo>
                    <a:pt x="2" y="2"/>
                  </a:lnTo>
                  <a:lnTo>
                    <a:pt x="2"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26"/>
            <p:cNvSpPr/>
            <p:nvPr/>
          </p:nvSpPr>
          <p:spPr bwMode="auto">
            <a:xfrm>
              <a:off x="4208463" y="167322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27"/>
            <p:cNvSpPr/>
            <p:nvPr/>
          </p:nvSpPr>
          <p:spPr bwMode="auto">
            <a:xfrm>
              <a:off x="4376738" y="1676400"/>
              <a:ext cx="7937" cy="14288"/>
            </a:xfrm>
            <a:custGeom>
              <a:avLst/>
              <a:gdLst>
                <a:gd name="T0" fmla="*/ 0 w 5"/>
                <a:gd name="T1" fmla="*/ 9 h 9"/>
                <a:gd name="T2" fmla="*/ 0 w 5"/>
                <a:gd name="T3" fmla="*/ 9 h 9"/>
                <a:gd name="T4" fmla="*/ 1 w 5"/>
                <a:gd name="T5" fmla="*/ 5 h 9"/>
                <a:gd name="T6" fmla="*/ 3 w 5"/>
                <a:gd name="T7" fmla="*/ 2 h 9"/>
                <a:gd name="T8" fmla="*/ 5 w 5"/>
                <a:gd name="T9" fmla="*/ 0 h 9"/>
                <a:gd name="T10" fmla="*/ 5 w 5"/>
                <a:gd name="T11" fmla="*/ 0 h 9"/>
                <a:gd name="T12" fmla="*/ 5 w 5"/>
                <a:gd name="T13" fmla="*/ 3 h 9"/>
                <a:gd name="T14" fmla="*/ 3 w 5"/>
                <a:gd name="T15" fmla="*/ 5 h 9"/>
                <a:gd name="T16" fmla="*/ 0 w 5"/>
                <a:gd name="T17" fmla="*/ 9 h 9"/>
                <a:gd name="T18" fmla="*/ 0 w 5"/>
                <a:gd name="T19" fmla="*/ 9 h 9"/>
                <a:gd name="T20" fmla="*/ 0 w 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0" y="9"/>
                  </a:moveTo>
                  <a:lnTo>
                    <a:pt x="0" y="9"/>
                  </a:lnTo>
                  <a:lnTo>
                    <a:pt x="1" y="5"/>
                  </a:lnTo>
                  <a:lnTo>
                    <a:pt x="3" y="2"/>
                  </a:lnTo>
                  <a:lnTo>
                    <a:pt x="5" y="0"/>
                  </a:lnTo>
                  <a:lnTo>
                    <a:pt x="5" y="0"/>
                  </a:lnTo>
                  <a:lnTo>
                    <a:pt x="5" y="3"/>
                  </a:lnTo>
                  <a:lnTo>
                    <a:pt x="3" y="5"/>
                  </a:lnTo>
                  <a:lnTo>
                    <a:pt x="0"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28"/>
            <p:cNvSpPr/>
            <p:nvPr/>
          </p:nvSpPr>
          <p:spPr bwMode="auto">
            <a:xfrm>
              <a:off x="4394200" y="1676400"/>
              <a:ext cx="0" cy="4763"/>
            </a:xfrm>
            <a:custGeom>
              <a:avLst/>
              <a:gdLst>
                <a:gd name="T0" fmla="*/ 3 h 3"/>
                <a:gd name="T1" fmla="*/ 0 h 3"/>
                <a:gd name="T2" fmla="*/ 2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29"/>
            <p:cNvSpPr/>
            <p:nvPr/>
          </p:nvSpPr>
          <p:spPr bwMode="auto">
            <a:xfrm>
              <a:off x="4198938" y="1690688"/>
              <a:ext cx="3175" cy="6350"/>
            </a:xfrm>
            <a:custGeom>
              <a:avLst/>
              <a:gdLst>
                <a:gd name="T0" fmla="*/ 2 w 2"/>
                <a:gd name="T1" fmla="*/ 4 h 4"/>
                <a:gd name="T2" fmla="*/ 2 w 2"/>
                <a:gd name="T3" fmla="*/ 4 h 4"/>
                <a:gd name="T4" fmla="*/ 0 w 2"/>
                <a:gd name="T5" fmla="*/ 2 h 4"/>
                <a:gd name="T6" fmla="*/ 0 w 2"/>
                <a:gd name="T7" fmla="*/ 2 h 4"/>
                <a:gd name="T8" fmla="*/ 2 w 2"/>
                <a:gd name="T9" fmla="*/ 0 h 4"/>
                <a:gd name="T10" fmla="*/ 2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0" y="2"/>
                  </a:lnTo>
                  <a:lnTo>
                    <a:pt x="0" y="2"/>
                  </a:lnTo>
                  <a:lnTo>
                    <a:pt x="2"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30"/>
            <p:cNvSpPr/>
            <p:nvPr/>
          </p:nvSpPr>
          <p:spPr bwMode="auto">
            <a:xfrm>
              <a:off x="4194175" y="1690688"/>
              <a:ext cx="11112" cy="106363"/>
            </a:xfrm>
            <a:custGeom>
              <a:avLst/>
              <a:gdLst>
                <a:gd name="T0" fmla="*/ 7 w 7"/>
                <a:gd name="T1" fmla="*/ 11 h 67"/>
                <a:gd name="T2" fmla="*/ 7 w 7"/>
                <a:gd name="T3" fmla="*/ 11 h 67"/>
                <a:gd name="T4" fmla="*/ 5 w 7"/>
                <a:gd name="T5" fmla="*/ 13 h 67"/>
                <a:gd name="T6" fmla="*/ 5 w 7"/>
                <a:gd name="T7" fmla="*/ 15 h 67"/>
                <a:gd name="T8" fmla="*/ 5 w 7"/>
                <a:gd name="T9" fmla="*/ 18 h 67"/>
                <a:gd name="T10" fmla="*/ 5 w 7"/>
                <a:gd name="T11" fmla="*/ 20 h 67"/>
                <a:gd name="T12" fmla="*/ 5 w 7"/>
                <a:gd name="T13" fmla="*/ 22 h 67"/>
                <a:gd name="T14" fmla="*/ 5 w 7"/>
                <a:gd name="T15" fmla="*/ 24 h 67"/>
                <a:gd name="T16" fmla="*/ 7 w 7"/>
                <a:gd name="T17" fmla="*/ 24 h 67"/>
                <a:gd name="T18" fmla="*/ 7 w 7"/>
                <a:gd name="T19" fmla="*/ 24 h 67"/>
                <a:gd name="T20" fmla="*/ 7 w 7"/>
                <a:gd name="T21" fmla="*/ 30 h 67"/>
                <a:gd name="T22" fmla="*/ 5 w 7"/>
                <a:gd name="T23" fmla="*/ 35 h 67"/>
                <a:gd name="T24" fmla="*/ 3 w 7"/>
                <a:gd name="T25" fmla="*/ 41 h 67"/>
                <a:gd name="T26" fmla="*/ 3 w 7"/>
                <a:gd name="T27" fmla="*/ 44 h 67"/>
                <a:gd name="T28" fmla="*/ 3 w 7"/>
                <a:gd name="T29" fmla="*/ 48 h 67"/>
                <a:gd name="T30" fmla="*/ 3 w 7"/>
                <a:gd name="T31" fmla="*/ 48 h 67"/>
                <a:gd name="T32" fmla="*/ 3 w 7"/>
                <a:gd name="T33" fmla="*/ 48 h 67"/>
                <a:gd name="T34" fmla="*/ 2 w 7"/>
                <a:gd name="T35" fmla="*/ 50 h 67"/>
                <a:gd name="T36" fmla="*/ 2 w 7"/>
                <a:gd name="T37" fmla="*/ 52 h 67"/>
                <a:gd name="T38" fmla="*/ 2 w 7"/>
                <a:gd name="T39" fmla="*/ 55 h 67"/>
                <a:gd name="T40" fmla="*/ 2 w 7"/>
                <a:gd name="T41" fmla="*/ 55 h 67"/>
                <a:gd name="T42" fmla="*/ 2 w 7"/>
                <a:gd name="T43" fmla="*/ 57 h 67"/>
                <a:gd name="T44" fmla="*/ 2 w 7"/>
                <a:gd name="T45" fmla="*/ 57 h 67"/>
                <a:gd name="T46" fmla="*/ 2 w 7"/>
                <a:gd name="T47" fmla="*/ 59 h 67"/>
                <a:gd name="T48" fmla="*/ 2 w 7"/>
                <a:gd name="T49" fmla="*/ 63 h 67"/>
                <a:gd name="T50" fmla="*/ 0 w 7"/>
                <a:gd name="T51" fmla="*/ 67 h 67"/>
                <a:gd name="T52" fmla="*/ 0 w 7"/>
                <a:gd name="T53" fmla="*/ 67 h 67"/>
                <a:gd name="T54" fmla="*/ 0 w 7"/>
                <a:gd name="T55" fmla="*/ 63 h 67"/>
                <a:gd name="T56" fmla="*/ 0 w 7"/>
                <a:gd name="T57" fmla="*/ 61 h 67"/>
                <a:gd name="T58" fmla="*/ 0 w 7"/>
                <a:gd name="T59" fmla="*/ 55 h 67"/>
                <a:gd name="T60" fmla="*/ 0 w 7"/>
                <a:gd name="T61" fmla="*/ 55 h 67"/>
                <a:gd name="T62" fmla="*/ 2 w 7"/>
                <a:gd name="T63" fmla="*/ 54 h 67"/>
                <a:gd name="T64" fmla="*/ 2 w 7"/>
                <a:gd name="T65" fmla="*/ 50 h 67"/>
                <a:gd name="T66" fmla="*/ 3 w 7"/>
                <a:gd name="T67" fmla="*/ 43 h 67"/>
                <a:gd name="T68" fmla="*/ 3 w 7"/>
                <a:gd name="T69" fmla="*/ 37 h 67"/>
                <a:gd name="T70" fmla="*/ 3 w 7"/>
                <a:gd name="T71" fmla="*/ 30 h 67"/>
                <a:gd name="T72" fmla="*/ 2 w 7"/>
                <a:gd name="T73" fmla="*/ 31 h 67"/>
                <a:gd name="T74" fmla="*/ 2 w 7"/>
                <a:gd name="T75" fmla="*/ 31 h 67"/>
                <a:gd name="T76" fmla="*/ 3 w 7"/>
                <a:gd name="T77" fmla="*/ 24 h 67"/>
                <a:gd name="T78" fmla="*/ 3 w 7"/>
                <a:gd name="T79" fmla="*/ 20 h 67"/>
                <a:gd name="T80" fmla="*/ 5 w 7"/>
                <a:gd name="T81" fmla="*/ 17 h 67"/>
                <a:gd name="T82" fmla="*/ 5 w 7"/>
                <a:gd name="T83" fmla="*/ 17 h 67"/>
                <a:gd name="T84" fmla="*/ 3 w 7"/>
                <a:gd name="T85" fmla="*/ 17 h 67"/>
                <a:gd name="T86" fmla="*/ 3 w 7"/>
                <a:gd name="T87" fmla="*/ 15 h 67"/>
                <a:gd name="T88" fmla="*/ 3 w 7"/>
                <a:gd name="T89" fmla="*/ 15 h 67"/>
                <a:gd name="T90" fmla="*/ 5 w 7"/>
                <a:gd name="T91" fmla="*/ 7 h 67"/>
                <a:gd name="T92" fmla="*/ 7 w 7"/>
                <a:gd name="T93" fmla="*/ 0 h 67"/>
                <a:gd name="T94" fmla="*/ 7 w 7"/>
                <a:gd name="T95" fmla="*/ 0 h 67"/>
                <a:gd name="T96" fmla="*/ 7 w 7"/>
                <a:gd name="T97" fmla="*/ 4 h 67"/>
                <a:gd name="T98" fmla="*/ 7 w 7"/>
                <a:gd name="T99" fmla="*/ 6 h 67"/>
                <a:gd name="T100" fmla="*/ 7 w 7"/>
                <a:gd name="T101" fmla="*/ 9 h 67"/>
                <a:gd name="T102" fmla="*/ 7 w 7"/>
                <a:gd name="T103" fmla="*/ 11 h 67"/>
                <a:gd name="T104" fmla="*/ 7 w 7"/>
                <a:gd name="T105" fmla="*/ 11 h 67"/>
                <a:gd name="T106" fmla="*/ 7 w 7"/>
                <a:gd name="T10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 h="67">
                  <a:moveTo>
                    <a:pt x="7" y="11"/>
                  </a:moveTo>
                  <a:lnTo>
                    <a:pt x="7" y="11"/>
                  </a:lnTo>
                  <a:lnTo>
                    <a:pt x="5" y="13"/>
                  </a:lnTo>
                  <a:lnTo>
                    <a:pt x="5" y="15"/>
                  </a:lnTo>
                  <a:lnTo>
                    <a:pt x="5" y="18"/>
                  </a:lnTo>
                  <a:lnTo>
                    <a:pt x="5" y="20"/>
                  </a:lnTo>
                  <a:lnTo>
                    <a:pt x="5" y="22"/>
                  </a:lnTo>
                  <a:lnTo>
                    <a:pt x="5" y="24"/>
                  </a:lnTo>
                  <a:lnTo>
                    <a:pt x="7" y="24"/>
                  </a:lnTo>
                  <a:lnTo>
                    <a:pt x="7" y="24"/>
                  </a:lnTo>
                  <a:lnTo>
                    <a:pt x="7" y="30"/>
                  </a:lnTo>
                  <a:lnTo>
                    <a:pt x="5" y="35"/>
                  </a:lnTo>
                  <a:lnTo>
                    <a:pt x="3" y="41"/>
                  </a:lnTo>
                  <a:lnTo>
                    <a:pt x="3" y="44"/>
                  </a:lnTo>
                  <a:lnTo>
                    <a:pt x="3" y="48"/>
                  </a:lnTo>
                  <a:lnTo>
                    <a:pt x="3" y="48"/>
                  </a:lnTo>
                  <a:lnTo>
                    <a:pt x="3" y="48"/>
                  </a:lnTo>
                  <a:lnTo>
                    <a:pt x="2" y="50"/>
                  </a:lnTo>
                  <a:lnTo>
                    <a:pt x="2" y="52"/>
                  </a:lnTo>
                  <a:lnTo>
                    <a:pt x="2" y="55"/>
                  </a:lnTo>
                  <a:lnTo>
                    <a:pt x="2" y="55"/>
                  </a:lnTo>
                  <a:lnTo>
                    <a:pt x="2" y="57"/>
                  </a:lnTo>
                  <a:lnTo>
                    <a:pt x="2" y="57"/>
                  </a:lnTo>
                  <a:lnTo>
                    <a:pt x="2" y="59"/>
                  </a:lnTo>
                  <a:lnTo>
                    <a:pt x="2" y="63"/>
                  </a:lnTo>
                  <a:lnTo>
                    <a:pt x="0" y="67"/>
                  </a:lnTo>
                  <a:lnTo>
                    <a:pt x="0" y="67"/>
                  </a:lnTo>
                  <a:lnTo>
                    <a:pt x="0" y="63"/>
                  </a:lnTo>
                  <a:lnTo>
                    <a:pt x="0" y="61"/>
                  </a:lnTo>
                  <a:lnTo>
                    <a:pt x="0" y="55"/>
                  </a:lnTo>
                  <a:lnTo>
                    <a:pt x="0" y="55"/>
                  </a:lnTo>
                  <a:lnTo>
                    <a:pt x="2" y="54"/>
                  </a:lnTo>
                  <a:lnTo>
                    <a:pt x="2" y="50"/>
                  </a:lnTo>
                  <a:lnTo>
                    <a:pt x="3" y="43"/>
                  </a:lnTo>
                  <a:lnTo>
                    <a:pt x="3" y="37"/>
                  </a:lnTo>
                  <a:lnTo>
                    <a:pt x="3" y="30"/>
                  </a:lnTo>
                  <a:lnTo>
                    <a:pt x="2" y="31"/>
                  </a:lnTo>
                  <a:lnTo>
                    <a:pt x="2" y="31"/>
                  </a:lnTo>
                  <a:lnTo>
                    <a:pt x="3" y="24"/>
                  </a:lnTo>
                  <a:lnTo>
                    <a:pt x="3" y="20"/>
                  </a:lnTo>
                  <a:lnTo>
                    <a:pt x="5" y="17"/>
                  </a:lnTo>
                  <a:lnTo>
                    <a:pt x="5" y="17"/>
                  </a:lnTo>
                  <a:lnTo>
                    <a:pt x="3" y="17"/>
                  </a:lnTo>
                  <a:lnTo>
                    <a:pt x="3" y="15"/>
                  </a:lnTo>
                  <a:lnTo>
                    <a:pt x="3" y="15"/>
                  </a:lnTo>
                  <a:lnTo>
                    <a:pt x="5" y="7"/>
                  </a:lnTo>
                  <a:lnTo>
                    <a:pt x="7" y="0"/>
                  </a:lnTo>
                  <a:lnTo>
                    <a:pt x="7" y="0"/>
                  </a:lnTo>
                  <a:lnTo>
                    <a:pt x="7" y="4"/>
                  </a:lnTo>
                  <a:lnTo>
                    <a:pt x="7" y="6"/>
                  </a:lnTo>
                  <a:lnTo>
                    <a:pt x="7" y="9"/>
                  </a:lnTo>
                  <a:lnTo>
                    <a:pt x="7" y="11"/>
                  </a:lnTo>
                  <a:lnTo>
                    <a:pt x="7" y="11"/>
                  </a:ln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31"/>
            <p:cNvSpPr/>
            <p:nvPr/>
          </p:nvSpPr>
          <p:spPr bwMode="auto">
            <a:xfrm>
              <a:off x="4329113" y="1701800"/>
              <a:ext cx="52387" cy="123825"/>
            </a:xfrm>
            <a:custGeom>
              <a:avLst/>
              <a:gdLst>
                <a:gd name="T0" fmla="*/ 33 w 33"/>
                <a:gd name="T1" fmla="*/ 0 h 78"/>
                <a:gd name="T2" fmla="*/ 30 w 33"/>
                <a:gd name="T3" fmla="*/ 6 h 78"/>
                <a:gd name="T4" fmla="*/ 26 w 33"/>
                <a:gd name="T5" fmla="*/ 15 h 78"/>
                <a:gd name="T6" fmla="*/ 26 w 33"/>
                <a:gd name="T7" fmla="*/ 15 h 78"/>
                <a:gd name="T8" fmla="*/ 26 w 33"/>
                <a:gd name="T9" fmla="*/ 19 h 78"/>
                <a:gd name="T10" fmla="*/ 24 w 33"/>
                <a:gd name="T11" fmla="*/ 21 h 78"/>
                <a:gd name="T12" fmla="*/ 22 w 33"/>
                <a:gd name="T13" fmla="*/ 24 h 78"/>
                <a:gd name="T14" fmla="*/ 24 w 33"/>
                <a:gd name="T15" fmla="*/ 26 h 78"/>
                <a:gd name="T16" fmla="*/ 22 w 33"/>
                <a:gd name="T17" fmla="*/ 28 h 78"/>
                <a:gd name="T18" fmla="*/ 20 w 33"/>
                <a:gd name="T19" fmla="*/ 32 h 78"/>
                <a:gd name="T20" fmla="*/ 18 w 33"/>
                <a:gd name="T21" fmla="*/ 34 h 78"/>
                <a:gd name="T22" fmla="*/ 15 w 33"/>
                <a:gd name="T23" fmla="*/ 45 h 78"/>
                <a:gd name="T24" fmla="*/ 11 w 33"/>
                <a:gd name="T25" fmla="*/ 56 h 78"/>
                <a:gd name="T26" fmla="*/ 7 w 33"/>
                <a:gd name="T27" fmla="*/ 61 h 78"/>
                <a:gd name="T28" fmla="*/ 4 w 33"/>
                <a:gd name="T29" fmla="*/ 73 h 78"/>
                <a:gd name="T30" fmla="*/ 0 w 33"/>
                <a:gd name="T31" fmla="*/ 78 h 78"/>
                <a:gd name="T32" fmla="*/ 0 w 33"/>
                <a:gd name="T33" fmla="*/ 74 h 78"/>
                <a:gd name="T34" fmla="*/ 7 w 33"/>
                <a:gd name="T35" fmla="*/ 61 h 78"/>
                <a:gd name="T36" fmla="*/ 13 w 33"/>
                <a:gd name="T37" fmla="*/ 48 h 78"/>
                <a:gd name="T38" fmla="*/ 13 w 33"/>
                <a:gd name="T39" fmla="*/ 43 h 78"/>
                <a:gd name="T40" fmla="*/ 13 w 33"/>
                <a:gd name="T41" fmla="*/ 43 h 78"/>
                <a:gd name="T42" fmla="*/ 13 w 33"/>
                <a:gd name="T43" fmla="*/ 43 h 78"/>
                <a:gd name="T44" fmla="*/ 11 w 33"/>
                <a:gd name="T45" fmla="*/ 47 h 78"/>
                <a:gd name="T46" fmla="*/ 9 w 33"/>
                <a:gd name="T47" fmla="*/ 48 h 78"/>
                <a:gd name="T48" fmla="*/ 9 w 33"/>
                <a:gd name="T49" fmla="*/ 48 h 78"/>
                <a:gd name="T50" fmla="*/ 9 w 33"/>
                <a:gd name="T51" fmla="*/ 47 h 78"/>
                <a:gd name="T52" fmla="*/ 9 w 33"/>
                <a:gd name="T53" fmla="*/ 47 h 78"/>
                <a:gd name="T54" fmla="*/ 11 w 33"/>
                <a:gd name="T55" fmla="*/ 43 h 78"/>
                <a:gd name="T56" fmla="*/ 13 w 33"/>
                <a:gd name="T57" fmla="*/ 37 h 78"/>
                <a:gd name="T58" fmla="*/ 15 w 33"/>
                <a:gd name="T59" fmla="*/ 34 h 78"/>
                <a:gd name="T60" fmla="*/ 17 w 33"/>
                <a:gd name="T61" fmla="*/ 28 h 78"/>
                <a:gd name="T62" fmla="*/ 18 w 33"/>
                <a:gd name="T63" fmla="*/ 26 h 78"/>
                <a:gd name="T64" fmla="*/ 18 w 33"/>
                <a:gd name="T65" fmla="*/ 21 h 78"/>
                <a:gd name="T66" fmla="*/ 22 w 33"/>
                <a:gd name="T67" fmla="*/ 13 h 78"/>
                <a:gd name="T68" fmla="*/ 24 w 33"/>
                <a:gd name="T69" fmla="*/ 11 h 78"/>
                <a:gd name="T70" fmla="*/ 26 w 33"/>
                <a:gd name="T71" fmla="*/ 8 h 78"/>
                <a:gd name="T72" fmla="*/ 28 w 33"/>
                <a:gd name="T73" fmla="*/ 6 h 78"/>
                <a:gd name="T74" fmla="*/ 28 w 33"/>
                <a:gd name="T75" fmla="*/ 4 h 78"/>
                <a:gd name="T76" fmla="*/ 33 w 33"/>
                <a:gd name="T77" fmla="*/ 0 h 78"/>
                <a:gd name="T78" fmla="*/ 33 w 33"/>
                <a:gd name="T7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78">
                  <a:moveTo>
                    <a:pt x="33" y="0"/>
                  </a:moveTo>
                  <a:lnTo>
                    <a:pt x="33" y="0"/>
                  </a:lnTo>
                  <a:lnTo>
                    <a:pt x="30" y="2"/>
                  </a:lnTo>
                  <a:lnTo>
                    <a:pt x="30" y="6"/>
                  </a:lnTo>
                  <a:lnTo>
                    <a:pt x="28" y="11"/>
                  </a:lnTo>
                  <a:lnTo>
                    <a:pt x="26" y="15"/>
                  </a:lnTo>
                  <a:lnTo>
                    <a:pt x="26" y="15"/>
                  </a:lnTo>
                  <a:lnTo>
                    <a:pt x="26" y="15"/>
                  </a:lnTo>
                  <a:lnTo>
                    <a:pt x="26" y="17"/>
                  </a:lnTo>
                  <a:lnTo>
                    <a:pt x="26" y="19"/>
                  </a:lnTo>
                  <a:lnTo>
                    <a:pt x="26" y="19"/>
                  </a:lnTo>
                  <a:lnTo>
                    <a:pt x="24" y="21"/>
                  </a:lnTo>
                  <a:lnTo>
                    <a:pt x="22" y="23"/>
                  </a:lnTo>
                  <a:lnTo>
                    <a:pt x="22" y="24"/>
                  </a:lnTo>
                  <a:lnTo>
                    <a:pt x="22" y="26"/>
                  </a:lnTo>
                  <a:lnTo>
                    <a:pt x="24" y="26"/>
                  </a:lnTo>
                  <a:lnTo>
                    <a:pt x="24" y="26"/>
                  </a:lnTo>
                  <a:lnTo>
                    <a:pt x="22" y="28"/>
                  </a:lnTo>
                  <a:lnTo>
                    <a:pt x="22" y="30"/>
                  </a:lnTo>
                  <a:lnTo>
                    <a:pt x="20" y="32"/>
                  </a:lnTo>
                  <a:lnTo>
                    <a:pt x="18" y="34"/>
                  </a:lnTo>
                  <a:lnTo>
                    <a:pt x="18" y="34"/>
                  </a:lnTo>
                  <a:lnTo>
                    <a:pt x="17" y="39"/>
                  </a:lnTo>
                  <a:lnTo>
                    <a:pt x="15" y="45"/>
                  </a:lnTo>
                  <a:lnTo>
                    <a:pt x="15" y="45"/>
                  </a:lnTo>
                  <a:lnTo>
                    <a:pt x="11" y="56"/>
                  </a:lnTo>
                  <a:lnTo>
                    <a:pt x="11" y="56"/>
                  </a:lnTo>
                  <a:lnTo>
                    <a:pt x="7" y="61"/>
                  </a:lnTo>
                  <a:lnTo>
                    <a:pt x="5" y="69"/>
                  </a:lnTo>
                  <a:lnTo>
                    <a:pt x="4" y="73"/>
                  </a:lnTo>
                  <a:lnTo>
                    <a:pt x="2" y="76"/>
                  </a:lnTo>
                  <a:lnTo>
                    <a:pt x="0" y="78"/>
                  </a:lnTo>
                  <a:lnTo>
                    <a:pt x="0" y="78"/>
                  </a:lnTo>
                  <a:lnTo>
                    <a:pt x="0" y="74"/>
                  </a:lnTo>
                  <a:lnTo>
                    <a:pt x="2" y="69"/>
                  </a:lnTo>
                  <a:lnTo>
                    <a:pt x="7" y="61"/>
                  </a:lnTo>
                  <a:lnTo>
                    <a:pt x="11" y="52"/>
                  </a:lnTo>
                  <a:lnTo>
                    <a:pt x="13" y="48"/>
                  </a:lnTo>
                  <a:lnTo>
                    <a:pt x="13" y="43"/>
                  </a:lnTo>
                  <a:lnTo>
                    <a:pt x="13" y="43"/>
                  </a:lnTo>
                  <a:lnTo>
                    <a:pt x="13" y="43"/>
                  </a:lnTo>
                  <a:lnTo>
                    <a:pt x="13" y="43"/>
                  </a:lnTo>
                  <a:lnTo>
                    <a:pt x="13" y="43"/>
                  </a:lnTo>
                  <a:lnTo>
                    <a:pt x="13" y="43"/>
                  </a:lnTo>
                  <a:lnTo>
                    <a:pt x="11" y="45"/>
                  </a:lnTo>
                  <a:lnTo>
                    <a:pt x="11" y="47"/>
                  </a:lnTo>
                  <a:lnTo>
                    <a:pt x="11" y="47"/>
                  </a:lnTo>
                  <a:lnTo>
                    <a:pt x="9" y="48"/>
                  </a:lnTo>
                  <a:lnTo>
                    <a:pt x="9" y="48"/>
                  </a:lnTo>
                  <a:lnTo>
                    <a:pt x="9" y="48"/>
                  </a:lnTo>
                  <a:lnTo>
                    <a:pt x="9" y="48"/>
                  </a:lnTo>
                  <a:lnTo>
                    <a:pt x="9" y="47"/>
                  </a:lnTo>
                  <a:lnTo>
                    <a:pt x="9" y="47"/>
                  </a:lnTo>
                  <a:lnTo>
                    <a:pt x="9" y="47"/>
                  </a:lnTo>
                  <a:lnTo>
                    <a:pt x="11" y="45"/>
                  </a:lnTo>
                  <a:lnTo>
                    <a:pt x="11" y="43"/>
                  </a:lnTo>
                  <a:lnTo>
                    <a:pt x="11" y="39"/>
                  </a:lnTo>
                  <a:lnTo>
                    <a:pt x="13" y="37"/>
                  </a:lnTo>
                  <a:lnTo>
                    <a:pt x="13" y="37"/>
                  </a:lnTo>
                  <a:lnTo>
                    <a:pt x="15" y="34"/>
                  </a:lnTo>
                  <a:lnTo>
                    <a:pt x="15" y="30"/>
                  </a:lnTo>
                  <a:lnTo>
                    <a:pt x="17" y="28"/>
                  </a:lnTo>
                  <a:lnTo>
                    <a:pt x="18" y="26"/>
                  </a:lnTo>
                  <a:lnTo>
                    <a:pt x="18" y="26"/>
                  </a:lnTo>
                  <a:lnTo>
                    <a:pt x="18" y="23"/>
                  </a:lnTo>
                  <a:lnTo>
                    <a:pt x="18" y="21"/>
                  </a:lnTo>
                  <a:lnTo>
                    <a:pt x="20" y="17"/>
                  </a:lnTo>
                  <a:lnTo>
                    <a:pt x="22" y="13"/>
                  </a:lnTo>
                  <a:lnTo>
                    <a:pt x="24" y="13"/>
                  </a:lnTo>
                  <a:lnTo>
                    <a:pt x="24" y="11"/>
                  </a:lnTo>
                  <a:lnTo>
                    <a:pt x="24" y="11"/>
                  </a:lnTo>
                  <a:lnTo>
                    <a:pt x="26" y="8"/>
                  </a:lnTo>
                  <a:lnTo>
                    <a:pt x="26" y="6"/>
                  </a:lnTo>
                  <a:lnTo>
                    <a:pt x="28" y="6"/>
                  </a:lnTo>
                  <a:lnTo>
                    <a:pt x="28" y="6"/>
                  </a:lnTo>
                  <a:lnTo>
                    <a:pt x="28" y="4"/>
                  </a:lnTo>
                  <a:lnTo>
                    <a:pt x="30" y="2"/>
                  </a:lnTo>
                  <a:lnTo>
                    <a:pt x="33" y="0"/>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32"/>
            <p:cNvSpPr/>
            <p:nvPr/>
          </p:nvSpPr>
          <p:spPr bwMode="auto">
            <a:xfrm>
              <a:off x="4357688" y="1708150"/>
              <a:ext cx="0" cy="6350"/>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33"/>
            <p:cNvSpPr/>
            <p:nvPr/>
          </p:nvSpPr>
          <p:spPr bwMode="auto">
            <a:xfrm>
              <a:off x="4198938" y="17319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0 w 2"/>
                <a:gd name="T13" fmla="*/ 0 h 2"/>
                <a:gd name="T14" fmla="*/ 2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lnTo>
                    <a:pt x="2" y="2"/>
                  </a:lnTo>
                  <a:lnTo>
                    <a:pt x="2" y="2"/>
                  </a:lnTo>
                  <a:lnTo>
                    <a:pt x="2" y="2"/>
                  </a:lnTo>
                  <a:lnTo>
                    <a:pt x="0" y="2"/>
                  </a:lnTo>
                  <a:lnTo>
                    <a:pt x="0" y="2"/>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34"/>
            <p:cNvSpPr/>
            <p:nvPr/>
          </p:nvSpPr>
          <p:spPr bwMode="auto">
            <a:xfrm>
              <a:off x="4337050" y="1743075"/>
              <a:ext cx="6350" cy="9525"/>
            </a:xfrm>
            <a:custGeom>
              <a:avLst/>
              <a:gdLst>
                <a:gd name="T0" fmla="*/ 0 w 4"/>
                <a:gd name="T1" fmla="*/ 6 h 6"/>
                <a:gd name="T2" fmla="*/ 0 w 4"/>
                <a:gd name="T3" fmla="*/ 6 h 6"/>
                <a:gd name="T4" fmla="*/ 0 w 4"/>
                <a:gd name="T5" fmla="*/ 4 h 6"/>
                <a:gd name="T6" fmla="*/ 2 w 4"/>
                <a:gd name="T7" fmla="*/ 2 h 6"/>
                <a:gd name="T8" fmla="*/ 4 w 4"/>
                <a:gd name="T9" fmla="*/ 0 h 6"/>
                <a:gd name="T10" fmla="*/ 4 w 4"/>
                <a:gd name="T11" fmla="*/ 0 h 6"/>
                <a:gd name="T12" fmla="*/ 4 w 4"/>
                <a:gd name="T13" fmla="*/ 2 h 6"/>
                <a:gd name="T14" fmla="*/ 2 w 4"/>
                <a:gd name="T15" fmla="*/ 4 h 6"/>
                <a:gd name="T16" fmla="*/ 0 w 4"/>
                <a:gd name="T17" fmla="*/ 6 h 6"/>
                <a:gd name="T18" fmla="*/ 0 w 4"/>
                <a:gd name="T19" fmla="*/ 6 h 6"/>
                <a:gd name="T20" fmla="*/ 0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6"/>
                  </a:moveTo>
                  <a:lnTo>
                    <a:pt x="0" y="6"/>
                  </a:lnTo>
                  <a:lnTo>
                    <a:pt x="0" y="4"/>
                  </a:lnTo>
                  <a:lnTo>
                    <a:pt x="2" y="2"/>
                  </a:lnTo>
                  <a:lnTo>
                    <a:pt x="4" y="0"/>
                  </a:lnTo>
                  <a:lnTo>
                    <a:pt x="4" y="0"/>
                  </a:lnTo>
                  <a:lnTo>
                    <a:pt x="4" y="2"/>
                  </a:lnTo>
                  <a:lnTo>
                    <a:pt x="2" y="4"/>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35"/>
            <p:cNvSpPr/>
            <p:nvPr/>
          </p:nvSpPr>
          <p:spPr bwMode="auto">
            <a:xfrm>
              <a:off x="3802063" y="1770063"/>
              <a:ext cx="696912" cy="777875"/>
            </a:xfrm>
            <a:custGeom>
              <a:avLst/>
              <a:gdLst>
                <a:gd name="T0" fmla="*/ 247 w 439"/>
                <a:gd name="T1" fmla="*/ 85 h 490"/>
                <a:gd name="T2" fmla="*/ 250 w 439"/>
                <a:gd name="T3" fmla="*/ 120 h 490"/>
                <a:gd name="T4" fmla="*/ 287 w 439"/>
                <a:gd name="T5" fmla="*/ 141 h 490"/>
                <a:gd name="T6" fmla="*/ 332 w 439"/>
                <a:gd name="T7" fmla="*/ 170 h 490"/>
                <a:gd name="T8" fmla="*/ 350 w 439"/>
                <a:gd name="T9" fmla="*/ 194 h 490"/>
                <a:gd name="T10" fmla="*/ 356 w 439"/>
                <a:gd name="T11" fmla="*/ 233 h 490"/>
                <a:gd name="T12" fmla="*/ 374 w 439"/>
                <a:gd name="T13" fmla="*/ 231 h 490"/>
                <a:gd name="T14" fmla="*/ 382 w 439"/>
                <a:gd name="T15" fmla="*/ 259 h 490"/>
                <a:gd name="T16" fmla="*/ 424 w 439"/>
                <a:gd name="T17" fmla="*/ 289 h 490"/>
                <a:gd name="T18" fmla="*/ 439 w 439"/>
                <a:gd name="T19" fmla="*/ 314 h 490"/>
                <a:gd name="T20" fmla="*/ 432 w 439"/>
                <a:gd name="T21" fmla="*/ 313 h 490"/>
                <a:gd name="T22" fmla="*/ 400 w 439"/>
                <a:gd name="T23" fmla="*/ 309 h 490"/>
                <a:gd name="T24" fmla="*/ 376 w 439"/>
                <a:gd name="T25" fmla="*/ 357 h 490"/>
                <a:gd name="T26" fmla="*/ 352 w 439"/>
                <a:gd name="T27" fmla="*/ 372 h 490"/>
                <a:gd name="T28" fmla="*/ 317 w 439"/>
                <a:gd name="T29" fmla="*/ 375 h 490"/>
                <a:gd name="T30" fmla="*/ 311 w 439"/>
                <a:gd name="T31" fmla="*/ 411 h 490"/>
                <a:gd name="T32" fmla="*/ 321 w 439"/>
                <a:gd name="T33" fmla="*/ 431 h 490"/>
                <a:gd name="T34" fmla="*/ 300 w 439"/>
                <a:gd name="T35" fmla="*/ 449 h 490"/>
                <a:gd name="T36" fmla="*/ 311 w 439"/>
                <a:gd name="T37" fmla="*/ 470 h 490"/>
                <a:gd name="T38" fmla="*/ 299 w 439"/>
                <a:gd name="T39" fmla="*/ 455 h 490"/>
                <a:gd name="T40" fmla="*/ 302 w 439"/>
                <a:gd name="T41" fmla="*/ 462 h 490"/>
                <a:gd name="T42" fmla="*/ 293 w 439"/>
                <a:gd name="T43" fmla="*/ 474 h 490"/>
                <a:gd name="T44" fmla="*/ 267 w 439"/>
                <a:gd name="T45" fmla="*/ 470 h 490"/>
                <a:gd name="T46" fmla="*/ 236 w 439"/>
                <a:gd name="T47" fmla="*/ 481 h 490"/>
                <a:gd name="T48" fmla="*/ 200 w 439"/>
                <a:gd name="T49" fmla="*/ 457 h 490"/>
                <a:gd name="T50" fmla="*/ 173 w 439"/>
                <a:gd name="T51" fmla="*/ 490 h 490"/>
                <a:gd name="T52" fmla="*/ 147 w 439"/>
                <a:gd name="T53" fmla="*/ 462 h 490"/>
                <a:gd name="T54" fmla="*/ 104 w 439"/>
                <a:gd name="T55" fmla="*/ 448 h 490"/>
                <a:gd name="T56" fmla="*/ 76 w 439"/>
                <a:gd name="T57" fmla="*/ 437 h 490"/>
                <a:gd name="T58" fmla="*/ 76 w 439"/>
                <a:gd name="T59" fmla="*/ 429 h 490"/>
                <a:gd name="T60" fmla="*/ 60 w 439"/>
                <a:gd name="T61" fmla="*/ 429 h 490"/>
                <a:gd name="T62" fmla="*/ 50 w 439"/>
                <a:gd name="T63" fmla="*/ 438 h 490"/>
                <a:gd name="T64" fmla="*/ 71 w 439"/>
                <a:gd name="T65" fmla="*/ 405 h 490"/>
                <a:gd name="T66" fmla="*/ 82 w 439"/>
                <a:gd name="T67" fmla="*/ 361 h 490"/>
                <a:gd name="T68" fmla="*/ 41 w 439"/>
                <a:gd name="T69" fmla="*/ 348 h 490"/>
                <a:gd name="T70" fmla="*/ 15 w 439"/>
                <a:gd name="T71" fmla="*/ 322 h 490"/>
                <a:gd name="T72" fmla="*/ 8 w 439"/>
                <a:gd name="T73" fmla="*/ 301 h 490"/>
                <a:gd name="T74" fmla="*/ 17 w 439"/>
                <a:gd name="T75" fmla="*/ 270 h 490"/>
                <a:gd name="T76" fmla="*/ 28 w 439"/>
                <a:gd name="T77" fmla="*/ 252 h 490"/>
                <a:gd name="T78" fmla="*/ 19 w 439"/>
                <a:gd name="T79" fmla="*/ 235 h 490"/>
                <a:gd name="T80" fmla="*/ 28 w 439"/>
                <a:gd name="T81" fmla="*/ 216 h 490"/>
                <a:gd name="T82" fmla="*/ 50 w 439"/>
                <a:gd name="T83" fmla="*/ 187 h 490"/>
                <a:gd name="T84" fmla="*/ 52 w 439"/>
                <a:gd name="T85" fmla="*/ 172 h 490"/>
                <a:gd name="T86" fmla="*/ 34 w 439"/>
                <a:gd name="T87" fmla="*/ 146 h 490"/>
                <a:gd name="T88" fmla="*/ 65 w 439"/>
                <a:gd name="T89" fmla="*/ 152 h 490"/>
                <a:gd name="T90" fmla="*/ 80 w 439"/>
                <a:gd name="T91" fmla="*/ 128 h 490"/>
                <a:gd name="T92" fmla="*/ 87 w 439"/>
                <a:gd name="T93" fmla="*/ 165 h 490"/>
                <a:gd name="T94" fmla="*/ 115 w 439"/>
                <a:gd name="T95" fmla="*/ 174 h 490"/>
                <a:gd name="T96" fmla="*/ 110 w 439"/>
                <a:gd name="T97" fmla="*/ 133 h 490"/>
                <a:gd name="T98" fmla="*/ 121 w 439"/>
                <a:gd name="T99" fmla="*/ 126 h 490"/>
                <a:gd name="T100" fmla="*/ 136 w 439"/>
                <a:gd name="T101" fmla="*/ 124 h 490"/>
                <a:gd name="T102" fmla="*/ 147 w 439"/>
                <a:gd name="T103" fmla="*/ 115 h 490"/>
                <a:gd name="T104" fmla="*/ 145 w 439"/>
                <a:gd name="T105" fmla="*/ 102 h 490"/>
                <a:gd name="T106" fmla="*/ 136 w 439"/>
                <a:gd name="T107" fmla="*/ 30 h 490"/>
                <a:gd name="T108" fmla="*/ 148 w 439"/>
                <a:gd name="T109" fmla="*/ 79 h 490"/>
                <a:gd name="T110" fmla="*/ 167 w 439"/>
                <a:gd name="T111" fmla="*/ 98 h 490"/>
                <a:gd name="T112" fmla="*/ 187 w 439"/>
                <a:gd name="T113" fmla="*/ 115 h 490"/>
                <a:gd name="T114" fmla="*/ 204 w 439"/>
                <a:gd name="T115" fmla="*/ 104 h 490"/>
                <a:gd name="T116" fmla="*/ 236 w 439"/>
                <a:gd name="T117" fmla="*/ 109 h 490"/>
                <a:gd name="T118" fmla="*/ 239 w 439"/>
                <a:gd name="T119" fmla="*/ 96 h 490"/>
                <a:gd name="T120" fmla="*/ 250 w 439"/>
                <a:gd name="T121" fmla="*/ 4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90">
                  <a:moveTo>
                    <a:pt x="258" y="17"/>
                  </a:moveTo>
                  <a:lnTo>
                    <a:pt x="258" y="17"/>
                  </a:lnTo>
                  <a:lnTo>
                    <a:pt x="256" y="20"/>
                  </a:lnTo>
                  <a:lnTo>
                    <a:pt x="256" y="24"/>
                  </a:lnTo>
                  <a:lnTo>
                    <a:pt x="254" y="31"/>
                  </a:lnTo>
                  <a:lnTo>
                    <a:pt x="254" y="31"/>
                  </a:lnTo>
                  <a:lnTo>
                    <a:pt x="254" y="33"/>
                  </a:lnTo>
                  <a:lnTo>
                    <a:pt x="254" y="33"/>
                  </a:lnTo>
                  <a:lnTo>
                    <a:pt x="254" y="35"/>
                  </a:lnTo>
                  <a:lnTo>
                    <a:pt x="252" y="41"/>
                  </a:lnTo>
                  <a:lnTo>
                    <a:pt x="252" y="41"/>
                  </a:lnTo>
                  <a:lnTo>
                    <a:pt x="250" y="46"/>
                  </a:lnTo>
                  <a:lnTo>
                    <a:pt x="250" y="54"/>
                  </a:lnTo>
                  <a:lnTo>
                    <a:pt x="249" y="59"/>
                  </a:lnTo>
                  <a:lnTo>
                    <a:pt x="250" y="67"/>
                  </a:lnTo>
                  <a:lnTo>
                    <a:pt x="250" y="67"/>
                  </a:lnTo>
                  <a:lnTo>
                    <a:pt x="249" y="68"/>
                  </a:lnTo>
                  <a:lnTo>
                    <a:pt x="249" y="72"/>
                  </a:lnTo>
                  <a:lnTo>
                    <a:pt x="249" y="76"/>
                  </a:lnTo>
                  <a:lnTo>
                    <a:pt x="247" y="81"/>
                  </a:lnTo>
                  <a:lnTo>
                    <a:pt x="247" y="85"/>
                  </a:lnTo>
                  <a:lnTo>
                    <a:pt x="245" y="89"/>
                  </a:lnTo>
                  <a:lnTo>
                    <a:pt x="245" y="89"/>
                  </a:lnTo>
                  <a:lnTo>
                    <a:pt x="245" y="92"/>
                  </a:lnTo>
                  <a:lnTo>
                    <a:pt x="243" y="98"/>
                  </a:lnTo>
                  <a:lnTo>
                    <a:pt x="243" y="109"/>
                  </a:lnTo>
                  <a:lnTo>
                    <a:pt x="243" y="109"/>
                  </a:lnTo>
                  <a:lnTo>
                    <a:pt x="243" y="109"/>
                  </a:lnTo>
                  <a:lnTo>
                    <a:pt x="243" y="109"/>
                  </a:lnTo>
                  <a:lnTo>
                    <a:pt x="243" y="109"/>
                  </a:lnTo>
                  <a:lnTo>
                    <a:pt x="243" y="107"/>
                  </a:lnTo>
                  <a:lnTo>
                    <a:pt x="241" y="107"/>
                  </a:lnTo>
                  <a:lnTo>
                    <a:pt x="241" y="105"/>
                  </a:lnTo>
                  <a:lnTo>
                    <a:pt x="241" y="105"/>
                  </a:lnTo>
                  <a:lnTo>
                    <a:pt x="239" y="105"/>
                  </a:lnTo>
                  <a:lnTo>
                    <a:pt x="239" y="107"/>
                  </a:lnTo>
                  <a:lnTo>
                    <a:pt x="237" y="109"/>
                  </a:lnTo>
                  <a:lnTo>
                    <a:pt x="237" y="109"/>
                  </a:lnTo>
                  <a:lnTo>
                    <a:pt x="241" y="113"/>
                  </a:lnTo>
                  <a:lnTo>
                    <a:pt x="243" y="115"/>
                  </a:lnTo>
                  <a:lnTo>
                    <a:pt x="247" y="116"/>
                  </a:lnTo>
                  <a:lnTo>
                    <a:pt x="250" y="120"/>
                  </a:lnTo>
                  <a:lnTo>
                    <a:pt x="250" y="120"/>
                  </a:lnTo>
                  <a:lnTo>
                    <a:pt x="252" y="122"/>
                  </a:lnTo>
                  <a:lnTo>
                    <a:pt x="254" y="122"/>
                  </a:lnTo>
                  <a:lnTo>
                    <a:pt x="260" y="126"/>
                  </a:lnTo>
                  <a:lnTo>
                    <a:pt x="265" y="128"/>
                  </a:lnTo>
                  <a:lnTo>
                    <a:pt x="267" y="129"/>
                  </a:lnTo>
                  <a:lnTo>
                    <a:pt x="269" y="131"/>
                  </a:lnTo>
                  <a:lnTo>
                    <a:pt x="269" y="131"/>
                  </a:lnTo>
                  <a:lnTo>
                    <a:pt x="274" y="133"/>
                  </a:lnTo>
                  <a:lnTo>
                    <a:pt x="278" y="133"/>
                  </a:lnTo>
                  <a:lnTo>
                    <a:pt x="282" y="135"/>
                  </a:lnTo>
                  <a:lnTo>
                    <a:pt x="282" y="135"/>
                  </a:lnTo>
                  <a:lnTo>
                    <a:pt x="282" y="135"/>
                  </a:lnTo>
                  <a:lnTo>
                    <a:pt x="282" y="135"/>
                  </a:lnTo>
                  <a:lnTo>
                    <a:pt x="284" y="135"/>
                  </a:lnTo>
                  <a:lnTo>
                    <a:pt x="284" y="135"/>
                  </a:lnTo>
                  <a:lnTo>
                    <a:pt x="284" y="137"/>
                  </a:lnTo>
                  <a:lnTo>
                    <a:pt x="286" y="139"/>
                  </a:lnTo>
                  <a:lnTo>
                    <a:pt x="286" y="141"/>
                  </a:lnTo>
                  <a:lnTo>
                    <a:pt x="287" y="141"/>
                  </a:lnTo>
                  <a:lnTo>
                    <a:pt x="287" y="141"/>
                  </a:lnTo>
                  <a:lnTo>
                    <a:pt x="291" y="142"/>
                  </a:lnTo>
                  <a:lnTo>
                    <a:pt x="293" y="142"/>
                  </a:lnTo>
                  <a:lnTo>
                    <a:pt x="299" y="142"/>
                  </a:lnTo>
                  <a:lnTo>
                    <a:pt x="300" y="142"/>
                  </a:lnTo>
                  <a:lnTo>
                    <a:pt x="302" y="142"/>
                  </a:lnTo>
                  <a:lnTo>
                    <a:pt x="304" y="144"/>
                  </a:lnTo>
                  <a:lnTo>
                    <a:pt x="308" y="146"/>
                  </a:lnTo>
                  <a:lnTo>
                    <a:pt x="308" y="146"/>
                  </a:lnTo>
                  <a:lnTo>
                    <a:pt x="311" y="152"/>
                  </a:lnTo>
                  <a:lnTo>
                    <a:pt x="315" y="155"/>
                  </a:lnTo>
                  <a:lnTo>
                    <a:pt x="315" y="159"/>
                  </a:lnTo>
                  <a:lnTo>
                    <a:pt x="315" y="159"/>
                  </a:lnTo>
                  <a:lnTo>
                    <a:pt x="317" y="161"/>
                  </a:lnTo>
                  <a:lnTo>
                    <a:pt x="319" y="161"/>
                  </a:lnTo>
                  <a:lnTo>
                    <a:pt x="321" y="165"/>
                  </a:lnTo>
                  <a:lnTo>
                    <a:pt x="321" y="165"/>
                  </a:lnTo>
                  <a:lnTo>
                    <a:pt x="324" y="166"/>
                  </a:lnTo>
                  <a:lnTo>
                    <a:pt x="326" y="166"/>
                  </a:lnTo>
                  <a:lnTo>
                    <a:pt x="328" y="168"/>
                  </a:lnTo>
                  <a:lnTo>
                    <a:pt x="330" y="168"/>
                  </a:lnTo>
                  <a:lnTo>
                    <a:pt x="332" y="170"/>
                  </a:lnTo>
                  <a:lnTo>
                    <a:pt x="332" y="170"/>
                  </a:lnTo>
                  <a:lnTo>
                    <a:pt x="334" y="170"/>
                  </a:lnTo>
                  <a:lnTo>
                    <a:pt x="336" y="170"/>
                  </a:lnTo>
                  <a:lnTo>
                    <a:pt x="337" y="172"/>
                  </a:lnTo>
                  <a:lnTo>
                    <a:pt x="337" y="174"/>
                  </a:lnTo>
                  <a:lnTo>
                    <a:pt x="341" y="178"/>
                  </a:lnTo>
                  <a:lnTo>
                    <a:pt x="341" y="179"/>
                  </a:lnTo>
                  <a:lnTo>
                    <a:pt x="343" y="181"/>
                  </a:lnTo>
                  <a:lnTo>
                    <a:pt x="343" y="181"/>
                  </a:lnTo>
                  <a:lnTo>
                    <a:pt x="345" y="183"/>
                  </a:lnTo>
                  <a:lnTo>
                    <a:pt x="347" y="185"/>
                  </a:lnTo>
                  <a:lnTo>
                    <a:pt x="347" y="187"/>
                  </a:lnTo>
                  <a:lnTo>
                    <a:pt x="347" y="189"/>
                  </a:lnTo>
                  <a:lnTo>
                    <a:pt x="347" y="189"/>
                  </a:lnTo>
                  <a:lnTo>
                    <a:pt x="349" y="190"/>
                  </a:lnTo>
                  <a:lnTo>
                    <a:pt x="349" y="190"/>
                  </a:lnTo>
                  <a:lnTo>
                    <a:pt x="349" y="192"/>
                  </a:lnTo>
                  <a:lnTo>
                    <a:pt x="349" y="192"/>
                  </a:lnTo>
                  <a:lnTo>
                    <a:pt x="349" y="194"/>
                  </a:lnTo>
                  <a:lnTo>
                    <a:pt x="350" y="194"/>
                  </a:lnTo>
                  <a:lnTo>
                    <a:pt x="350" y="194"/>
                  </a:lnTo>
                  <a:lnTo>
                    <a:pt x="352" y="196"/>
                  </a:lnTo>
                  <a:lnTo>
                    <a:pt x="352" y="200"/>
                  </a:lnTo>
                  <a:lnTo>
                    <a:pt x="354" y="205"/>
                  </a:lnTo>
                  <a:lnTo>
                    <a:pt x="356" y="211"/>
                  </a:lnTo>
                  <a:lnTo>
                    <a:pt x="356" y="215"/>
                  </a:lnTo>
                  <a:lnTo>
                    <a:pt x="358" y="216"/>
                  </a:lnTo>
                  <a:lnTo>
                    <a:pt x="358" y="216"/>
                  </a:lnTo>
                  <a:lnTo>
                    <a:pt x="358" y="220"/>
                  </a:lnTo>
                  <a:lnTo>
                    <a:pt x="358" y="222"/>
                  </a:lnTo>
                  <a:lnTo>
                    <a:pt x="358" y="226"/>
                  </a:lnTo>
                  <a:lnTo>
                    <a:pt x="356" y="226"/>
                  </a:lnTo>
                  <a:lnTo>
                    <a:pt x="356" y="227"/>
                  </a:lnTo>
                  <a:lnTo>
                    <a:pt x="356" y="227"/>
                  </a:lnTo>
                  <a:lnTo>
                    <a:pt x="356" y="229"/>
                  </a:lnTo>
                  <a:lnTo>
                    <a:pt x="356" y="229"/>
                  </a:lnTo>
                  <a:lnTo>
                    <a:pt x="356" y="229"/>
                  </a:lnTo>
                  <a:lnTo>
                    <a:pt x="356" y="229"/>
                  </a:lnTo>
                  <a:lnTo>
                    <a:pt x="354" y="231"/>
                  </a:lnTo>
                  <a:lnTo>
                    <a:pt x="354" y="233"/>
                  </a:lnTo>
                  <a:lnTo>
                    <a:pt x="356" y="233"/>
                  </a:lnTo>
                  <a:lnTo>
                    <a:pt x="356" y="233"/>
                  </a:lnTo>
                  <a:lnTo>
                    <a:pt x="356" y="235"/>
                  </a:lnTo>
                  <a:lnTo>
                    <a:pt x="358" y="237"/>
                  </a:lnTo>
                  <a:lnTo>
                    <a:pt x="360" y="237"/>
                  </a:lnTo>
                  <a:lnTo>
                    <a:pt x="362" y="235"/>
                  </a:lnTo>
                  <a:lnTo>
                    <a:pt x="365" y="233"/>
                  </a:lnTo>
                  <a:lnTo>
                    <a:pt x="367" y="233"/>
                  </a:lnTo>
                  <a:lnTo>
                    <a:pt x="367" y="233"/>
                  </a:lnTo>
                  <a:lnTo>
                    <a:pt x="367" y="233"/>
                  </a:lnTo>
                  <a:lnTo>
                    <a:pt x="373" y="231"/>
                  </a:lnTo>
                  <a:lnTo>
                    <a:pt x="374" y="231"/>
                  </a:lnTo>
                  <a:lnTo>
                    <a:pt x="376" y="229"/>
                  </a:lnTo>
                  <a:lnTo>
                    <a:pt x="376" y="229"/>
                  </a:lnTo>
                  <a:lnTo>
                    <a:pt x="376" y="229"/>
                  </a:lnTo>
                  <a:lnTo>
                    <a:pt x="378" y="229"/>
                  </a:lnTo>
                  <a:lnTo>
                    <a:pt x="378" y="229"/>
                  </a:lnTo>
                  <a:lnTo>
                    <a:pt x="378" y="229"/>
                  </a:lnTo>
                  <a:lnTo>
                    <a:pt x="378" y="231"/>
                  </a:lnTo>
                  <a:lnTo>
                    <a:pt x="376" y="231"/>
                  </a:lnTo>
                  <a:lnTo>
                    <a:pt x="376" y="231"/>
                  </a:lnTo>
                  <a:lnTo>
                    <a:pt x="374" y="231"/>
                  </a:lnTo>
                  <a:lnTo>
                    <a:pt x="374" y="231"/>
                  </a:lnTo>
                  <a:lnTo>
                    <a:pt x="373" y="231"/>
                  </a:lnTo>
                  <a:lnTo>
                    <a:pt x="373" y="231"/>
                  </a:lnTo>
                  <a:lnTo>
                    <a:pt x="371" y="233"/>
                  </a:lnTo>
                  <a:lnTo>
                    <a:pt x="371" y="233"/>
                  </a:lnTo>
                  <a:lnTo>
                    <a:pt x="367" y="235"/>
                  </a:lnTo>
                  <a:lnTo>
                    <a:pt x="363" y="237"/>
                  </a:lnTo>
                  <a:lnTo>
                    <a:pt x="362" y="237"/>
                  </a:lnTo>
                  <a:lnTo>
                    <a:pt x="362" y="239"/>
                  </a:lnTo>
                  <a:lnTo>
                    <a:pt x="362" y="239"/>
                  </a:lnTo>
                  <a:lnTo>
                    <a:pt x="362" y="240"/>
                  </a:lnTo>
                  <a:lnTo>
                    <a:pt x="362" y="242"/>
                  </a:lnTo>
                  <a:lnTo>
                    <a:pt x="363" y="244"/>
                  </a:lnTo>
                  <a:lnTo>
                    <a:pt x="365" y="246"/>
                  </a:lnTo>
                  <a:lnTo>
                    <a:pt x="369" y="250"/>
                  </a:lnTo>
                  <a:lnTo>
                    <a:pt x="369" y="252"/>
                  </a:lnTo>
                  <a:lnTo>
                    <a:pt x="371" y="253"/>
                  </a:lnTo>
                  <a:lnTo>
                    <a:pt x="371" y="253"/>
                  </a:lnTo>
                  <a:lnTo>
                    <a:pt x="373" y="255"/>
                  </a:lnTo>
                  <a:lnTo>
                    <a:pt x="376" y="257"/>
                  </a:lnTo>
                  <a:lnTo>
                    <a:pt x="380" y="259"/>
                  </a:lnTo>
                  <a:lnTo>
                    <a:pt x="382" y="259"/>
                  </a:lnTo>
                  <a:lnTo>
                    <a:pt x="384" y="261"/>
                  </a:lnTo>
                  <a:lnTo>
                    <a:pt x="384" y="261"/>
                  </a:lnTo>
                  <a:lnTo>
                    <a:pt x="386" y="261"/>
                  </a:lnTo>
                  <a:lnTo>
                    <a:pt x="387" y="263"/>
                  </a:lnTo>
                  <a:lnTo>
                    <a:pt x="391" y="264"/>
                  </a:lnTo>
                  <a:lnTo>
                    <a:pt x="395" y="266"/>
                  </a:lnTo>
                  <a:lnTo>
                    <a:pt x="399" y="268"/>
                  </a:lnTo>
                  <a:lnTo>
                    <a:pt x="399" y="268"/>
                  </a:lnTo>
                  <a:lnTo>
                    <a:pt x="402" y="270"/>
                  </a:lnTo>
                  <a:lnTo>
                    <a:pt x="406" y="274"/>
                  </a:lnTo>
                  <a:lnTo>
                    <a:pt x="406" y="274"/>
                  </a:lnTo>
                  <a:lnTo>
                    <a:pt x="408" y="276"/>
                  </a:lnTo>
                  <a:lnTo>
                    <a:pt x="410" y="276"/>
                  </a:lnTo>
                  <a:lnTo>
                    <a:pt x="413" y="279"/>
                  </a:lnTo>
                  <a:lnTo>
                    <a:pt x="415" y="281"/>
                  </a:lnTo>
                  <a:lnTo>
                    <a:pt x="417" y="283"/>
                  </a:lnTo>
                  <a:lnTo>
                    <a:pt x="419" y="283"/>
                  </a:lnTo>
                  <a:lnTo>
                    <a:pt x="423" y="283"/>
                  </a:lnTo>
                  <a:lnTo>
                    <a:pt x="423" y="283"/>
                  </a:lnTo>
                  <a:lnTo>
                    <a:pt x="423" y="287"/>
                  </a:lnTo>
                  <a:lnTo>
                    <a:pt x="424" y="289"/>
                  </a:lnTo>
                  <a:lnTo>
                    <a:pt x="424" y="289"/>
                  </a:lnTo>
                  <a:lnTo>
                    <a:pt x="426" y="289"/>
                  </a:lnTo>
                  <a:lnTo>
                    <a:pt x="428" y="289"/>
                  </a:lnTo>
                  <a:lnTo>
                    <a:pt x="430" y="289"/>
                  </a:lnTo>
                  <a:lnTo>
                    <a:pt x="430" y="289"/>
                  </a:lnTo>
                  <a:lnTo>
                    <a:pt x="430" y="289"/>
                  </a:lnTo>
                  <a:lnTo>
                    <a:pt x="432" y="289"/>
                  </a:lnTo>
                  <a:lnTo>
                    <a:pt x="432" y="287"/>
                  </a:lnTo>
                  <a:lnTo>
                    <a:pt x="434" y="287"/>
                  </a:lnTo>
                  <a:lnTo>
                    <a:pt x="434" y="289"/>
                  </a:lnTo>
                  <a:lnTo>
                    <a:pt x="434" y="289"/>
                  </a:lnTo>
                  <a:lnTo>
                    <a:pt x="432" y="289"/>
                  </a:lnTo>
                  <a:lnTo>
                    <a:pt x="428" y="290"/>
                  </a:lnTo>
                  <a:lnTo>
                    <a:pt x="428" y="290"/>
                  </a:lnTo>
                  <a:lnTo>
                    <a:pt x="426" y="292"/>
                  </a:lnTo>
                  <a:lnTo>
                    <a:pt x="426" y="292"/>
                  </a:lnTo>
                  <a:lnTo>
                    <a:pt x="426" y="294"/>
                  </a:lnTo>
                  <a:lnTo>
                    <a:pt x="426" y="294"/>
                  </a:lnTo>
                  <a:lnTo>
                    <a:pt x="432" y="305"/>
                  </a:lnTo>
                  <a:lnTo>
                    <a:pt x="439" y="314"/>
                  </a:lnTo>
                  <a:lnTo>
                    <a:pt x="439" y="314"/>
                  </a:lnTo>
                  <a:lnTo>
                    <a:pt x="439" y="318"/>
                  </a:lnTo>
                  <a:lnTo>
                    <a:pt x="437" y="318"/>
                  </a:lnTo>
                  <a:lnTo>
                    <a:pt x="437" y="318"/>
                  </a:lnTo>
                  <a:lnTo>
                    <a:pt x="436" y="318"/>
                  </a:lnTo>
                  <a:lnTo>
                    <a:pt x="436" y="318"/>
                  </a:lnTo>
                  <a:lnTo>
                    <a:pt x="436" y="318"/>
                  </a:lnTo>
                  <a:lnTo>
                    <a:pt x="436" y="318"/>
                  </a:lnTo>
                  <a:lnTo>
                    <a:pt x="434" y="316"/>
                  </a:lnTo>
                  <a:lnTo>
                    <a:pt x="432" y="316"/>
                  </a:lnTo>
                  <a:lnTo>
                    <a:pt x="432" y="316"/>
                  </a:lnTo>
                  <a:lnTo>
                    <a:pt x="424" y="316"/>
                  </a:lnTo>
                  <a:lnTo>
                    <a:pt x="415" y="316"/>
                  </a:lnTo>
                  <a:lnTo>
                    <a:pt x="415" y="316"/>
                  </a:lnTo>
                  <a:lnTo>
                    <a:pt x="419" y="316"/>
                  </a:lnTo>
                  <a:lnTo>
                    <a:pt x="423" y="316"/>
                  </a:lnTo>
                  <a:lnTo>
                    <a:pt x="426" y="316"/>
                  </a:lnTo>
                  <a:lnTo>
                    <a:pt x="430" y="314"/>
                  </a:lnTo>
                  <a:lnTo>
                    <a:pt x="432" y="314"/>
                  </a:lnTo>
                  <a:lnTo>
                    <a:pt x="430" y="313"/>
                  </a:lnTo>
                  <a:lnTo>
                    <a:pt x="430" y="313"/>
                  </a:lnTo>
                  <a:lnTo>
                    <a:pt x="432" y="313"/>
                  </a:lnTo>
                  <a:lnTo>
                    <a:pt x="432" y="311"/>
                  </a:lnTo>
                  <a:lnTo>
                    <a:pt x="432" y="309"/>
                  </a:lnTo>
                  <a:lnTo>
                    <a:pt x="432" y="307"/>
                  </a:lnTo>
                  <a:lnTo>
                    <a:pt x="430" y="301"/>
                  </a:lnTo>
                  <a:lnTo>
                    <a:pt x="430" y="301"/>
                  </a:lnTo>
                  <a:lnTo>
                    <a:pt x="428" y="300"/>
                  </a:lnTo>
                  <a:lnTo>
                    <a:pt x="428" y="300"/>
                  </a:lnTo>
                  <a:lnTo>
                    <a:pt x="426" y="300"/>
                  </a:lnTo>
                  <a:lnTo>
                    <a:pt x="423" y="298"/>
                  </a:lnTo>
                  <a:lnTo>
                    <a:pt x="423" y="298"/>
                  </a:lnTo>
                  <a:lnTo>
                    <a:pt x="423" y="296"/>
                  </a:lnTo>
                  <a:lnTo>
                    <a:pt x="423" y="296"/>
                  </a:lnTo>
                  <a:lnTo>
                    <a:pt x="419" y="296"/>
                  </a:lnTo>
                  <a:lnTo>
                    <a:pt x="415" y="298"/>
                  </a:lnTo>
                  <a:lnTo>
                    <a:pt x="413" y="298"/>
                  </a:lnTo>
                  <a:lnTo>
                    <a:pt x="410" y="300"/>
                  </a:lnTo>
                  <a:lnTo>
                    <a:pt x="408" y="301"/>
                  </a:lnTo>
                  <a:lnTo>
                    <a:pt x="406" y="303"/>
                  </a:lnTo>
                  <a:lnTo>
                    <a:pt x="402" y="307"/>
                  </a:lnTo>
                  <a:lnTo>
                    <a:pt x="402" y="307"/>
                  </a:lnTo>
                  <a:lnTo>
                    <a:pt x="400" y="309"/>
                  </a:lnTo>
                  <a:lnTo>
                    <a:pt x="399" y="311"/>
                  </a:lnTo>
                  <a:lnTo>
                    <a:pt x="397" y="313"/>
                  </a:lnTo>
                  <a:lnTo>
                    <a:pt x="397" y="314"/>
                  </a:lnTo>
                  <a:lnTo>
                    <a:pt x="397" y="314"/>
                  </a:lnTo>
                  <a:lnTo>
                    <a:pt x="395" y="318"/>
                  </a:lnTo>
                  <a:lnTo>
                    <a:pt x="393" y="320"/>
                  </a:lnTo>
                  <a:lnTo>
                    <a:pt x="393" y="320"/>
                  </a:lnTo>
                  <a:lnTo>
                    <a:pt x="391" y="322"/>
                  </a:lnTo>
                  <a:lnTo>
                    <a:pt x="389" y="324"/>
                  </a:lnTo>
                  <a:lnTo>
                    <a:pt x="387" y="327"/>
                  </a:lnTo>
                  <a:lnTo>
                    <a:pt x="387" y="333"/>
                  </a:lnTo>
                  <a:lnTo>
                    <a:pt x="386" y="337"/>
                  </a:lnTo>
                  <a:lnTo>
                    <a:pt x="386" y="337"/>
                  </a:lnTo>
                  <a:lnTo>
                    <a:pt x="384" y="342"/>
                  </a:lnTo>
                  <a:lnTo>
                    <a:pt x="382" y="346"/>
                  </a:lnTo>
                  <a:lnTo>
                    <a:pt x="380" y="351"/>
                  </a:lnTo>
                  <a:lnTo>
                    <a:pt x="378" y="355"/>
                  </a:lnTo>
                  <a:lnTo>
                    <a:pt x="378" y="355"/>
                  </a:lnTo>
                  <a:lnTo>
                    <a:pt x="378" y="355"/>
                  </a:lnTo>
                  <a:lnTo>
                    <a:pt x="376" y="355"/>
                  </a:lnTo>
                  <a:lnTo>
                    <a:pt x="376" y="357"/>
                  </a:lnTo>
                  <a:lnTo>
                    <a:pt x="376" y="357"/>
                  </a:lnTo>
                  <a:lnTo>
                    <a:pt x="376" y="359"/>
                  </a:lnTo>
                  <a:lnTo>
                    <a:pt x="376" y="359"/>
                  </a:lnTo>
                  <a:lnTo>
                    <a:pt x="376" y="359"/>
                  </a:lnTo>
                  <a:lnTo>
                    <a:pt x="378" y="359"/>
                  </a:lnTo>
                  <a:lnTo>
                    <a:pt x="378" y="359"/>
                  </a:lnTo>
                  <a:lnTo>
                    <a:pt x="380" y="359"/>
                  </a:lnTo>
                  <a:lnTo>
                    <a:pt x="380" y="359"/>
                  </a:lnTo>
                  <a:lnTo>
                    <a:pt x="378" y="359"/>
                  </a:lnTo>
                  <a:lnTo>
                    <a:pt x="376" y="359"/>
                  </a:lnTo>
                  <a:lnTo>
                    <a:pt x="376" y="359"/>
                  </a:lnTo>
                  <a:lnTo>
                    <a:pt x="374" y="359"/>
                  </a:lnTo>
                  <a:lnTo>
                    <a:pt x="374" y="361"/>
                  </a:lnTo>
                  <a:lnTo>
                    <a:pt x="371" y="363"/>
                  </a:lnTo>
                  <a:lnTo>
                    <a:pt x="369" y="364"/>
                  </a:lnTo>
                  <a:lnTo>
                    <a:pt x="369" y="366"/>
                  </a:lnTo>
                  <a:lnTo>
                    <a:pt x="367" y="366"/>
                  </a:lnTo>
                  <a:lnTo>
                    <a:pt x="367" y="366"/>
                  </a:lnTo>
                  <a:lnTo>
                    <a:pt x="363" y="368"/>
                  </a:lnTo>
                  <a:lnTo>
                    <a:pt x="360" y="368"/>
                  </a:lnTo>
                  <a:lnTo>
                    <a:pt x="352" y="372"/>
                  </a:lnTo>
                  <a:lnTo>
                    <a:pt x="349" y="372"/>
                  </a:lnTo>
                  <a:lnTo>
                    <a:pt x="345" y="372"/>
                  </a:lnTo>
                  <a:lnTo>
                    <a:pt x="341" y="372"/>
                  </a:lnTo>
                  <a:lnTo>
                    <a:pt x="337" y="372"/>
                  </a:lnTo>
                  <a:lnTo>
                    <a:pt x="337" y="372"/>
                  </a:lnTo>
                  <a:lnTo>
                    <a:pt x="337" y="370"/>
                  </a:lnTo>
                  <a:lnTo>
                    <a:pt x="336" y="368"/>
                  </a:lnTo>
                  <a:lnTo>
                    <a:pt x="332" y="364"/>
                  </a:lnTo>
                  <a:lnTo>
                    <a:pt x="332" y="363"/>
                  </a:lnTo>
                  <a:lnTo>
                    <a:pt x="330" y="361"/>
                  </a:lnTo>
                  <a:lnTo>
                    <a:pt x="328" y="361"/>
                  </a:lnTo>
                  <a:lnTo>
                    <a:pt x="324" y="363"/>
                  </a:lnTo>
                  <a:lnTo>
                    <a:pt x="324" y="363"/>
                  </a:lnTo>
                  <a:lnTo>
                    <a:pt x="323" y="363"/>
                  </a:lnTo>
                  <a:lnTo>
                    <a:pt x="321" y="364"/>
                  </a:lnTo>
                  <a:lnTo>
                    <a:pt x="321" y="366"/>
                  </a:lnTo>
                  <a:lnTo>
                    <a:pt x="321" y="368"/>
                  </a:lnTo>
                  <a:lnTo>
                    <a:pt x="319" y="372"/>
                  </a:lnTo>
                  <a:lnTo>
                    <a:pt x="319" y="374"/>
                  </a:lnTo>
                  <a:lnTo>
                    <a:pt x="317" y="375"/>
                  </a:lnTo>
                  <a:lnTo>
                    <a:pt x="317" y="375"/>
                  </a:lnTo>
                  <a:lnTo>
                    <a:pt x="317" y="377"/>
                  </a:lnTo>
                  <a:lnTo>
                    <a:pt x="319" y="377"/>
                  </a:lnTo>
                  <a:lnTo>
                    <a:pt x="319" y="377"/>
                  </a:lnTo>
                  <a:lnTo>
                    <a:pt x="317" y="379"/>
                  </a:lnTo>
                  <a:lnTo>
                    <a:pt x="313" y="383"/>
                  </a:lnTo>
                  <a:lnTo>
                    <a:pt x="313" y="385"/>
                  </a:lnTo>
                  <a:lnTo>
                    <a:pt x="311" y="387"/>
                  </a:lnTo>
                  <a:lnTo>
                    <a:pt x="311" y="388"/>
                  </a:lnTo>
                  <a:lnTo>
                    <a:pt x="313" y="390"/>
                  </a:lnTo>
                  <a:lnTo>
                    <a:pt x="313" y="390"/>
                  </a:lnTo>
                  <a:lnTo>
                    <a:pt x="313" y="390"/>
                  </a:lnTo>
                  <a:lnTo>
                    <a:pt x="313" y="392"/>
                  </a:lnTo>
                  <a:lnTo>
                    <a:pt x="311" y="394"/>
                  </a:lnTo>
                  <a:lnTo>
                    <a:pt x="313" y="396"/>
                  </a:lnTo>
                  <a:lnTo>
                    <a:pt x="313" y="400"/>
                  </a:lnTo>
                  <a:lnTo>
                    <a:pt x="313" y="401"/>
                  </a:lnTo>
                  <a:lnTo>
                    <a:pt x="311" y="403"/>
                  </a:lnTo>
                  <a:lnTo>
                    <a:pt x="311" y="403"/>
                  </a:lnTo>
                  <a:lnTo>
                    <a:pt x="311" y="405"/>
                  </a:lnTo>
                  <a:lnTo>
                    <a:pt x="311" y="409"/>
                  </a:lnTo>
                  <a:lnTo>
                    <a:pt x="311" y="411"/>
                  </a:lnTo>
                  <a:lnTo>
                    <a:pt x="311" y="412"/>
                  </a:lnTo>
                  <a:lnTo>
                    <a:pt x="313" y="414"/>
                  </a:lnTo>
                  <a:lnTo>
                    <a:pt x="313" y="414"/>
                  </a:lnTo>
                  <a:lnTo>
                    <a:pt x="311" y="418"/>
                  </a:lnTo>
                  <a:lnTo>
                    <a:pt x="310" y="424"/>
                  </a:lnTo>
                  <a:lnTo>
                    <a:pt x="308" y="427"/>
                  </a:lnTo>
                  <a:lnTo>
                    <a:pt x="308" y="429"/>
                  </a:lnTo>
                  <a:lnTo>
                    <a:pt x="308" y="431"/>
                  </a:lnTo>
                  <a:lnTo>
                    <a:pt x="308" y="431"/>
                  </a:lnTo>
                  <a:lnTo>
                    <a:pt x="308" y="431"/>
                  </a:lnTo>
                  <a:lnTo>
                    <a:pt x="310" y="429"/>
                  </a:lnTo>
                  <a:lnTo>
                    <a:pt x="310" y="427"/>
                  </a:lnTo>
                  <a:lnTo>
                    <a:pt x="311" y="425"/>
                  </a:lnTo>
                  <a:lnTo>
                    <a:pt x="311" y="425"/>
                  </a:lnTo>
                  <a:lnTo>
                    <a:pt x="313" y="424"/>
                  </a:lnTo>
                  <a:lnTo>
                    <a:pt x="315" y="425"/>
                  </a:lnTo>
                  <a:lnTo>
                    <a:pt x="315" y="425"/>
                  </a:lnTo>
                  <a:lnTo>
                    <a:pt x="317" y="425"/>
                  </a:lnTo>
                  <a:lnTo>
                    <a:pt x="319" y="427"/>
                  </a:lnTo>
                  <a:lnTo>
                    <a:pt x="321" y="429"/>
                  </a:lnTo>
                  <a:lnTo>
                    <a:pt x="321" y="431"/>
                  </a:lnTo>
                  <a:lnTo>
                    <a:pt x="321" y="431"/>
                  </a:lnTo>
                  <a:lnTo>
                    <a:pt x="321" y="433"/>
                  </a:lnTo>
                  <a:lnTo>
                    <a:pt x="319" y="433"/>
                  </a:lnTo>
                  <a:lnTo>
                    <a:pt x="319" y="437"/>
                  </a:lnTo>
                  <a:lnTo>
                    <a:pt x="317" y="437"/>
                  </a:lnTo>
                  <a:lnTo>
                    <a:pt x="317" y="438"/>
                  </a:lnTo>
                  <a:lnTo>
                    <a:pt x="315" y="438"/>
                  </a:lnTo>
                  <a:lnTo>
                    <a:pt x="313" y="437"/>
                  </a:lnTo>
                  <a:lnTo>
                    <a:pt x="313" y="437"/>
                  </a:lnTo>
                  <a:lnTo>
                    <a:pt x="310" y="435"/>
                  </a:lnTo>
                  <a:lnTo>
                    <a:pt x="308" y="435"/>
                  </a:lnTo>
                  <a:lnTo>
                    <a:pt x="306" y="433"/>
                  </a:lnTo>
                  <a:lnTo>
                    <a:pt x="306" y="433"/>
                  </a:lnTo>
                  <a:lnTo>
                    <a:pt x="304" y="435"/>
                  </a:lnTo>
                  <a:lnTo>
                    <a:pt x="302" y="437"/>
                  </a:lnTo>
                  <a:lnTo>
                    <a:pt x="302" y="438"/>
                  </a:lnTo>
                  <a:lnTo>
                    <a:pt x="302" y="440"/>
                  </a:lnTo>
                  <a:lnTo>
                    <a:pt x="302" y="444"/>
                  </a:lnTo>
                  <a:lnTo>
                    <a:pt x="302" y="448"/>
                  </a:lnTo>
                  <a:lnTo>
                    <a:pt x="300" y="449"/>
                  </a:lnTo>
                  <a:lnTo>
                    <a:pt x="300" y="449"/>
                  </a:lnTo>
                  <a:lnTo>
                    <a:pt x="302" y="451"/>
                  </a:lnTo>
                  <a:lnTo>
                    <a:pt x="304" y="455"/>
                  </a:lnTo>
                  <a:lnTo>
                    <a:pt x="306" y="457"/>
                  </a:lnTo>
                  <a:lnTo>
                    <a:pt x="308" y="461"/>
                  </a:lnTo>
                  <a:lnTo>
                    <a:pt x="308" y="461"/>
                  </a:lnTo>
                  <a:lnTo>
                    <a:pt x="308" y="461"/>
                  </a:lnTo>
                  <a:lnTo>
                    <a:pt x="310" y="462"/>
                  </a:lnTo>
                  <a:lnTo>
                    <a:pt x="310" y="462"/>
                  </a:lnTo>
                  <a:lnTo>
                    <a:pt x="310" y="462"/>
                  </a:lnTo>
                  <a:lnTo>
                    <a:pt x="310" y="462"/>
                  </a:lnTo>
                  <a:lnTo>
                    <a:pt x="311" y="462"/>
                  </a:lnTo>
                  <a:lnTo>
                    <a:pt x="311" y="464"/>
                  </a:lnTo>
                  <a:lnTo>
                    <a:pt x="313" y="468"/>
                  </a:lnTo>
                  <a:lnTo>
                    <a:pt x="313" y="468"/>
                  </a:lnTo>
                  <a:lnTo>
                    <a:pt x="313" y="468"/>
                  </a:lnTo>
                  <a:lnTo>
                    <a:pt x="313" y="468"/>
                  </a:lnTo>
                  <a:lnTo>
                    <a:pt x="313" y="468"/>
                  </a:lnTo>
                  <a:lnTo>
                    <a:pt x="313" y="468"/>
                  </a:lnTo>
                  <a:lnTo>
                    <a:pt x="311" y="468"/>
                  </a:lnTo>
                  <a:lnTo>
                    <a:pt x="311" y="468"/>
                  </a:lnTo>
                  <a:lnTo>
                    <a:pt x="311" y="470"/>
                  </a:lnTo>
                  <a:lnTo>
                    <a:pt x="313" y="470"/>
                  </a:lnTo>
                  <a:lnTo>
                    <a:pt x="315" y="472"/>
                  </a:lnTo>
                  <a:lnTo>
                    <a:pt x="315" y="472"/>
                  </a:lnTo>
                  <a:lnTo>
                    <a:pt x="315" y="470"/>
                  </a:lnTo>
                  <a:lnTo>
                    <a:pt x="319" y="474"/>
                  </a:lnTo>
                  <a:lnTo>
                    <a:pt x="319" y="474"/>
                  </a:lnTo>
                  <a:lnTo>
                    <a:pt x="315" y="474"/>
                  </a:lnTo>
                  <a:lnTo>
                    <a:pt x="311" y="470"/>
                  </a:lnTo>
                  <a:lnTo>
                    <a:pt x="308" y="466"/>
                  </a:lnTo>
                  <a:lnTo>
                    <a:pt x="306" y="462"/>
                  </a:lnTo>
                  <a:lnTo>
                    <a:pt x="306" y="462"/>
                  </a:lnTo>
                  <a:lnTo>
                    <a:pt x="306" y="462"/>
                  </a:lnTo>
                  <a:lnTo>
                    <a:pt x="306" y="462"/>
                  </a:lnTo>
                  <a:lnTo>
                    <a:pt x="306" y="462"/>
                  </a:lnTo>
                  <a:lnTo>
                    <a:pt x="306" y="462"/>
                  </a:lnTo>
                  <a:lnTo>
                    <a:pt x="304" y="462"/>
                  </a:lnTo>
                  <a:lnTo>
                    <a:pt x="304" y="461"/>
                  </a:lnTo>
                  <a:lnTo>
                    <a:pt x="302" y="459"/>
                  </a:lnTo>
                  <a:lnTo>
                    <a:pt x="302" y="459"/>
                  </a:lnTo>
                  <a:lnTo>
                    <a:pt x="300" y="457"/>
                  </a:lnTo>
                  <a:lnTo>
                    <a:pt x="299" y="455"/>
                  </a:lnTo>
                  <a:lnTo>
                    <a:pt x="299" y="455"/>
                  </a:lnTo>
                  <a:lnTo>
                    <a:pt x="299" y="457"/>
                  </a:lnTo>
                  <a:lnTo>
                    <a:pt x="299" y="457"/>
                  </a:lnTo>
                  <a:lnTo>
                    <a:pt x="300" y="461"/>
                  </a:lnTo>
                  <a:lnTo>
                    <a:pt x="302" y="462"/>
                  </a:lnTo>
                  <a:lnTo>
                    <a:pt x="302" y="464"/>
                  </a:lnTo>
                  <a:lnTo>
                    <a:pt x="302" y="464"/>
                  </a:lnTo>
                  <a:lnTo>
                    <a:pt x="302" y="464"/>
                  </a:lnTo>
                  <a:lnTo>
                    <a:pt x="306" y="468"/>
                  </a:lnTo>
                  <a:lnTo>
                    <a:pt x="308" y="474"/>
                  </a:lnTo>
                  <a:lnTo>
                    <a:pt x="311" y="477"/>
                  </a:lnTo>
                  <a:lnTo>
                    <a:pt x="315" y="481"/>
                  </a:lnTo>
                  <a:lnTo>
                    <a:pt x="315" y="481"/>
                  </a:lnTo>
                  <a:lnTo>
                    <a:pt x="313" y="481"/>
                  </a:lnTo>
                  <a:lnTo>
                    <a:pt x="313" y="481"/>
                  </a:lnTo>
                  <a:lnTo>
                    <a:pt x="311" y="479"/>
                  </a:lnTo>
                  <a:lnTo>
                    <a:pt x="310" y="474"/>
                  </a:lnTo>
                  <a:lnTo>
                    <a:pt x="310" y="474"/>
                  </a:lnTo>
                  <a:lnTo>
                    <a:pt x="308" y="472"/>
                  </a:lnTo>
                  <a:lnTo>
                    <a:pt x="306" y="470"/>
                  </a:lnTo>
                  <a:lnTo>
                    <a:pt x="302" y="462"/>
                  </a:lnTo>
                  <a:lnTo>
                    <a:pt x="299" y="461"/>
                  </a:lnTo>
                  <a:lnTo>
                    <a:pt x="297" y="459"/>
                  </a:lnTo>
                  <a:lnTo>
                    <a:pt x="295" y="457"/>
                  </a:lnTo>
                  <a:lnTo>
                    <a:pt x="291" y="457"/>
                  </a:lnTo>
                  <a:lnTo>
                    <a:pt x="291" y="457"/>
                  </a:lnTo>
                  <a:lnTo>
                    <a:pt x="291" y="457"/>
                  </a:lnTo>
                  <a:lnTo>
                    <a:pt x="287" y="459"/>
                  </a:lnTo>
                  <a:lnTo>
                    <a:pt x="286" y="461"/>
                  </a:lnTo>
                  <a:lnTo>
                    <a:pt x="284" y="462"/>
                  </a:lnTo>
                  <a:lnTo>
                    <a:pt x="284" y="462"/>
                  </a:lnTo>
                  <a:lnTo>
                    <a:pt x="286" y="468"/>
                  </a:lnTo>
                  <a:lnTo>
                    <a:pt x="286" y="468"/>
                  </a:lnTo>
                  <a:lnTo>
                    <a:pt x="287" y="468"/>
                  </a:lnTo>
                  <a:lnTo>
                    <a:pt x="287" y="468"/>
                  </a:lnTo>
                  <a:lnTo>
                    <a:pt x="289" y="468"/>
                  </a:lnTo>
                  <a:lnTo>
                    <a:pt x="289" y="470"/>
                  </a:lnTo>
                  <a:lnTo>
                    <a:pt x="289" y="470"/>
                  </a:lnTo>
                  <a:lnTo>
                    <a:pt x="291" y="472"/>
                  </a:lnTo>
                  <a:lnTo>
                    <a:pt x="293" y="474"/>
                  </a:lnTo>
                  <a:lnTo>
                    <a:pt x="293" y="474"/>
                  </a:lnTo>
                  <a:lnTo>
                    <a:pt x="293" y="474"/>
                  </a:lnTo>
                  <a:lnTo>
                    <a:pt x="295" y="475"/>
                  </a:lnTo>
                  <a:lnTo>
                    <a:pt x="297" y="479"/>
                  </a:lnTo>
                  <a:lnTo>
                    <a:pt x="299" y="483"/>
                  </a:lnTo>
                  <a:lnTo>
                    <a:pt x="300" y="486"/>
                  </a:lnTo>
                  <a:lnTo>
                    <a:pt x="302" y="488"/>
                  </a:lnTo>
                  <a:lnTo>
                    <a:pt x="304" y="488"/>
                  </a:lnTo>
                  <a:lnTo>
                    <a:pt x="304" y="488"/>
                  </a:lnTo>
                  <a:lnTo>
                    <a:pt x="300" y="486"/>
                  </a:lnTo>
                  <a:lnTo>
                    <a:pt x="299" y="486"/>
                  </a:lnTo>
                  <a:lnTo>
                    <a:pt x="297" y="483"/>
                  </a:lnTo>
                  <a:lnTo>
                    <a:pt x="295" y="485"/>
                  </a:lnTo>
                  <a:lnTo>
                    <a:pt x="295" y="485"/>
                  </a:lnTo>
                  <a:lnTo>
                    <a:pt x="293" y="479"/>
                  </a:lnTo>
                  <a:lnTo>
                    <a:pt x="289" y="474"/>
                  </a:lnTo>
                  <a:lnTo>
                    <a:pt x="286" y="470"/>
                  </a:lnTo>
                  <a:lnTo>
                    <a:pt x="282" y="464"/>
                  </a:lnTo>
                  <a:lnTo>
                    <a:pt x="282" y="464"/>
                  </a:lnTo>
                  <a:lnTo>
                    <a:pt x="278" y="464"/>
                  </a:lnTo>
                  <a:lnTo>
                    <a:pt x="276" y="466"/>
                  </a:lnTo>
                  <a:lnTo>
                    <a:pt x="271" y="468"/>
                  </a:lnTo>
                  <a:lnTo>
                    <a:pt x="267" y="470"/>
                  </a:lnTo>
                  <a:lnTo>
                    <a:pt x="263" y="470"/>
                  </a:lnTo>
                  <a:lnTo>
                    <a:pt x="261" y="470"/>
                  </a:lnTo>
                  <a:lnTo>
                    <a:pt x="261" y="470"/>
                  </a:lnTo>
                  <a:lnTo>
                    <a:pt x="260" y="472"/>
                  </a:lnTo>
                  <a:lnTo>
                    <a:pt x="258" y="474"/>
                  </a:lnTo>
                  <a:lnTo>
                    <a:pt x="256" y="474"/>
                  </a:lnTo>
                  <a:lnTo>
                    <a:pt x="256" y="475"/>
                  </a:lnTo>
                  <a:lnTo>
                    <a:pt x="256" y="475"/>
                  </a:lnTo>
                  <a:lnTo>
                    <a:pt x="256" y="477"/>
                  </a:lnTo>
                  <a:lnTo>
                    <a:pt x="256" y="477"/>
                  </a:lnTo>
                  <a:lnTo>
                    <a:pt x="256" y="477"/>
                  </a:lnTo>
                  <a:lnTo>
                    <a:pt x="252" y="474"/>
                  </a:lnTo>
                  <a:lnTo>
                    <a:pt x="252" y="474"/>
                  </a:lnTo>
                  <a:lnTo>
                    <a:pt x="250" y="475"/>
                  </a:lnTo>
                  <a:lnTo>
                    <a:pt x="249" y="475"/>
                  </a:lnTo>
                  <a:lnTo>
                    <a:pt x="243" y="475"/>
                  </a:lnTo>
                  <a:lnTo>
                    <a:pt x="239" y="475"/>
                  </a:lnTo>
                  <a:lnTo>
                    <a:pt x="237" y="475"/>
                  </a:lnTo>
                  <a:lnTo>
                    <a:pt x="237" y="477"/>
                  </a:lnTo>
                  <a:lnTo>
                    <a:pt x="237" y="477"/>
                  </a:lnTo>
                  <a:lnTo>
                    <a:pt x="236" y="481"/>
                  </a:lnTo>
                  <a:lnTo>
                    <a:pt x="236" y="481"/>
                  </a:lnTo>
                  <a:lnTo>
                    <a:pt x="236" y="479"/>
                  </a:lnTo>
                  <a:lnTo>
                    <a:pt x="236" y="479"/>
                  </a:lnTo>
                  <a:lnTo>
                    <a:pt x="234" y="479"/>
                  </a:lnTo>
                  <a:lnTo>
                    <a:pt x="232" y="479"/>
                  </a:lnTo>
                  <a:lnTo>
                    <a:pt x="228" y="479"/>
                  </a:lnTo>
                  <a:lnTo>
                    <a:pt x="226" y="477"/>
                  </a:lnTo>
                  <a:lnTo>
                    <a:pt x="224" y="475"/>
                  </a:lnTo>
                  <a:lnTo>
                    <a:pt x="224" y="475"/>
                  </a:lnTo>
                  <a:lnTo>
                    <a:pt x="223" y="477"/>
                  </a:lnTo>
                  <a:lnTo>
                    <a:pt x="221" y="477"/>
                  </a:lnTo>
                  <a:lnTo>
                    <a:pt x="219" y="475"/>
                  </a:lnTo>
                  <a:lnTo>
                    <a:pt x="215" y="475"/>
                  </a:lnTo>
                  <a:lnTo>
                    <a:pt x="211" y="474"/>
                  </a:lnTo>
                  <a:lnTo>
                    <a:pt x="206" y="470"/>
                  </a:lnTo>
                  <a:lnTo>
                    <a:pt x="206" y="470"/>
                  </a:lnTo>
                  <a:lnTo>
                    <a:pt x="206" y="466"/>
                  </a:lnTo>
                  <a:lnTo>
                    <a:pt x="204" y="464"/>
                  </a:lnTo>
                  <a:lnTo>
                    <a:pt x="204" y="462"/>
                  </a:lnTo>
                  <a:lnTo>
                    <a:pt x="204" y="462"/>
                  </a:lnTo>
                  <a:lnTo>
                    <a:pt x="200" y="457"/>
                  </a:lnTo>
                  <a:lnTo>
                    <a:pt x="197" y="453"/>
                  </a:lnTo>
                  <a:lnTo>
                    <a:pt x="193" y="451"/>
                  </a:lnTo>
                  <a:lnTo>
                    <a:pt x="191" y="449"/>
                  </a:lnTo>
                  <a:lnTo>
                    <a:pt x="189" y="449"/>
                  </a:lnTo>
                  <a:lnTo>
                    <a:pt x="186" y="449"/>
                  </a:lnTo>
                  <a:lnTo>
                    <a:pt x="186" y="449"/>
                  </a:lnTo>
                  <a:lnTo>
                    <a:pt x="184" y="449"/>
                  </a:lnTo>
                  <a:lnTo>
                    <a:pt x="184" y="451"/>
                  </a:lnTo>
                  <a:lnTo>
                    <a:pt x="180" y="453"/>
                  </a:lnTo>
                  <a:lnTo>
                    <a:pt x="180" y="453"/>
                  </a:lnTo>
                  <a:lnTo>
                    <a:pt x="178" y="453"/>
                  </a:lnTo>
                  <a:lnTo>
                    <a:pt x="176" y="455"/>
                  </a:lnTo>
                  <a:lnTo>
                    <a:pt x="178" y="457"/>
                  </a:lnTo>
                  <a:lnTo>
                    <a:pt x="178" y="457"/>
                  </a:lnTo>
                  <a:lnTo>
                    <a:pt x="176" y="461"/>
                  </a:lnTo>
                  <a:lnTo>
                    <a:pt x="174" y="466"/>
                  </a:lnTo>
                  <a:lnTo>
                    <a:pt x="174" y="470"/>
                  </a:lnTo>
                  <a:lnTo>
                    <a:pt x="174" y="474"/>
                  </a:lnTo>
                  <a:lnTo>
                    <a:pt x="174" y="483"/>
                  </a:lnTo>
                  <a:lnTo>
                    <a:pt x="174" y="486"/>
                  </a:lnTo>
                  <a:lnTo>
                    <a:pt x="173" y="490"/>
                  </a:lnTo>
                  <a:lnTo>
                    <a:pt x="173" y="490"/>
                  </a:lnTo>
                  <a:lnTo>
                    <a:pt x="173" y="490"/>
                  </a:lnTo>
                  <a:lnTo>
                    <a:pt x="173" y="485"/>
                  </a:lnTo>
                  <a:lnTo>
                    <a:pt x="173" y="481"/>
                  </a:lnTo>
                  <a:lnTo>
                    <a:pt x="174" y="477"/>
                  </a:lnTo>
                  <a:lnTo>
                    <a:pt x="174" y="477"/>
                  </a:lnTo>
                  <a:lnTo>
                    <a:pt x="174" y="472"/>
                  </a:lnTo>
                  <a:lnTo>
                    <a:pt x="173" y="468"/>
                  </a:lnTo>
                  <a:lnTo>
                    <a:pt x="173" y="462"/>
                  </a:lnTo>
                  <a:lnTo>
                    <a:pt x="171" y="459"/>
                  </a:lnTo>
                  <a:lnTo>
                    <a:pt x="171" y="459"/>
                  </a:lnTo>
                  <a:lnTo>
                    <a:pt x="171" y="457"/>
                  </a:lnTo>
                  <a:lnTo>
                    <a:pt x="167" y="457"/>
                  </a:lnTo>
                  <a:lnTo>
                    <a:pt x="167" y="457"/>
                  </a:lnTo>
                  <a:lnTo>
                    <a:pt x="165" y="459"/>
                  </a:lnTo>
                  <a:lnTo>
                    <a:pt x="165" y="459"/>
                  </a:lnTo>
                  <a:lnTo>
                    <a:pt x="160" y="459"/>
                  </a:lnTo>
                  <a:lnTo>
                    <a:pt x="154" y="459"/>
                  </a:lnTo>
                  <a:lnTo>
                    <a:pt x="150" y="461"/>
                  </a:lnTo>
                  <a:lnTo>
                    <a:pt x="147" y="462"/>
                  </a:lnTo>
                  <a:lnTo>
                    <a:pt x="147" y="462"/>
                  </a:lnTo>
                  <a:lnTo>
                    <a:pt x="145" y="464"/>
                  </a:lnTo>
                  <a:lnTo>
                    <a:pt x="145" y="466"/>
                  </a:lnTo>
                  <a:lnTo>
                    <a:pt x="143" y="466"/>
                  </a:lnTo>
                  <a:lnTo>
                    <a:pt x="143" y="466"/>
                  </a:lnTo>
                  <a:lnTo>
                    <a:pt x="141" y="464"/>
                  </a:lnTo>
                  <a:lnTo>
                    <a:pt x="141" y="462"/>
                  </a:lnTo>
                  <a:lnTo>
                    <a:pt x="137" y="462"/>
                  </a:lnTo>
                  <a:lnTo>
                    <a:pt x="132" y="459"/>
                  </a:lnTo>
                  <a:lnTo>
                    <a:pt x="132" y="459"/>
                  </a:lnTo>
                  <a:lnTo>
                    <a:pt x="130" y="461"/>
                  </a:lnTo>
                  <a:lnTo>
                    <a:pt x="128" y="461"/>
                  </a:lnTo>
                  <a:lnTo>
                    <a:pt x="124" y="459"/>
                  </a:lnTo>
                  <a:lnTo>
                    <a:pt x="115" y="457"/>
                  </a:lnTo>
                  <a:lnTo>
                    <a:pt x="115" y="457"/>
                  </a:lnTo>
                  <a:lnTo>
                    <a:pt x="113" y="457"/>
                  </a:lnTo>
                  <a:lnTo>
                    <a:pt x="111" y="455"/>
                  </a:lnTo>
                  <a:lnTo>
                    <a:pt x="110" y="453"/>
                  </a:lnTo>
                  <a:lnTo>
                    <a:pt x="108" y="451"/>
                  </a:lnTo>
                  <a:lnTo>
                    <a:pt x="108" y="449"/>
                  </a:lnTo>
                  <a:lnTo>
                    <a:pt x="106" y="448"/>
                  </a:lnTo>
                  <a:lnTo>
                    <a:pt x="104" y="448"/>
                  </a:lnTo>
                  <a:lnTo>
                    <a:pt x="100" y="448"/>
                  </a:lnTo>
                  <a:lnTo>
                    <a:pt x="100" y="448"/>
                  </a:lnTo>
                  <a:lnTo>
                    <a:pt x="98" y="446"/>
                  </a:lnTo>
                  <a:lnTo>
                    <a:pt x="95" y="444"/>
                  </a:lnTo>
                  <a:lnTo>
                    <a:pt x="93" y="444"/>
                  </a:lnTo>
                  <a:lnTo>
                    <a:pt x="89" y="442"/>
                  </a:lnTo>
                  <a:lnTo>
                    <a:pt x="89" y="442"/>
                  </a:lnTo>
                  <a:lnTo>
                    <a:pt x="89" y="444"/>
                  </a:lnTo>
                  <a:lnTo>
                    <a:pt x="87" y="444"/>
                  </a:lnTo>
                  <a:lnTo>
                    <a:pt x="86" y="444"/>
                  </a:lnTo>
                  <a:lnTo>
                    <a:pt x="86" y="442"/>
                  </a:lnTo>
                  <a:lnTo>
                    <a:pt x="86" y="442"/>
                  </a:lnTo>
                  <a:lnTo>
                    <a:pt x="84" y="440"/>
                  </a:lnTo>
                  <a:lnTo>
                    <a:pt x="84" y="438"/>
                  </a:lnTo>
                  <a:lnTo>
                    <a:pt x="82" y="437"/>
                  </a:lnTo>
                  <a:lnTo>
                    <a:pt x="82" y="437"/>
                  </a:lnTo>
                  <a:lnTo>
                    <a:pt x="80" y="437"/>
                  </a:lnTo>
                  <a:lnTo>
                    <a:pt x="80" y="437"/>
                  </a:lnTo>
                  <a:lnTo>
                    <a:pt x="78" y="437"/>
                  </a:lnTo>
                  <a:lnTo>
                    <a:pt x="76" y="437"/>
                  </a:lnTo>
                  <a:lnTo>
                    <a:pt x="76" y="437"/>
                  </a:lnTo>
                  <a:lnTo>
                    <a:pt x="74" y="438"/>
                  </a:lnTo>
                  <a:lnTo>
                    <a:pt x="73" y="440"/>
                  </a:lnTo>
                  <a:lnTo>
                    <a:pt x="71" y="444"/>
                  </a:lnTo>
                  <a:lnTo>
                    <a:pt x="71" y="444"/>
                  </a:lnTo>
                  <a:lnTo>
                    <a:pt x="69" y="446"/>
                  </a:lnTo>
                  <a:lnTo>
                    <a:pt x="69" y="448"/>
                  </a:lnTo>
                  <a:lnTo>
                    <a:pt x="65" y="453"/>
                  </a:lnTo>
                  <a:lnTo>
                    <a:pt x="60" y="461"/>
                  </a:lnTo>
                  <a:lnTo>
                    <a:pt x="60" y="461"/>
                  </a:lnTo>
                  <a:lnTo>
                    <a:pt x="61" y="455"/>
                  </a:lnTo>
                  <a:lnTo>
                    <a:pt x="61" y="453"/>
                  </a:lnTo>
                  <a:lnTo>
                    <a:pt x="61" y="451"/>
                  </a:lnTo>
                  <a:lnTo>
                    <a:pt x="61" y="451"/>
                  </a:lnTo>
                  <a:lnTo>
                    <a:pt x="63" y="448"/>
                  </a:lnTo>
                  <a:lnTo>
                    <a:pt x="65" y="446"/>
                  </a:lnTo>
                  <a:lnTo>
                    <a:pt x="67" y="442"/>
                  </a:lnTo>
                  <a:lnTo>
                    <a:pt x="71" y="440"/>
                  </a:lnTo>
                  <a:lnTo>
                    <a:pt x="71" y="440"/>
                  </a:lnTo>
                  <a:lnTo>
                    <a:pt x="73" y="435"/>
                  </a:lnTo>
                  <a:lnTo>
                    <a:pt x="74" y="431"/>
                  </a:lnTo>
                  <a:lnTo>
                    <a:pt x="76" y="429"/>
                  </a:lnTo>
                  <a:lnTo>
                    <a:pt x="76" y="429"/>
                  </a:lnTo>
                  <a:lnTo>
                    <a:pt x="78" y="427"/>
                  </a:lnTo>
                  <a:lnTo>
                    <a:pt x="78" y="427"/>
                  </a:lnTo>
                  <a:lnTo>
                    <a:pt x="80" y="427"/>
                  </a:lnTo>
                  <a:lnTo>
                    <a:pt x="80" y="427"/>
                  </a:lnTo>
                  <a:lnTo>
                    <a:pt x="80" y="424"/>
                  </a:lnTo>
                  <a:lnTo>
                    <a:pt x="80" y="422"/>
                  </a:lnTo>
                  <a:lnTo>
                    <a:pt x="80" y="418"/>
                  </a:lnTo>
                  <a:lnTo>
                    <a:pt x="78" y="418"/>
                  </a:lnTo>
                  <a:lnTo>
                    <a:pt x="78" y="416"/>
                  </a:lnTo>
                  <a:lnTo>
                    <a:pt x="78" y="416"/>
                  </a:lnTo>
                  <a:lnTo>
                    <a:pt x="76" y="420"/>
                  </a:lnTo>
                  <a:lnTo>
                    <a:pt x="74" y="422"/>
                  </a:lnTo>
                  <a:lnTo>
                    <a:pt x="73" y="424"/>
                  </a:lnTo>
                  <a:lnTo>
                    <a:pt x="69" y="425"/>
                  </a:lnTo>
                  <a:lnTo>
                    <a:pt x="69" y="425"/>
                  </a:lnTo>
                  <a:lnTo>
                    <a:pt x="69" y="425"/>
                  </a:lnTo>
                  <a:lnTo>
                    <a:pt x="67" y="425"/>
                  </a:lnTo>
                  <a:lnTo>
                    <a:pt x="63" y="424"/>
                  </a:lnTo>
                  <a:lnTo>
                    <a:pt x="63" y="424"/>
                  </a:lnTo>
                  <a:lnTo>
                    <a:pt x="60" y="429"/>
                  </a:lnTo>
                  <a:lnTo>
                    <a:pt x="54" y="435"/>
                  </a:lnTo>
                  <a:lnTo>
                    <a:pt x="47" y="446"/>
                  </a:lnTo>
                  <a:lnTo>
                    <a:pt x="43" y="451"/>
                  </a:lnTo>
                  <a:lnTo>
                    <a:pt x="37" y="457"/>
                  </a:lnTo>
                  <a:lnTo>
                    <a:pt x="34" y="462"/>
                  </a:lnTo>
                  <a:lnTo>
                    <a:pt x="28" y="466"/>
                  </a:lnTo>
                  <a:lnTo>
                    <a:pt x="28" y="466"/>
                  </a:lnTo>
                  <a:lnTo>
                    <a:pt x="28" y="468"/>
                  </a:lnTo>
                  <a:lnTo>
                    <a:pt x="26" y="468"/>
                  </a:lnTo>
                  <a:lnTo>
                    <a:pt x="23" y="470"/>
                  </a:lnTo>
                  <a:lnTo>
                    <a:pt x="23" y="470"/>
                  </a:lnTo>
                  <a:lnTo>
                    <a:pt x="24" y="468"/>
                  </a:lnTo>
                  <a:lnTo>
                    <a:pt x="28" y="464"/>
                  </a:lnTo>
                  <a:lnTo>
                    <a:pt x="28" y="462"/>
                  </a:lnTo>
                  <a:lnTo>
                    <a:pt x="30" y="459"/>
                  </a:lnTo>
                  <a:lnTo>
                    <a:pt x="30" y="459"/>
                  </a:lnTo>
                  <a:lnTo>
                    <a:pt x="32" y="455"/>
                  </a:lnTo>
                  <a:lnTo>
                    <a:pt x="36" y="453"/>
                  </a:lnTo>
                  <a:lnTo>
                    <a:pt x="41" y="446"/>
                  </a:lnTo>
                  <a:lnTo>
                    <a:pt x="47" y="440"/>
                  </a:lnTo>
                  <a:lnTo>
                    <a:pt x="50" y="438"/>
                  </a:lnTo>
                  <a:lnTo>
                    <a:pt x="52" y="435"/>
                  </a:lnTo>
                  <a:lnTo>
                    <a:pt x="52" y="435"/>
                  </a:lnTo>
                  <a:lnTo>
                    <a:pt x="52" y="435"/>
                  </a:lnTo>
                  <a:lnTo>
                    <a:pt x="50" y="435"/>
                  </a:lnTo>
                  <a:lnTo>
                    <a:pt x="50" y="435"/>
                  </a:lnTo>
                  <a:lnTo>
                    <a:pt x="54" y="429"/>
                  </a:lnTo>
                  <a:lnTo>
                    <a:pt x="56" y="427"/>
                  </a:lnTo>
                  <a:lnTo>
                    <a:pt x="56" y="424"/>
                  </a:lnTo>
                  <a:lnTo>
                    <a:pt x="56" y="424"/>
                  </a:lnTo>
                  <a:lnTo>
                    <a:pt x="61" y="416"/>
                  </a:lnTo>
                  <a:lnTo>
                    <a:pt x="63" y="414"/>
                  </a:lnTo>
                  <a:lnTo>
                    <a:pt x="67" y="411"/>
                  </a:lnTo>
                  <a:lnTo>
                    <a:pt x="69" y="411"/>
                  </a:lnTo>
                  <a:lnTo>
                    <a:pt x="69" y="411"/>
                  </a:lnTo>
                  <a:lnTo>
                    <a:pt x="73" y="407"/>
                  </a:lnTo>
                  <a:lnTo>
                    <a:pt x="73" y="405"/>
                  </a:lnTo>
                  <a:lnTo>
                    <a:pt x="74" y="405"/>
                  </a:lnTo>
                  <a:lnTo>
                    <a:pt x="73" y="403"/>
                  </a:lnTo>
                  <a:lnTo>
                    <a:pt x="69" y="409"/>
                  </a:lnTo>
                  <a:lnTo>
                    <a:pt x="69" y="409"/>
                  </a:lnTo>
                  <a:lnTo>
                    <a:pt x="71" y="405"/>
                  </a:lnTo>
                  <a:lnTo>
                    <a:pt x="73" y="400"/>
                  </a:lnTo>
                  <a:lnTo>
                    <a:pt x="73" y="400"/>
                  </a:lnTo>
                  <a:lnTo>
                    <a:pt x="73" y="398"/>
                  </a:lnTo>
                  <a:lnTo>
                    <a:pt x="74" y="394"/>
                  </a:lnTo>
                  <a:lnTo>
                    <a:pt x="74" y="394"/>
                  </a:lnTo>
                  <a:lnTo>
                    <a:pt x="78" y="390"/>
                  </a:lnTo>
                  <a:lnTo>
                    <a:pt x="82" y="388"/>
                  </a:lnTo>
                  <a:lnTo>
                    <a:pt x="84" y="387"/>
                  </a:lnTo>
                  <a:lnTo>
                    <a:pt x="86" y="385"/>
                  </a:lnTo>
                  <a:lnTo>
                    <a:pt x="86" y="385"/>
                  </a:lnTo>
                  <a:lnTo>
                    <a:pt x="86" y="379"/>
                  </a:lnTo>
                  <a:lnTo>
                    <a:pt x="86" y="375"/>
                  </a:lnTo>
                  <a:lnTo>
                    <a:pt x="86" y="372"/>
                  </a:lnTo>
                  <a:lnTo>
                    <a:pt x="86" y="370"/>
                  </a:lnTo>
                  <a:lnTo>
                    <a:pt x="86" y="368"/>
                  </a:lnTo>
                  <a:lnTo>
                    <a:pt x="86" y="368"/>
                  </a:lnTo>
                  <a:lnTo>
                    <a:pt x="87" y="366"/>
                  </a:lnTo>
                  <a:lnTo>
                    <a:pt x="86" y="364"/>
                  </a:lnTo>
                  <a:lnTo>
                    <a:pt x="84" y="361"/>
                  </a:lnTo>
                  <a:lnTo>
                    <a:pt x="84" y="361"/>
                  </a:lnTo>
                  <a:lnTo>
                    <a:pt x="82" y="361"/>
                  </a:lnTo>
                  <a:lnTo>
                    <a:pt x="78" y="361"/>
                  </a:lnTo>
                  <a:lnTo>
                    <a:pt x="73" y="364"/>
                  </a:lnTo>
                  <a:lnTo>
                    <a:pt x="71" y="364"/>
                  </a:lnTo>
                  <a:lnTo>
                    <a:pt x="67" y="364"/>
                  </a:lnTo>
                  <a:lnTo>
                    <a:pt x="65" y="364"/>
                  </a:lnTo>
                  <a:lnTo>
                    <a:pt x="61" y="364"/>
                  </a:lnTo>
                  <a:lnTo>
                    <a:pt x="61" y="364"/>
                  </a:lnTo>
                  <a:lnTo>
                    <a:pt x="60" y="364"/>
                  </a:lnTo>
                  <a:lnTo>
                    <a:pt x="58" y="363"/>
                  </a:lnTo>
                  <a:lnTo>
                    <a:pt x="56" y="361"/>
                  </a:lnTo>
                  <a:lnTo>
                    <a:pt x="56" y="359"/>
                  </a:lnTo>
                  <a:lnTo>
                    <a:pt x="54" y="357"/>
                  </a:lnTo>
                  <a:lnTo>
                    <a:pt x="52" y="357"/>
                  </a:lnTo>
                  <a:lnTo>
                    <a:pt x="50" y="357"/>
                  </a:lnTo>
                  <a:lnTo>
                    <a:pt x="48" y="359"/>
                  </a:lnTo>
                  <a:lnTo>
                    <a:pt x="48" y="359"/>
                  </a:lnTo>
                  <a:lnTo>
                    <a:pt x="47" y="355"/>
                  </a:lnTo>
                  <a:lnTo>
                    <a:pt x="45" y="353"/>
                  </a:lnTo>
                  <a:lnTo>
                    <a:pt x="45" y="351"/>
                  </a:lnTo>
                  <a:lnTo>
                    <a:pt x="41" y="348"/>
                  </a:lnTo>
                  <a:lnTo>
                    <a:pt x="41" y="348"/>
                  </a:lnTo>
                  <a:lnTo>
                    <a:pt x="43" y="348"/>
                  </a:lnTo>
                  <a:lnTo>
                    <a:pt x="43" y="346"/>
                  </a:lnTo>
                  <a:lnTo>
                    <a:pt x="41" y="344"/>
                  </a:lnTo>
                  <a:lnTo>
                    <a:pt x="39" y="342"/>
                  </a:lnTo>
                  <a:lnTo>
                    <a:pt x="37" y="338"/>
                  </a:lnTo>
                  <a:lnTo>
                    <a:pt x="36" y="338"/>
                  </a:lnTo>
                  <a:lnTo>
                    <a:pt x="36" y="337"/>
                  </a:lnTo>
                  <a:lnTo>
                    <a:pt x="36" y="337"/>
                  </a:lnTo>
                  <a:lnTo>
                    <a:pt x="34" y="335"/>
                  </a:lnTo>
                  <a:lnTo>
                    <a:pt x="30" y="335"/>
                  </a:lnTo>
                  <a:lnTo>
                    <a:pt x="28" y="333"/>
                  </a:lnTo>
                  <a:lnTo>
                    <a:pt x="26" y="331"/>
                  </a:lnTo>
                  <a:lnTo>
                    <a:pt x="26" y="331"/>
                  </a:lnTo>
                  <a:lnTo>
                    <a:pt x="26" y="331"/>
                  </a:lnTo>
                  <a:lnTo>
                    <a:pt x="26" y="329"/>
                  </a:lnTo>
                  <a:lnTo>
                    <a:pt x="24" y="327"/>
                  </a:lnTo>
                  <a:lnTo>
                    <a:pt x="21" y="324"/>
                  </a:lnTo>
                  <a:lnTo>
                    <a:pt x="21" y="324"/>
                  </a:lnTo>
                  <a:lnTo>
                    <a:pt x="19" y="324"/>
                  </a:lnTo>
                  <a:lnTo>
                    <a:pt x="17" y="322"/>
                  </a:lnTo>
                  <a:lnTo>
                    <a:pt x="15" y="322"/>
                  </a:lnTo>
                  <a:lnTo>
                    <a:pt x="13" y="320"/>
                  </a:lnTo>
                  <a:lnTo>
                    <a:pt x="11" y="320"/>
                  </a:lnTo>
                  <a:lnTo>
                    <a:pt x="11" y="320"/>
                  </a:lnTo>
                  <a:lnTo>
                    <a:pt x="10" y="318"/>
                  </a:lnTo>
                  <a:lnTo>
                    <a:pt x="10" y="316"/>
                  </a:lnTo>
                  <a:lnTo>
                    <a:pt x="8" y="313"/>
                  </a:lnTo>
                  <a:lnTo>
                    <a:pt x="6" y="311"/>
                  </a:lnTo>
                  <a:lnTo>
                    <a:pt x="6" y="311"/>
                  </a:lnTo>
                  <a:lnTo>
                    <a:pt x="6" y="311"/>
                  </a:lnTo>
                  <a:lnTo>
                    <a:pt x="4" y="309"/>
                  </a:lnTo>
                  <a:lnTo>
                    <a:pt x="4" y="309"/>
                  </a:lnTo>
                  <a:lnTo>
                    <a:pt x="4" y="309"/>
                  </a:lnTo>
                  <a:lnTo>
                    <a:pt x="4" y="309"/>
                  </a:lnTo>
                  <a:lnTo>
                    <a:pt x="4" y="309"/>
                  </a:lnTo>
                  <a:lnTo>
                    <a:pt x="4" y="307"/>
                  </a:lnTo>
                  <a:lnTo>
                    <a:pt x="2" y="305"/>
                  </a:lnTo>
                  <a:lnTo>
                    <a:pt x="2" y="305"/>
                  </a:lnTo>
                  <a:lnTo>
                    <a:pt x="4" y="303"/>
                  </a:lnTo>
                  <a:lnTo>
                    <a:pt x="4" y="303"/>
                  </a:lnTo>
                  <a:lnTo>
                    <a:pt x="6" y="303"/>
                  </a:lnTo>
                  <a:lnTo>
                    <a:pt x="8" y="301"/>
                  </a:lnTo>
                  <a:lnTo>
                    <a:pt x="10" y="300"/>
                  </a:lnTo>
                  <a:lnTo>
                    <a:pt x="15" y="294"/>
                  </a:lnTo>
                  <a:lnTo>
                    <a:pt x="15" y="294"/>
                  </a:lnTo>
                  <a:lnTo>
                    <a:pt x="15" y="292"/>
                  </a:lnTo>
                  <a:lnTo>
                    <a:pt x="15" y="289"/>
                  </a:lnTo>
                  <a:lnTo>
                    <a:pt x="13" y="285"/>
                  </a:lnTo>
                  <a:lnTo>
                    <a:pt x="13" y="283"/>
                  </a:lnTo>
                  <a:lnTo>
                    <a:pt x="13" y="281"/>
                  </a:lnTo>
                  <a:lnTo>
                    <a:pt x="13" y="279"/>
                  </a:lnTo>
                  <a:lnTo>
                    <a:pt x="15" y="277"/>
                  </a:lnTo>
                  <a:lnTo>
                    <a:pt x="15" y="277"/>
                  </a:lnTo>
                  <a:lnTo>
                    <a:pt x="15" y="276"/>
                  </a:lnTo>
                  <a:lnTo>
                    <a:pt x="15" y="276"/>
                  </a:lnTo>
                  <a:lnTo>
                    <a:pt x="15" y="274"/>
                  </a:lnTo>
                  <a:lnTo>
                    <a:pt x="13" y="274"/>
                  </a:lnTo>
                  <a:lnTo>
                    <a:pt x="11" y="274"/>
                  </a:lnTo>
                  <a:lnTo>
                    <a:pt x="10" y="274"/>
                  </a:lnTo>
                  <a:lnTo>
                    <a:pt x="10" y="274"/>
                  </a:lnTo>
                  <a:lnTo>
                    <a:pt x="15" y="272"/>
                  </a:lnTo>
                  <a:lnTo>
                    <a:pt x="17" y="272"/>
                  </a:lnTo>
                  <a:lnTo>
                    <a:pt x="17" y="270"/>
                  </a:lnTo>
                  <a:lnTo>
                    <a:pt x="17" y="270"/>
                  </a:lnTo>
                  <a:lnTo>
                    <a:pt x="17" y="268"/>
                  </a:lnTo>
                  <a:lnTo>
                    <a:pt x="17" y="268"/>
                  </a:lnTo>
                  <a:lnTo>
                    <a:pt x="15" y="266"/>
                  </a:lnTo>
                  <a:lnTo>
                    <a:pt x="11" y="264"/>
                  </a:lnTo>
                  <a:lnTo>
                    <a:pt x="11" y="264"/>
                  </a:lnTo>
                  <a:lnTo>
                    <a:pt x="10" y="263"/>
                  </a:lnTo>
                  <a:lnTo>
                    <a:pt x="10" y="263"/>
                  </a:lnTo>
                  <a:lnTo>
                    <a:pt x="17" y="266"/>
                  </a:lnTo>
                  <a:lnTo>
                    <a:pt x="17" y="266"/>
                  </a:lnTo>
                  <a:lnTo>
                    <a:pt x="19" y="263"/>
                  </a:lnTo>
                  <a:lnTo>
                    <a:pt x="21" y="259"/>
                  </a:lnTo>
                  <a:lnTo>
                    <a:pt x="23" y="257"/>
                  </a:lnTo>
                  <a:lnTo>
                    <a:pt x="21" y="257"/>
                  </a:lnTo>
                  <a:lnTo>
                    <a:pt x="21" y="257"/>
                  </a:lnTo>
                  <a:lnTo>
                    <a:pt x="23" y="257"/>
                  </a:lnTo>
                  <a:lnTo>
                    <a:pt x="23" y="257"/>
                  </a:lnTo>
                  <a:lnTo>
                    <a:pt x="24" y="255"/>
                  </a:lnTo>
                  <a:lnTo>
                    <a:pt x="28" y="253"/>
                  </a:lnTo>
                  <a:lnTo>
                    <a:pt x="28" y="253"/>
                  </a:lnTo>
                  <a:lnTo>
                    <a:pt x="28" y="252"/>
                  </a:lnTo>
                  <a:lnTo>
                    <a:pt x="28" y="250"/>
                  </a:lnTo>
                  <a:lnTo>
                    <a:pt x="28" y="250"/>
                  </a:lnTo>
                  <a:lnTo>
                    <a:pt x="26" y="248"/>
                  </a:lnTo>
                  <a:lnTo>
                    <a:pt x="26" y="248"/>
                  </a:lnTo>
                  <a:lnTo>
                    <a:pt x="28" y="246"/>
                  </a:lnTo>
                  <a:lnTo>
                    <a:pt x="28" y="242"/>
                  </a:lnTo>
                  <a:lnTo>
                    <a:pt x="28" y="240"/>
                  </a:lnTo>
                  <a:lnTo>
                    <a:pt x="28" y="240"/>
                  </a:lnTo>
                  <a:lnTo>
                    <a:pt x="26" y="239"/>
                  </a:lnTo>
                  <a:lnTo>
                    <a:pt x="24" y="239"/>
                  </a:lnTo>
                  <a:lnTo>
                    <a:pt x="24" y="239"/>
                  </a:lnTo>
                  <a:lnTo>
                    <a:pt x="24" y="239"/>
                  </a:lnTo>
                  <a:lnTo>
                    <a:pt x="24" y="237"/>
                  </a:lnTo>
                  <a:lnTo>
                    <a:pt x="23" y="237"/>
                  </a:lnTo>
                  <a:lnTo>
                    <a:pt x="23" y="235"/>
                  </a:lnTo>
                  <a:lnTo>
                    <a:pt x="23" y="233"/>
                  </a:lnTo>
                  <a:lnTo>
                    <a:pt x="23" y="233"/>
                  </a:lnTo>
                  <a:lnTo>
                    <a:pt x="23" y="233"/>
                  </a:lnTo>
                  <a:lnTo>
                    <a:pt x="23" y="235"/>
                  </a:lnTo>
                  <a:lnTo>
                    <a:pt x="19" y="235"/>
                  </a:lnTo>
                  <a:lnTo>
                    <a:pt x="19" y="235"/>
                  </a:lnTo>
                  <a:lnTo>
                    <a:pt x="15" y="235"/>
                  </a:lnTo>
                  <a:lnTo>
                    <a:pt x="15" y="235"/>
                  </a:lnTo>
                  <a:lnTo>
                    <a:pt x="8" y="231"/>
                  </a:lnTo>
                  <a:lnTo>
                    <a:pt x="4" y="229"/>
                  </a:lnTo>
                  <a:lnTo>
                    <a:pt x="0" y="227"/>
                  </a:lnTo>
                  <a:lnTo>
                    <a:pt x="0" y="227"/>
                  </a:lnTo>
                  <a:lnTo>
                    <a:pt x="2" y="227"/>
                  </a:lnTo>
                  <a:lnTo>
                    <a:pt x="6" y="227"/>
                  </a:lnTo>
                  <a:lnTo>
                    <a:pt x="10" y="229"/>
                  </a:lnTo>
                  <a:lnTo>
                    <a:pt x="15" y="231"/>
                  </a:lnTo>
                  <a:lnTo>
                    <a:pt x="19" y="231"/>
                  </a:lnTo>
                  <a:lnTo>
                    <a:pt x="21" y="231"/>
                  </a:lnTo>
                  <a:lnTo>
                    <a:pt x="21" y="231"/>
                  </a:lnTo>
                  <a:lnTo>
                    <a:pt x="21" y="229"/>
                  </a:lnTo>
                  <a:lnTo>
                    <a:pt x="23" y="227"/>
                  </a:lnTo>
                  <a:lnTo>
                    <a:pt x="24" y="224"/>
                  </a:lnTo>
                  <a:lnTo>
                    <a:pt x="26" y="222"/>
                  </a:lnTo>
                  <a:lnTo>
                    <a:pt x="28" y="220"/>
                  </a:lnTo>
                  <a:lnTo>
                    <a:pt x="28" y="218"/>
                  </a:lnTo>
                  <a:lnTo>
                    <a:pt x="28" y="216"/>
                  </a:lnTo>
                  <a:lnTo>
                    <a:pt x="28" y="216"/>
                  </a:lnTo>
                  <a:lnTo>
                    <a:pt x="28" y="215"/>
                  </a:lnTo>
                  <a:lnTo>
                    <a:pt x="30" y="213"/>
                  </a:lnTo>
                  <a:lnTo>
                    <a:pt x="32" y="209"/>
                  </a:lnTo>
                  <a:lnTo>
                    <a:pt x="34" y="207"/>
                  </a:lnTo>
                  <a:lnTo>
                    <a:pt x="34" y="207"/>
                  </a:lnTo>
                  <a:lnTo>
                    <a:pt x="36" y="205"/>
                  </a:lnTo>
                  <a:lnTo>
                    <a:pt x="34" y="202"/>
                  </a:lnTo>
                  <a:lnTo>
                    <a:pt x="37" y="196"/>
                  </a:lnTo>
                  <a:lnTo>
                    <a:pt x="37" y="196"/>
                  </a:lnTo>
                  <a:lnTo>
                    <a:pt x="39" y="196"/>
                  </a:lnTo>
                  <a:lnTo>
                    <a:pt x="43" y="196"/>
                  </a:lnTo>
                  <a:lnTo>
                    <a:pt x="47" y="198"/>
                  </a:lnTo>
                  <a:lnTo>
                    <a:pt x="48" y="198"/>
                  </a:lnTo>
                  <a:lnTo>
                    <a:pt x="50" y="196"/>
                  </a:lnTo>
                  <a:lnTo>
                    <a:pt x="52" y="196"/>
                  </a:lnTo>
                  <a:lnTo>
                    <a:pt x="54" y="194"/>
                  </a:lnTo>
                  <a:lnTo>
                    <a:pt x="54" y="194"/>
                  </a:lnTo>
                  <a:lnTo>
                    <a:pt x="54" y="192"/>
                  </a:lnTo>
                  <a:lnTo>
                    <a:pt x="52" y="190"/>
                  </a:lnTo>
                  <a:lnTo>
                    <a:pt x="52" y="189"/>
                  </a:lnTo>
                  <a:lnTo>
                    <a:pt x="50" y="187"/>
                  </a:lnTo>
                  <a:lnTo>
                    <a:pt x="50" y="187"/>
                  </a:lnTo>
                  <a:lnTo>
                    <a:pt x="52" y="187"/>
                  </a:lnTo>
                  <a:lnTo>
                    <a:pt x="54" y="187"/>
                  </a:lnTo>
                  <a:lnTo>
                    <a:pt x="54" y="189"/>
                  </a:lnTo>
                  <a:lnTo>
                    <a:pt x="56" y="187"/>
                  </a:lnTo>
                  <a:lnTo>
                    <a:pt x="56" y="187"/>
                  </a:lnTo>
                  <a:lnTo>
                    <a:pt x="56" y="187"/>
                  </a:lnTo>
                  <a:lnTo>
                    <a:pt x="56" y="187"/>
                  </a:lnTo>
                  <a:lnTo>
                    <a:pt x="58" y="187"/>
                  </a:lnTo>
                  <a:lnTo>
                    <a:pt x="58" y="187"/>
                  </a:lnTo>
                  <a:lnTo>
                    <a:pt x="58" y="185"/>
                  </a:lnTo>
                  <a:lnTo>
                    <a:pt x="58" y="185"/>
                  </a:lnTo>
                  <a:lnTo>
                    <a:pt x="58" y="183"/>
                  </a:lnTo>
                  <a:lnTo>
                    <a:pt x="58" y="183"/>
                  </a:lnTo>
                  <a:lnTo>
                    <a:pt x="58" y="179"/>
                  </a:lnTo>
                  <a:lnTo>
                    <a:pt x="56" y="178"/>
                  </a:lnTo>
                  <a:lnTo>
                    <a:pt x="54" y="176"/>
                  </a:lnTo>
                  <a:lnTo>
                    <a:pt x="54" y="176"/>
                  </a:lnTo>
                  <a:lnTo>
                    <a:pt x="54" y="174"/>
                  </a:lnTo>
                  <a:lnTo>
                    <a:pt x="54" y="174"/>
                  </a:lnTo>
                  <a:lnTo>
                    <a:pt x="52" y="172"/>
                  </a:lnTo>
                  <a:lnTo>
                    <a:pt x="52" y="170"/>
                  </a:lnTo>
                  <a:lnTo>
                    <a:pt x="52" y="170"/>
                  </a:lnTo>
                  <a:lnTo>
                    <a:pt x="52" y="168"/>
                  </a:lnTo>
                  <a:lnTo>
                    <a:pt x="52" y="168"/>
                  </a:lnTo>
                  <a:lnTo>
                    <a:pt x="48" y="166"/>
                  </a:lnTo>
                  <a:lnTo>
                    <a:pt x="47" y="165"/>
                  </a:lnTo>
                  <a:lnTo>
                    <a:pt x="43" y="159"/>
                  </a:lnTo>
                  <a:lnTo>
                    <a:pt x="39" y="153"/>
                  </a:lnTo>
                  <a:lnTo>
                    <a:pt x="37" y="152"/>
                  </a:lnTo>
                  <a:lnTo>
                    <a:pt x="36" y="150"/>
                  </a:lnTo>
                  <a:lnTo>
                    <a:pt x="36" y="150"/>
                  </a:lnTo>
                  <a:lnTo>
                    <a:pt x="32" y="144"/>
                  </a:lnTo>
                  <a:lnTo>
                    <a:pt x="30" y="142"/>
                  </a:lnTo>
                  <a:lnTo>
                    <a:pt x="28" y="141"/>
                  </a:lnTo>
                  <a:lnTo>
                    <a:pt x="28" y="139"/>
                  </a:lnTo>
                  <a:lnTo>
                    <a:pt x="28" y="139"/>
                  </a:lnTo>
                  <a:lnTo>
                    <a:pt x="30" y="141"/>
                  </a:lnTo>
                  <a:lnTo>
                    <a:pt x="32" y="142"/>
                  </a:lnTo>
                  <a:lnTo>
                    <a:pt x="32" y="144"/>
                  </a:lnTo>
                  <a:lnTo>
                    <a:pt x="34" y="146"/>
                  </a:lnTo>
                  <a:lnTo>
                    <a:pt x="34" y="146"/>
                  </a:lnTo>
                  <a:lnTo>
                    <a:pt x="36" y="146"/>
                  </a:lnTo>
                  <a:lnTo>
                    <a:pt x="37" y="148"/>
                  </a:lnTo>
                  <a:lnTo>
                    <a:pt x="39" y="150"/>
                  </a:lnTo>
                  <a:lnTo>
                    <a:pt x="39" y="152"/>
                  </a:lnTo>
                  <a:lnTo>
                    <a:pt x="39" y="153"/>
                  </a:lnTo>
                  <a:lnTo>
                    <a:pt x="41" y="155"/>
                  </a:lnTo>
                  <a:lnTo>
                    <a:pt x="41" y="155"/>
                  </a:lnTo>
                  <a:lnTo>
                    <a:pt x="45" y="157"/>
                  </a:lnTo>
                  <a:lnTo>
                    <a:pt x="48" y="161"/>
                  </a:lnTo>
                  <a:lnTo>
                    <a:pt x="52" y="163"/>
                  </a:lnTo>
                  <a:lnTo>
                    <a:pt x="56" y="166"/>
                  </a:lnTo>
                  <a:lnTo>
                    <a:pt x="56" y="166"/>
                  </a:lnTo>
                  <a:lnTo>
                    <a:pt x="58" y="166"/>
                  </a:lnTo>
                  <a:lnTo>
                    <a:pt x="60" y="166"/>
                  </a:lnTo>
                  <a:lnTo>
                    <a:pt x="61" y="165"/>
                  </a:lnTo>
                  <a:lnTo>
                    <a:pt x="61" y="163"/>
                  </a:lnTo>
                  <a:lnTo>
                    <a:pt x="63" y="161"/>
                  </a:lnTo>
                  <a:lnTo>
                    <a:pt x="63" y="161"/>
                  </a:lnTo>
                  <a:lnTo>
                    <a:pt x="65" y="157"/>
                  </a:lnTo>
                  <a:lnTo>
                    <a:pt x="65" y="153"/>
                  </a:lnTo>
                  <a:lnTo>
                    <a:pt x="65" y="152"/>
                  </a:lnTo>
                  <a:lnTo>
                    <a:pt x="65" y="148"/>
                  </a:lnTo>
                  <a:lnTo>
                    <a:pt x="65" y="148"/>
                  </a:lnTo>
                  <a:lnTo>
                    <a:pt x="67" y="148"/>
                  </a:lnTo>
                  <a:lnTo>
                    <a:pt x="67" y="146"/>
                  </a:lnTo>
                  <a:lnTo>
                    <a:pt x="67" y="144"/>
                  </a:lnTo>
                  <a:lnTo>
                    <a:pt x="67" y="144"/>
                  </a:lnTo>
                  <a:lnTo>
                    <a:pt x="67" y="142"/>
                  </a:lnTo>
                  <a:lnTo>
                    <a:pt x="67" y="142"/>
                  </a:lnTo>
                  <a:lnTo>
                    <a:pt x="67" y="142"/>
                  </a:lnTo>
                  <a:lnTo>
                    <a:pt x="69" y="139"/>
                  </a:lnTo>
                  <a:lnTo>
                    <a:pt x="69" y="135"/>
                  </a:lnTo>
                  <a:lnTo>
                    <a:pt x="67" y="129"/>
                  </a:lnTo>
                  <a:lnTo>
                    <a:pt x="67" y="129"/>
                  </a:lnTo>
                  <a:lnTo>
                    <a:pt x="67" y="128"/>
                  </a:lnTo>
                  <a:lnTo>
                    <a:pt x="69" y="129"/>
                  </a:lnTo>
                  <a:lnTo>
                    <a:pt x="71" y="129"/>
                  </a:lnTo>
                  <a:lnTo>
                    <a:pt x="73" y="131"/>
                  </a:lnTo>
                  <a:lnTo>
                    <a:pt x="74" y="131"/>
                  </a:lnTo>
                  <a:lnTo>
                    <a:pt x="74" y="131"/>
                  </a:lnTo>
                  <a:lnTo>
                    <a:pt x="74" y="131"/>
                  </a:lnTo>
                  <a:lnTo>
                    <a:pt x="80" y="128"/>
                  </a:lnTo>
                  <a:lnTo>
                    <a:pt x="86" y="122"/>
                  </a:lnTo>
                  <a:lnTo>
                    <a:pt x="86" y="122"/>
                  </a:lnTo>
                  <a:lnTo>
                    <a:pt x="87" y="122"/>
                  </a:lnTo>
                  <a:lnTo>
                    <a:pt x="89" y="124"/>
                  </a:lnTo>
                  <a:lnTo>
                    <a:pt x="91" y="124"/>
                  </a:lnTo>
                  <a:lnTo>
                    <a:pt x="91" y="126"/>
                  </a:lnTo>
                  <a:lnTo>
                    <a:pt x="91" y="126"/>
                  </a:lnTo>
                  <a:lnTo>
                    <a:pt x="89" y="131"/>
                  </a:lnTo>
                  <a:lnTo>
                    <a:pt x="87" y="133"/>
                  </a:lnTo>
                  <a:lnTo>
                    <a:pt x="87" y="135"/>
                  </a:lnTo>
                  <a:lnTo>
                    <a:pt x="86" y="135"/>
                  </a:lnTo>
                  <a:lnTo>
                    <a:pt x="86" y="135"/>
                  </a:lnTo>
                  <a:lnTo>
                    <a:pt x="82" y="139"/>
                  </a:lnTo>
                  <a:lnTo>
                    <a:pt x="82" y="141"/>
                  </a:lnTo>
                  <a:lnTo>
                    <a:pt x="82" y="144"/>
                  </a:lnTo>
                  <a:lnTo>
                    <a:pt x="82" y="144"/>
                  </a:lnTo>
                  <a:lnTo>
                    <a:pt x="84" y="155"/>
                  </a:lnTo>
                  <a:lnTo>
                    <a:pt x="84" y="157"/>
                  </a:lnTo>
                  <a:lnTo>
                    <a:pt x="86" y="161"/>
                  </a:lnTo>
                  <a:lnTo>
                    <a:pt x="86" y="163"/>
                  </a:lnTo>
                  <a:lnTo>
                    <a:pt x="87" y="165"/>
                  </a:lnTo>
                  <a:lnTo>
                    <a:pt x="89" y="165"/>
                  </a:lnTo>
                  <a:lnTo>
                    <a:pt x="89" y="165"/>
                  </a:lnTo>
                  <a:lnTo>
                    <a:pt x="91" y="166"/>
                  </a:lnTo>
                  <a:lnTo>
                    <a:pt x="93" y="168"/>
                  </a:lnTo>
                  <a:lnTo>
                    <a:pt x="98" y="174"/>
                  </a:lnTo>
                  <a:lnTo>
                    <a:pt x="100" y="176"/>
                  </a:lnTo>
                  <a:lnTo>
                    <a:pt x="102" y="178"/>
                  </a:lnTo>
                  <a:lnTo>
                    <a:pt x="104" y="178"/>
                  </a:lnTo>
                  <a:lnTo>
                    <a:pt x="108" y="178"/>
                  </a:lnTo>
                  <a:lnTo>
                    <a:pt x="108" y="178"/>
                  </a:lnTo>
                  <a:lnTo>
                    <a:pt x="108" y="178"/>
                  </a:lnTo>
                  <a:lnTo>
                    <a:pt x="110" y="176"/>
                  </a:lnTo>
                  <a:lnTo>
                    <a:pt x="110" y="174"/>
                  </a:lnTo>
                  <a:lnTo>
                    <a:pt x="110" y="172"/>
                  </a:lnTo>
                  <a:lnTo>
                    <a:pt x="111" y="172"/>
                  </a:lnTo>
                  <a:lnTo>
                    <a:pt x="111" y="172"/>
                  </a:lnTo>
                  <a:lnTo>
                    <a:pt x="111" y="172"/>
                  </a:lnTo>
                  <a:lnTo>
                    <a:pt x="111" y="172"/>
                  </a:lnTo>
                  <a:lnTo>
                    <a:pt x="113" y="174"/>
                  </a:lnTo>
                  <a:lnTo>
                    <a:pt x="115" y="174"/>
                  </a:lnTo>
                  <a:lnTo>
                    <a:pt x="115" y="174"/>
                  </a:lnTo>
                  <a:lnTo>
                    <a:pt x="115" y="174"/>
                  </a:lnTo>
                  <a:lnTo>
                    <a:pt x="115" y="168"/>
                  </a:lnTo>
                  <a:lnTo>
                    <a:pt x="113" y="163"/>
                  </a:lnTo>
                  <a:lnTo>
                    <a:pt x="108" y="152"/>
                  </a:lnTo>
                  <a:lnTo>
                    <a:pt x="108" y="152"/>
                  </a:lnTo>
                  <a:lnTo>
                    <a:pt x="108" y="152"/>
                  </a:lnTo>
                  <a:lnTo>
                    <a:pt x="108" y="152"/>
                  </a:lnTo>
                  <a:lnTo>
                    <a:pt x="108" y="148"/>
                  </a:lnTo>
                  <a:lnTo>
                    <a:pt x="106" y="146"/>
                  </a:lnTo>
                  <a:lnTo>
                    <a:pt x="106" y="146"/>
                  </a:lnTo>
                  <a:lnTo>
                    <a:pt x="104" y="144"/>
                  </a:lnTo>
                  <a:lnTo>
                    <a:pt x="104" y="144"/>
                  </a:lnTo>
                  <a:lnTo>
                    <a:pt x="104" y="142"/>
                  </a:lnTo>
                  <a:lnTo>
                    <a:pt x="104" y="141"/>
                  </a:lnTo>
                  <a:lnTo>
                    <a:pt x="104" y="137"/>
                  </a:lnTo>
                  <a:lnTo>
                    <a:pt x="102" y="135"/>
                  </a:lnTo>
                  <a:lnTo>
                    <a:pt x="102" y="135"/>
                  </a:lnTo>
                  <a:lnTo>
                    <a:pt x="104" y="135"/>
                  </a:lnTo>
                  <a:lnTo>
                    <a:pt x="106" y="135"/>
                  </a:lnTo>
                  <a:lnTo>
                    <a:pt x="108" y="133"/>
                  </a:lnTo>
                  <a:lnTo>
                    <a:pt x="110" y="133"/>
                  </a:lnTo>
                  <a:lnTo>
                    <a:pt x="111" y="131"/>
                  </a:lnTo>
                  <a:lnTo>
                    <a:pt x="113" y="128"/>
                  </a:lnTo>
                  <a:lnTo>
                    <a:pt x="113" y="128"/>
                  </a:lnTo>
                  <a:lnTo>
                    <a:pt x="113" y="128"/>
                  </a:lnTo>
                  <a:lnTo>
                    <a:pt x="113" y="126"/>
                  </a:lnTo>
                  <a:lnTo>
                    <a:pt x="113" y="124"/>
                  </a:lnTo>
                  <a:lnTo>
                    <a:pt x="111" y="122"/>
                  </a:lnTo>
                  <a:lnTo>
                    <a:pt x="111" y="122"/>
                  </a:lnTo>
                  <a:lnTo>
                    <a:pt x="111" y="122"/>
                  </a:lnTo>
                  <a:lnTo>
                    <a:pt x="111" y="122"/>
                  </a:lnTo>
                  <a:lnTo>
                    <a:pt x="113" y="122"/>
                  </a:lnTo>
                  <a:lnTo>
                    <a:pt x="113" y="122"/>
                  </a:lnTo>
                  <a:lnTo>
                    <a:pt x="113" y="124"/>
                  </a:lnTo>
                  <a:lnTo>
                    <a:pt x="113" y="126"/>
                  </a:lnTo>
                  <a:lnTo>
                    <a:pt x="113" y="126"/>
                  </a:lnTo>
                  <a:lnTo>
                    <a:pt x="115" y="126"/>
                  </a:lnTo>
                  <a:lnTo>
                    <a:pt x="115" y="126"/>
                  </a:lnTo>
                  <a:lnTo>
                    <a:pt x="117" y="126"/>
                  </a:lnTo>
                  <a:lnTo>
                    <a:pt x="119" y="126"/>
                  </a:lnTo>
                  <a:lnTo>
                    <a:pt x="121" y="126"/>
                  </a:lnTo>
                  <a:lnTo>
                    <a:pt x="121" y="126"/>
                  </a:lnTo>
                  <a:lnTo>
                    <a:pt x="121" y="128"/>
                  </a:lnTo>
                  <a:lnTo>
                    <a:pt x="121" y="129"/>
                  </a:lnTo>
                  <a:lnTo>
                    <a:pt x="121" y="131"/>
                  </a:lnTo>
                  <a:lnTo>
                    <a:pt x="121" y="131"/>
                  </a:lnTo>
                  <a:lnTo>
                    <a:pt x="123" y="133"/>
                  </a:lnTo>
                  <a:lnTo>
                    <a:pt x="123" y="133"/>
                  </a:lnTo>
                  <a:lnTo>
                    <a:pt x="124" y="131"/>
                  </a:lnTo>
                  <a:lnTo>
                    <a:pt x="126" y="131"/>
                  </a:lnTo>
                  <a:lnTo>
                    <a:pt x="128" y="129"/>
                  </a:lnTo>
                  <a:lnTo>
                    <a:pt x="130" y="128"/>
                  </a:lnTo>
                  <a:lnTo>
                    <a:pt x="132" y="128"/>
                  </a:lnTo>
                  <a:lnTo>
                    <a:pt x="134" y="128"/>
                  </a:lnTo>
                  <a:lnTo>
                    <a:pt x="136" y="128"/>
                  </a:lnTo>
                  <a:lnTo>
                    <a:pt x="136" y="128"/>
                  </a:lnTo>
                  <a:lnTo>
                    <a:pt x="136" y="128"/>
                  </a:lnTo>
                  <a:lnTo>
                    <a:pt x="137" y="126"/>
                  </a:lnTo>
                  <a:lnTo>
                    <a:pt x="137" y="126"/>
                  </a:lnTo>
                  <a:lnTo>
                    <a:pt x="137" y="126"/>
                  </a:lnTo>
                  <a:lnTo>
                    <a:pt x="136" y="126"/>
                  </a:lnTo>
                  <a:lnTo>
                    <a:pt x="136" y="124"/>
                  </a:lnTo>
                  <a:lnTo>
                    <a:pt x="136" y="124"/>
                  </a:lnTo>
                  <a:lnTo>
                    <a:pt x="136" y="126"/>
                  </a:lnTo>
                  <a:lnTo>
                    <a:pt x="137" y="124"/>
                  </a:lnTo>
                  <a:lnTo>
                    <a:pt x="139" y="122"/>
                  </a:lnTo>
                  <a:lnTo>
                    <a:pt x="141" y="122"/>
                  </a:lnTo>
                  <a:lnTo>
                    <a:pt x="141" y="120"/>
                  </a:lnTo>
                  <a:lnTo>
                    <a:pt x="143" y="120"/>
                  </a:lnTo>
                  <a:lnTo>
                    <a:pt x="143" y="120"/>
                  </a:lnTo>
                  <a:lnTo>
                    <a:pt x="145" y="120"/>
                  </a:lnTo>
                  <a:lnTo>
                    <a:pt x="145" y="118"/>
                  </a:lnTo>
                  <a:lnTo>
                    <a:pt x="145" y="116"/>
                  </a:lnTo>
                  <a:lnTo>
                    <a:pt x="145" y="115"/>
                  </a:lnTo>
                  <a:lnTo>
                    <a:pt x="145" y="115"/>
                  </a:lnTo>
                  <a:lnTo>
                    <a:pt x="145" y="115"/>
                  </a:lnTo>
                  <a:lnTo>
                    <a:pt x="145" y="115"/>
                  </a:lnTo>
                  <a:lnTo>
                    <a:pt x="145" y="111"/>
                  </a:lnTo>
                  <a:lnTo>
                    <a:pt x="145" y="111"/>
                  </a:lnTo>
                  <a:lnTo>
                    <a:pt x="145" y="113"/>
                  </a:lnTo>
                  <a:lnTo>
                    <a:pt x="145" y="113"/>
                  </a:lnTo>
                  <a:lnTo>
                    <a:pt x="145" y="115"/>
                  </a:lnTo>
                  <a:lnTo>
                    <a:pt x="145" y="115"/>
                  </a:lnTo>
                  <a:lnTo>
                    <a:pt x="147" y="115"/>
                  </a:lnTo>
                  <a:lnTo>
                    <a:pt x="147" y="115"/>
                  </a:lnTo>
                  <a:lnTo>
                    <a:pt x="147" y="115"/>
                  </a:lnTo>
                  <a:lnTo>
                    <a:pt x="147" y="115"/>
                  </a:lnTo>
                  <a:lnTo>
                    <a:pt x="148" y="115"/>
                  </a:lnTo>
                  <a:lnTo>
                    <a:pt x="148" y="113"/>
                  </a:lnTo>
                  <a:lnTo>
                    <a:pt x="147" y="111"/>
                  </a:lnTo>
                  <a:lnTo>
                    <a:pt x="148" y="111"/>
                  </a:lnTo>
                  <a:lnTo>
                    <a:pt x="148" y="111"/>
                  </a:lnTo>
                  <a:lnTo>
                    <a:pt x="148" y="111"/>
                  </a:lnTo>
                  <a:lnTo>
                    <a:pt x="148" y="111"/>
                  </a:lnTo>
                  <a:lnTo>
                    <a:pt x="147" y="109"/>
                  </a:lnTo>
                  <a:lnTo>
                    <a:pt x="147" y="109"/>
                  </a:lnTo>
                  <a:lnTo>
                    <a:pt x="147" y="107"/>
                  </a:lnTo>
                  <a:lnTo>
                    <a:pt x="145" y="105"/>
                  </a:lnTo>
                  <a:lnTo>
                    <a:pt x="145" y="105"/>
                  </a:lnTo>
                  <a:lnTo>
                    <a:pt x="147" y="105"/>
                  </a:lnTo>
                  <a:lnTo>
                    <a:pt x="147" y="104"/>
                  </a:lnTo>
                  <a:lnTo>
                    <a:pt x="145" y="104"/>
                  </a:lnTo>
                  <a:lnTo>
                    <a:pt x="145" y="102"/>
                  </a:lnTo>
                  <a:lnTo>
                    <a:pt x="145" y="102"/>
                  </a:lnTo>
                  <a:lnTo>
                    <a:pt x="145" y="102"/>
                  </a:lnTo>
                  <a:lnTo>
                    <a:pt x="145" y="102"/>
                  </a:lnTo>
                  <a:lnTo>
                    <a:pt x="147" y="100"/>
                  </a:lnTo>
                  <a:lnTo>
                    <a:pt x="145" y="98"/>
                  </a:lnTo>
                  <a:lnTo>
                    <a:pt x="145" y="96"/>
                  </a:lnTo>
                  <a:lnTo>
                    <a:pt x="143" y="92"/>
                  </a:lnTo>
                  <a:lnTo>
                    <a:pt x="143" y="92"/>
                  </a:lnTo>
                  <a:lnTo>
                    <a:pt x="143" y="91"/>
                  </a:lnTo>
                  <a:lnTo>
                    <a:pt x="143" y="91"/>
                  </a:lnTo>
                  <a:lnTo>
                    <a:pt x="141" y="79"/>
                  </a:lnTo>
                  <a:lnTo>
                    <a:pt x="141" y="72"/>
                  </a:lnTo>
                  <a:lnTo>
                    <a:pt x="139" y="67"/>
                  </a:lnTo>
                  <a:lnTo>
                    <a:pt x="139" y="67"/>
                  </a:lnTo>
                  <a:lnTo>
                    <a:pt x="139" y="65"/>
                  </a:lnTo>
                  <a:lnTo>
                    <a:pt x="139" y="63"/>
                  </a:lnTo>
                  <a:lnTo>
                    <a:pt x="139" y="59"/>
                  </a:lnTo>
                  <a:lnTo>
                    <a:pt x="139" y="54"/>
                  </a:lnTo>
                  <a:lnTo>
                    <a:pt x="139" y="52"/>
                  </a:lnTo>
                  <a:lnTo>
                    <a:pt x="139" y="50"/>
                  </a:lnTo>
                  <a:lnTo>
                    <a:pt x="139" y="50"/>
                  </a:lnTo>
                  <a:lnTo>
                    <a:pt x="137" y="37"/>
                  </a:lnTo>
                  <a:lnTo>
                    <a:pt x="136" y="30"/>
                  </a:lnTo>
                  <a:lnTo>
                    <a:pt x="134" y="24"/>
                  </a:lnTo>
                  <a:lnTo>
                    <a:pt x="134" y="24"/>
                  </a:lnTo>
                  <a:lnTo>
                    <a:pt x="136" y="26"/>
                  </a:lnTo>
                  <a:lnTo>
                    <a:pt x="136" y="26"/>
                  </a:lnTo>
                  <a:lnTo>
                    <a:pt x="136" y="26"/>
                  </a:lnTo>
                  <a:lnTo>
                    <a:pt x="136" y="24"/>
                  </a:lnTo>
                  <a:lnTo>
                    <a:pt x="137" y="24"/>
                  </a:lnTo>
                  <a:lnTo>
                    <a:pt x="137" y="24"/>
                  </a:lnTo>
                  <a:lnTo>
                    <a:pt x="137" y="24"/>
                  </a:lnTo>
                  <a:lnTo>
                    <a:pt x="137" y="30"/>
                  </a:lnTo>
                  <a:lnTo>
                    <a:pt x="137" y="33"/>
                  </a:lnTo>
                  <a:lnTo>
                    <a:pt x="139" y="39"/>
                  </a:lnTo>
                  <a:lnTo>
                    <a:pt x="139" y="42"/>
                  </a:lnTo>
                  <a:lnTo>
                    <a:pt x="141" y="44"/>
                  </a:lnTo>
                  <a:lnTo>
                    <a:pt x="141" y="67"/>
                  </a:lnTo>
                  <a:lnTo>
                    <a:pt x="141" y="67"/>
                  </a:lnTo>
                  <a:lnTo>
                    <a:pt x="141" y="68"/>
                  </a:lnTo>
                  <a:lnTo>
                    <a:pt x="143" y="72"/>
                  </a:lnTo>
                  <a:lnTo>
                    <a:pt x="147" y="76"/>
                  </a:lnTo>
                  <a:lnTo>
                    <a:pt x="147" y="76"/>
                  </a:lnTo>
                  <a:lnTo>
                    <a:pt x="148" y="79"/>
                  </a:lnTo>
                  <a:lnTo>
                    <a:pt x="150" y="83"/>
                  </a:lnTo>
                  <a:lnTo>
                    <a:pt x="152" y="85"/>
                  </a:lnTo>
                  <a:lnTo>
                    <a:pt x="152" y="89"/>
                  </a:lnTo>
                  <a:lnTo>
                    <a:pt x="152" y="89"/>
                  </a:lnTo>
                  <a:lnTo>
                    <a:pt x="154" y="91"/>
                  </a:lnTo>
                  <a:lnTo>
                    <a:pt x="156" y="91"/>
                  </a:lnTo>
                  <a:lnTo>
                    <a:pt x="156" y="92"/>
                  </a:lnTo>
                  <a:lnTo>
                    <a:pt x="158" y="96"/>
                  </a:lnTo>
                  <a:lnTo>
                    <a:pt x="158" y="100"/>
                  </a:lnTo>
                  <a:lnTo>
                    <a:pt x="160" y="102"/>
                  </a:lnTo>
                  <a:lnTo>
                    <a:pt x="160" y="105"/>
                  </a:lnTo>
                  <a:lnTo>
                    <a:pt x="160" y="105"/>
                  </a:lnTo>
                  <a:lnTo>
                    <a:pt x="160" y="105"/>
                  </a:lnTo>
                  <a:lnTo>
                    <a:pt x="160" y="105"/>
                  </a:lnTo>
                  <a:lnTo>
                    <a:pt x="160" y="107"/>
                  </a:lnTo>
                  <a:lnTo>
                    <a:pt x="160" y="107"/>
                  </a:lnTo>
                  <a:lnTo>
                    <a:pt x="161" y="105"/>
                  </a:lnTo>
                  <a:lnTo>
                    <a:pt x="163" y="102"/>
                  </a:lnTo>
                  <a:lnTo>
                    <a:pt x="165" y="100"/>
                  </a:lnTo>
                  <a:lnTo>
                    <a:pt x="167" y="98"/>
                  </a:lnTo>
                  <a:lnTo>
                    <a:pt x="167" y="98"/>
                  </a:lnTo>
                  <a:lnTo>
                    <a:pt x="167" y="100"/>
                  </a:lnTo>
                  <a:lnTo>
                    <a:pt x="167" y="100"/>
                  </a:lnTo>
                  <a:lnTo>
                    <a:pt x="167" y="102"/>
                  </a:lnTo>
                  <a:lnTo>
                    <a:pt x="163" y="105"/>
                  </a:lnTo>
                  <a:lnTo>
                    <a:pt x="161" y="107"/>
                  </a:lnTo>
                  <a:lnTo>
                    <a:pt x="161" y="109"/>
                  </a:lnTo>
                  <a:lnTo>
                    <a:pt x="161" y="111"/>
                  </a:lnTo>
                  <a:lnTo>
                    <a:pt x="161" y="111"/>
                  </a:lnTo>
                  <a:lnTo>
                    <a:pt x="163" y="115"/>
                  </a:lnTo>
                  <a:lnTo>
                    <a:pt x="163" y="115"/>
                  </a:lnTo>
                  <a:lnTo>
                    <a:pt x="163" y="115"/>
                  </a:lnTo>
                  <a:lnTo>
                    <a:pt x="163" y="116"/>
                  </a:lnTo>
                  <a:lnTo>
                    <a:pt x="165" y="118"/>
                  </a:lnTo>
                  <a:lnTo>
                    <a:pt x="165" y="118"/>
                  </a:lnTo>
                  <a:lnTo>
                    <a:pt x="167" y="118"/>
                  </a:lnTo>
                  <a:lnTo>
                    <a:pt x="171" y="118"/>
                  </a:lnTo>
                  <a:lnTo>
                    <a:pt x="176" y="115"/>
                  </a:lnTo>
                  <a:lnTo>
                    <a:pt x="178" y="115"/>
                  </a:lnTo>
                  <a:lnTo>
                    <a:pt x="182" y="115"/>
                  </a:lnTo>
                  <a:lnTo>
                    <a:pt x="184" y="115"/>
                  </a:lnTo>
                  <a:lnTo>
                    <a:pt x="187" y="115"/>
                  </a:lnTo>
                  <a:lnTo>
                    <a:pt x="187" y="115"/>
                  </a:lnTo>
                  <a:lnTo>
                    <a:pt x="187" y="118"/>
                  </a:lnTo>
                  <a:lnTo>
                    <a:pt x="189" y="118"/>
                  </a:lnTo>
                  <a:lnTo>
                    <a:pt x="191" y="118"/>
                  </a:lnTo>
                  <a:lnTo>
                    <a:pt x="193" y="118"/>
                  </a:lnTo>
                  <a:lnTo>
                    <a:pt x="193" y="118"/>
                  </a:lnTo>
                  <a:lnTo>
                    <a:pt x="195" y="118"/>
                  </a:lnTo>
                  <a:lnTo>
                    <a:pt x="195" y="116"/>
                  </a:lnTo>
                  <a:lnTo>
                    <a:pt x="195" y="115"/>
                  </a:lnTo>
                  <a:lnTo>
                    <a:pt x="195" y="113"/>
                  </a:lnTo>
                  <a:lnTo>
                    <a:pt x="197" y="111"/>
                  </a:lnTo>
                  <a:lnTo>
                    <a:pt x="197" y="111"/>
                  </a:lnTo>
                  <a:lnTo>
                    <a:pt x="197" y="111"/>
                  </a:lnTo>
                  <a:lnTo>
                    <a:pt x="197" y="109"/>
                  </a:lnTo>
                  <a:lnTo>
                    <a:pt x="197" y="109"/>
                  </a:lnTo>
                  <a:lnTo>
                    <a:pt x="197" y="107"/>
                  </a:lnTo>
                  <a:lnTo>
                    <a:pt x="197" y="107"/>
                  </a:lnTo>
                  <a:lnTo>
                    <a:pt x="199" y="105"/>
                  </a:lnTo>
                  <a:lnTo>
                    <a:pt x="199" y="102"/>
                  </a:lnTo>
                  <a:lnTo>
                    <a:pt x="199" y="102"/>
                  </a:lnTo>
                  <a:lnTo>
                    <a:pt x="204" y="104"/>
                  </a:lnTo>
                  <a:lnTo>
                    <a:pt x="210" y="104"/>
                  </a:lnTo>
                  <a:lnTo>
                    <a:pt x="215" y="105"/>
                  </a:lnTo>
                  <a:lnTo>
                    <a:pt x="219" y="107"/>
                  </a:lnTo>
                  <a:lnTo>
                    <a:pt x="221" y="102"/>
                  </a:lnTo>
                  <a:lnTo>
                    <a:pt x="221" y="102"/>
                  </a:lnTo>
                  <a:lnTo>
                    <a:pt x="221" y="104"/>
                  </a:lnTo>
                  <a:lnTo>
                    <a:pt x="221" y="105"/>
                  </a:lnTo>
                  <a:lnTo>
                    <a:pt x="221" y="105"/>
                  </a:lnTo>
                  <a:lnTo>
                    <a:pt x="221" y="107"/>
                  </a:lnTo>
                  <a:lnTo>
                    <a:pt x="223" y="107"/>
                  </a:lnTo>
                  <a:lnTo>
                    <a:pt x="223" y="107"/>
                  </a:lnTo>
                  <a:lnTo>
                    <a:pt x="223" y="107"/>
                  </a:lnTo>
                  <a:lnTo>
                    <a:pt x="224" y="107"/>
                  </a:lnTo>
                  <a:lnTo>
                    <a:pt x="226" y="105"/>
                  </a:lnTo>
                  <a:lnTo>
                    <a:pt x="230" y="105"/>
                  </a:lnTo>
                  <a:lnTo>
                    <a:pt x="232" y="105"/>
                  </a:lnTo>
                  <a:lnTo>
                    <a:pt x="234" y="105"/>
                  </a:lnTo>
                  <a:lnTo>
                    <a:pt x="236" y="105"/>
                  </a:lnTo>
                  <a:lnTo>
                    <a:pt x="236" y="104"/>
                  </a:lnTo>
                  <a:lnTo>
                    <a:pt x="236" y="109"/>
                  </a:lnTo>
                  <a:lnTo>
                    <a:pt x="236" y="109"/>
                  </a:lnTo>
                  <a:lnTo>
                    <a:pt x="237" y="109"/>
                  </a:lnTo>
                  <a:lnTo>
                    <a:pt x="237" y="109"/>
                  </a:lnTo>
                  <a:lnTo>
                    <a:pt x="239" y="107"/>
                  </a:lnTo>
                  <a:lnTo>
                    <a:pt x="239" y="107"/>
                  </a:lnTo>
                  <a:lnTo>
                    <a:pt x="239" y="105"/>
                  </a:lnTo>
                  <a:lnTo>
                    <a:pt x="239" y="105"/>
                  </a:lnTo>
                  <a:lnTo>
                    <a:pt x="239" y="104"/>
                  </a:lnTo>
                  <a:lnTo>
                    <a:pt x="239" y="102"/>
                  </a:lnTo>
                  <a:lnTo>
                    <a:pt x="239" y="102"/>
                  </a:lnTo>
                  <a:lnTo>
                    <a:pt x="237" y="102"/>
                  </a:lnTo>
                  <a:lnTo>
                    <a:pt x="237" y="102"/>
                  </a:lnTo>
                  <a:lnTo>
                    <a:pt x="237" y="100"/>
                  </a:lnTo>
                  <a:lnTo>
                    <a:pt x="239" y="100"/>
                  </a:lnTo>
                  <a:lnTo>
                    <a:pt x="237" y="98"/>
                  </a:lnTo>
                  <a:lnTo>
                    <a:pt x="237" y="98"/>
                  </a:lnTo>
                  <a:lnTo>
                    <a:pt x="237" y="96"/>
                  </a:lnTo>
                  <a:lnTo>
                    <a:pt x="237" y="96"/>
                  </a:lnTo>
                  <a:lnTo>
                    <a:pt x="237" y="96"/>
                  </a:lnTo>
                  <a:lnTo>
                    <a:pt x="237" y="96"/>
                  </a:lnTo>
                  <a:lnTo>
                    <a:pt x="239" y="96"/>
                  </a:lnTo>
                  <a:lnTo>
                    <a:pt x="239" y="96"/>
                  </a:lnTo>
                  <a:lnTo>
                    <a:pt x="241" y="96"/>
                  </a:lnTo>
                  <a:lnTo>
                    <a:pt x="241" y="96"/>
                  </a:lnTo>
                  <a:lnTo>
                    <a:pt x="241" y="94"/>
                  </a:lnTo>
                  <a:lnTo>
                    <a:pt x="243" y="92"/>
                  </a:lnTo>
                  <a:lnTo>
                    <a:pt x="243" y="92"/>
                  </a:lnTo>
                  <a:lnTo>
                    <a:pt x="243" y="91"/>
                  </a:lnTo>
                  <a:lnTo>
                    <a:pt x="243" y="91"/>
                  </a:lnTo>
                  <a:lnTo>
                    <a:pt x="243" y="85"/>
                  </a:lnTo>
                  <a:lnTo>
                    <a:pt x="243" y="78"/>
                  </a:lnTo>
                  <a:lnTo>
                    <a:pt x="243" y="78"/>
                  </a:lnTo>
                  <a:lnTo>
                    <a:pt x="245" y="65"/>
                  </a:lnTo>
                  <a:lnTo>
                    <a:pt x="247" y="59"/>
                  </a:lnTo>
                  <a:lnTo>
                    <a:pt x="247" y="54"/>
                  </a:lnTo>
                  <a:lnTo>
                    <a:pt x="247" y="54"/>
                  </a:lnTo>
                  <a:lnTo>
                    <a:pt x="247" y="52"/>
                  </a:lnTo>
                  <a:lnTo>
                    <a:pt x="247" y="50"/>
                  </a:lnTo>
                  <a:lnTo>
                    <a:pt x="249" y="50"/>
                  </a:lnTo>
                  <a:lnTo>
                    <a:pt x="249" y="46"/>
                  </a:lnTo>
                  <a:lnTo>
                    <a:pt x="250" y="46"/>
                  </a:lnTo>
                  <a:lnTo>
                    <a:pt x="250" y="44"/>
                  </a:lnTo>
                  <a:lnTo>
                    <a:pt x="250" y="44"/>
                  </a:lnTo>
                  <a:lnTo>
                    <a:pt x="250" y="39"/>
                  </a:lnTo>
                  <a:lnTo>
                    <a:pt x="252" y="33"/>
                  </a:lnTo>
                  <a:lnTo>
                    <a:pt x="254" y="26"/>
                  </a:lnTo>
                  <a:lnTo>
                    <a:pt x="256" y="20"/>
                  </a:lnTo>
                  <a:lnTo>
                    <a:pt x="256" y="20"/>
                  </a:lnTo>
                  <a:lnTo>
                    <a:pt x="256" y="18"/>
                  </a:lnTo>
                  <a:lnTo>
                    <a:pt x="256" y="17"/>
                  </a:lnTo>
                  <a:lnTo>
                    <a:pt x="258" y="13"/>
                  </a:lnTo>
                  <a:lnTo>
                    <a:pt x="258" y="9"/>
                  </a:lnTo>
                  <a:lnTo>
                    <a:pt x="260" y="5"/>
                  </a:lnTo>
                  <a:lnTo>
                    <a:pt x="260" y="4"/>
                  </a:lnTo>
                  <a:lnTo>
                    <a:pt x="261" y="0"/>
                  </a:lnTo>
                  <a:lnTo>
                    <a:pt x="261" y="0"/>
                  </a:lnTo>
                  <a:lnTo>
                    <a:pt x="260" y="4"/>
                  </a:lnTo>
                  <a:lnTo>
                    <a:pt x="260" y="9"/>
                  </a:lnTo>
                  <a:lnTo>
                    <a:pt x="260" y="13"/>
                  </a:lnTo>
                  <a:lnTo>
                    <a:pt x="258" y="17"/>
                  </a:lnTo>
                  <a:lnTo>
                    <a:pt x="258" y="17"/>
                  </a:lnTo>
                  <a:lnTo>
                    <a:pt x="25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36"/>
            <p:cNvSpPr/>
            <p:nvPr/>
          </p:nvSpPr>
          <p:spPr bwMode="auto">
            <a:xfrm>
              <a:off x="4202113" y="1773238"/>
              <a:ext cx="0" cy="476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737"/>
            <p:cNvSpPr/>
            <p:nvPr/>
          </p:nvSpPr>
          <p:spPr bwMode="auto">
            <a:xfrm>
              <a:off x="4329113" y="1776413"/>
              <a:ext cx="3175" cy="1588"/>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738"/>
            <p:cNvSpPr/>
            <p:nvPr/>
          </p:nvSpPr>
          <p:spPr bwMode="auto">
            <a:xfrm>
              <a:off x="4325938" y="1828800"/>
              <a:ext cx="3175" cy="3175"/>
            </a:xfrm>
            <a:custGeom>
              <a:avLst/>
              <a:gdLst>
                <a:gd name="T0" fmla="*/ 2 w 2"/>
                <a:gd name="T1" fmla="*/ 2 h 2"/>
                <a:gd name="T2" fmla="*/ 0 w 2"/>
                <a:gd name="T3" fmla="*/ 0 h 2"/>
                <a:gd name="T4" fmla="*/ 2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2"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Rectangle 739"/>
            <p:cNvSpPr>
              <a:spLocks noChangeArrowheads="1"/>
            </p:cNvSpPr>
            <p:nvPr/>
          </p:nvSpPr>
          <p:spPr bwMode="auto">
            <a:xfrm>
              <a:off x="4322763" y="1836738"/>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Freeform 740"/>
            <p:cNvSpPr/>
            <p:nvPr/>
          </p:nvSpPr>
          <p:spPr bwMode="auto">
            <a:xfrm>
              <a:off x="4011613" y="1839913"/>
              <a:ext cx="3175" cy="3175"/>
            </a:xfrm>
            <a:custGeom>
              <a:avLst/>
              <a:gdLst>
                <a:gd name="T0" fmla="*/ 0 w 2"/>
                <a:gd name="T1" fmla="*/ 0 h 2"/>
                <a:gd name="T2" fmla="*/ 2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41"/>
            <p:cNvSpPr/>
            <p:nvPr/>
          </p:nvSpPr>
          <p:spPr bwMode="auto">
            <a:xfrm>
              <a:off x="4037013" y="1914525"/>
              <a:ext cx="3175" cy="1588"/>
            </a:xfrm>
            <a:custGeom>
              <a:avLst/>
              <a:gdLst>
                <a:gd name="T0" fmla="*/ 0 w 2"/>
                <a:gd name="T1" fmla="*/ 1 h 1"/>
                <a:gd name="T2" fmla="*/ 0 w 2"/>
                <a:gd name="T3" fmla="*/ 1 h 1"/>
                <a:gd name="T4" fmla="*/ 0 w 2"/>
                <a:gd name="T5" fmla="*/ 1 h 1"/>
                <a:gd name="T6" fmla="*/ 0 w 2"/>
                <a:gd name="T7" fmla="*/ 0 h 1"/>
                <a:gd name="T8" fmla="*/ 2 w 2"/>
                <a:gd name="T9" fmla="*/ 0 h 1"/>
                <a:gd name="T10" fmla="*/ 0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0" y="1"/>
                  </a:lnTo>
                  <a:lnTo>
                    <a:pt x="0" y="1"/>
                  </a:lnTo>
                  <a:lnTo>
                    <a:pt x="0" y="0"/>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42"/>
            <p:cNvSpPr/>
            <p:nvPr/>
          </p:nvSpPr>
          <p:spPr bwMode="auto">
            <a:xfrm>
              <a:off x="4105275" y="1914525"/>
              <a:ext cx="3175" cy="14288"/>
            </a:xfrm>
            <a:custGeom>
              <a:avLst/>
              <a:gdLst>
                <a:gd name="T0" fmla="*/ 0 w 2"/>
                <a:gd name="T1" fmla="*/ 9 h 9"/>
                <a:gd name="T2" fmla="*/ 0 w 2"/>
                <a:gd name="T3" fmla="*/ 0 h 9"/>
                <a:gd name="T4" fmla="*/ 2 w 2"/>
                <a:gd name="T5" fmla="*/ 7 h 9"/>
                <a:gd name="T6" fmla="*/ 0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lnTo>
                    <a:pt x="0" y="0"/>
                  </a:lnTo>
                  <a:lnTo>
                    <a:pt x="2" y="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43"/>
            <p:cNvSpPr/>
            <p:nvPr/>
          </p:nvSpPr>
          <p:spPr bwMode="auto">
            <a:xfrm>
              <a:off x="4040188" y="1916113"/>
              <a:ext cx="17462" cy="47625"/>
            </a:xfrm>
            <a:custGeom>
              <a:avLst/>
              <a:gdLst>
                <a:gd name="T0" fmla="*/ 2 w 11"/>
                <a:gd name="T1" fmla="*/ 0 h 30"/>
                <a:gd name="T2" fmla="*/ 2 w 11"/>
                <a:gd name="T3" fmla="*/ 0 h 30"/>
                <a:gd name="T4" fmla="*/ 0 w 11"/>
                <a:gd name="T5" fmla="*/ 2 h 30"/>
                <a:gd name="T6" fmla="*/ 0 w 11"/>
                <a:gd name="T7" fmla="*/ 4 h 30"/>
                <a:gd name="T8" fmla="*/ 4 w 11"/>
                <a:gd name="T9" fmla="*/ 6 h 30"/>
                <a:gd name="T10" fmla="*/ 4 w 11"/>
                <a:gd name="T11" fmla="*/ 6 h 30"/>
                <a:gd name="T12" fmla="*/ 4 w 11"/>
                <a:gd name="T13" fmla="*/ 6 h 30"/>
                <a:gd name="T14" fmla="*/ 4 w 11"/>
                <a:gd name="T15" fmla="*/ 6 h 30"/>
                <a:gd name="T16" fmla="*/ 4 w 11"/>
                <a:gd name="T17" fmla="*/ 8 h 30"/>
                <a:gd name="T18" fmla="*/ 4 w 11"/>
                <a:gd name="T19" fmla="*/ 10 h 30"/>
                <a:gd name="T20" fmla="*/ 4 w 11"/>
                <a:gd name="T21" fmla="*/ 12 h 30"/>
                <a:gd name="T22" fmla="*/ 4 w 11"/>
                <a:gd name="T23" fmla="*/ 12 h 30"/>
                <a:gd name="T24" fmla="*/ 6 w 11"/>
                <a:gd name="T25" fmla="*/ 12 h 30"/>
                <a:gd name="T26" fmla="*/ 6 w 11"/>
                <a:gd name="T27" fmla="*/ 12 h 30"/>
                <a:gd name="T28" fmla="*/ 6 w 11"/>
                <a:gd name="T29" fmla="*/ 13 h 30"/>
                <a:gd name="T30" fmla="*/ 8 w 11"/>
                <a:gd name="T31" fmla="*/ 15 h 30"/>
                <a:gd name="T32" fmla="*/ 8 w 11"/>
                <a:gd name="T33" fmla="*/ 17 h 30"/>
                <a:gd name="T34" fmla="*/ 8 w 11"/>
                <a:gd name="T35" fmla="*/ 19 h 30"/>
                <a:gd name="T36" fmla="*/ 8 w 11"/>
                <a:gd name="T37" fmla="*/ 21 h 30"/>
                <a:gd name="T38" fmla="*/ 8 w 11"/>
                <a:gd name="T39" fmla="*/ 21 h 30"/>
                <a:gd name="T40" fmla="*/ 8 w 11"/>
                <a:gd name="T41" fmla="*/ 21 h 30"/>
                <a:gd name="T42" fmla="*/ 10 w 11"/>
                <a:gd name="T43" fmla="*/ 21 h 30"/>
                <a:gd name="T44" fmla="*/ 10 w 11"/>
                <a:gd name="T45" fmla="*/ 23 h 30"/>
                <a:gd name="T46" fmla="*/ 10 w 11"/>
                <a:gd name="T47" fmla="*/ 23 h 30"/>
                <a:gd name="T48" fmla="*/ 10 w 11"/>
                <a:gd name="T49" fmla="*/ 23 h 30"/>
                <a:gd name="T50" fmla="*/ 10 w 11"/>
                <a:gd name="T51" fmla="*/ 24 h 30"/>
                <a:gd name="T52" fmla="*/ 10 w 11"/>
                <a:gd name="T53" fmla="*/ 24 h 30"/>
                <a:gd name="T54" fmla="*/ 10 w 11"/>
                <a:gd name="T55" fmla="*/ 24 h 30"/>
                <a:gd name="T56" fmla="*/ 11 w 11"/>
                <a:gd name="T57" fmla="*/ 24 h 30"/>
                <a:gd name="T58" fmla="*/ 11 w 11"/>
                <a:gd name="T59" fmla="*/ 24 h 30"/>
                <a:gd name="T60" fmla="*/ 10 w 11"/>
                <a:gd name="T61" fmla="*/ 26 h 30"/>
                <a:gd name="T62" fmla="*/ 10 w 11"/>
                <a:gd name="T63" fmla="*/ 26 h 30"/>
                <a:gd name="T64" fmla="*/ 10 w 11"/>
                <a:gd name="T65" fmla="*/ 28 h 30"/>
                <a:gd name="T66" fmla="*/ 6 w 11"/>
                <a:gd name="T67" fmla="*/ 30 h 30"/>
                <a:gd name="T68" fmla="*/ 6 w 11"/>
                <a:gd name="T69" fmla="*/ 30 h 30"/>
                <a:gd name="T70" fmla="*/ 6 w 11"/>
                <a:gd name="T71" fmla="*/ 28 h 30"/>
                <a:gd name="T72" fmla="*/ 6 w 11"/>
                <a:gd name="T73" fmla="*/ 28 h 30"/>
                <a:gd name="T74" fmla="*/ 6 w 11"/>
                <a:gd name="T75" fmla="*/ 28 h 30"/>
                <a:gd name="T76" fmla="*/ 4 w 11"/>
                <a:gd name="T77" fmla="*/ 28 h 30"/>
                <a:gd name="T78" fmla="*/ 4 w 11"/>
                <a:gd name="T79" fmla="*/ 28 h 30"/>
                <a:gd name="T80" fmla="*/ 4 w 11"/>
                <a:gd name="T81" fmla="*/ 26 h 30"/>
                <a:gd name="T82" fmla="*/ 4 w 11"/>
                <a:gd name="T83" fmla="*/ 24 h 30"/>
                <a:gd name="T84" fmla="*/ 2 w 11"/>
                <a:gd name="T85" fmla="*/ 23 h 30"/>
                <a:gd name="T86" fmla="*/ 2 w 11"/>
                <a:gd name="T87" fmla="*/ 19 h 30"/>
                <a:gd name="T88" fmla="*/ 0 w 11"/>
                <a:gd name="T89" fmla="*/ 15 h 30"/>
                <a:gd name="T90" fmla="*/ 0 w 11"/>
                <a:gd name="T91" fmla="*/ 15 h 30"/>
                <a:gd name="T92" fmla="*/ 0 w 11"/>
                <a:gd name="T93" fmla="*/ 13 h 30"/>
                <a:gd name="T94" fmla="*/ 0 w 11"/>
                <a:gd name="T95" fmla="*/ 12 h 30"/>
                <a:gd name="T96" fmla="*/ 0 w 11"/>
                <a:gd name="T97" fmla="*/ 6 h 30"/>
                <a:gd name="T98" fmla="*/ 0 w 11"/>
                <a:gd name="T99" fmla="*/ 6 h 30"/>
                <a:gd name="T100" fmla="*/ 0 w 11"/>
                <a:gd name="T101" fmla="*/ 2 h 30"/>
                <a:gd name="T102" fmla="*/ 0 w 11"/>
                <a:gd name="T103" fmla="*/ 2 h 30"/>
                <a:gd name="T104" fmla="*/ 0 w 11"/>
                <a:gd name="T105" fmla="*/ 0 h 30"/>
                <a:gd name="T106" fmla="*/ 2 w 11"/>
                <a:gd name="T107" fmla="*/ 0 h 30"/>
                <a:gd name="T108" fmla="*/ 2 w 11"/>
                <a:gd name="T109" fmla="*/ 0 h 30"/>
                <a:gd name="T110" fmla="*/ 2 w 11"/>
                <a:gd name="T11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 h="30">
                  <a:moveTo>
                    <a:pt x="2" y="0"/>
                  </a:moveTo>
                  <a:lnTo>
                    <a:pt x="2" y="0"/>
                  </a:lnTo>
                  <a:lnTo>
                    <a:pt x="0" y="2"/>
                  </a:lnTo>
                  <a:lnTo>
                    <a:pt x="0" y="4"/>
                  </a:lnTo>
                  <a:lnTo>
                    <a:pt x="4" y="6"/>
                  </a:lnTo>
                  <a:lnTo>
                    <a:pt x="4" y="6"/>
                  </a:lnTo>
                  <a:lnTo>
                    <a:pt x="4" y="6"/>
                  </a:lnTo>
                  <a:lnTo>
                    <a:pt x="4" y="6"/>
                  </a:lnTo>
                  <a:lnTo>
                    <a:pt x="4" y="8"/>
                  </a:lnTo>
                  <a:lnTo>
                    <a:pt x="4" y="10"/>
                  </a:lnTo>
                  <a:lnTo>
                    <a:pt x="4" y="12"/>
                  </a:lnTo>
                  <a:lnTo>
                    <a:pt x="4" y="12"/>
                  </a:lnTo>
                  <a:lnTo>
                    <a:pt x="6" y="12"/>
                  </a:lnTo>
                  <a:lnTo>
                    <a:pt x="6" y="12"/>
                  </a:lnTo>
                  <a:lnTo>
                    <a:pt x="6" y="13"/>
                  </a:lnTo>
                  <a:lnTo>
                    <a:pt x="8" y="15"/>
                  </a:lnTo>
                  <a:lnTo>
                    <a:pt x="8" y="17"/>
                  </a:lnTo>
                  <a:lnTo>
                    <a:pt x="8" y="19"/>
                  </a:lnTo>
                  <a:lnTo>
                    <a:pt x="8" y="21"/>
                  </a:lnTo>
                  <a:lnTo>
                    <a:pt x="8" y="21"/>
                  </a:lnTo>
                  <a:lnTo>
                    <a:pt x="8" y="21"/>
                  </a:lnTo>
                  <a:lnTo>
                    <a:pt x="10" y="21"/>
                  </a:lnTo>
                  <a:lnTo>
                    <a:pt x="10" y="23"/>
                  </a:lnTo>
                  <a:lnTo>
                    <a:pt x="10" y="23"/>
                  </a:lnTo>
                  <a:lnTo>
                    <a:pt x="10" y="23"/>
                  </a:lnTo>
                  <a:lnTo>
                    <a:pt x="10" y="24"/>
                  </a:lnTo>
                  <a:lnTo>
                    <a:pt x="10" y="24"/>
                  </a:lnTo>
                  <a:lnTo>
                    <a:pt x="10" y="24"/>
                  </a:lnTo>
                  <a:lnTo>
                    <a:pt x="11" y="24"/>
                  </a:lnTo>
                  <a:lnTo>
                    <a:pt x="11" y="24"/>
                  </a:lnTo>
                  <a:lnTo>
                    <a:pt x="10" y="26"/>
                  </a:lnTo>
                  <a:lnTo>
                    <a:pt x="10" y="26"/>
                  </a:lnTo>
                  <a:lnTo>
                    <a:pt x="10" y="28"/>
                  </a:lnTo>
                  <a:lnTo>
                    <a:pt x="6" y="30"/>
                  </a:lnTo>
                  <a:lnTo>
                    <a:pt x="6" y="30"/>
                  </a:lnTo>
                  <a:lnTo>
                    <a:pt x="6" y="28"/>
                  </a:lnTo>
                  <a:lnTo>
                    <a:pt x="6" y="28"/>
                  </a:lnTo>
                  <a:lnTo>
                    <a:pt x="6" y="28"/>
                  </a:lnTo>
                  <a:lnTo>
                    <a:pt x="4" y="28"/>
                  </a:lnTo>
                  <a:lnTo>
                    <a:pt x="4" y="28"/>
                  </a:lnTo>
                  <a:lnTo>
                    <a:pt x="4" y="26"/>
                  </a:lnTo>
                  <a:lnTo>
                    <a:pt x="4" y="24"/>
                  </a:lnTo>
                  <a:lnTo>
                    <a:pt x="2" y="23"/>
                  </a:lnTo>
                  <a:lnTo>
                    <a:pt x="2" y="19"/>
                  </a:lnTo>
                  <a:lnTo>
                    <a:pt x="0" y="15"/>
                  </a:lnTo>
                  <a:lnTo>
                    <a:pt x="0" y="15"/>
                  </a:lnTo>
                  <a:lnTo>
                    <a:pt x="0" y="13"/>
                  </a:lnTo>
                  <a:lnTo>
                    <a:pt x="0" y="12"/>
                  </a:lnTo>
                  <a:lnTo>
                    <a:pt x="0" y="6"/>
                  </a:lnTo>
                  <a:lnTo>
                    <a:pt x="0" y="6"/>
                  </a:lnTo>
                  <a:lnTo>
                    <a:pt x="0" y="2"/>
                  </a:lnTo>
                  <a:lnTo>
                    <a:pt x="0" y="2"/>
                  </a:lnTo>
                  <a:lnTo>
                    <a:pt x="0"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44"/>
            <p:cNvSpPr/>
            <p:nvPr/>
          </p:nvSpPr>
          <p:spPr bwMode="auto">
            <a:xfrm>
              <a:off x="3976688" y="1925638"/>
              <a:ext cx="1587" cy="9525"/>
            </a:xfrm>
            <a:custGeom>
              <a:avLst/>
              <a:gdLst>
                <a:gd name="T0" fmla="*/ 1 w 1"/>
                <a:gd name="T1" fmla="*/ 2 h 6"/>
                <a:gd name="T2" fmla="*/ 1 w 1"/>
                <a:gd name="T3" fmla="*/ 6 h 6"/>
                <a:gd name="T4" fmla="*/ 1 w 1"/>
                <a:gd name="T5" fmla="*/ 6 h 6"/>
                <a:gd name="T6" fmla="*/ 0 w 1"/>
                <a:gd name="T7" fmla="*/ 4 h 6"/>
                <a:gd name="T8" fmla="*/ 0 w 1"/>
                <a:gd name="T9" fmla="*/ 2 h 6"/>
                <a:gd name="T10" fmla="*/ 0 w 1"/>
                <a:gd name="T11" fmla="*/ 0 h 6"/>
                <a:gd name="T12" fmla="*/ 0 w 1"/>
                <a:gd name="T13" fmla="*/ 0 h 6"/>
                <a:gd name="T14" fmla="*/ 1 w 1"/>
                <a:gd name="T15" fmla="*/ 0 h 6"/>
                <a:gd name="T16" fmla="*/ 1 w 1"/>
                <a:gd name="T17" fmla="*/ 0 h 6"/>
                <a:gd name="T18" fmla="*/ 1 w 1"/>
                <a:gd name="T19" fmla="*/ 2 h 6"/>
                <a:gd name="T20" fmla="*/ 1 w 1"/>
                <a:gd name="T21" fmla="*/ 2 h 6"/>
                <a:gd name="T22" fmla="*/ 1 w 1"/>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6">
                  <a:moveTo>
                    <a:pt x="1" y="2"/>
                  </a:moveTo>
                  <a:lnTo>
                    <a:pt x="1" y="6"/>
                  </a:lnTo>
                  <a:lnTo>
                    <a:pt x="1" y="6"/>
                  </a:lnTo>
                  <a:lnTo>
                    <a:pt x="0" y="4"/>
                  </a:lnTo>
                  <a:lnTo>
                    <a:pt x="0" y="2"/>
                  </a:lnTo>
                  <a:lnTo>
                    <a:pt x="0" y="0"/>
                  </a:lnTo>
                  <a:lnTo>
                    <a:pt x="0" y="0"/>
                  </a:lnTo>
                  <a:lnTo>
                    <a:pt x="1" y="0"/>
                  </a:lnTo>
                  <a:lnTo>
                    <a:pt x="1" y="0"/>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45"/>
            <p:cNvSpPr/>
            <p:nvPr/>
          </p:nvSpPr>
          <p:spPr bwMode="auto">
            <a:xfrm>
              <a:off x="4029075" y="1936750"/>
              <a:ext cx="0" cy="3175"/>
            </a:xfrm>
            <a:custGeom>
              <a:avLst/>
              <a:gdLst>
                <a:gd name="T0" fmla="*/ 2 h 2"/>
                <a:gd name="T1" fmla="*/ 2 h 2"/>
                <a:gd name="T2" fmla="*/ 0 h 2"/>
                <a:gd name="T3" fmla="*/ 0 h 2"/>
                <a:gd name="T4" fmla="*/ 0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0"/>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46"/>
            <p:cNvSpPr/>
            <p:nvPr/>
          </p:nvSpPr>
          <p:spPr bwMode="auto">
            <a:xfrm>
              <a:off x="4267200" y="1939925"/>
              <a:ext cx="9525" cy="17463"/>
            </a:xfrm>
            <a:custGeom>
              <a:avLst/>
              <a:gdLst>
                <a:gd name="T0" fmla="*/ 6 w 6"/>
                <a:gd name="T1" fmla="*/ 0 h 11"/>
                <a:gd name="T2" fmla="*/ 6 w 6"/>
                <a:gd name="T3" fmla="*/ 0 h 11"/>
                <a:gd name="T4" fmla="*/ 4 w 6"/>
                <a:gd name="T5" fmla="*/ 2 h 11"/>
                <a:gd name="T6" fmla="*/ 2 w 6"/>
                <a:gd name="T7" fmla="*/ 6 h 11"/>
                <a:gd name="T8" fmla="*/ 0 w 6"/>
                <a:gd name="T9" fmla="*/ 11 h 11"/>
                <a:gd name="T10" fmla="*/ 0 w 6"/>
                <a:gd name="T11" fmla="*/ 11 h 11"/>
                <a:gd name="T12" fmla="*/ 0 w 6"/>
                <a:gd name="T13" fmla="*/ 9 h 11"/>
                <a:gd name="T14" fmla="*/ 2 w 6"/>
                <a:gd name="T15" fmla="*/ 8 h 11"/>
                <a:gd name="T16" fmla="*/ 4 w 6"/>
                <a:gd name="T17" fmla="*/ 6 h 11"/>
                <a:gd name="T18" fmla="*/ 4 w 6"/>
                <a:gd name="T19" fmla="*/ 4 h 11"/>
                <a:gd name="T20" fmla="*/ 4 w 6"/>
                <a:gd name="T21" fmla="*/ 2 h 11"/>
                <a:gd name="T22" fmla="*/ 6 w 6"/>
                <a:gd name="T23" fmla="*/ 0 h 11"/>
                <a:gd name="T24" fmla="*/ 6 w 6"/>
                <a:gd name="T25" fmla="*/ 0 h 11"/>
                <a:gd name="T26" fmla="*/ 6 w 6"/>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0"/>
                  </a:moveTo>
                  <a:lnTo>
                    <a:pt x="6" y="0"/>
                  </a:lnTo>
                  <a:lnTo>
                    <a:pt x="4" y="2"/>
                  </a:lnTo>
                  <a:lnTo>
                    <a:pt x="2" y="6"/>
                  </a:lnTo>
                  <a:lnTo>
                    <a:pt x="0" y="11"/>
                  </a:lnTo>
                  <a:lnTo>
                    <a:pt x="0" y="11"/>
                  </a:lnTo>
                  <a:lnTo>
                    <a:pt x="0" y="9"/>
                  </a:lnTo>
                  <a:lnTo>
                    <a:pt x="2" y="8"/>
                  </a:lnTo>
                  <a:lnTo>
                    <a:pt x="4" y="6"/>
                  </a:lnTo>
                  <a:lnTo>
                    <a:pt x="4" y="4"/>
                  </a:lnTo>
                  <a:lnTo>
                    <a:pt x="4" y="2"/>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47"/>
            <p:cNvSpPr/>
            <p:nvPr/>
          </p:nvSpPr>
          <p:spPr bwMode="auto">
            <a:xfrm>
              <a:off x="4264025" y="1960563"/>
              <a:ext cx="3175" cy="3175"/>
            </a:xfrm>
            <a:custGeom>
              <a:avLst/>
              <a:gdLst>
                <a:gd name="T0" fmla="*/ 0 w 2"/>
                <a:gd name="T1" fmla="*/ 2 h 2"/>
                <a:gd name="T2" fmla="*/ 2 w 2"/>
                <a:gd name="T3" fmla="*/ 0 h 2"/>
                <a:gd name="T4" fmla="*/ 2 w 2"/>
                <a:gd name="T5" fmla="*/ 2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48"/>
            <p:cNvSpPr/>
            <p:nvPr/>
          </p:nvSpPr>
          <p:spPr bwMode="auto">
            <a:xfrm>
              <a:off x="3876675" y="2060575"/>
              <a:ext cx="1587" cy="3175"/>
            </a:xfrm>
            <a:custGeom>
              <a:avLst/>
              <a:gdLst>
                <a:gd name="T0" fmla="*/ 1 w 1"/>
                <a:gd name="T1" fmla="*/ 2 h 2"/>
                <a:gd name="T2" fmla="*/ 1 w 1"/>
                <a:gd name="T3" fmla="*/ 2 h 2"/>
                <a:gd name="T4" fmla="*/ 1 w 1"/>
                <a:gd name="T5" fmla="*/ 2 h 2"/>
                <a:gd name="T6" fmla="*/ 1 w 1"/>
                <a:gd name="T7" fmla="*/ 2 h 2"/>
                <a:gd name="T8" fmla="*/ 0 w 1"/>
                <a:gd name="T9" fmla="*/ 0 h 2"/>
                <a:gd name="T10" fmla="*/ 0 w 1"/>
                <a:gd name="T11" fmla="*/ 0 h 2"/>
                <a:gd name="T12" fmla="*/ 1 w 1"/>
                <a:gd name="T13" fmla="*/ 0 h 2"/>
                <a:gd name="T14" fmla="*/ 1 w 1"/>
                <a:gd name="T15" fmla="*/ 0 h 2"/>
                <a:gd name="T16" fmla="*/ 1 w 1"/>
                <a:gd name="T17" fmla="*/ 2 h 2"/>
                <a:gd name="T18" fmla="*/ 1 w 1"/>
                <a:gd name="T19" fmla="*/ 2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lnTo>
                    <a:pt x="1" y="2"/>
                  </a:lnTo>
                  <a:lnTo>
                    <a:pt x="1" y="2"/>
                  </a:lnTo>
                  <a:lnTo>
                    <a:pt x="1" y="2"/>
                  </a:lnTo>
                  <a:lnTo>
                    <a:pt x="0" y="0"/>
                  </a:lnTo>
                  <a:lnTo>
                    <a:pt x="0" y="0"/>
                  </a:lnTo>
                  <a:lnTo>
                    <a:pt x="1" y="0"/>
                  </a:lnTo>
                  <a:lnTo>
                    <a:pt x="1" y="0"/>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49"/>
            <p:cNvSpPr/>
            <p:nvPr/>
          </p:nvSpPr>
          <p:spPr bwMode="auto">
            <a:xfrm>
              <a:off x="3729038" y="2136775"/>
              <a:ext cx="38100" cy="23813"/>
            </a:xfrm>
            <a:custGeom>
              <a:avLst/>
              <a:gdLst>
                <a:gd name="T0" fmla="*/ 24 w 24"/>
                <a:gd name="T1" fmla="*/ 13 h 15"/>
                <a:gd name="T2" fmla="*/ 24 w 24"/>
                <a:gd name="T3" fmla="*/ 15 h 15"/>
                <a:gd name="T4" fmla="*/ 24 w 24"/>
                <a:gd name="T5" fmla="*/ 15 h 15"/>
                <a:gd name="T6" fmla="*/ 24 w 24"/>
                <a:gd name="T7" fmla="*/ 15 h 15"/>
                <a:gd name="T8" fmla="*/ 22 w 24"/>
                <a:gd name="T9" fmla="*/ 15 h 15"/>
                <a:gd name="T10" fmla="*/ 22 w 24"/>
                <a:gd name="T11" fmla="*/ 15 h 15"/>
                <a:gd name="T12" fmla="*/ 19 w 24"/>
                <a:gd name="T13" fmla="*/ 13 h 15"/>
                <a:gd name="T14" fmla="*/ 19 w 24"/>
                <a:gd name="T15" fmla="*/ 13 h 15"/>
                <a:gd name="T16" fmla="*/ 19 w 24"/>
                <a:gd name="T17" fmla="*/ 13 h 15"/>
                <a:gd name="T18" fmla="*/ 17 w 24"/>
                <a:gd name="T19" fmla="*/ 11 h 15"/>
                <a:gd name="T20" fmla="*/ 13 w 24"/>
                <a:gd name="T21" fmla="*/ 11 h 15"/>
                <a:gd name="T22" fmla="*/ 11 w 24"/>
                <a:gd name="T23" fmla="*/ 9 h 15"/>
                <a:gd name="T24" fmla="*/ 9 w 24"/>
                <a:gd name="T25" fmla="*/ 6 h 15"/>
                <a:gd name="T26" fmla="*/ 9 w 24"/>
                <a:gd name="T27" fmla="*/ 6 h 15"/>
                <a:gd name="T28" fmla="*/ 7 w 24"/>
                <a:gd name="T29" fmla="*/ 6 h 15"/>
                <a:gd name="T30" fmla="*/ 6 w 24"/>
                <a:gd name="T31" fmla="*/ 6 h 15"/>
                <a:gd name="T32" fmla="*/ 6 w 24"/>
                <a:gd name="T33" fmla="*/ 6 h 15"/>
                <a:gd name="T34" fmla="*/ 4 w 24"/>
                <a:gd name="T35" fmla="*/ 6 h 15"/>
                <a:gd name="T36" fmla="*/ 4 w 24"/>
                <a:gd name="T37" fmla="*/ 6 h 15"/>
                <a:gd name="T38" fmla="*/ 4 w 24"/>
                <a:gd name="T39" fmla="*/ 6 h 15"/>
                <a:gd name="T40" fmla="*/ 2 w 24"/>
                <a:gd name="T41" fmla="*/ 4 h 15"/>
                <a:gd name="T42" fmla="*/ 2 w 24"/>
                <a:gd name="T43" fmla="*/ 4 h 15"/>
                <a:gd name="T44" fmla="*/ 0 w 24"/>
                <a:gd name="T45" fmla="*/ 2 h 15"/>
                <a:gd name="T46" fmla="*/ 0 w 24"/>
                <a:gd name="T47" fmla="*/ 2 h 15"/>
                <a:gd name="T48" fmla="*/ 0 w 24"/>
                <a:gd name="T49" fmla="*/ 0 h 15"/>
                <a:gd name="T50" fmla="*/ 0 w 24"/>
                <a:gd name="T51" fmla="*/ 0 h 15"/>
                <a:gd name="T52" fmla="*/ 2 w 24"/>
                <a:gd name="T53" fmla="*/ 4 h 15"/>
                <a:gd name="T54" fmla="*/ 6 w 24"/>
                <a:gd name="T55" fmla="*/ 6 h 15"/>
                <a:gd name="T56" fmla="*/ 9 w 24"/>
                <a:gd name="T57" fmla="*/ 6 h 15"/>
                <a:gd name="T58" fmla="*/ 13 w 24"/>
                <a:gd name="T59" fmla="*/ 8 h 15"/>
                <a:gd name="T60" fmla="*/ 15 w 24"/>
                <a:gd name="T61" fmla="*/ 8 h 15"/>
                <a:gd name="T62" fmla="*/ 19 w 24"/>
                <a:gd name="T63" fmla="*/ 9 h 15"/>
                <a:gd name="T64" fmla="*/ 22 w 24"/>
                <a:gd name="T65" fmla="*/ 11 h 15"/>
                <a:gd name="T66" fmla="*/ 24 w 24"/>
                <a:gd name="T67" fmla="*/ 13 h 15"/>
                <a:gd name="T68" fmla="*/ 24 w 24"/>
                <a:gd name="T69" fmla="*/ 13 h 15"/>
                <a:gd name="T70" fmla="*/ 24 w 24"/>
                <a:gd name="T7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15">
                  <a:moveTo>
                    <a:pt x="24" y="13"/>
                  </a:moveTo>
                  <a:lnTo>
                    <a:pt x="24" y="15"/>
                  </a:lnTo>
                  <a:lnTo>
                    <a:pt x="24" y="15"/>
                  </a:lnTo>
                  <a:lnTo>
                    <a:pt x="24" y="15"/>
                  </a:lnTo>
                  <a:lnTo>
                    <a:pt x="22" y="15"/>
                  </a:lnTo>
                  <a:lnTo>
                    <a:pt x="22" y="15"/>
                  </a:lnTo>
                  <a:lnTo>
                    <a:pt x="19" y="13"/>
                  </a:lnTo>
                  <a:lnTo>
                    <a:pt x="19" y="13"/>
                  </a:lnTo>
                  <a:lnTo>
                    <a:pt x="19" y="13"/>
                  </a:lnTo>
                  <a:lnTo>
                    <a:pt x="17" y="11"/>
                  </a:lnTo>
                  <a:lnTo>
                    <a:pt x="13" y="11"/>
                  </a:lnTo>
                  <a:lnTo>
                    <a:pt x="11" y="9"/>
                  </a:lnTo>
                  <a:lnTo>
                    <a:pt x="9" y="6"/>
                  </a:lnTo>
                  <a:lnTo>
                    <a:pt x="9" y="6"/>
                  </a:lnTo>
                  <a:lnTo>
                    <a:pt x="7" y="6"/>
                  </a:lnTo>
                  <a:lnTo>
                    <a:pt x="6" y="6"/>
                  </a:lnTo>
                  <a:lnTo>
                    <a:pt x="6" y="6"/>
                  </a:lnTo>
                  <a:lnTo>
                    <a:pt x="4" y="6"/>
                  </a:lnTo>
                  <a:lnTo>
                    <a:pt x="4" y="6"/>
                  </a:lnTo>
                  <a:lnTo>
                    <a:pt x="4" y="6"/>
                  </a:lnTo>
                  <a:lnTo>
                    <a:pt x="2" y="4"/>
                  </a:lnTo>
                  <a:lnTo>
                    <a:pt x="2" y="4"/>
                  </a:lnTo>
                  <a:lnTo>
                    <a:pt x="0" y="2"/>
                  </a:lnTo>
                  <a:lnTo>
                    <a:pt x="0" y="2"/>
                  </a:lnTo>
                  <a:lnTo>
                    <a:pt x="0" y="0"/>
                  </a:lnTo>
                  <a:lnTo>
                    <a:pt x="0" y="0"/>
                  </a:lnTo>
                  <a:lnTo>
                    <a:pt x="2" y="4"/>
                  </a:lnTo>
                  <a:lnTo>
                    <a:pt x="6" y="6"/>
                  </a:lnTo>
                  <a:lnTo>
                    <a:pt x="9" y="6"/>
                  </a:lnTo>
                  <a:lnTo>
                    <a:pt x="13" y="8"/>
                  </a:lnTo>
                  <a:lnTo>
                    <a:pt x="15" y="8"/>
                  </a:lnTo>
                  <a:lnTo>
                    <a:pt x="19" y="9"/>
                  </a:lnTo>
                  <a:lnTo>
                    <a:pt x="22" y="11"/>
                  </a:lnTo>
                  <a:lnTo>
                    <a:pt x="24" y="13"/>
                  </a:lnTo>
                  <a:lnTo>
                    <a:pt x="24" y="13"/>
                  </a:lnTo>
                  <a:lnTo>
                    <a:pt x="2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50"/>
            <p:cNvSpPr/>
            <p:nvPr/>
          </p:nvSpPr>
          <p:spPr bwMode="auto">
            <a:xfrm>
              <a:off x="4395788" y="2171700"/>
              <a:ext cx="44450" cy="15875"/>
            </a:xfrm>
            <a:custGeom>
              <a:avLst/>
              <a:gdLst>
                <a:gd name="T0" fmla="*/ 21 w 28"/>
                <a:gd name="T1" fmla="*/ 6 h 10"/>
                <a:gd name="T2" fmla="*/ 21 w 28"/>
                <a:gd name="T3" fmla="*/ 6 h 10"/>
                <a:gd name="T4" fmla="*/ 26 w 28"/>
                <a:gd name="T5" fmla="*/ 8 h 10"/>
                <a:gd name="T6" fmla="*/ 26 w 28"/>
                <a:gd name="T7" fmla="*/ 8 h 10"/>
                <a:gd name="T8" fmla="*/ 28 w 28"/>
                <a:gd name="T9" fmla="*/ 10 h 10"/>
                <a:gd name="T10" fmla="*/ 28 w 28"/>
                <a:gd name="T11" fmla="*/ 10 h 10"/>
                <a:gd name="T12" fmla="*/ 28 w 28"/>
                <a:gd name="T13" fmla="*/ 10 h 10"/>
                <a:gd name="T14" fmla="*/ 26 w 28"/>
                <a:gd name="T15" fmla="*/ 10 h 10"/>
                <a:gd name="T16" fmla="*/ 25 w 28"/>
                <a:gd name="T17" fmla="*/ 10 h 10"/>
                <a:gd name="T18" fmla="*/ 23 w 28"/>
                <a:gd name="T19" fmla="*/ 8 h 10"/>
                <a:gd name="T20" fmla="*/ 19 w 28"/>
                <a:gd name="T21" fmla="*/ 6 h 10"/>
                <a:gd name="T22" fmla="*/ 15 w 28"/>
                <a:gd name="T23" fmla="*/ 4 h 10"/>
                <a:gd name="T24" fmla="*/ 15 w 28"/>
                <a:gd name="T25" fmla="*/ 4 h 10"/>
                <a:gd name="T26" fmla="*/ 12 w 28"/>
                <a:gd name="T27" fmla="*/ 4 h 10"/>
                <a:gd name="T28" fmla="*/ 8 w 28"/>
                <a:gd name="T29" fmla="*/ 2 h 10"/>
                <a:gd name="T30" fmla="*/ 4 w 28"/>
                <a:gd name="T31" fmla="*/ 2 h 10"/>
                <a:gd name="T32" fmla="*/ 0 w 28"/>
                <a:gd name="T33" fmla="*/ 0 h 10"/>
                <a:gd name="T34" fmla="*/ 0 w 28"/>
                <a:gd name="T35" fmla="*/ 0 h 10"/>
                <a:gd name="T36" fmla="*/ 2 w 28"/>
                <a:gd name="T37" fmla="*/ 0 h 10"/>
                <a:gd name="T38" fmla="*/ 6 w 28"/>
                <a:gd name="T39" fmla="*/ 0 h 10"/>
                <a:gd name="T40" fmla="*/ 13 w 28"/>
                <a:gd name="T41" fmla="*/ 2 h 10"/>
                <a:gd name="T42" fmla="*/ 13 w 28"/>
                <a:gd name="T43" fmla="*/ 2 h 10"/>
                <a:gd name="T44" fmla="*/ 15 w 28"/>
                <a:gd name="T45" fmla="*/ 4 h 10"/>
                <a:gd name="T46" fmla="*/ 17 w 28"/>
                <a:gd name="T47" fmla="*/ 4 h 10"/>
                <a:gd name="T48" fmla="*/ 21 w 28"/>
                <a:gd name="T49" fmla="*/ 6 h 10"/>
                <a:gd name="T50" fmla="*/ 21 w 28"/>
                <a:gd name="T51" fmla="*/ 6 h 10"/>
                <a:gd name="T52" fmla="*/ 21 w 28"/>
                <a:gd name="T5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10">
                  <a:moveTo>
                    <a:pt x="21" y="6"/>
                  </a:moveTo>
                  <a:lnTo>
                    <a:pt x="21" y="6"/>
                  </a:lnTo>
                  <a:lnTo>
                    <a:pt x="26" y="8"/>
                  </a:lnTo>
                  <a:lnTo>
                    <a:pt x="26" y="8"/>
                  </a:lnTo>
                  <a:lnTo>
                    <a:pt x="28" y="10"/>
                  </a:lnTo>
                  <a:lnTo>
                    <a:pt x="28" y="10"/>
                  </a:lnTo>
                  <a:lnTo>
                    <a:pt x="28" y="10"/>
                  </a:lnTo>
                  <a:lnTo>
                    <a:pt x="26" y="10"/>
                  </a:lnTo>
                  <a:lnTo>
                    <a:pt x="25" y="10"/>
                  </a:lnTo>
                  <a:lnTo>
                    <a:pt x="23" y="8"/>
                  </a:lnTo>
                  <a:lnTo>
                    <a:pt x="19" y="6"/>
                  </a:lnTo>
                  <a:lnTo>
                    <a:pt x="15" y="4"/>
                  </a:lnTo>
                  <a:lnTo>
                    <a:pt x="15" y="4"/>
                  </a:lnTo>
                  <a:lnTo>
                    <a:pt x="12" y="4"/>
                  </a:lnTo>
                  <a:lnTo>
                    <a:pt x="8" y="2"/>
                  </a:lnTo>
                  <a:lnTo>
                    <a:pt x="4" y="2"/>
                  </a:lnTo>
                  <a:lnTo>
                    <a:pt x="0" y="0"/>
                  </a:lnTo>
                  <a:lnTo>
                    <a:pt x="0" y="0"/>
                  </a:lnTo>
                  <a:lnTo>
                    <a:pt x="2" y="0"/>
                  </a:lnTo>
                  <a:lnTo>
                    <a:pt x="6" y="0"/>
                  </a:lnTo>
                  <a:lnTo>
                    <a:pt x="13" y="2"/>
                  </a:lnTo>
                  <a:lnTo>
                    <a:pt x="13" y="2"/>
                  </a:lnTo>
                  <a:lnTo>
                    <a:pt x="15" y="4"/>
                  </a:lnTo>
                  <a:lnTo>
                    <a:pt x="17" y="4"/>
                  </a:lnTo>
                  <a:lnTo>
                    <a:pt x="21" y="6"/>
                  </a:lnTo>
                  <a:lnTo>
                    <a:pt x="21" y="6"/>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51"/>
            <p:cNvSpPr/>
            <p:nvPr/>
          </p:nvSpPr>
          <p:spPr bwMode="auto">
            <a:xfrm>
              <a:off x="3729038" y="2174875"/>
              <a:ext cx="58737" cy="33338"/>
            </a:xfrm>
            <a:custGeom>
              <a:avLst/>
              <a:gdLst>
                <a:gd name="T0" fmla="*/ 13 w 37"/>
                <a:gd name="T1" fmla="*/ 2 h 21"/>
                <a:gd name="T2" fmla="*/ 13 w 37"/>
                <a:gd name="T3" fmla="*/ 2 h 21"/>
                <a:gd name="T4" fmla="*/ 13 w 37"/>
                <a:gd name="T5" fmla="*/ 2 h 21"/>
                <a:gd name="T6" fmla="*/ 15 w 37"/>
                <a:gd name="T7" fmla="*/ 2 h 21"/>
                <a:gd name="T8" fmla="*/ 15 w 37"/>
                <a:gd name="T9" fmla="*/ 2 h 21"/>
                <a:gd name="T10" fmla="*/ 17 w 37"/>
                <a:gd name="T11" fmla="*/ 4 h 21"/>
                <a:gd name="T12" fmla="*/ 19 w 37"/>
                <a:gd name="T13" fmla="*/ 2 h 21"/>
                <a:gd name="T14" fmla="*/ 19 w 37"/>
                <a:gd name="T15" fmla="*/ 2 h 21"/>
                <a:gd name="T16" fmla="*/ 22 w 37"/>
                <a:gd name="T17" fmla="*/ 2 h 21"/>
                <a:gd name="T18" fmla="*/ 28 w 37"/>
                <a:gd name="T19" fmla="*/ 2 h 21"/>
                <a:gd name="T20" fmla="*/ 31 w 37"/>
                <a:gd name="T21" fmla="*/ 2 h 21"/>
                <a:gd name="T22" fmla="*/ 37 w 37"/>
                <a:gd name="T23" fmla="*/ 0 h 21"/>
                <a:gd name="T24" fmla="*/ 35 w 37"/>
                <a:gd name="T25" fmla="*/ 4 h 21"/>
                <a:gd name="T26" fmla="*/ 35 w 37"/>
                <a:gd name="T27" fmla="*/ 4 h 21"/>
                <a:gd name="T28" fmla="*/ 35 w 37"/>
                <a:gd name="T29" fmla="*/ 4 h 21"/>
                <a:gd name="T30" fmla="*/ 37 w 37"/>
                <a:gd name="T31" fmla="*/ 4 h 21"/>
                <a:gd name="T32" fmla="*/ 37 w 37"/>
                <a:gd name="T33" fmla="*/ 4 h 21"/>
                <a:gd name="T34" fmla="*/ 35 w 37"/>
                <a:gd name="T35" fmla="*/ 4 h 21"/>
                <a:gd name="T36" fmla="*/ 33 w 37"/>
                <a:gd name="T37" fmla="*/ 6 h 21"/>
                <a:gd name="T38" fmla="*/ 31 w 37"/>
                <a:gd name="T39" fmla="*/ 6 h 21"/>
                <a:gd name="T40" fmla="*/ 30 w 37"/>
                <a:gd name="T41" fmla="*/ 8 h 21"/>
                <a:gd name="T42" fmla="*/ 28 w 37"/>
                <a:gd name="T43" fmla="*/ 8 h 21"/>
                <a:gd name="T44" fmla="*/ 28 w 37"/>
                <a:gd name="T45" fmla="*/ 9 h 21"/>
                <a:gd name="T46" fmla="*/ 28 w 37"/>
                <a:gd name="T47" fmla="*/ 11 h 21"/>
                <a:gd name="T48" fmla="*/ 28 w 37"/>
                <a:gd name="T49" fmla="*/ 11 h 21"/>
                <a:gd name="T50" fmla="*/ 28 w 37"/>
                <a:gd name="T51" fmla="*/ 11 h 21"/>
                <a:gd name="T52" fmla="*/ 28 w 37"/>
                <a:gd name="T53" fmla="*/ 13 h 21"/>
                <a:gd name="T54" fmla="*/ 28 w 37"/>
                <a:gd name="T55" fmla="*/ 13 h 21"/>
                <a:gd name="T56" fmla="*/ 28 w 37"/>
                <a:gd name="T57" fmla="*/ 13 h 21"/>
                <a:gd name="T58" fmla="*/ 26 w 37"/>
                <a:gd name="T59" fmla="*/ 13 h 21"/>
                <a:gd name="T60" fmla="*/ 24 w 37"/>
                <a:gd name="T61" fmla="*/ 15 h 21"/>
                <a:gd name="T62" fmla="*/ 20 w 37"/>
                <a:gd name="T63" fmla="*/ 15 h 21"/>
                <a:gd name="T64" fmla="*/ 19 w 37"/>
                <a:gd name="T65" fmla="*/ 15 h 21"/>
                <a:gd name="T66" fmla="*/ 19 w 37"/>
                <a:gd name="T67" fmla="*/ 15 h 21"/>
                <a:gd name="T68" fmla="*/ 13 w 37"/>
                <a:gd name="T69" fmla="*/ 17 h 21"/>
                <a:gd name="T70" fmla="*/ 9 w 37"/>
                <a:gd name="T71" fmla="*/ 17 h 21"/>
                <a:gd name="T72" fmla="*/ 7 w 37"/>
                <a:gd name="T73" fmla="*/ 19 h 21"/>
                <a:gd name="T74" fmla="*/ 4 w 37"/>
                <a:gd name="T75" fmla="*/ 21 h 21"/>
                <a:gd name="T76" fmla="*/ 0 w 37"/>
                <a:gd name="T77" fmla="*/ 19 h 21"/>
                <a:gd name="T78" fmla="*/ 0 w 37"/>
                <a:gd name="T79" fmla="*/ 19 h 21"/>
                <a:gd name="T80" fmla="*/ 0 w 37"/>
                <a:gd name="T81" fmla="*/ 17 h 21"/>
                <a:gd name="T82" fmla="*/ 0 w 37"/>
                <a:gd name="T83" fmla="*/ 15 h 21"/>
                <a:gd name="T84" fmla="*/ 0 w 37"/>
                <a:gd name="T85" fmla="*/ 9 h 21"/>
                <a:gd name="T86" fmla="*/ 0 w 37"/>
                <a:gd name="T87" fmla="*/ 6 h 21"/>
                <a:gd name="T88" fmla="*/ 0 w 37"/>
                <a:gd name="T89" fmla="*/ 4 h 21"/>
                <a:gd name="T90" fmla="*/ 2 w 37"/>
                <a:gd name="T91" fmla="*/ 2 h 21"/>
                <a:gd name="T92" fmla="*/ 4 w 37"/>
                <a:gd name="T93" fmla="*/ 0 h 21"/>
                <a:gd name="T94" fmla="*/ 4 w 37"/>
                <a:gd name="T95" fmla="*/ 0 h 21"/>
                <a:gd name="T96" fmla="*/ 6 w 37"/>
                <a:gd name="T97" fmla="*/ 0 h 21"/>
                <a:gd name="T98" fmla="*/ 6 w 37"/>
                <a:gd name="T99" fmla="*/ 0 h 21"/>
                <a:gd name="T100" fmla="*/ 7 w 37"/>
                <a:gd name="T101" fmla="*/ 0 h 21"/>
                <a:gd name="T102" fmla="*/ 9 w 37"/>
                <a:gd name="T103" fmla="*/ 0 h 21"/>
                <a:gd name="T104" fmla="*/ 9 w 37"/>
                <a:gd name="T105" fmla="*/ 0 h 21"/>
                <a:gd name="T106" fmla="*/ 11 w 37"/>
                <a:gd name="T107" fmla="*/ 0 h 21"/>
                <a:gd name="T108" fmla="*/ 13 w 37"/>
                <a:gd name="T109" fmla="*/ 2 h 21"/>
                <a:gd name="T110" fmla="*/ 13 w 37"/>
                <a:gd name="T11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21">
                  <a:moveTo>
                    <a:pt x="13" y="2"/>
                  </a:moveTo>
                  <a:lnTo>
                    <a:pt x="13" y="2"/>
                  </a:lnTo>
                  <a:lnTo>
                    <a:pt x="13" y="2"/>
                  </a:lnTo>
                  <a:lnTo>
                    <a:pt x="15" y="2"/>
                  </a:lnTo>
                  <a:lnTo>
                    <a:pt x="15" y="2"/>
                  </a:lnTo>
                  <a:lnTo>
                    <a:pt x="17" y="4"/>
                  </a:lnTo>
                  <a:lnTo>
                    <a:pt x="19" y="2"/>
                  </a:lnTo>
                  <a:lnTo>
                    <a:pt x="19" y="2"/>
                  </a:lnTo>
                  <a:lnTo>
                    <a:pt x="22" y="2"/>
                  </a:lnTo>
                  <a:lnTo>
                    <a:pt x="28" y="2"/>
                  </a:lnTo>
                  <a:lnTo>
                    <a:pt x="31" y="2"/>
                  </a:lnTo>
                  <a:lnTo>
                    <a:pt x="37" y="0"/>
                  </a:lnTo>
                  <a:lnTo>
                    <a:pt x="35" y="4"/>
                  </a:lnTo>
                  <a:lnTo>
                    <a:pt x="35" y="4"/>
                  </a:lnTo>
                  <a:lnTo>
                    <a:pt x="35" y="4"/>
                  </a:lnTo>
                  <a:lnTo>
                    <a:pt x="37" y="4"/>
                  </a:lnTo>
                  <a:lnTo>
                    <a:pt x="37" y="4"/>
                  </a:lnTo>
                  <a:lnTo>
                    <a:pt x="35" y="4"/>
                  </a:lnTo>
                  <a:lnTo>
                    <a:pt x="33" y="6"/>
                  </a:lnTo>
                  <a:lnTo>
                    <a:pt x="31" y="6"/>
                  </a:lnTo>
                  <a:lnTo>
                    <a:pt x="30" y="8"/>
                  </a:lnTo>
                  <a:lnTo>
                    <a:pt x="28" y="8"/>
                  </a:lnTo>
                  <a:lnTo>
                    <a:pt x="28" y="9"/>
                  </a:lnTo>
                  <a:lnTo>
                    <a:pt x="28" y="11"/>
                  </a:lnTo>
                  <a:lnTo>
                    <a:pt x="28" y="11"/>
                  </a:lnTo>
                  <a:lnTo>
                    <a:pt x="28" y="11"/>
                  </a:lnTo>
                  <a:lnTo>
                    <a:pt x="28" y="13"/>
                  </a:lnTo>
                  <a:lnTo>
                    <a:pt x="28" y="13"/>
                  </a:lnTo>
                  <a:lnTo>
                    <a:pt x="28" y="13"/>
                  </a:lnTo>
                  <a:lnTo>
                    <a:pt x="26" y="13"/>
                  </a:lnTo>
                  <a:lnTo>
                    <a:pt x="24" y="15"/>
                  </a:lnTo>
                  <a:lnTo>
                    <a:pt x="20" y="15"/>
                  </a:lnTo>
                  <a:lnTo>
                    <a:pt x="19" y="15"/>
                  </a:lnTo>
                  <a:lnTo>
                    <a:pt x="19" y="15"/>
                  </a:lnTo>
                  <a:lnTo>
                    <a:pt x="13" y="17"/>
                  </a:lnTo>
                  <a:lnTo>
                    <a:pt x="9" y="17"/>
                  </a:lnTo>
                  <a:lnTo>
                    <a:pt x="7" y="19"/>
                  </a:lnTo>
                  <a:lnTo>
                    <a:pt x="4" y="21"/>
                  </a:lnTo>
                  <a:lnTo>
                    <a:pt x="0" y="19"/>
                  </a:lnTo>
                  <a:lnTo>
                    <a:pt x="0" y="19"/>
                  </a:lnTo>
                  <a:lnTo>
                    <a:pt x="0" y="17"/>
                  </a:lnTo>
                  <a:lnTo>
                    <a:pt x="0" y="15"/>
                  </a:lnTo>
                  <a:lnTo>
                    <a:pt x="0" y="9"/>
                  </a:lnTo>
                  <a:lnTo>
                    <a:pt x="0" y="6"/>
                  </a:lnTo>
                  <a:lnTo>
                    <a:pt x="0" y="4"/>
                  </a:lnTo>
                  <a:lnTo>
                    <a:pt x="2" y="2"/>
                  </a:lnTo>
                  <a:lnTo>
                    <a:pt x="4" y="0"/>
                  </a:lnTo>
                  <a:lnTo>
                    <a:pt x="4" y="0"/>
                  </a:lnTo>
                  <a:lnTo>
                    <a:pt x="6" y="0"/>
                  </a:lnTo>
                  <a:lnTo>
                    <a:pt x="6" y="0"/>
                  </a:lnTo>
                  <a:lnTo>
                    <a:pt x="7" y="0"/>
                  </a:lnTo>
                  <a:lnTo>
                    <a:pt x="9" y="0"/>
                  </a:lnTo>
                  <a:lnTo>
                    <a:pt x="9" y="0"/>
                  </a:lnTo>
                  <a:lnTo>
                    <a:pt x="11" y="0"/>
                  </a:lnTo>
                  <a:lnTo>
                    <a:pt x="13" y="2"/>
                  </a:lnTo>
                  <a:lnTo>
                    <a:pt x="1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52"/>
            <p:cNvSpPr/>
            <p:nvPr/>
          </p:nvSpPr>
          <p:spPr bwMode="auto">
            <a:xfrm>
              <a:off x="3811588" y="2181225"/>
              <a:ext cx="3175" cy="0"/>
            </a:xfrm>
            <a:custGeom>
              <a:avLst/>
              <a:gdLst>
                <a:gd name="T0" fmla="*/ 2 w 2"/>
                <a:gd name="T1" fmla="*/ 0 w 2"/>
                <a:gd name="T2" fmla="*/ 0 w 2"/>
                <a:gd name="T3" fmla="*/ 0 w 2"/>
                <a:gd name="T4" fmla="*/ 2 w 2"/>
                <a:gd name="T5" fmla="*/ 2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0" y="0"/>
                  </a:lnTo>
                  <a:lnTo>
                    <a:pt x="0" y="0"/>
                  </a:lnTo>
                  <a:lnTo>
                    <a:pt x="0"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753"/>
            <p:cNvSpPr/>
            <p:nvPr/>
          </p:nvSpPr>
          <p:spPr bwMode="auto">
            <a:xfrm>
              <a:off x="3860800" y="2260600"/>
              <a:ext cx="33337" cy="14288"/>
            </a:xfrm>
            <a:custGeom>
              <a:avLst/>
              <a:gdLst>
                <a:gd name="T0" fmla="*/ 21 w 21"/>
                <a:gd name="T1" fmla="*/ 5 h 9"/>
                <a:gd name="T2" fmla="*/ 21 w 21"/>
                <a:gd name="T3" fmla="*/ 9 h 9"/>
                <a:gd name="T4" fmla="*/ 21 w 21"/>
                <a:gd name="T5" fmla="*/ 9 h 9"/>
                <a:gd name="T6" fmla="*/ 17 w 21"/>
                <a:gd name="T7" fmla="*/ 9 h 9"/>
                <a:gd name="T8" fmla="*/ 13 w 21"/>
                <a:gd name="T9" fmla="*/ 9 h 9"/>
                <a:gd name="T10" fmla="*/ 10 w 21"/>
                <a:gd name="T11" fmla="*/ 9 h 9"/>
                <a:gd name="T12" fmla="*/ 8 w 21"/>
                <a:gd name="T13" fmla="*/ 7 h 9"/>
                <a:gd name="T14" fmla="*/ 6 w 21"/>
                <a:gd name="T15" fmla="*/ 5 h 9"/>
                <a:gd name="T16" fmla="*/ 6 w 21"/>
                <a:gd name="T17" fmla="*/ 5 h 9"/>
                <a:gd name="T18" fmla="*/ 4 w 21"/>
                <a:gd name="T19" fmla="*/ 7 h 9"/>
                <a:gd name="T20" fmla="*/ 2 w 21"/>
                <a:gd name="T21" fmla="*/ 7 h 9"/>
                <a:gd name="T22" fmla="*/ 0 w 21"/>
                <a:gd name="T23" fmla="*/ 7 h 9"/>
                <a:gd name="T24" fmla="*/ 0 w 21"/>
                <a:gd name="T25" fmla="*/ 7 h 9"/>
                <a:gd name="T26" fmla="*/ 0 w 21"/>
                <a:gd name="T27" fmla="*/ 5 h 9"/>
                <a:gd name="T28" fmla="*/ 0 w 21"/>
                <a:gd name="T29" fmla="*/ 4 h 9"/>
                <a:gd name="T30" fmla="*/ 0 w 21"/>
                <a:gd name="T31" fmla="*/ 4 h 9"/>
                <a:gd name="T32" fmla="*/ 2 w 21"/>
                <a:gd name="T33" fmla="*/ 2 h 9"/>
                <a:gd name="T34" fmla="*/ 2 w 21"/>
                <a:gd name="T35" fmla="*/ 2 h 9"/>
                <a:gd name="T36" fmla="*/ 2 w 21"/>
                <a:gd name="T37" fmla="*/ 2 h 9"/>
                <a:gd name="T38" fmla="*/ 2 w 21"/>
                <a:gd name="T39" fmla="*/ 2 h 9"/>
                <a:gd name="T40" fmla="*/ 4 w 21"/>
                <a:gd name="T41" fmla="*/ 4 h 9"/>
                <a:gd name="T42" fmla="*/ 6 w 21"/>
                <a:gd name="T43" fmla="*/ 5 h 9"/>
                <a:gd name="T44" fmla="*/ 6 w 21"/>
                <a:gd name="T45" fmla="*/ 5 h 9"/>
                <a:gd name="T46" fmla="*/ 6 w 21"/>
                <a:gd name="T47" fmla="*/ 4 h 9"/>
                <a:gd name="T48" fmla="*/ 6 w 21"/>
                <a:gd name="T49" fmla="*/ 4 h 9"/>
                <a:gd name="T50" fmla="*/ 4 w 21"/>
                <a:gd name="T51" fmla="*/ 2 h 9"/>
                <a:gd name="T52" fmla="*/ 4 w 21"/>
                <a:gd name="T53" fmla="*/ 2 h 9"/>
                <a:gd name="T54" fmla="*/ 4 w 21"/>
                <a:gd name="T55" fmla="*/ 2 h 9"/>
                <a:gd name="T56" fmla="*/ 6 w 21"/>
                <a:gd name="T57" fmla="*/ 0 h 9"/>
                <a:gd name="T58" fmla="*/ 8 w 21"/>
                <a:gd name="T59" fmla="*/ 0 h 9"/>
                <a:gd name="T60" fmla="*/ 11 w 21"/>
                <a:gd name="T61" fmla="*/ 0 h 9"/>
                <a:gd name="T62" fmla="*/ 11 w 21"/>
                <a:gd name="T63" fmla="*/ 0 h 9"/>
                <a:gd name="T64" fmla="*/ 11 w 21"/>
                <a:gd name="T65" fmla="*/ 0 h 9"/>
                <a:gd name="T66" fmla="*/ 13 w 21"/>
                <a:gd name="T67" fmla="*/ 2 h 9"/>
                <a:gd name="T68" fmla="*/ 17 w 21"/>
                <a:gd name="T69" fmla="*/ 2 h 9"/>
                <a:gd name="T70" fmla="*/ 19 w 21"/>
                <a:gd name="T71" fmla="*/ 4 h 9"/>
                <a:gd name="T72" fmla="*/ 21 w 21"/>
                <a:gd name="T73" fmla="*/ 4 h 9"/>
                <a:gd name="T74" fmla="*/ 21 w 21"/>
                <a:gd name="T75" fmla="*/ 5 h 9"/>
                <a:gd name="T76" fmla="*/ 21 w 21"/>
                <a:gd name="T77" fmla="*/ 5 h 9"/>
                <a:gd name="T78" fmla="*/ 21 w 21"/>
                <a:gd name="T7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9">
                  <a:moveTo>
                    <a:pt x="21" y="5"/>
                  </a:moveTo>
                  <a:lnTo>
                    <a:pt x="21" y="9"/>
                  </a:lnTo>
                  <a:lnTo>
                    <a:pt x="21" y="9"/>
                  </a:lnTo>
                  <a:lnTo>
                    <a:pt x="17" y="9"/>
                  </a:lnTo>
                  <a:lnTo>
                    <a:pt x="13" y="9"/>
                  </a:lnTo>
                  <a:lnTo>
                    <a:pt x="10" y="9"/>
                  </a:lnTo>
                  <a:lnTo>
                    <a:pt x="8" y="7"/>
                  </a:lnTo>
                  <a:lnTo>
                    <a:pt x="6" y="5"/>
                  </a:lnTo>
                  <a:lnTo>
                    <a:pt x="6" y="5"/>
                  </a:lnTo>
                  <a:lnTo>
                    <a:pt x="4" y="7"/>
                  </a:lnTo>
                  <a:lnTo>
                    <a:pt x="2" y="7"/>
                  </a:lnTo>
                  <a:lnTo>
                    <a:pt x="0" y="7"/>
                  </a:lnTo>
                  <a:lnTo>
                    <a:pt x="0" y="7"/>
                  </a:lnTo>
                  <a:lnTo>
                    <a:pt x="0" y="5"/>
                  </a:lnTo>
                  <a:lnTo>
                    <a:pt x="0" y="4"/>
                  </a:lnTo>
                  <a:lnTo>
                    <a:pt x="0" y="4"/>
                  </a:lnTo>
                  <a:lnTo>
                    <a:pt x="2" y="2"/>
                  </a:lnTo>
                  <a:lnTo>
                    <a:pt x="2" y="2"/>
                  </a:lnTo>
                  <a:lnTo>
                    <a:pt x="2" y="2"/>
                  </a:lnTo>
                  <a:lnTo>
                    <a:pt x="2" y="2"/>
                  </a:lnTo>
                  <a:lnTo>
                    <a:pt x="4" y="4"/>
                  </a:lnTo>
                  <a:lnTo>
                    <a:pt x="6" y="5"/>
                  </a:lnTo>
                  <a:lnTo>
                    <a:pt x="6" y="5"/>
                  </a:lnTo>
                  <a:lnTo>
                    <a:pt x="6" y="4"/>
                  </a:lnTo>
                  <a:lnTo>
                    <a:pt x="6" y="4"/>
                  </a:lnTo>
                  <a:lnTo>
                    <a:pt x="4" y="2"/>
                  </a:lnTo>
                  <a:lnTo>
                    <a:pt x="4" y="2"/>
                  </a:lnTo>
                  <a:lnTo>
                    <a:pt x="4" y="2"/>
                  </a:lnTo>
                  <a:lnTo>
                    <a:pt x="6" y="0"/>
                  </a:lnTo>
                  <a:lnTo>
                    <a:pt x="8" y="0"/>
                  </a:lnTo>
                  <a:lnTo>
                    <a:pt x="11" y="0"/>
                  </a:lnTo>
                  <a:lnTo>
                    <a:pt x="11" y="0"/>
                  </a:lnTo>
                  <a:lnTo>
                    <a:pt x="11" y="0"/>
                  </a:lnTo>
                  <a:lnTo>
                    <a:pt x="13" y="2"/>
                  </a:lnTo>
                  <a:lnTo>
                    <a:pt x="17" y="2"/>
                  </a:lnTo>
                  <a:lnTo>
                    <a:pt x="19" y="4"/>
                  </a:lnTo>
                  <a:lnTo>
                    <a:pt x="21" y="4"/>
                  </a:lnTo>
                  <a:lnTo>
                    <a:pt x="21" y="5"/>
                  </a:lnTo>
                  <a:lnTo>
                    <a:pt x="21" y="5"/>
                  </a:ln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754"/>
            <p:cNvSpPr/>
            <p:nvPr/>
          </p:nvSpPr>
          <p:spPr bwMode="auto">
            <a:xfrm>
              <a:off x="4478338" y="2263775"/>
              <a:ext cx="3175" cy="3175"/>
            </a:xfrm>
            <a:custGeom>
              <a:avLst/>
              <a:gdLst>
                <a:gd name="T0" fmla="*/ 2 w 2"/>
                <a:gd name="T1" fmla="*/ 2 h 2"/>
                <a:gd name="T2" fmla="*/ 2 w 2"/>
                <a:gd name="T3" fmla="*/ 2 h 2"/>
                <a:gd name="T4" fmla="*/ 0 w 2"/>
                <a:gd name="T5" fmla="*/ 2 h 2"/>
                <a:gd name="T6" fmla="*/ 0 w 2"/>
                <a:gd name="T7" fmla="*/ 2 h 2"/>
                <a:gd name="T8" fmla="*/ 0 w 2"/>
                <a:gd name="T9" fmla="*/ 2 h 2"/>
                <a:gd name="T10" fmla="*/ 0 w 2"/>
                <a:gd name="T11" fmla="*/ 0 h 2"/>
                <a:gd name="T12" fmla="*/ 2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2"/>
                  </a:lnTo>
                  <a:lnTo>
                    <a:pt x="0" y="2"/>
                  </a:lnTo>
                  <a:lnTo>
                    <a:pt x="0" y="2"/>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55"/>
            <p:cNvSpPr/>
            <p:nvPr/>
          </p:nvSpPr>
          <p:spPr bwMode="auto">
            <a:xfrm>
              <a:off x="4502150" y="2278063"/>
              <a:ext cx="3175" cy="3175"/>
            </a:xfrm>
            <a:custGeom>
              <a:avLst/>
              <a:gdLst>
                <a:gd name="T0" fmla="*/ 2 w 2"/>
                <a:gd name="T1" fmla="*/ 2 h 2"/>
                <a:gd name="T2" fmla="*/ 2 w 2"/>
                <a:gd name="T3" fmla="*/ 2 h 2"/>
                <a:gd name="T4" fmla="*/ 0 w 2"/>
                <a:gd name="T5" fmla="*/ 2 h 2"/>
                <a:gd name="T6" fmla="*/ 0 w 2"/>
                <a:gd name="T7" fmla="*/ 0 h 2"/>
                <a:gd name="T8" fmla="*/ 0 w 2"/>
                <a:gd name="T9" fmla="*/ 0 h 2"/>
                <a:gd name="T10" fmla="*/ 0 w 2"/>
                <a:gd name="T11" fmla="*/ 0 h 2"/>
                <a:gd name="T12" fmla="*/ 2 w 2"/>
                <a:gd name="T13" fmla="*/ 0 h 2"/>
                <a:gd name="T14" fmla="*/ 2 w 2"/>
                <a:gd name="T15" fmla="*/ 0 h 2"/>
                <a:gd name="T16" fmla="*/ 2 w 2"/>
                <a:gd name="T17" fmla="*/ 2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lnTo>
                    <a:pt x="2" y="2"/>
                  </a:lnTo>
                  <a:lnTo>
                    <a:pt x="0" y="2"/>
                  </a:lnTo>
                  <a:lnTo>
                    <a:pt x="0" y="0"/>
                  </a:lnTo>
                  <a:lnTo>
                    <a:pt x="0" y="0"/>
                  </a:lnTo>
                  <a:lnTo>
                    <a:pt x="0" y="0"/>
                  </a:lnTo>
                  <a:lnTo>
                    <a:pt x="2" y="0"/>
                  </a:lnTo>
                  <a:lnTo>
                    <a:pt x="2" y="0"/>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756"/>
            <p:cNvSpPr/>
            <p:nvPr/>
          </p:nvSpPr>
          <p:spPr bwMode="auto">
            <a:xfrm>
              <a:off x="4408488" y="2339975"/>
              <a:ext cx="20637" cy="6350"/>
            </a:xfrm>
            <a:custGeom>
              <a:avLst/>
              <a:gdLst>
                <a:gd name="T0" fmla="*/ 13 w 13"/>
                <a:gd name="T1" fmla="*/ 2 h 4"/>
                <a:gd name="T2" fmla="*/ 13 w 13"/>
                <a:gd name="T3" fmla="*/ 2 h 4"/>
                <a:gd name="T4" fmla="*/ 11 w 13"/>
                <a:gd name="T5" fmla="*/ 4 h 4"/>
                <a:gd name="T6" fmla="*/ 11 w 13"/>
                <a:gd name="T7" fmla="*/ 4 h 4"/>
                <a:gd name="T8" fmla="*/ 11 w 13"/>
                <a:gd name="T9" fmla="*/ 4 h 4"/>
                <a:gd name="T10" fmla="*/ 9 w 13"/>
                <a:gd name="T11" fmla="*/ 2 h 4"/>
                <a:gd name="T12" fmla="*/ 5 w 13"/>
                <a:gd name="T13" fmla="*/ 2 h 4"/>
                <a:gd name="T14" fmla="*/ 0 w 13"/>
                <a:gd name="T15" fmla="*/ 0 h 4"/>
                <a:gd name="T16" fmla="*/ 0 w 13"/>
                <a:gd name="T17" fmla="*/ 0 h 4"/>
                <a:gd name="T18" fmla="*/ 5 w 13"/>
                <a:gd name="T19" fmla="*/ 2 h 4"/>
                <a:gd name="T20" fmla="*/ 9 w 13"/>
                <a:gd name="T21" fmla="*/ 2 h 4"/>
                <a:gd name="T22" fmla="*/ 13 w 13"/>
                <a:gd name="T23" fmla="*/ 2 h 4"/>
                <a:gd name="T24" fmla="*/ 13 w 13"/>
                <a:gd name="T25" fmla="*/ 2 h 4"/>
                <a:gd name="T26" fmla="*/ 13 w 13"/>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
                  <a:moveTo>
                    <a:pt x="13" y="2"/>
                  </a:moveTo>
                  <a:lnTo>
                    <a:pt x="13" y="2"/>
                  </a:lnTo>
                  <a:lnTo>
                    <a:pt x="11" y="4"/>
                  </a:lnTo>
                  <a:lnTo>
                    <a:pt x="11" y="4"/>
                  </a:lnTo>
                  <a:lnTo>
                    <a:pt x="11" y="4"/>
                  </a:lnTo>
                  <a:lnTo>
                    <a:pt x="9" y="2"/>
                  </a:lnTo>
                  <a:lnTo>
                    <a:pt x="5" y="2"/>
                  </a:lnTo>
                  <a:lnTo>
                    <a:pt x="0" y="0"/>
                  </a:lnTo>
                  <a:lnTo>
                    <a:pt x="0" y="0"/>
                  </a:lnTo>
                  <a:lnTo>
                    <a:pt x="5" y="2"/>
                  </a:lnTo>
                  <a:lnTo>
                    <a:pt x="9" y="2"/>
                  </a:lnTo>
                  <a:lnTo>
                    <a:pt x="13" y="2"/>
                  </a:lnTo>
                  <a:lnTo>
                    <a:pt x="13" y="2"/>
                  </a:lnTo>
                  <a:lnTo>
                    <a:pt x="1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757"/>
            <p:cNvSpPr/>
            <p:nvPr/>
          </p:nvSpPr>
          <p:spPr bwMode="auto">
            <a:xfrm>
              <a:off x="4302125" y="2378075"/>
              <a:ext cx="30162" cy="41275"/>
            </a:xfrm>
            <a:custGeom>
              <a:avLst/>
              <a:gdLst>
                <a:gd name="T0" fmla="*/ 15 w 19"/>
                <a:gd name="T1" fmla="*/ 2 h 26"/>
                <a:gd name="T2" fmla="*/ 15 w 19"/>
                <a:gd name="T3" fmla="*/ 2 h 26"/>
                <a:gd name="T4" fmla="*/ 17 w 19"/>
                <a:gd name="T5" fmla="*/ 2 h 26"/>
                <a:gd name="T6" fmla="*/ 17 w 19"/>
                <a:gd name="T7" fmla="*/ 4 h 26"/>
                <a:gd name="T8" fmla="*/ 17 w 19"/>
                <a:gd name="T9" fmla="*/ 5 h 26"/>
                <a:gd name="T10" fmla="*/ 19 w 19"/>
                <a:gd name="T11" fmla="*/ 5 h 26"/>
                <a:gd name="T12" fmla="*/ 19 w 19"/>
                <a:gd name="T13" fmla="*/ 9 h 26"/>
                <a:gd name="T14" fmla="*/ 19 w 19"/>
                <a:gd name="T15" fmla="*/ 9 h 26"/>
                <a:gd name="T16" fmla="*/ 19 w 19"/>
                <a:gd name="T17" fmla="*/ 11 h 26"/>
                <a:gd name="T18" fmla="*/ 19 w 19"/>
                <a:gd name="T19" fmla="*/ 11 h 26"/>
                <a:gd name="T20" fmla="*/ 17 w 19"/>
                <a:gd name="T21" fmla="*/ 13 h 26"/>
                <a:gd name="T22" fmla="*/ 15 w 19"/>
                <a:gd name="T23" fmla="*/ 15 h 26"/>
                <a:gd name="T24" fmla="*/ 13 w 19"/>
                <a:gd name="T25" fmla="*/ 17 h 26"/>
                <a:gd name="T26" fmla="*/ 13 w 19"/>
                <a:gd name="T27" fmla="*/ 20 h 26"/>
                <a:gd name="T28" fmla="*/ 13 w 19"/>
                <a:gd name="T29" fmla="*/ 20 h 26"/>
                <a:gd name="T30" fmla="*/ 9 w 19"/>
                <a:gd name="T31" fmla="*/ 22 h 26"/>
                <a:gd name="T32" fmla="*/ 8 w 19"/>
                <a:gd name="T33" fmla="*/ 24 h 26"/>
                <a:gd name="T34" fmla="*/ 4 w 19"/>
                <a:gd name="T35" fmla="*/ 24 h 26"/>
                <a:gd name="T36" fmla="*/ 2 w 19"/>
                <a:gd name="T37" fmla="*/ 26 h 26"/>
                <a:gd name="T38" fmla="*/ 2 w 19"/>
                <a:gd name="T39" fmla="*/ 26 h 26"/>
                <a:gd name="T40" fmla="*/ 2 w 19"/>
                <a:gd name="T41" fmla="*/ 13 h 26"/>
                <a:gd name="T42" fmla="*/ 2 w 19"/>
                <a:gd name="T43" fmla="*/ 13 h 26"/>
                <a:gd name="T44" fmla="*/ 0 w 19"/>
                <a:gd name="T45" fmla="*/ 13 h 26"/>
                <a:gd name="T46" fmla="*/ 0 w 19"/>
                <a:gd name="T47" fmla="*/ 15 h 26"/>
                <a:gd name="T48" fmla="*/ 0 w 19"/>
                <a:gd name="T49" fmla="*/ 15 h 26"/>
                <a:gd name="T50" fmla="*/ 0 w 19"/>
                <a:gd name="T51" fmla="*/ 15 h 26"/>
                <a:gd name="T52" fmla="*/ 2 w 19"/>
                <a:gd name="T53" fmla="*/ 13 h 26"/>
                <a:gd name="T54" fmla="*/ 2 w 19"/>
                <a:gd name="T55" fmla="*/ 11 h 26"/>
                <a:gd name="T56" fmla="*/ 4 w 19"/>
                <a:gd name="T57" fmla="*/ 7 h 26"/>
                <a:gd name="T58" fmla="*/ 6 w 19"/>
                <a:gd name="T59" fmla="*/ 4 h 26"/>
                <a:gd name="T60" fmla="*/ 8 w 19"/>
                <a:gd name="T61" fmla="*/ 2 h 26"/>
                <a:gd name="T62" fmla="*/ 9 w 19"/>
                <a:gd name="T63" fmla="*/ 2 h 26"/>
                <a:gd name="T64" fmla="*/ 9 w 19"/>
                <a:gd name="T65" fmla="*/ 0 h 26"/>
                <a:gd name="T66" fmla="*/ 9 w 19"/>
                <a:gd name="T67" fmla="*/ 0 h 26"/>
                <a:gd name="T68" fmla="*/ 11 w 19"/>
                <a:gd name="T69" fmla="*/ 0 h 26"/>
                <a:gd name="T70" fmla="*/ 13 w 19"/>
                <a:gd name="T71" fmla="*/ 0 h 26"/>
                <a:gd name="T72" fmla="*/ 15 w 19"/>
                <a:gd name="T73" fmla="*/ 0 h 26"/>
                <a:gd name="T74" fmla="*/ 15 w 19"/>
                <a:gd name="T75" fmla="*/ 2 h 26"/>
                <a:gd name="T76" fmla="*/ 15 w 19"/>
                <a:gd name="T77" fmla="*/ 2 h 26"/>
                <a:gd name="T78" fmla="*/ 15 w 19"/>
                <a:gd name="T79" fmla="*/ 2 h 26"/>
                <a:gd name="T80" fmla="*/ 15 w 19"/>
                <a:gd name="T8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6">
                  <a:moveTo>
                    <a:pt x="15" y="2"/>
                  </a:moveTo>
                  <a:lnTo>
                    <a:pt x="15" y="2"/>
                  </a:lnTo>
                  <a:lnTo>
                    <a:pt x="17" y="2"/>
                  </a:lnTo>
                  <a:lnTo>
                    <a:pt x="17" y="4"/>
                  </a:lnTo>
                  <a:lnTo>
                    <a:pt x="17" y="5"/>
                  </a:lnTo>
                  <a:lnTo>
                    <a:pt x="19" y="5"/>
                  </a:lnTo>
                  <a:lnTo>
                    <a:pt x="19" y="9"/>
                  </a:lnTo>
                  <a:lnTo>
                    <a:pt x="19" y="9"/>
                  </a:lnTo>
                  <a:lnTo>
                    <a:pt x="19" y="11"/>
                  </a:lnTo>
                  <a:lnTo>
                    <a:pt x="19" y="11"/>
                  </a:lnTo>
                  <a:lnTo>
                    <a:pt x="17" y="13"/>
                  </a:lnTo>
                  <a:lnTo>
                    <a:pt x="15" y="15"/>
                  </a:lnTo>
                  <a:lnTo>
                    <a:pt x="13" y="17"/>
                  </a:lnTo>
                  <a:lnTo>
                    <a:pt x="13" y="20"/>
                  </a:lnTo>
                  <a:lnTo>
                    <a:pt x="13" y="20"/>
                  </a:lnTo>
                  <a:lnTo>
                    <a:pt x="9" y="22"/>
                  </a:lnTo>
                  <a:lnTo>
                    <a:pt x="8" y="24"/>
                  </a:lnTo>
                  <a:lnTo>
                    <a:pt x="4" y="24"/>
                  </a:lnTo>
                  <a:lnTo>
                    <a:pt x="2" y="26"/>
                  </a:lnTo>
                  <a:lnTo>
                    <a:pt x="2" y="26"/>
                  </a:lnTo>
                  <a:lnTo>
                    <a:pt x="2" y="13"/>
                  </a:lnTo>
                  <a:lnTo>
                    <a:pt x="2" y="13"/>
                  </a:lnTo>
                  <a:lnTo>
                    <a:pt x="0" y="13"/>
                  </a:lnTo>
                  <a:lnTo>
                    <a:pt x="0" y="15"/>
                  </a:lnTo>
                  <a:lnTo>
                    <a:pt x="0" y="15"/>
                  </a:lnTo>
                  <a:lnTo>
                    <a:pt x="0" y="15"/>
                  </a:lnTo>
                  <a:lnTo>
                    <a:pt x="2" y="13"/>
                  </a:lnTo>
                  <a:lnTo>
                    <a:pt x="2" y="11"/>
                  </a:lnTo>
                  <a:lnTo>
                    <a:pt x="4" y="7"/>
                  </a:lnTo>
                  <a:lnTo>
                    <a:pt x="6" y="4"/>
                  </a:lnTo>
                  <a:lnTo>
                    <a:pt x="8" y="2"/>
                  </a:lnTo>
                  <a:lnTo>
                    <a:pt x="9" y="2"/>
                  </a:lnTo>
                  <a:lnTo>
                    <a:pt x="9" y="0"/>
                  </a:lnTo>
                  <a:lnTo>
                    <a:pt x="9" y="0"/>
                  </a:lnTo>
                  <a:lnTo>
                    <a:pt x="11" y="0"/>
                  </a:lnTo>
                  <a:lnTo>
                    <a:pt x="13" y="0"/>
                  </a:lnTo>
                  <a:lnTo>
                    <a:pt x="15" y="0"/>
                  </a:lnTo>
                  <a:lnTo>
                    <a:pt x="15" y="2"/>
                  </a:lnTo>
                  <a:lnTo>
                    <a:pt x="15" y="2"/>
                  </a:lnTo>
                  <a:lnTo>
                    <a:pt x="15" y="2"/>
                  </a:lnTo>
                  <a:lnTo>
                    <a:pt x="1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758"/>
            <p:cNvSpPr/>
            <p:nvPr/>
          </p:nvSpPr>
          <p:spPr bwMode="auto">
            <a:xfrm>
              <a:off x="3919538" y="2378075"/>
              <a:ext cx="36512" cy="31750"/>
            </a:xfrm>
            <a:custGeom>
              <a:avLst/>
              <a:gdLst>
                <a:gd name="T0" fmla="*/ 23 w 23"/>
                <a:gd name="T1" fmla="*/ 2 h 20"/>
                <a:gd name="T2" fmla="*/ 0 w 23"/>
                <a:gd name="T3" fmla="*/ 20 h 20"/>
                <a:gd name="T4" fmla="*/ 0 w 23"/>
                <a:gd name="T5" fmla="*/ 20 h 20"/>
                <a:gd name="T6" fmla="*/ 4 w 23"/>
                <a:gd name="T7" fmla="*/ 15 h 20"/>
                <a:gd name="T8" fmla="*/ 6 w 23"/>
                <a:gd name="T9" fmla="*/ 9 h 20"/>
                <a:gd name="T10" fmla="*/ 8 w 23"/>
                <a:gd name="T11" fmla="*/ 7 h 20"/>
                <a:gd name="T12" fmla="*/ 12 w 23"/>
                <a:gd name="T13" fmla="*/ 4 h 20"/>
                <a:gd name="T14" fmla="*/ 13 w 23"/>
                <a:gd name="T15" fmla="*/ 2 h 20"/>
                <a:gd name="T16" fmla="*/ 15 w 23"/>
                <a:gd name="T17" fmla="*/ 2 h 20"/>
                <a:gd name="T18" fmla="*/ 15 w 23"/>
                <a:gd name="T19" fmla="*/ 2 h 20"/>
                <a:gd name="T20" fmla="*/ 17 w 23"/>
                <a:gd name="T21" fmla="*/ 0 h 20"/>
                <a:gd name="T22" fmla="*/ 19 w 23"/>
                <a:gd name="T23" fmla="*/ 2 h 20"/>
                <a:gd name="T24" fmla="*/ 21 w 23"/>
                <a:gd name="T25" fmla="*/ 2 h 20"/>
                <a:gd name="T26" fmla="*/ 23 w 23"/>
                <a:gd name="T27" fmla="*/ 2 h 20"/>
                <a:gd name="T28" fmla="*/ 23 w 23"/>
                <a:gd name="T29" fmla="*/ 2 h 20"/>
                <a:gd name="T30" fmla="*/ 23 w 23"/>
                <a:gd name="T3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23" y="2"/>
                  </a:moveTo>
                  <a:lnTo>
                    <a:pt x="0" y="20"/>
                  </a:lnTo>
                  <a:lnTo>
                    <a:pt x="0" y="20"/>
                  </a:lnTo>
                  <a:lnTo>
                    <a:pt x="4" y="15"/>
                  </a:lnTo>
                  <a:lnTo>
                    <a:pt x="6" y="9"/>
                  </a:lnTo>
                  <a:lnTo>
                    <a:pt x="8" y="7"/>
                  </a:lnTo>
                  <a:lnTo>
                    <a:pt x="12" y="4"/>
                  </a:lnTo>
                  <a:lnTo>
                    <a:pt x="13" y="2"/>
                  </a:lnTo>
                  <a:lnTo>
                    <a:pt x="15" y="2"/>
                  </a:lnTo>
                  <a:lnTo>
                    <a:pt x="15" y="2"/>
                  </a:lnTo>
                  <a:lnTo>
                    <a:pt x="17" y="0"/>
                  </a:lnTo>
                  <a:lnTo>
                    <a:pt x="19" y="2"/>
                  </a:lnTo>
                  <a:lnTo>
                    <a:pt x="21" y="2"/>
                  </a:lnTo>
                  <a:lnTo>
                    <a:pt x="23" y="2"/>
                  </a:lnTo>
                  <a:lnTo>
                    <a:pt x="23" y="2"/>
                  </a:lnTo>
                  <a:lnTo>
                    <a:pt x="2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759"/>
            <p:cNvSpPr/>
            <p:nvPr/>
          </p:nvSpPr>
          <p:spPr bwMode="auto">
            <a:xfrm>
              <a:off x="3914775" y="2401888"/>
              <a:ext cx="28575" cy="22225"/>
            </a:xfrm>
            <a:custGeom>
              <a:avLst/>
              <a:gdLst>
                <a:gd name="T0" fmla="*/ 18 w 18"/>
                <a:gd name="T1" fmla="*/ 0 h 14"/>
                <a:gd name="T2" fmla="*/ 18 w 18"/>
                <a:gd name="T3" fmla="*/ 0 h 14"/>
                <a:gd name="T4" fmla="*/ 18 w 18"/>
                <a:gd name="T5" fmla="*/ 3 h 14"/>
                <a:gd name="T6" fmla="*/ 16 w 18"/>
                <a:gd name="T7" fmla="*/ 5 h 14"/>
                <a:gd name="T8" fmla="*/ 13 w 18"/>
                <a:gd name="T9" fmla="*/ 7 h 14"/>
                <a:gd name="T10" fmla="*/ 11 w 18"/>
                <a:gd name="T11" fmla="*/ 9 h 14"/>
                <a:gd name="T12" fmla="*/ 7 w 18"/>
                <a:gd name="T13" fmla="*/ 9 h 14"/>
                <a:gd name="T14" fmla="*/ 5 w 18"/>
                <a:gd name="T15" fmla="*/ 11 h 14"/>
                <a:gd name="T16" fmla="*/ 3 w 18"/>
                <a:gd name="T17" fmla="*/ 13 h 14"/>
                <a:gd name="T18" fmla="*/ 2 w 18"/>
                <a:gd name="T19" fmla="*/ 14 h 14"/>
                <a:gd name="T20" fmla="*/ 0 w 18"/>
                <a:gd name="T21" fmla="*/ 14 h 14"/>
                <a:gd name="T22" fmla="*/ 0 w 18"/>
                <a:gd name="T23" fmla="*/ 14 h 14"/>
                <a:gd name="T24" fmla="*/ 2 w 18"/>
                <a:gd name="T25" fmla="*/ 13 h 14"/>
                <a:gd name="T26" fmla="*/ 3 w 18"/>
                <a:gd name="T27" fmla="*/ 11 h 14"/>
                <a:gd name="T28" fmla="*/ 7 w 18"/>
                <a:gd name="T29" fmla="*/ 7 h 14"/>
                <a:gd name="T30" fmla="*/ 11 w 18"/>
                <a:gd name="T31" fmla="*/ 5 h 14"/>
                <a:gd name="T32" fmla="*/ 11 w 18"/>
                <a:gd name="T33" fmla="*/ 5 h 14"/>
                <a:gd name="T34" fmla="*/ 13 w 18"/>
                <a:gd name="T35" fmla="*/ 2 h 14"/>
                <a:gd name="T36" fmla="*/ 15 w 18"/>
                <a:gd name="T37" fmla="*/ 0 h 14"/>
                <a:gd name="T38" fmla="*/ 15 w 18"/>
                <a:gd name="T39" fmla="*/ 0 h 14"/>
                <a:gd name="T40" fmla="*/ 16 w 18"/>
                <a:gd name="T41" fmla="*/ 0 h 14"/>
                <a:gd name="T42" fmla="*/ 16 w 18"/>
                <a:gd name="T43" fmla="*/ 0 h 14"/>
                <a:gd name="T44" fmla="*/ 18 w 18"/>
                <a:gd name="T45" fmla="*/ 0 h 14"/>
                <a:gd name="T46" fmla="*/ 18 w 18"/>
                <a:gd name="T47" fmla="*/ 0 h 14"/>
                <a:gd name="T48" fmla="*/ 18 w 18"/>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4">
                  <a:moveTo>
                    <a:pt x="18" y="0"/>
                  </a:moveTo>
                  <a:lnTo>
                    <a:pt x="18" y="0"/>
                  </a:lnTo>
                  <a:lnTo>
                    <a:pt x="18" y="3"/>
                  </a:lnTo>
                  <a:lnTo>
                    <a:pt x="16" y="5"/>
                  </a:lnTo>
                  <a:lnTo>
                    <a:pt x="13" y="7"/>
                  </a:lnTo>
                  <a:lnTo>
                    <a:pt x="11" y="9"/>
                  </a:lnTo>
                  <a:lnTo>
                    <a:pt x="7" y="9"/>
                  </a:lnTo>
                  <a:lnTo>
                    <a:pt x="5" y="11"/>
                  </a:lnTo>
                  <a:lnTo>
                    <a:pt x="3" y="13"/>
                  </a:lnTo>
                  <a:lnTo>
                    <a:pt x="2" y="14"/>
                  </a:lnTo>
                  <a:lnTo>
                    <a:pt x="0" y="14"/>
                  </a:lnTo>
                  <a:lnTo>
                    <a:pt x="0" y="14"/>
                  </a:lnTo>
                  <a:lnTo>
                    <a:pt x="2" y="13"/>
                  </a:lnTo>
                  <a:lnTo>
                    <a:pt x="3" y="11"/>
                  </a:lnTo>
                  <a:lnTo>
                    <a:pt x="7" y="7"/>
                  </a:lnTo>
                  <a:lnTo>
                    <a:pt x="11" y="5"/>
                  </a:lnTo>
                  <a:lnTo>
                    <a:pt x="11" y="5"/>
                  </a:lnTo>
                  <a:lnTo>
                    <a:pt x="13" y="2"/>
                  </a:lnTo>
                  <a:lnTo>
                    <a:pt x="15" y="0"/>
                  </a:lnTo>
                  <a:lnTo>
                    <a:pt x="15" y="0"/>
                  </a:lnTo>
                  <a:lnTo>
                    <a:pt x="16" y="0"/>
                  </a:lnTo>
                  <a:lnTo>
                    <a:pt x="16" y="0"/>
                  </a:lnTo>
                  <a:lnTo>
                    <a:pt x="18" y="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760"/>
            <p:cNvSpPr/>
            <p:nvPr/>
          </p:nvSpPr>
          <p:spPr bwMode="auto">
            <a:xfrm>
              <a:off x="3898900" y="2430463"/>
              <a:ext cx="6350" cy="6350"/>
            </a:xfrm>
            <a:custGeom>
              <a:avLst/>
              <a:gdLst>
                <a:gd name="T0" fmla="*/ 4 w 4"/>
                <a:gd name="T1" fmla="*/ 2 h 4"/>
                <a:gd name="T2" fmla="*/ 4 w 4"/>
                <a:gd name="T3" fmla="*/ 2 h 4"/>
                <a:gd name="T4" fmla="*/ 2 w 4"/>
                <a:gd name="T5" fmla="*/ 2 h 4"/>
                <a:gd name="T6" fmla="*/ 2 w 4"/>
                <a:gd name="T7" fmla="*/ 4 h 4"/>
                <a:gd name="T8" fmla="*/ 0 w 4"/>
                <a:gd name="T9" fmla="*/ 4 h 4"/>
                <a:gd name="T10" fmla="*/ 0 w 4"/>
                <a:gd name="T11" fmla="*/ 4 h 4"/>
                <a:gd name="T12" fmla="*/ 0 w 4"/>
                <a:gd name="T13" fmla="*/ 4 h 4"/>
                <a:gd name="T14" fmla="*/ 0 w 4"/>
                <a:gd name="T15" fmla="*/ 4 h 4"/>
                <a:gd name="T16" fmla="*/ 0 w 4"/>
                <a:gd name="T17" fmla="*/ 4 h 4"/>
                <a:gd name="T18" fmla="*/ 0 w 4"/>
                <a:gd name="T19" fmla="*/ 4 h 4"/>
                <a:gd name="T20" fmla="*/ 2 w 4"/>
                <a:gd name="T21" fmla="*/ 0 h 4"/>
                <a:gd name="T22" fmla="*/ 4 w 4"/>
                <a:gd name="T23" fmla="*/ 0 h 4"/>
                <a:gd name="T24" fmla="*/ 4 w 4"/>
                <a:gd name="T25" fmla="*/ 2 h 4"/>
                <a:gd name="T26" fmla="*/ 4 w 4"/>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4" y="2"/>
                  </a:moveTo>
                  <a:lnTo>
                    <a:pt x="4" y="2"/>
                  </a:lnTo>
                  <a:lnTo>
                    <a:pt x="2" y="2"/>
                  </a:lnTo>
                  <a:lnTo>
                    <a:pt x="2" y="4"/>
                  </a:lnTo>
                  <a:lnTo>
                    <a:pt x="0" y="4"/>
                  </a:lnTo>
                  <a:lnTo>
                    <a:pt x="0" y="4"/>
                  </a:lnTo>
                  <a:lnTo>
                    <a:pt x="0" y="4"/>
                  </a:lnTo>
                  <a:lnTo>
                    <a:pt x="0" y="4"/>
                  </a:lnTo>
                  <a:lnTo>
                    <a:pt x="0" y="4"/>
                  </a:lnTo>
                  <a:lnTo>
                    <a:pt x="0" y="4"/>
                  </a:lnTo>
                  <a:lnTo>
                    <a:pt x="2" y="0"/>
                  </a:lnTo>
                  <a:lnTo>
                    <a:pt x="4" y="0"/>
                  </a:lnTo>
                  <a:lnTo>
                    <a:pt x="4"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761"/>
            <p:cNvSpPr/>
            <p:nvPr/>
          </p:nvSpPr>
          <p:spPr bwMode="auto">
            <a:xfrm>
              <a:off x="3887788" y="2451100"/>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762"/>
            <p:cNvSpPr/>
            <p:nvPr/>
          </p:nvSpPr>
          <p:spPr bwMode="auto">
            <a:xfrm>
              <a:off x="4287838" y="2463800"/>
              <a:ext cx="23812" cy="31750"/>
            </a:xfrm>
            <a:custGeom>
              <a:avLst/>
              <a:gdLst>
                <a:gd name="T0" fmla="*/ 9 w 15"/>
                <a:gd name="T1" fmla="*/ 3 h 20"/>
                <a:gd name="T2" fmla="*/ 11 w 15"/>
                <a:gd name="T3" fmla="*/ 1 h 20"/>
                <a:gd name="T4" fmla="*/ 11 w 15"/>
                <a:gd name="T5" fmla="*/ 1 h 20"/>
                <a:gd name="T6" fmla="*/ 13 w 15"/>
                <a:gd name="T7" fmla="*/ 7 h 20"/>
                <a:gd name="T8" fmla="*/ 13 w 15"/>
                <a:gd name="T9" fmla="*/ 11 h 20"/>
                <a:gd name="T10" fmla="*/ 15 w 15"/>
                <a:gd name="T11" fmla="*/ 12 h 20"/>
                <a:gd name="T12" fmla="*/ 15 w 15"/>
                <a:gd name="T13" fmla="*/ 12 h 20"/>
                <a:gd name="T14" fmla="*/ 15 w 15"/>
                <a:gd name="T15" fmla="*/ 14 h 20"/>
                <a:gd name="T16" fmla="*/ 15 w 15"/>
                <a:gd name="T17" fmla="*/ 14 h 20"/>
                <a:gd name="T18" fmla="*/ 15 w 15"/>
                <a:gd name="T19" fmla="*/ 12 h 20"/>
                <a:gd name="T20" fmla="*/ 15 w 15"/>
                <a:gd name="T21" fmla="*/ 12 h 20"/>
                <a:gd name="T22" fmla="*/ 13 w 15"/>
                <a:gd name="T23" fmla="*/ 11 h 20"/>
                <a:gd name="T24" fmla="*/ 13 w 15"/>
                <a:gd name="T25" fmla="*/ 11 h 20"/>
                <a:gd name="T26" fmla="*/ 13 w 15"/>
                <a:gd name="T27" fmla="*/ 11 h 20"/>
                <a:gd name="T28" fmla="*/ 11 w 15"/>
                <a:gd name="T29" fmla="*/ 11 h 20"/>
                <a:gd name="T30" fmla="*/ 11 w 15"/>
                <a:gd name="T31" fmla="*/ 12 h 20"/>
                <a:gd name="T32" fmla="*/ 11 w 15"/>
                <a:gd name="T33" fmla="*/ 12 h 20"/>
                <a:gd name="T34" fmla="*/ 11 w 15"/>
                <a:gd name="T35" fmla="*/ 14 h 20"/>
                <a:gd name="T36" fmla="*/ 11 w 15"/>
                <a:gd name="T37" fmla="*/ 16 h 20"/>
                <a:gd name="T38" fmla="*/ 11 w 15"/>
                <a:gd name="T39" fmla="*/ 18 h 20"/>
                <a:gd name="T40" fmla="*/ 11 w 15"/>
                <a:gd name="T41" fmla="*/ 20 h 20"/>
                <a:gd name="T42" fmla="*/ 9 w 15"/>
                <a:gd name="T43" fmla="*/ 20 h 20"/>
                <a:gd name="T44" fmla="*/ 9 w 15"/>
                <a:gd name="T45" fmla="*/ 20 h 20"/>
                <a:gd name="T46" fmla="*/ 9 w 15"/>
                <a:gd name="T47" fmla="*/ 20 h 20"/>
                <a:gd name="T48" fmla="*/ 7 w 15"/>
                <a:gd name="T49" fmla="*/ 20 h 20"/>
                <a:gd name="T50" fmla="*/ 7 w 15"/>
                <a:gd name="T51" fmla="*/ 18 h 20"/>
                <a:gd name="T52" fmla="*/ 5 w 15"/>
                <a:gd name="T53" fmla="*/ 18 h 20"/>
                <a:gd name="T54" fmla="*/ 5 w 15"/>
                <a:gd name="T55" fmla="*/ 18 h 20"/>
                <a:gd name="T56" fmla="*/ 5 w 15"/>
                <a:gd name="T57" fmla="*/ 18 h 20"/>
                <a:gd name="T58" fmla="*/ 5 w 15"/>
                <a:gd name="T59" fmla="*/ 16 h 20"/>
                <a:gd name="T60" fmla="*/ 5 w 15"/>
                <a:gd name="T61" fmla="*/ 16 h 20"/>
                <a:gd name="T62" fmla="*/ 5 w 15"/>
                <a:gd name="T63" fmla="*/ 16 h 20"/>
                <a:gd name="T64" fmla="*/ 5 w 15"/>
                <a:gd name="T65" fmla="*/ 14 h 20"/>
                <a:gd name="T66" fmla="*/ 4 w 15"/>
                <a:gd name="T67" fmla="*/ 14 h 20"/>
                <a:gd name="T68" fmla="*/ 4 w 15"/>
                <a:gd name="T69" fmla="*/ 14 h 20"/>
                <a:gd name="T70" fmla="*/ 4 w 15"/>
                <a:gd name="T71" fmla="*/ 14 h 20"/>
                <a:gd name="T72" fmla="*/ 4 w 15"/>
                <a:gd name="T73" fmla="*/ 14 h 20"/>
                <a:gd name="T74" fmla="*/ 5 w 15"/>
                <a:gd name="T75" fmla="*/ 12 h 20"/>
                <a:gd name="T76" fmla="*/ 5 w 15"/>
                <a:gd name="T77" fmla="*/ 12 h 20"/>
                <a:gd name="T78" fmla="*/ 5 w 15"/>
                <a:gd name="T79" fmla="*/ 12 h 20"/>
                <a:gd name="T80" fmla="*/ 5 w 15"/>
                <a:gd name="T81" fmla="*/ 12 h 20"/>
                <a:gd name="T82" fmla="*/ 5 w 15"/>
                <a:gd name="T83" fmla="*/ 12 h 20"/>
                <a:gd name="T84" fmla="*/ 5 w 15"/>
                <a:gd name="T85" fmla="*/ 12 h 20"/>
                <a:gd name="T86" fmla="*/ 5 w 15"/>
                <a:gd name="T87" fmla="*/ 12 h 20"/>
                <a:gd name="T88" fmla="*/ 7 w 15"/>
                <a:gd name="T89" fmla="*/ 11 h 20"/>
                <a:gd name="T90" fmla="*/ 9 w 15"/>
                <a:gd name="T91" fmla="*/ 11 h 20"/>
                <a:gd name="T92" fmla="*/ 9 w 15"/>
                <a:gd name="T93" fmla="*/ 9 h 20"/>
                <a:gd name="T94" fmla="*/ 11 w 15"/>
                <a:gd name="T95" fmla="*/ 9 h 20"/>
                <a:gd name="T96" fmla="*/ 11 w 15"/>
                <a:gd name="T97" fmla="*/ 7 h 20"/>
                <a:gd name="T98" fmla="*/ 11 w 15"/>
                <a:gd name="T99" fmla="*/ 7 h 20"/>
                <a:gd name="T100" fmla="*/ 5 w 15"/>
                <a:gd name="T101" fmla="*/ 5 h 20"/>
                <a:gd name="T102" fmla="*/ 2 w 15"/>
                <a:gd name="T103" fmla="*/ 3 h 20"/>
                <a:gd name="T104" fmla="*/ 0 w 15"/>
                <a:gd name="T105" fmla="*/ 1 h 20"/>
                <a:gd name="T106" fmla="*/ 0 w 15"/>
                <a:gd name="T107" fmla="*/ 1 h 20"/>
                <a:gd name="T108" fmla="*/ 0 w 15"/>
                <a:gd name="T109" fmla="*/ 1 h 20"/>
                <a:gd name="T110" fmla="*/ 0 w 15"/>
                <a:gd name="T111" fmla="*/ 1 h 20"/>
                <a:gd name="T112" fmla="*/ 2 w 15"/>
                <a:gd name="T113" fmla="*/ 0 h 20"/>
                <a:gd name="T114" fmla="*/ 2 w 15"/>
                <a:gd name="T115" fmla="*/ 0 h 20"/>
                <a:gd name="T116" fmla="*/ 5 w 15"/>
                <a:gd name="T117" fmla="*/ 1 h 20"/>
                <a:gd name="T118" fmla="*/ 7 w 15"/>
                <a:gd name="T119" fmla="*/ 3 h 20"/>
                <a:gd name="T120" fmla="*/ 9 w 15"/>
                <a:gd name="T121" fmla="*/ 3 h 20"/>
                <a:gd name="T122" fmla="*/ 9 w 15"/>
                <a:gd name="T123" fmla="*/ 3 h 20"/>
                <a:gd name="T124" fmla="*/ 9 w 15"/>
                <a:gd name="T12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20">
                  <a:moveTo>
                    <a:pt x="9" y="3"/>
                  </a:moveTo>
                  <a:lnTo>
                    <a:pt x="11" y="1"/>
                  </a:lnTo>
                  <a:lnTo>
                    <a:pt x="11" y="1"/>
                  </a:lnTo>
                  <a:lnTo>
                    <a:pt x="13" y="7"/>
                  </a:lnTo>
                  <a:lnTo>
                    <a:pt x="13" y="11"/>
                  </a:lnTo>
                  <a:lnTo>
                    <a:pt x="15" y="12"/>
                  </a:lnTo>
                  <a:lnTo>
                    <a:pt x="15" y="12"/>
                  </a:lnTo>
                  <a:lnTo>
                    <a:pt x="15" y="14"/>
                  </a:lnTo>
                  <a:lnTo>
                    <a:pt x="15" y="14"/>
                  </a:lnTo>
                  <a:lnTo>
                    <a:pt x="15" y="12"/>
                  </a:lnTo>
                  <a:lnTo>
                    <a:pt x="15" y="12"/>
                  </a:lnTo>
                  <a:lnTo>
                    <a:pt x="13" y="11"/>
                  </a:lnTo>
                  <a:lnTo>
                    <a:pt x="13" y="11"/>
                  </a:lnTo>
                  <a:lnTo>
                    <a:pt x="13" y="11"/>
                  </a:lnTo>
                  <a:lnTo>
                    <a:pt x="11" y="11"/>
                  </a:lnTo>
                  <a:lnTo>
                    <a:pt x="11" y="12"/>
                  </a:lnTo>
                  <a:lnTo>
                    <a:pt x="11" y="12"/>
                  </a:lnTo>
                  <a:lnTo>
                    <a:pt x="11" y="14"/>
                  </a:lnTo>
                  <a:lnTo>
                    <a:pt x="11" y="16"/>
                  </a:lnTo>
                  <a:lnTo>
                    <a:pt x="11" y="18"/>
                  </a:lnTo>
                  <a:lnTo>
                    <a:pt x="11" y="20"/>
                  </a:lnTo>
                  <a:lnTo>
                    <a:pt x="9" y="20"/>
                  </a:lnTo>
                  <a:lnTo>
                    <a:pt x="9" y="20"/>
                  </a:lnTo>
                  <a:lnTo>
                    <a:pt x="9" y="20"/>
                  </a:lnTo>
                  <a:lnTo>
                    <a:pt x="7" y="20"/>
                  </a:lnTo>
                  <a:lnTo>
                    <a:pt x="7" y="18"/>
                  </a:lnTo>
                  <a:lnTo>
                    <a:pt x="5" y="18"/>
                  </a:lnTo>
                  <a:lnTo>
                    <a:pt x="5" y="18"/>
                  </a:lnTo>
                  <a:lnTo>
                    <a:pt x="5" y="18"/>
                  </a:lnTo>
                  <a:lnTo>
                    <a:pt x="5" y="16"/>
                  </a:lnTo>
                  <a:lnTo>
                    <a:pt x="5" y="16"/>
                  </a:lnTo>
                  <a:lnTo>
                    <a:pt x="5" y="16"/>
                  </a:lnTo>
                  <a:lnTo>
                    <a:pt x="5" y="14"/>
                  </a:lnTo>
                  <a:lnTo>
                    <a:pt x="4" y="14"/>
                  </a:lnTo>
                  <a:lnTo>
                    <a:pt x="4" y="14"/>
                  </a:lnTo>
                  <a:lnTo>
                    <a:pt x="4" y="14"/>
                  </a:lnTo>
                  <a:lnTo>
                    <a:pt x="4" y="14"/>
                  </a:lnTo>
                  <a:lnTo>
                    <a:pt x="5" y="12"/>
                  </a:lnTo>
                  <a:lnTo>
                    <a:pt x="5" y="12"/>
                  </a:lnTo>
                  <a:lnTo>
                    <a:pt x="5" y="12"/>
                  </a:lnTo>
                  <a:lnTo>
                    <a:pt x="5" y="12"/>
                  </a:lnTo>
                  <a:lnTo>
                    <a:pt x="5" y="12"/>
                  </a:lnTo>
                  <a:lnTo>
                    <a:pt x="5" y="12"/>
                  </a:lnTo>
                  <a:lnTo>
                    <a:pt x="5" y="12"/>
                  </a:lnTo>
                  <a:lnTo>
                    <a:pt x="7" y="11"/>
                  </a:lnTo>
                  <a:lnTo>
                    <a:pt x="9" y="11"/>
                  </a:lnTo>
                  <a:lnTo>
                    <a:pt x="9" y="9"/>
                  </a:lnTo>
                  <a:lnTo>
                    <a:pt x="11" y="9"/>
                  </a:lnTo>
                  <a:lnTo>
                    <a:pt x="11" y="7"/>
                  </a:lnTo>
                  <a:lnTo>
                    <a:pt x="11" y="7"/>
                  </a:lnTo>
                  <a:lnTo>
                    <a:pt x="5" y="5"/>
                  </a:lnTo>
                  <a:lnTo>
                    <a:pt x="2" y="3"/>
                  </a:lnTo>
                  <a:lnTo>
                    <a:pt x="0" y="1"/>
                  </a:lnTo>
                  <a:lnTo>
                    <a:pt x="0" y="1"/>
                  </a:lnTo>
                  <a:lnTo>
                    <a:pt x="0" y="1"/>
                  </a:lnTo>
                  <a:lnTo>
                    <a:pt x="0" y="1"/>
                  </a:lnTo>
                  <a:lnTo>
                    <a:pt x="2" y="0"/>
                  </a:lnTo>
                  <a:lnTo>
                    <a:pt x="2" y="0"/>
                  </a:lnTo>
                  <a:lnTo>
                    <a:pt x="5" y="1"/>
                  </a:lnTo>
                  <a:lnTo>
                    <a:pt x="7" y="3"/>
                  </a:lnTo>
                  <a:lnTo>
                    <a:pt x="9" y="3"/>
                  </a:lnTo>
                  <a:lnTo>
                    <a:pt x="9" y="3"/>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63"/>
            <p:cNvSpPr/>
            <p:nvPr/>
          </p:nvSpPr>
          <p:spPr bwMode="auto">
            <a:xfrm>
              <a:off x="3887788" y="2468563"/>
              <a:ext cx="6350" cy="6350"/>
            </a:xfrm>
            <a:custGeom>
              <a:avLst/>
              <a:gdLst>
                <a:gd name="T0" fmla="*/ 4 w 4"/>
                <a:gd name="T1" fmla="*/ 0 h 4"/>
                <a:gd name="T2" fmla="*/ 4 w 4"/>
                <a:gd name="T3" fmla="*/ 0 h 4"/>
                <a:gd name="T4" fmla="*/ 2 w 4"/>
                <a:gd name="T5" fmla="*/ 2 h 4"/>
                <a:gd name="T6" fmla="*/ 2 w 4"/>
                <a:gd name="T7" fmla="*/ 2 h 4"/>
                <a:gd name="T8" fmla="*/ 0 w 4"/>
                <a:gd name="T9" fmla="*/ 4 h 4"/>
                <a:gd name="T10" fmla="*/ 0 w 4"/>
                <a:gd name="T11" fmla="*/ 4 h 4"/>
                <a:gd name="T12" fmla="*/ 2 w 4"/>
                <a:gd name="T13" fmla="*/ 2 h 4"/>
                <a:gd name="T14" fmla="*/ 2 w 4"/>
                <a:gd name="T15" fmla="*/ 0 h 4"/>
                <a:gd name="T16" fmla="*/ 2 w 4"/>
                <a:gd name="T17" fmla="*/ 0 h 4"/>
                <a:gd name="T18" fmla="*/ 2 w 4"/>
                <a:gd name="T19" fmla="*/ 0 h 4"/>
                <a:gd name="T20" fmla="*/ 4 w 4"/>
                <a:gd name="T21" fmla="*/ 0 h 4"/>
                <a:gd name="T22" fmla="*/ 4 w 4"/>
                <a:gd name="T23" fmla="*/ 0 h 4"/>
                <a:gd name="T24" fmla="*/ 4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0"/>
                  </a:moveTo>
                  <a:lnTo>
                    <a:pt x="4" y="0"/>
                  </a:lnTo>
                  <a:lnTo>
                    <a:pt x="2" y="2"/>
                  </a:lnTo>
                  <a:lnTo>
                    <a:pt x="2" y="2"/>
                  </a:lnTo>
                  <a:lnTo>
                    <a:pt x="0" y="4"/>
                  </a:lnTo>
                  <a:lnTo>
                    <a:pt x="0" y="4"/>
                  </a:lnTo>
                  <a:lnTo>
                    <a:pt x="2" y="2"/>
                  </a:lnTo>
                  <a:lnTo>
                    <a:pt x="2" y="0"/>
                  </a:lnTo>
                  <a:lnTo>
                    <a:pt x="2" y="0"/>
                  </a:lnTo>
                  <a:lnTo>
                    <a:pt x="2"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64"/>
            <p:cNvSpPr/>
            <p:nvPr/>
          </p:nvSpPr>
          <p:spPr bwMode="auto">
            <a:xfrm>
              <a:off x="4311650" y="2474913"/>
              <a:ext cx="7937" cy="3175"/>
            </a:xfrm>
            <a:custGeom>
              <a:avLst/>
              <a:gdLst>
                <a:gd name="T0" fmla="*/ 5 w 5"/>
                <a:gd name="T1" fmla="*/ 2 h 2"/>
                <a:gd name="T2" fmla="*/ 0 w 5"/>
                <a:gd name="T3" fmla="*/ 0 h 2"/>
                <a:gd name="T4" fmla="*/ 5 w 5"/>
                <a:gd name="T5" fmla="*/ 2 h 2"/>
                <a:gd name="T6" fmla="*/ 5 w 5"/>
                <a:gd name="T7" fmla="*/ 2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lnTo>
                    <a:pt x="0" y="0"/>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Rectangle 765"/>
            <p:cNvSpPr>
              <a:spLocks noChangeArrowheads="1"/>
            </p:cNvSpPr>
            <p:nvPr/>
          </p:nvSpPr>
          <p:spPr bwMode="auto">
            <a:xfrm>
              <a:off x="3825875" y="248285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766"/>
            <p:cNvSpPr/>
            <p:nvPr/>
          </p:nvSpPr>
          <p:spPr bwMode="auto">
            <a:xfrm>
              <a:off x="3863975" y="2486025"/>
              <a:ext cx="12700" cy="17463"/>
            </a:xfrm>
            <a:custGeom>
              <a:avLst/>
              <a:gdLst>
                <a:gd name="T0" fmla="*/ 8 w 8"/>
                <a:gd name="T1" fmla="*/ 0 h 11"/>
                <a:gd name="T2" fmla="*/ 8 w 8"/>
                <a:gd name="T3" fmla="*/ 0 h 11"/>
                <a:gd name="T4" fmla="*/ 8 w 8"/>
                <a:gd name="T5" fmla="*/ 2 h 11"/>
                <a:gd name="T6" fmla="*/ 8 w 8"/>
                <a:gd name="T7" fmla="*/ 4 h 11"/>
                <a:gd name="T8" fmla="*/ 6 w 8"/>
                <a:gd name="T9" fmla="*/ 6 h 11"/>
                <a:gd name="T10" fmla="*/ 0 w 8"/>
                <a:gd name="T11" fmla="*/ 11 h 11"/>
                <a:gd name="T12" fmla="*/ 0 w 8"/>
                <a:gd name="T13" fmla="*/ 11 h 11"/>
                <a:gd name="T14" fmla="*/ 2 w 8"/>
                <a:gd name="T15" fmla="*/ 8 h 11"/>
                <a:gd name="T16" fmla="*/ 2 w 8"/>
                <a:gd name="T17" fmla="*/ 4 h 11"/>
                <a:gd name="T18" fmla="*/ 4 w 8"/>
                <a:gd name="T19" fmla="*/ 2 h 11"/>
                <a:gd name="T20" fmla="*/ 6 w 8"/>
                <a:gd name="T21" fmla="*/ 2 h 11"/>
                <a:gd name="T22" fmla="*/ 6 w 8"/>
                <a:gd name="T23" fmla="*/ 0 h 11"/>
                <a:gd name="T24" fmla="*/ 8 w 8"/>
                <a:gd name="T25" fmla="*/ 0 h 11"/>
                <a:gd name="T26" fmla="*/ 8 w 8"/>
                <a:gd name="T27" fmla="*/ 0 h 11"/>
                <a:gd name="T28" fmla="*/ 8 w 8"/>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8" y="0"/>
                  </a:moveTo>
                  <a:lnTo>
                    <a:pt x="8" y="0"/>
                  </a:lnTo>
                  <a:lnTo>
                    <a:pt x="8" y="2"/>
                  </a:lnTo>
                  <a:lnTo>
                    <a:pt x="8" y="4"/>
                  </a:lnTo>
                  <a:lnTo>
                    <a:pt x="6" y="6"/>
                  </a:lnTo>
                  <a:lnTo>
                    <a:pt x="0" y="11"/>
                  </a:lnTo>
                  <a:lnTo>
                    <a:pt x="0" y="11"/>
                  </a:lnTo>
                  <a:lnTo>
                    <a:pt x="2" y="8"/>
                  </a:lnTo>
                  <a:lnTo>
                    <a:pt x="2" y="4"/>
                  </a:lnTo>
                  <a:lnTo>
                    <a:pt x="4" y="2"/>
                  </a:lnTo>
                  <a:lnTo>
                    <a:pt x="6" y="2"/>
                  </a:lnTo>
                  <a:lnTo>
                    <a:pt x="6" y="0"/>
                  </a:lnTo>
                  <a:lnTo>
                    <a:pt x="8"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67"/>
            <p:cNvSpPr/>
            <p:nvPr/>
          </p:nvSpPr>
          <p:spPr bwMode="auto">
            <a:xfrm>
              <a:off x="3860800" y="2503488"/>
              <a:ext cx="3175" cy="0"/>
            </a:xfrm>
            <a:custGeom>
              <a:avLst/>
              <a:gdLst>
                <a:gd name="T0" fmla="*/ 0 w 2"/>
                <a:gd name="T1" fmla="*/ 0 w 2"/>
                <a:gd name="T2" fmla="*/ 0 w 2"/>
                <a:gd name="T3" fmla="*/ 2 w 2"/>
                <a:gd name="T4" fmla="*/ 2 w 2"/>
                <a:gd name="T5" fmla="*/ 2 w 2"/>
                <a:gd name="T6" fmla="*/ 2 w 2"/>
                <a:gd name="T7" fmla="*/ 2 w 2"/>
                <a:gd name="T8" fmla="*/ 0 w 2"/>
                <a:gd name="T9" fmla="*/ 0 w 2"/>
                <a:gd name="T10"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0" y="0"/>
                  </a:moveTo>
                  <a:lnTo>
                    <a:pt x="0" y="0"/>
                  </a:lnTo>
                  <a:lnTo>
                    <a:pt x="0" y="0"/>
                  </a:lnTo>
                  <a:lnTo>
                    <a:pt x="2" y="0"/>
                  </a:lnTo>
                  <a:lnTo>
                    <a:pt x="2" y="0"/>
                  </a:lnTo>
                  <a:lnTo>
                    <a:pt x="2" y="0"/>
                  </a:lnTo>
                  <a:lnTo>
                    <a:pt x="2" y="0"/>
                  </a:lnTo>
                  <a:lnTo>
                    <a:pt x="2"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768"/>
            <p:cNvSpPr/>
            <p:nvPr/>
          </p:nvSpPr>
          <p:spPr bwMode="auto">
            <a:xfrm>
              <a:off x="3856038" y="2509838"/>
              <a:ext cx="3175" cy="3175"/>
            </a:xfrm>
            <a:custGeom>
              <a:avLst/>
              <a:gdLst>
                <a:gd name="T0" fmla="*/ 2 w 2"/>
                <a:gd name="T1" fmla="*/ 0 h 2"/>
                <a:gd name="T2" fmla="*/ 2 w 2"/>
                <a:gd name="T3" fmla="*/ 0 h 2"/>
                <a:gd name="T4" fmla="*/ 2 w 2"/>
                <a:gd name="T5" fmla="*/ 0 h 2"/>
                <a:gd name="T6" fmla="*/ 2 w 2"/>
                <a:gd name="T7" fmla="*/ 2 h 2"/>
                <a:gd name="T8" fmla="*/ 0 w 2"/>
                <a:gd name="T9" fmla="*/ 2 h 2"/>
                <a:gd name="T10" fmla="*/ 0 w 2"/>
                <a:gd name="T11" fmla="*/ 2 h 2"/>
                <a:gd name="T12" fmla="*/ 0 w 2"/>
                <a:gd name="T13" fmla="*/ 2 h 2"/>
                <a:gd name="T14" fmla="*/ 2 w 2"/>
                <a:gd name="T15" fmla="*/ 0 h 2"/>
                <a:gd name="T16" fmla="*/ 2 w 2"/>
                <a:gd name="T17" fmla="*/ 0 h 2"/>
                <a:gd name="T18" fmla="*/ 2 w 2"/>
                <a:gd name="T19" fmla="*/ 0 h 2"/>
                <a:gd name="T20" fmla="*/ 2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0"/>
                  </a:moveTo>
                  <a:lnTo>
                    <a:pt x="2" y="0"/>
                  </a:lnTo>
                  <a:lnTo>
                    <a:pt x="2" y="0"/>
                  </a:lnTo>
                  <a:lnTo>
                    <a:pt x="2" y="2"/>
                  </a:lnTo>
                  <a:lnTo>
                    <a:pt x="0" y="2"/>
                  </a:lnTo>
                  <a:lnTo>
                    <a:pt x="0" y="2"/>
                  </a:lnTo>
                  <a:lnTo>
                    <a:pt x="0" y="2"/>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769"/>
            <p:cNvSpPr/>
            <p:nvPr/>
          </p:nvSpPr>
          <p:spPr bwMode="auto">
            <a:xfrm>
              <a:off x="3822700" y="2524125"/>
              <a:ext cx="9525" cy="9525"/>
            </a:xfrm>
            <a:custGeom>
              <a:avLst/>
              <a:gdLst>
                <a:gd name="T0" fmla="*/ 6 w 6"/>
                <a:gd name="T1" fmla="*/ 4 h 6"/>
                <a:gd name="T2" fmla="*/ 6 w 6"/>
                <a:gd name="T3" fmla="*/ 4 h 6"/>
                <a:gd name="T4" fmla="*/ 4 w 6"/>
                <a:gd name="T5" fmla="*/ 4 h 6"/>
                <a:gd name="T6" fmla="*/ 4 w 6"/>
                <a:gd name="T7" fmla="*/ 4 h 6"/>
                <a:gd name="T8" fmla="*/ 4 w 6"/>
                <a:gd name="T9" fmla="*/ 4 h 6"/>
                <a:gd name="T10" fmla="*/ 4 w 6"/>
                <a:gd name="T11" fmla="*/ 6 h 6"/>
                <a:gd name="T12" fmla="*/ 4 w 6"/>
                <a:gd name="T13" fmla="*/ 6 h 6"/>
                <a:gd name="T14" fmla="*/ 2 w 6"/>
                <a:gd name="T15" fmla="*/ 6 h 6"/>
                <a:gd name="T16" fmla="*/ 2 w 6"/>
                <a:gd name="T17" fmla="*/ 6 h 6"/>
                <a:gd name="T18" fmla="*/ 2 w 6"/>
                <a:gd name="T19" fmla="*/ 4 h 6"/>
                <a:gd name="T20" fmla="*/ 2 w 6"/>
                <a:gd name="T21" fmla="*/ 4 h 6"/>
                <a:gd name="T22" fmla="*/ 0 w 6"/>
                <a:gd name="T23" fmla="*/ 4 h 6"/>
                <a:gd name="T24" fmla="*/ 0 w 6"/>
                <a:gd name="T25" fmla="*/ 4 h 6"/>
                <a:gd name="T26" fmla="*/ 2 w 6"/>
                <a:gd name="T27" fmla="*/ 4 h 6"/>
                <a:gd name="T28" fmla="*/ 4 w 6"/>
                <a:gd name="T29" fmla="*/ 4 h 6"/>
                <a:gd name="T30" fmla="*/ 4 w 6"/>
                <a:gd name="T31" fmla="*/ 2 h 6"/>
                <a:gd name="T32" fmla="*/ 6 w 6"/>
                <a:gd name="T33" fmla="*/ 0 h 6"/>
                <a:gd name="T34" fmla="*/ 6 w 6"/>
                <a:gd name="T35" fmla="*/ 0 h 6"/>
                <a:gd name="T36" fmla="*/ 6 w 6"/>
                <a:gd name="T37" fmla="*/ 2 h 6"/>
                <a:gd name="T38" fmla="*/ 6 w 6"/>
                <a:gd name="T39" fmla="*/ 2 h 6"/>
                <a:gd name="T40" fmla="*/ 4 w 6"/>
                <a:gd name="T41" fmla="*/ 2 h 6"/>
                <a:gd name="T42" fmla="*/ 6 w 6"/>
                <a:gd name="T43" fmla="*/ 4 h 6"/>
                <a:gd name="T44" fmla="*/ 6 w 6"/>
                <a:gd name="T45" fmla="*/ 4 h 6"/>
                <a:gd name="T46" fmla="*/ 6 w 6"/>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6">
                  <a:moveTo>
                    <a:pt x="6" y="4"/>
                  </a:moveTo>
                  <a:lnTo>
                    <a:pt x="6" y="4"/>
                  </a:lnTo>
                  <a:lnTo>
                    <a:pt x="4" y="4"/>
                  </a:lnTo>
                  <a:lnTo>
                    <a:pt x="4" y="4"/>
                  </a:lnTo>
                  <a:lnTo>
                    <a:pt x="4" y="4"/>
                  </a:lnTo>
                  <a:lnTo>
                    <a:pt x="4" y="6"/>
                  </a:lnTo>
                  <a:lnTo>
                    <a:pt x="4" y="6"/>
                  </a:lnTo>
                  <a:lnTo>
                    <a:pt x="2" y="6"/>
                  </a:lnTo>
                  <a:lnTo>
                    <a:pt x="2" y="6"/>
                  </a:lnTo>
                  <a:lnTo>
                    <a:pt x="2" y="4"/>
                  </a:lnTo>
                  <a:lnTo>
                    <a:pt x="2" y="4"/>
                  </a:lnTo>
                  <a:lnTo>
                    <a:pt x="0" y="4"/>
                  </a:lnTo>
                  <a:lnTo>
                    <a:pt x="0" y="4"/>
                  </a:lnTo>
                  <a:lnTo>
                    <a:pt x="2" y="4"/>
                  </a:lnTo>
                  <a:lnTo>
                    <a:pt x="4" y="4"/>
                  </a:lnTo>
                  <a:lnTo>
                    <a:pt x="4" y="2"/>
                  </a:lnTo>
                  <a:lnTo>
                    <a:pt x="6" y="0"/>
                  </a:lnTo>
                  <a:lnTo>
                    <a:pt x="6" y="0"/>
                  </a:lnTo>
                  <a:lnTo>
                    <a:pt x="6" y="2"/>
                  </a:lnTo>
                  <a:lnTo>
                    <a:pt x="6" y="2"/>
                  </a:lnTo>
                  <a:lnTo>
                    <a:pt x="4" y="2"/>
                  </a:lnTo>
                  <a:lnTo>
                    <a:pt x="6" y="4"/>
                  </a:lnTo>
                  <a:lnTo>
                    <a:pt x="6" y="4"/>
                  </a:ln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770"/>
            <p:cNvSpPr/>
            <p:nvPr/>
          </p:nvSpPr>
          <p:spPr bwMode="auto">
            <a:xfrm>
              <a:off x="4308475" y="2524125"/>
              <a:ext cx="3175" cy="6350"/>
            </a:xfrm>
            <a:custGeom>
              <a:avLst/>
              <a:gdLst>
                <a:gd name="T0" fmla="*/ 2 w 2"/>
                <a:gd name="T1" fmla="*/ 4 h 4"/>
                <a:gd name="T2" fmla="*/ 2 w 2"/>
                <a:gd name="T3" fmla="*/ 4 h 4"/>
                <a:gd name="T4" fmla="*/ 2 w 2"/>
                <a:gd name="T5" fmla="*/ 4 h 4"/>
                <a:gd name="T6" fmla="*/ 2 w 2"/>
                <a:gd name="T7" fmla="*/ 2 h 4"/>
                <a:gd name="T8" fmla="*/ 0 w 2"/>
                <a:gd name="T9" fmla="*/ 0 h 4"/>
                <a:gd name="T10" fmla="*/ 0 w 2"/>
                <a:gd name="T11" fmla="*/ 0 h 4"/>
                <a:gd name="T12" fmla="*/ 2 w 2"/>
                <a:gd name="T13" fmla="*/ 2 h 4"/>
                <a:gd name="T14" fmla="*/ 2 w 2"/>
                <a:gd name="T15" fmla="*/ 4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2" y="4"/>
                  </a:lnTo>
                  <a:lnTo>
                    <a:pt x="2" y="2"/>
                  </a:lnTo>
                  <a:lnTo>
                    <a:pt x="0" y="0"/>
                  </a:lnTo>
                  <a:lnTo>
                    <a:pt x="0" y="0"/>
                  </a:lnTo>
                  <a:lnTo>
                    <a:pt x="2" y="2"/>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771"/>
            <p:cNvSpPr/>
            <p:nvPr/>
          </p:nvSpPr>
          <p:spPr bwMode="auto">
            <a:xfrm>
              <a:off x="4287838" y="2527300"/>
              <a:ext cx="3175" cy="6350"/>
            </a:xfrm>
            <a:custGeom>
              <a:avLst/>
              <a:gdLst>
                <a:gd name="T0" fmla="*/ 2 w 2"/>
                <a:gd name="T1" fmla="*/ 4 h 4"/>
                <a:gd name="T2" fmla="*/ 2 w 2"/>
                <a:gd name="T3" fmla="*/ 4 h 4"/>
                <a:gd name="T4" fmla="*/ 2 w 2"/>
                <a:gd name="T5" fmla="*/ 4 h 4"/>
                <a:gd name="T6" fmla="*/ 2 w 2"/>
                <a:gd name="T7" fmla="*/ 2 h 4"/>
                <a:gd name="T8" fmla="*/ 0 w 2"/>
                <a:gd name="T9" fmla="*/ 0 h 4"/>
                <a:gd name="T10" fmla="*/ 2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4"/>
                  </a:lnTo>
                  <a:lnTo>
                    <a:pt x="2" y="2"/>
                  </a:lnTo>
                  <a:lnTo>
                    <a:pt x="0"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772"/>
            <p:cNvSpPr/>
            <p:nvPr/>
          </p:nvSpPr>
          <p:spPr bwMode="auto">
            <a:xfrm>
              <a:off x="4229100" y="2530475"/>
              <a:ext cx="3175" cy="6350"/>
            </a:xfrm>
            <a:custGeom>
              <a:avLst/>
              <a:gdLst>
                <a:gd name="T0" fmla="*/ 2 w 2"/>
                <a:gd name="T1" fmla="*/ 4 h 4"/>
                <a:gd name="T2" fmla="*/ 2 w 2"/>
                <a:gd name="T3" fmla="*/ 4 h 4"/>
                <a:gd name="T4" fmla="*/ 0 w 2"/>
                <a:gd name="T5" fmla="*/ 2 h 4"/>
                <a:gd name="T6" fmla="*/ 0 w 2"/>
                <a:gd name="T7" fmla="*/ 0 h 4"/>
                <a:gd name="T8" fmla="*/ 0 w 2"/>
                <a:gd name="T9" fmla="*/ 0 h 4"/>
                <a:gd name="T10" fmla="*/ 2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0" y="2"/>
                  </a:lnTo>
                  <a:lnTo>
                    <a:pt x="0" y="0"/>
                  </a:lnTo>
                  <a:lnTo>
                    <a:pt x="0"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773"/>
            <p:cNvSpPr/>
            <p:nvPr/>
          </p:nvSpPr>
          <p:spPr bwMode="auto">
            <a:xfrm>
              <a:off x="4137025" y="2536825"/>
              <a:ext cx="3175" cy="4763"/>
            </a:xfrm>
            <a:custGeom>
              <a:avLst/>
              <a:gdLst>
                <a:gd name="T0" fmla="*/ 2 w 2"/>
                <a:gd name="T1" fmla="*/ 0 h 3"/>
                <a:gd name="T2" fmla="*/ 2 w 2"/>
                <a:gd name="T3" fmla="*/ 0 h 3"/>
                <a:gd name="T4" fmla="*/ 2 w 2"/>
                <a:gd name="T5" fmla="*/ 2 h 3"/>
                <a:gd name="T6" fmla="*/ 2 w 2"/>
                <a:gd name="T7" fmla="*/ 2 h 3"/>
                <a:gd name="T8" fmla="*/ 2 w 2"/>
                <a:gd name="T9" fmla="*/ 3 h 3"/>
                <a:gd name="T10" fmla="*/ 0 w 2"/>
                <a:gd name="T11" fmla="*/ 3 h 3"/>
                <a:gd name="T12" fmla="*/ 0 w 2"/>
                <a:gd name="T13" fmla="*/ 3 h 3"/>
                <a:gd name="T14" fmla="*/ 0 w 2"/>
                <a:gd name="T15" fmla="*/ 0 h 3"/>
                <a:gd name="T16" fmla="*/ 0 w 2"/>
                <a:gd name="T17" fmla="*/ 0 h 3"/>
                <a:gd name="T18" fmla="*/ 2 w 2"/>
                <a:gd name="T19" fmla="*/ 0 h 3"/>
                <a:gd name="T20" fmla="*/ 2 w 2"/>
                <a:gd name="T21" fmla="*/ 0 h 3"/>
                <a:gd name="T22" fmla="*/ 2 w 2"/>
                <a:gd name="T23" fmla="*/ 0 h 3"/>
                <a:gd name="T24" fmla="*/ 2 w 2"/>
                <a:gd name="T25" fmla="*/ 0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2" y="0"/>
                  </a:moveTo>
                  <a:lnTo>
                    <a:pt x="2" y="0"/>
                  </a:lnTo>
                  <a:lnTo>
                    <a:pt x="2" y="2"/>
                  </a:lnTo>
                  <a:lnTo>
                    <a:pt x="2" y="2"/>
                  </a:lnTo>
                  <a:lnTo>
                    <a:pt x="2" y="3"/>
                  </a:lnTo>
                  <a:lnTo>
                    <a:pt x="0" y="3"/>
                  </a:lnTo>
                  <a:lnTo>
                    <a:pt x="0" y="3"/>
                  </a:lnTo>
                  <a:lnTo>
                    <a:pt x="0" y="0"/>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74"/>
            <p:cNvSpPr/>
            <p:nvPr/>
          </p:nvSpPr>
          <p:spPr bwMode="auto">
            <a:xfrm>
              <a:off x="4302125" y="2536825"/>
              <a:ext cx="3175" cy="3175"/>
            </a:xfrm>
            <a:custGeom>
              <a:avLst/>
              <a:gdLst>
                <a:gd name="T0" fmla="*/ 2 w 2"/>
                <a:gd name="T1" fmla="*/ 2 h 2"/>
                <a:gd name="T2" fmla="*/ 2 w 2"/>
                <a:gd name="T3" fmla="*/ 2 h 2"/>
                <a:gd name="T4" fmla="*/ 0 w 2"/>
                <a:gd name="T5" fmla="*/ 2 h 2"/>
                <a:gd name="T6" fmla="*/ 0 w 2"/>
                <a:gd name="T7" fmla="*/ 2 h 2"/>
                <a:gd name="T8" fmla="*/ 0 w 2"/>
                <a:gd name="T9" fmla="*/ 0 h 2"/>
                <a:gd name="T10" fmla="*/ 0 w 2"/>
                <a:gd name="T11" fmla="*/ 0 h 2"/>
                <a:gd name="T12" fmla="*/ 2 w 2"/>
                <a:gd name="T13" fmla="*/ 2 h 2"/>
                <a:gd name="T14" fmla="*/ 2 w 2"/>
                <a:gd name="T15" fmla="*/ 2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2"/>
                  </a:lnTo>
                  <a:lnTo>
                    <a:pt x="0" y="2"/>
                  </a:lnTo>
                  <a:lnTo>
                    <a:pt x="0" y="2"/>
                  </a:lnTo>
                  <a:lnTo>
                    <a:pt x="0" y="0"/>
                  </a:lnTo>
                  <a:lnTo>
                    <a:pt x="0" y="0"/>
                  </a:lnTo>
                  <a:lnTo>
                    <a:pt x="2" y="2"/>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75"/>
            <p:cNvSpPr/>
            <p:nvPr/>
          </p:nvSpPr>
          <p:spPr bwMode="auto">
            <a:xfrm>
              <a:off x="4237038" y="2540000"/>
              <a:ext cx="6350" cy="11113"/>
            </a:xfrm>
            <a:custGeom>
              <a:avLst/>
              <a:gdLst>
                <a:gd name="T0" fmla="*/ 4 w 4"/>
                <a:gd name="T1" fmla="*/ 7 h 7"/>
                <a:gd name="T2" fmla="*/ 4 w 4"/>
                <a:gd name="T3" fmla="*/ 7 h 7"/>
                <a:gd name="T4" fmla="*/ 2 w 4"/>
                <a:gd name="T5" fmla="*/ 5 h 7"/>
                <a:gd name="T6" fmla="*/ 0 w 4"/>
                <a:gd name="T7" fmla="*/ 3 h 7"/>
                <a:gd name="T8" fmla="*/ 0 w 4"/>
                <a:gd name="T9" fmla="*/ 1 h 7"/>
                <a:gd name="T10" fmla="*/ 0 w 4"/>
                <a:gd name="T11" fmla="*/ 0 h 7"/>
                <a:gd name="T12" fmla="*/ 0 w 4"/>
                <a:gd name="T13" fmla="*/ 0 h 7"/>
                <a:gd name="T14" fmla="*/ 0 w 4"/>
                <a:gd name="T15" fmla="*/ 0 h 7"/>
                <a:gd name="T16" fmla="*/ 2 w 4"/>
                <a:gd name="T17" fmla="*/ 1 h 7"/>
                <a:gd name="T18" fmla="*/ 2 w 4"/>
                <a:gd name="T19" fmla="*/ 3 h 7"/>
                <a:gd name="T20" fmla="*/ 2 w 4"/>
                <a:gd name="T21" fmla="*/ 5 h 7"/>
                <a:gd name="T22" fmla="*/ 2 w 4"/>
                <a:gd name="T23" fmla="*/ 7 h 7"/>
                <a:gd name="T24" fmla="*/ 4 w 4"/>
                <a:gd name="T25" fmla="*/ 7 h 7"/>
                <a:gd name="T26" fmla="*/ 4 w 4"/>
                <a:gd name="T27" fmla="*/ 7 h 7"/>
                <a:gd name="T28" fmla="*/ 4 w 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7">
                  <a:moveTo>
                    <a:pt x="4" y="7"/>
                  </a:moveTo>
                  <a:lnTo>
                    <a:pt x="4" y="7"/>
                  </a:lnTo>
                  <a:lnTo>
                    <a:pt x="2" y="5"/>
                  </a:lnTo>
                  <a:lnTo>
                    <a:pt x="0" y="3"/>
                  </a:lnTo>
                  <a:lnTo>
                    <a:pt x="0" y="1"/>
                  </a:lnTo>
                  <a:lnTo>
                    <a:pt x="0" y="0"/>
                  </a:lnTo>
                  <a:lnTo>
                    <a:pt x="0" y="0"/>
                  </a:lnTo>
                  <a:lnTo>
                    <a:pt x="0" y="0"/>
                  </a:lnTo>
                  <a:lnTo>
                    <a:pt x="2" y="1"/>
                  </a:lnTo>
                  <a:lnTo>
                    <a:pt x="2" y="3"/>
                  </a:lnTo>
                  <a:lnTo>
                    <a:pt x="2" y="5"/>
                  </a:lnTo>
                  <a:lnTo>
                    <a:pt x="2" y="7"/>
                  </a:lnTo>
                  <a:lnTo>
                    <a:pt x="4" y="7"/>
                  </a:lnTo>
                  <a:lnTo>
                    <a:pt x="4" y="7"/>
                  </a:ln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776"/>
            <p:cNvSpPr/>
            <p:nvPr/>
          </p:nvSpPr>
          <p:spPr bwMode="auto">
            <a:xfrm>
              <a:off x="4294188" y="2540000"/>
              <a:ext cx="1587" cy="1588"/>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1 h 1"/>
                <a:gd name="T12" fmla="*/ 1 w 1"/>
                <a:gd name="T13" fmla="*/ 1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lnTo>
                    <a:pt x="1" y="1"/>
                  </a:lnTo>
                  <a:lnTo>
                    <a:pt x="0" y="1"/>
                  </a:lnTo>
                  <a:lnTo>
                    <a:pt x="0" y="0"/>
                  </a:lnTo>
                  <a:lnTo>
                    <a:pt x="0" y="0"/>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777"/>
            <p:cNvSpPr/>
            <p:nvPr/>
          </p:nvSpPr>
          <p:spPr bwMode="auto">
            <a:xfrm>
              <a:off x="4140200" y="2541588"/>
              <a:ext cx="12700" cy="9525"/>
            </a:xfrm>
            <a:custGeom>
              <a:avLst/>
              <a:gdLst>
                <a:gd name="T0" fmla="*/ 8 w 8"/>
                <a:gd name="T1" fmla="*/ 6 h 6"/>
                <a:gd name="T2" fmla="*/ 8 w 8"/>
                <a:gd name="T3" fmla="*/ 6 h 6"/>
                <a:gd name="T4" fmla="*/ 8 w 8"/>
                <a:gd name="T5" fmla="*/ 6 h 6"/>
                <a:gd name="T6" fmla="*/ 6 w 8"/>
                <a:gd name="T7" fmla="*/ 6 h 6"/>
                <a:gd name="T8" fmla="*/ 6 w 8"/>
                <a:gd name="T9" fmla="*/ 6 h 6"/>
                <a:gd name="T10" fmla="*/ 6 w 8"/>
                <a:gd name="T11" fmla="*/ 6 h 6"/>
                <a:gd name="T12" fmla="*/ 6 w 8"/>
                <a:gd name="T13" fmla="*/ 6 h 6"/>
                <a:gd name="T14" fmla="*/ 4 w 8"/>
                <a:gd name="T15" fmla="*/ 6 h 6"/>
                <a:gd name="T16" fmla="*/ 2 w 8"/>
                <a:gd name="T17" fmla="*/ 4 h 6"/>
                <a:gd name="T18" fmla="*/ 2 w 8"/>
                <a:gd name="T19" fmla="*/ 4 h 6"/>
                <a:gd name="T20" fmla="*/ 2 w 8"/>
                <a:gd name="T21" fmla="*/ 4 h 6"/>
                <a:gd name="T22" fmla="*/ 0 w 8"/>
                <a:gd name="T23" fmla="*/ 4 h 6"/>
                <a:gd name="T24" fmla="*/ 0 w 8"/>
                <a:gd name="T25" fmla="*/ 4 h 6"/>
                <a:gd name="T26" fmla="*/ 0 w 8"/>
                <a:gd name="T27" fmla="*/ 4 h 6"/>
                <a:gd name="T28" fmla="*/ 0 w 8"/>
                <a:gd name="T29" fmla="*/ 2 h 6"/>
                <a:gd name="T30" fmla="*/ 0 w 8"/>
                <a:gd name="T31" fmla="*/ 2 h 6"/>
                <a:gd name="T32" fmla="*/ 2 w 8"/>
                <a:gd name="T33" fmla="*/ 2 h 6"/>
                <a:gd name="T34" fmla="*/ 4 w 8"/>
                <a:gd name="T35" fmla="*/ 2 h 6"/>
                <a:gd name="T36" fmla="*/ 4 w 8"/>
                <a:gd name="T37" fmla="*/ 2 h 6"/>
                <a:gd name="T38" fmla="*/ 6 w 8"/>
                <a:gd name="T39" fmla="*/ 0 h 6"/>
                <a:gd name="T40" fmla="*/ 6 w 8"/>
                <a:gd name="T41" fmla="*/ 0 h 6"/>
                <a:gd name="T42" fmla="*/ 6 w 8"/>
                <a:gd name="T43" fmla="*/ 2 h 6"/>
                <a:gd name="T44" fmla="*/ 8 w 8"/>
                <a:gd name="T45" fmla="*/ 2 h 6"/>
                <a:gd name="T46" fmla="*/ 8 w 8"/>
                <a:gd name="T47" fmla="*/ 4 h 6"/>
                <a:gd name="T48" fmla="*/ 8 w 8"/>
                <a:gd name="T49" fmla="*/ 4 h 6"/>
                <a:gd name="T50" fmla="*/ 8 w 8"/>
                <a:gd name="T51" fmla="*/ 6 h 6"/>
                <a:gd name="T52" fmla="*/ 8 w 8"/>
                <a:gd name="T53" fmla="*/ 6 h 6"/>
                <a:gd name="T54" fmla="*/ 8 w 8"/>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8" y="6"/>
                  </a:moveTo>
                  <a:lnTo>
                    <a:pt x="8" y="6"/>
                  </a:lnTo>
                  <a:lnTo>
                    <a:pt x="8" y="6"/>
                  </a:lnTo>
                  <a:lnTo>
                    <a:pt x="6" y="6"/>
                  </a:lnTo>
                  <a:lnTo>
                    <a:pt x="6" y="6"/>
                  </a:lnTo>
                  <a:lnTo>
                    <a:pt x="6" y="6"/>
                  </a:lnTo>
                  <a:lnTo>
                    <a:pt x="6" y="6"/>
                  </a:lnTo>
                  <a:lnTo>
                    <a:pt x="4" y="6"/>
                  </a:lnTo>
                  <a:lnTo>
                    <a:pt x="2" y="4"/>
                  </a:lnTo>
                  <a:lnTo>
                    <a:pt x="2" y="4"/>
                  </a:lnTo>
                  <a:lnTo>
                    <a:pt x="2" y="4"/>
                  </a:lnTo>
                  <a:lnTo>
                    <a:pt x="0" y="4"/>
                  </a:lnTo>
                  <a:lnTo>
                    <a:pt x="0" y="4"/>
                  </a:lnTo>
                  <a:lnTo>
                    <a:pt x="0" y="4"/>
                  </a:lnTo>
                  <a:lnTo>
                    <a:pt x="0" y="2"/>
                  </a:lnTo>
                  <a:lnTo>
                    <a:pt x="0" y="2"/>
                  </a:lnTo>
                  <a:lnTo>
                    <a:pt x="2" y="2"/>
                  </a:lnTo>
                  <a:lnTo>
                    <a:pt x="4" y="2"/>
                  </a:lnTo>
                  <a:lnTo>
                    <a:pt x="4" y="2"/>
                  </a:lnTo>
                  <a:lnTo>
                    <a:pt x="6" y="0"/>
                  </a:lnTo>
                  <a:lnTo>
                    <a:pt x="6" y="0"/>
                  </a:lnTo>
                  <a:lnTo>
                    <a:pt x="6" y="2"/>
                  </a:lnTo>
                  <a:lnTo>
                    <a:pt x="8" y="2"/>
                  </a:lnTo>
                  <a:lnTo>
                    <a:pt x="8" y="4"/>
                  </a:lnTo>
                  <a:lnTo>
                    <a:pt x="8" y="4"/>
                  </a:lnTo>
                  <a:lnTo>
                    <a:pt x="8" y="6"/>
                  </a:lnTo>
                  <a:lnTo>
                    <a:pt x="8" y="6"/>
                  </a:ln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778"/>
            <p:cNvSpPr/>
            <p:nvPr/>
          </p:nvSpPr>
          <p:spPr bwMode="auto">
            <a:xfrm>
              <a:off x="4295775" y="2544763"/>
              <a:ext cx="33337" cy="47625"/>
            </a:xfrm>
            <a:custGeom>
              <a:avLst/>
              <a:gdLst>
                <a:gd name="T0" fmla="*/ 21 w 21"/>
                <a:gd name="T1" fmla="*/ 30 h 30"/>
                <a:gd name="T2" fmla="*/ 21 w 21"/>
                <a:gd name="T3" fmla="*/ 30 h 30"/>
                <a:gd name="T4" fmla="*/ 19 w 21"/>
                <a:gd name="T5" fmla="*/ 28 h 30"/>
                <a:gd name="T6" fmla="*/ 17 w 21"/>
                <a:gd name="T7" fmla="*/ 26 h 30"/>
                <a:gd name="T8" fmla="*/ 15 w 21"/>
                <a:gd name="T9" fmla="*/ 23 h 30"/>
                <a:gd name="T10" fmla="*/ 15 w 21"/>
                <a:gd name="T11" fmla="*/ 23 h 30"/>
                <a:gd name="T12" fmla="*/ 8 w 21"/>
                <a:gd name="T13" fmla="*/ 11 h 30"/>
                <a:gd name="T14" fmla="*/ 0 w 21"/>
                <a:gd name="T15" fmla="*/ 0 h 30"/>
                <a:gd name="T16" fmla="*/ 0 w 21"/>
                <a:gd name="T17" fmla="*/ 0 h 30"/>
                <a:gd name="T18" fmla="*/ 6 w 21"/>
                <a:gd name="T19" fmla="*/ 8 h 30"/>
                <a:gd name="T20" fmla="*/ 12 w 21"/>
                <a:gd name="T21" fmla="*/ 15 h 30"/>
                <a:gd name="T22" fmla="*/ 15 w 21"/>
                <a:gd name="T23" fmla="*/ 23 h 30"/>
                <a:gd name="T24" fmla="*/ 21 w 21"/>
                <a:gd name="T25" fmla="*/ 30 h 30"/>
                <a:gd name="T26" fmla="*/ 21 w 21"/>
                <a:gd name="T27" fmla="*/ 30 h 30"/>
                <a:gd name="T28" fmla="*/ 21 w 21"/>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0">
                  <a:moveTo>
                    <a:pt x="21" y="30"/>
                  </a:moveTo>
                  <a:lnTo>
                    <a:pt x="21" y="30"/>
                  </a:lnTo>
                  <a:lnTo>
                    <a:pt x="19" y="28"/>
                  </a:lnTo>
                  <a:lnTo>
                    <a:pt x="17" y="26"/>
                  </a:lnTo>
                  <a:lnTo>
                    <a:pt x="15" y="23"/>
                  </a:lnTo>
                  <a:lnTo>
                    <a:pt x="15" y="23"/>
                  </a:lnTo>
                  <a:lnTo>
                    <a:pt x="8" y="11"/>
                  </a:lnTo>
                  <a:lnTo>
                    <a:pt x="0" y="0"/>
                  </a:lnTo>
                  <a:lnTo>
                    <a:pt x="0" y="0"/>
                  </a:lnTo>
                  <a:lnTo>
                    <a:pt x="6" y="8"/>
                  </a:lnTo>
                  <a:lnTo>
                    <a:pt x="12" y="15"/>
                  </a:lnTo>
                  <a:lnTo>
                    <a:pt x="15" y="23"/>
                  </a:lnTo>
                  <a:lnTo>
                    <a:pt x="21" y="30"/>
                  </a:lnTo>
                  <a:lnTo>
                    <a:pt x="21" y="30"/>
                  </a:lnTo>
                  <a:lnTo>
                    <a:pt x="2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779"/>
            <p:cNvSpPr/>
            <p:nvPr/>
          </p:nvSpPr>
          <p:spPr bwMode="auto">
            <a:xfrm>
              <a:off x="4311650" y="2547938"/>
              <a:ext cx="0" cy="6350"/>
            </a:xfrm>
            <a:custGeom>
              <a:avLst/>
              <a:gdLst>
                <a:gd name="T0" fmla="*/ 4 h 4"/>
                <a:gd name="T1" fmla="*/ 4 h 4"/>
                <a:gd name="T2" fmla="*/ 4 h 4"/>
                <a:gd name="T3" fmla="*/ 2 h 4"/>
                <a:gd name="T4" fmla="*/ 0 h 4"/>
                <a:gd name="T5" fmla="*/ 0 h 4"/>
                <a:gd name="T6" fmla="*/ 2 h 4"/>
                <a:gd name="T7" fmla="*/ 4 h 4"/>
                <a:gd name="T8" fmla="*/ 4 h 4"/>
                <a:gd name="T9" fmla="*/ 4 h 4"/>
                <a:gd name="T10" fmla="*/ 4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4">
                  <a:moveTo>
                    <a:pt x="0" y="4"/>
                  </a:moveTo>
                  <a:lnTo>
                    <a:pt x="0" y="4"/>
                  </a:lnTo>
                  <a:lnTo>
                    <a:pt x="0" y="4"/>
                  </a:lnTo>
                  <a:lnTo>
                    <a:pt x="0" y="2"/>
                  </a:lnTo>
                  <a:lnTo>
                    <a:pt x="0" y="0"/>
                  </a:lnTo>
                  <a:lnTo>
                    <a:pt x="0" y="0"/>
                  </a:lnTo>
                  <a:lnTo>
                    <a:pt x="0" y="2"/>
                  </a:lnTo>
                  <a:lnTo>
                    <a:pt x="0"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780"/>
            <p:cNvSpPr/>
            <p:nvPr/>
          </p:nvSpPr>
          <p:spPr bwMode="auto">
            <a:xfrm>
              <a:off x="4070350" y="2551113"/>
              <a:ext cx="6350" cy="3175"/>
            </a:xfrm>
            <a:custGeom>
              <a:avLst/>
              <a:gdLst>
                <a:gd name="T0" fmla="*/ 4 w 4"/>
                <a:gd name="T1" fmla="*/ 0 h 2"/>
                <a:gd name="T2" fmla="*/ 4 w 4"/>
                <a:gd name="T3" fmla="*/ 0 h 2"/>
                <a:gd name="T4" fmla="*/ 4 w 4"/>
                <a:gd name="T5" fmla="*/ 0 h 2"/>
                <a:gd name="T6" fmla="*/ 4 w 4"/>
                <a:gd name="T7" fmla="*/ 2 h 2"/>
                <a:gd name="T8" fmla="*/ 4 w 4"/>
                <a:gd name="T9" fmla="*/ 2 h 2"/>
                <a:gd name="T10" fmla="*/ 4 w 4"/>
                <a:gd name="T11" fmla="*/ 2 h 2"/>
                <a:gd name="T12" fmla="*/ 2 w 4"/>
                <a:gd name="T13" fmla="*/ 2 h 2"/>
                <a:gd name="T14" fmla="*/ 2 w 4"/>
                <a:gd name="T15" fmla="*/ 0 h 2"/>
                <a:gd name="T16" fmla="*/ 0 w 4"/>
                <a:gd name="T17" fmla="*/ 0 h 2"/>
                <a:gd name="T18" fmla="*/ 4 w 4"/>
                <a:gd name="T19" fmla="*/ 0 h 2"/>
                <a:gd name="T20" fmla="*/ 4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4" y="0"/>
                  </a:moveTo>
                  <a:lnTo>
                    <a:pt x="4" y="0"/>
                  </a:lnTo>
                  <a:lnTo>
                    <a:pt x="4" y="0"/>
                  </a:lnTo>
                  <a:lnTo>
                    <a:pt x="4" y="2"/>
                  </a:lnTo>
                  <a:lnTo>
                    <a:pt x="4" y="2"/>
                  </a:lnTo>
                  <a:lnTo>
                    <a:pt x="4" y="2"/>
                  </a:lnTo>
                  <a:lnTo>
                    <a:pt x="2" y="2"/>
                  </a:lnTo>
                  <a:lnTo>
                    <a:pt x="2"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781"/>
            <p:cNvSpPr/>
            <p:nvPr/>
          </p:nvSpPr>
          <p:spPr bwMode="auto">
            <a:xfrm>
              <a:off x="4156075" y="2557463"/>
              <a:ext cx="11112" cy="4763"/>
            </a:xfrm>
            <a:custGeom>
              <a:avLst/>
              <a:gdLst>
                <a:gd name="T0" fmla="*/ 5 w 7"/>
                <a:gd name="T1" fmla="*/ 2 h 3"/>
                <a:gd name="T2" fmla="*/ 5 w 7"/>
                <a:gd name="T3" fmla="*/ 2 h 3"/>
                <a:gd name="T4" fmla="*/ 7 w 7"/>
                <a:gd name="T5" fmla="*/ 0 h 3"/>
                <a:gd name="T6" fmla="*/ 7 w 7"/>
                <a:gd name="T7" fmla="*/ 0 h 3"/>
                <a:gd name="T8" fmla="*/ 7 w 7"/>
                <a:gd name="T9" fmla="*/ 0 h 3"/>
                <a:gd name="T10" fmla="*/ 7 w 7"/>
                <a:gd name="T11" fmla="*/ 0 h 3"/>
                <a:gd name="T12" fmla="*/ 7 w 7"/>
                <a:gd name="T13" fmla="*/ 2 h 3"/>
                <a:gd name="T14" fmla="*/ 7 w 7"/>
                <a:gd name="T15" fmla="*/ 2 h 3"/>
                <a:gd name="T16" fmla="*/ 7 w 7"/>
                <a:gd name="T17" fmla="*/ 3 h 3"/>
                <a:gd name="T18" fmla="*/ 5 w 7"/>
                <a:gd name="T19" fmla="*/ 3 h 3"/>
                <a:gd name="T20" fmla="*/ 5 w 7"/>
                <a:gd name="T21" fmla="*/ 3 h 3"/>
                <a:gd name="T22" fmla="*/ 5 w 7"/>
                <a:gd name="T23" fmla="*/ 2 h 3"/>
                <a:gd name="T24" fmla="*/ 3 w 7"/>
                <a:gd name="T25" fmla="*/ 2 h 3"/>
                <a:gd name="T26" fmla="*/ 3 w 7"/>
                <a:gd name="T27" fmla="*/ 2 h 3"/>
                <a:gd name="T28" fmla="*/ 1 w 7"/>
                <a:gd name="T29" fmla="*/ 2 h 3"/>
                <a:gd name="T30" fmla="*/ 0 w 7"/>
                <a:gd name="T31" fmla="*/ 0 h 3"/>
                <a:gd name="T32" fmla="*/ 0 w 7"/>
                <a:gd name="T33" fmla="*/ 0 h 3"/>
                <a:gd name="T34" fmla="*/ 0 w 7"/>
                <a:gd name="T35" fmla="*/ 0 h 3"/>
                <a:gd name="T36" fmla="*/ 1 w 7"/>
                <a:gd name="T37" fmla="*/ 0 h 3"/>
                <a:gd name="T38" fmla="*/ 3 w 7"/>
                <a:gd name="T39" fmla="*/ 2 h 3"/>
                <a:gd name="T40" fmla="*/ 3 w 7"/>
                <a:gd name="T41" fmla="*/ 2 h 3"/>
                <a:gd name="T42" fmla="*/ 5 w 7"/>
                <a:gd name="T43" fmla="*/ 2 h 3"/>
                <a:gd name="T44" fmla="*/ 5 w 7"/>
                <a:gd name="T45" fmla="*/ 2 h 3"/>
                <a:gd name="T46" fmla="*/ 5 w 7"/>
                <a:gd name="T4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3">
                  <a:moveTo>
                    <a:pt x="5" y="2"/>
                  </a:moveTo>
                  <a:lnTo>
                    <a:pt x="5" y="2"/>
                  </a:lnTo>
                  <a:lnTo>
                    <a:pt x="7" y="0"/>
                  </a:lnTo>
                  <a:lnTo>
                    <a:pt x="7" y="0"/>
                  </a:lnTo>
                  <a:lnTo>
                    <a:pt x="7" y="0"/>
                  </a:lnTo>
                  <a:lnTo>
                    <a:pt x="7" y="0"/>
                  </a:lnTo>
                  <a:lnTo>
                    <a:pt x="7" y="2"/>
                  </a:lnTo>
                  <a:lnTo>
                    <a:pt x="7" y="2"/>
                  </a:lnTo>
                  <a:lnTo>
                    <a:pt x="7" y="3"/>
                  </a:lnTo>
                  <a:lnTo>
                    <a:pt x="5" y="3"/>
                  </a:lnTo>
                  <a:lnTo>
                    <a:pt x="5" y="3"/>
                  </a:lnTo>
                  <a:lnTo>
                    <a:pt x="5" y="2"/>
                  </a:lnTo>
                  <a:lnTo>
                    <a:pt x="3" y="2"/>
                  </a:lnTo>
                  <a:lnTo>
                    <a:pt x="3" y="2"/>
                  </a:lnTo>
                  <a:lnTo>
                    <a:pt x="1" y="2"/>
                  </a:lnTo>
                  <a:lnTo>
                    <a:pt x="0" y="0"/>
                  </a:lnTo>
                  <a:lnTo>
                    <a:pt x="0" y="0"/>
                  </a:lnTo>
                  <a:lnTo>
                    <a:pt x="0" y="0"/>
                  </a:lnTo>
                  <a:lnTo>
                    <a:pt x="1" y="0"/>
                  </a:lnTo>
                  <a:lnTo>
                    <a:pt x="3" y="2"/>
                  </a:lnTo>
                  <a:lnTo>
                    <a:pt x="3" y="2"/>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782"/>
            <p:cNvSpPr/>
            <p:nvPr/>
          </p:nvSpPr>
          <p:spPr bwMode="auto">
            <a:xfrm>
              <a:off x="4073525" y="2557463"/>
              <a:ext cx="3175" cy="20638"/>
            </a:xfrm>
            <a:custGeom>
              <a:avLst/>
              <a:gdLst>
                <a:gd name="T0" fmla="*/ 0 w 2"/>
                <a:gd name="T1" fmla="*/ 13 h 13"/>
                <a:gd name="T2" fmla="*/ 0 w 2"/>
                <a:gd name="T3" fmla="*/ 13 h 13"/>
                <a:gd name="T4" fmla="*/ 0 w 2"/>
                <a:gd name="T5" fmla="*/ 11 h 13"/>
                <a:gd name="T6" fmla="*/ 0 w 2"/>
                <a:gd name="T7" fmla="*/ 7 h 13"/>
                <a:gd name="T8" fmla="*/ 0 w 2"/>
                <a:gd name="T9" fmla="*/ 3 h 13"/>
                <a:gd name="T10" fmla="*/ 0 w 2"/>
                <a:gd name="T11" fmla="*/ 2 h 13"/>
                <a:gd name="T12" fmla="*/ 0 w 2"/>
                <a:gd name="T13" fmla="*/ 0 h 13"/>
                <a:gd name="T14" fmla="*/ 0 w 2"/>
                <a:gd name="T15" fmla="*/ 0 h 13"/>
                <a:gd name="T16" fmla="*/ 2 w 2"/>
                <a:gd name="T17" fmla="*/ 2 h 13"/>
                <a:gd name="T18" fmla="*/ 2 w 2"/>
                <a:gd name="T19" fmla="*/ 3 h 13"/>
                <a:gd name="T20" fmla="*/ 0 w 2"/>
                <a:gd name="T21" fmla="*/ 7 h 13"/>
                <a:gd name="T22" fmla="*/ 0 w 2"/>
                <a:gd name="T23" fmla="*/ 9 h 13"/>
                <a:gd name="T24" fmla="*/ 0 w 2"/>
                <a:gd name="T25" fmla="*/ 13 h 13"/>
                <a:gd name="T26" fmla="*/ 0 w 2"/>
                <a:gd name="T27" fmla="*/ 13 h 13"/>
                <a:gd name="T28" fmla="*/ 0 w 2"/>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3">
                  <a:moveTo>
                    <a:pt x="0" y="13"/>
                  </a:moveTo>
                  <a:lnTo>
                    <a:pt x="0" y="13"/>
                  </a:lnTo>
                  <a:lnTo>
                    <a:pt x="0" y="11"/>
                  </a:lnTo>
                  <a:lnTo>
                    <a:pt x="0" y="7"/>
                  </a:lnTo>
                  <a:lnTo>
                    <a:pt x="0" y="3"/>
                  </a:lnTo>
                  <a:lnTo>
                    <a:pt x="0" y="2"/>
                  </a:lnTo>
                  <a:lnTo>
                    <a:pt x="0" y="0"/>
                  </a:lnTo>
                  <a:lnTo>
                    <a:pt x="0" y="0"/>
                  </a:lnTo>
                  <a:lnTo>
                    <a:pt x="2" y="2"/>
                  </a:lnTo>
                  <a:lnTo>
                    <a:pt x="2" y="3"/>
                  </a:lnTo>
                  <a:lnTo>
                    <a:pt x="0" y="7"/>
                  </a:lnTo>
                  <a:lnTo>
                    <a:pt x="0" y="9"/>
                  </a:lnTo>
                  <a:lnTo>
                    <a:pt x="0"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783"/>
            <p:cNvSpPr/>
            <p:nvPr/>
          </p:nvSpPr>
          <p:spPr bwMode="auto">
            <a:xfrm>
              <a:off x="4325938" y="2574925"/>
              <a:ext cx="23812" cy="34925"/>
            </a:xfrm>
            <a:custGeom>
              <a:avLst/>
              <a:gdLst>
                <a:gd name="T0" fmla="*/ 15 w 15"/>
                <a:gd name="T1" fmla="*/ 22 h 22"/>
                <a:gd name="T2" fmla="*/ 15 w 15"/>
                <a:gd name="T3" fmla="*/ 22 h 22"/>
                <a:gd name="T4" fmla="*/ 15 w 15"/>
                <a:gd name="T5" fmla="*/ 22 h 22"/>
                <a:gd name="T6" fmla="*/ 7 w 15"/>
                <a:gd name="T7" fmla="*/ 11 h 22"/>
                <a:gd name="T8" fmla="*/ 0 w 15"/>
                <a:gd name="T9" fmla="*/ 2 h 22"/>
                <a:gd name="T10" fmla="*/ 0 w 15"/>
                <a:gd name="T11" fmla="*/ 0 h 22"/>
                <a:gd name="T12" fmla="*/ 0 w 15"/>
                <a:gd name="T13" fmla="*/ 0 h 22"/>
                <a:gd name="T14" fmla="*/ 2 w 15"/>
                <a:gd name="T15" fmla="*/ 4 h 22"/>
                <a:gd name="T16" fmla="*/ 4 w 15"/>
                <a:gd name="T17" fmla="*/ 5 h 22"/>
                <a:gd name="T18" fmla="*/ 7 w 15"/>
                <a:gd name="T19" fmla="*/ 11 h 22"/>
                <a:gd name="T20" fmla="*/ 11 w 15"/>
                <a:gd name="T21" fmla="*/ 16 h 22"/>
                <a:gd name="T22" fmla="*/ 13 w 15"/>
                <a:gd name="T23" fmla="*/ 18 h 22"/>
                <a:gd name="T24" fmla="*/ 15 w 15"/>
                <a:gd name="T25" fmla="*/ 22 h 22"/>
                <a:gd name="T26" fmla="*/ 15 w 15"/>
                <a:gd name="T27" fmla="*/ 22 h 22"/>
                <a:gd name="T28" fmla="*/ 15 w 15"/>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15" y="22"/>
                  </a:moveTo>
                  <a:lnTo>
                    <a:pt x="15" y="22"/>
                  </a:lnTo>
                  <a:lnTo>
                    <a:pt x="15" y="22"/>
                  </a:lnTo>
                  <a:lnTo>
                    <a:pt x="7" y="11"/>
                  </a:lnTo>
                  <a:lnTo>
                    <a:pt x="0" y="2"/>
                  </a:lnTo>
                  <a:lnTo>
                    <a:pt x="0" y="0"/>
                  </a:lnTo>
                  <a:lnTo>
                    <a:pt x="0" y="0"/>
                  </a:lnTo>
                  <a:lnTo>
                    <a:pt x="2" y="4"/>
                  </a:lnTo>
                  <a:lnTo>
                    <a:pt x="4" y="5"/>
                  </a:lnTo>
                  <a:lnTo>
                    <a:pt x="7" y="11"/>
                  </a:lnTo>
                  <a:lnTo>
                    <a:pt x="11" y="16"/>
                  </a:lnTo>
                  <a:lnTo>
                    <a:pt x="13" y="18"/>
                  </a:lnTo>
                  <a:lnTo>
                    <a:pt x="15" y="22"/>
                  </a:lnTo>
                  <a:lnTo>
                    <a:pt x="15" y="22"/>
                  </a:lnTo>
                  <a:lnTo>
                    <a:pt x="15"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4"/>
            <p:cNvSpPr/>
            <p:nvPr/>
          </p:nvSpPr>
          <p:spPr bwMode="auto">
            <a:xfrm>
              <a:off x="4329113" y="2592388"/>
              <a:ext cx="3175" cy="6350"/>
            </a:xfrm>
            <a:custGeom>
              <a:avLst/>
              <a:gdLst>
                <a:gd name="T0" fmla="*/ 2 w 2"/>
                <a:gd name="T1" fmla="*/ 4 h 4"/>
                <a:gd name="T2" fmla="*/ 2 w 2"/>
                <a:gd name="T3" fmla="*/ 4 h 4"/>
                <a:gd name="T4" fmla="*/ 2 w 2"/>
                <a:gd name="T5" fmla="*/ 4 h 4"/>
                <a:gd name="T6" fmla="*/ 0 w 2"/>
                <a:gd name="T7" fmla="*/ 4 h 4"/>
                <a:gd name="T8" fmla="*/ 0 w 2"/>
                <a:gd name="T9" fmla="*/ 0 h 4"/>
                <a:gd name="T10" fmla="*/ 0 w 2"/>
                <a:gd name="T11" fmla="*/ 0 h 4"/>
                <a:gd name="T12" fmla="*/ 0 w 2"/>
                <a:gd name="T13" fmla="*/ 2 h 4"/>
                <a:gd name="T14" fmla="*/ 2 w 2"/>
                <a:gd name="T15" fmla="*/ 2 h 4"/>
                <a:gd name="T16" fmla="*/ 2 w 2"/>
                <a:gd name="T17" fmla="*/ 4 h 4"/>
                <a:gd name="T18" fmla="*/ 2 w 2"/>
                <a:gd name="T19" fmla="*/ 4 h 4"/>
                <a:gd name="T20" fmla="*/ 2 w 2"/>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4"/>
                  </a:moveTo>
                  <a:lnTo>
                    <a:pt x="2" y="4"/>
                  </a:lnTo>
                  <a:lnTo>
                    <a:pt x="2" y="4"/>
                  </a:lnTo>
                  <a:lnTo>
                    <a:pt x="0" y="4"/>
                  </a:lnTo>
                  <a:lnTo>
                    <a:pt x="0" y="0"/>
                  </a:lnTo>
                  <a:lnTo>
                    <a:pt x="0" y="0"/>
                  </a:lnTo>
                  <a:lnTo>
                    <a:pt x="0" y="2"/>
                  </a:lnTo>
                  <a:lnTo>
                    <a:pt x="2" y="2"/>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5"/>
            <p:cNvSpPr/>
            <p:nvPr/>
          </p:nvSpPr>
          <p:spPr bwMode="auto">
            <a:xfrm>
              <a:off x="4337050" y="2603500"/>
              <a:ext cx="3175" cy="6350"/>
            </a:xfrm>
            <a:custGeom>
              <a:avLst/>
              <a:gdLst>
                <a:gd name="T0" fmla="*/ 2 w 2"/>
                <a:gd name="T1" fmla="*/ 4 h 4"/>
                <a:gd name="T2" fmla="*/ 2 w 2"/>
                <a:gd name="T3" fmla="*/ 4 h 4"/>
                <a:gd name="T4" fmla="*/ 0 w 2"/>
                <a:gd name="T5" fmla="*/ 2 h 4"/>
                <a:gd name="T6" fmla="*/ 0 w 2"/>
                <a:gd name="T7" fmla="*/ 0 h 4"/>
                <a:gd name="T8" fmla="*/ 0 w 2"/>
                <a:gd name="T9" fmla="*/ 0 h 4"/>
                <a:gd name="T10" fmla="*/ 0 w 2"/>
                <a:gd name="T11" fmla="*/ 0 h 4"/>
                <a:gd name="T12" fmla="*/ 2 w 2"/>
                <a:gd name="T13" fmla="*/ 2 h 4"/>
                <a:gd name="T14" fmla="*/ 2 w 2"/>
                <a:gd name="T15" fmla="*/ 4 h 4"/>
                <a:gd name="T16" fmla="*/ 2 w 2"/>
                <a:gd name="T17" fmla="*/ 4 h 4"/>
                <a:gd name="T18" fmla="*/ 2 w 2"/>
                <a:gd name="T19" fmla="*/ 4 h 4"/>
                <a:gd name="T20" fmla="*/ 2 w 2"/>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4"/>
                  </a:moveTo>
                  <a:lnTo>
                    <a:pt x="2" y="4"/>
                  </a:lnTo>
                  <a:lnTo>
                    <a:pt x="0" y="2"/>
                  </a:lnTo>
                  <a:lnTo>
                    <a:pt x="0" y="0"/>
                  </a:lnTo>
                  <a:lnTo>
                    <a:pt x="0" y="0"/>
                  </a:lnTo>
                  <a:lnTo>
                    <a:pt x="0" y="0"/>
                  </a:lnTo>
                  <a:lnTo>
                    <a:pt x="2" y="2"/>
                  </a:lnTo>
                  <a:lnTo>
                    <a:pt x="2"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2" name="文本框 81"/>
          <p:cNvSpPr txBox="1"/>
          <p:nvPr/>
        </p:nvSpPr>
        <p:spPr>
          <a:xfrm>
            <a:off x="5835934" y="4534192"/>
            <a:ext cx="201930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请输入内容</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83" name="文本框 82"/>
          <p:cNvSpPr txBox="1"/>
          <p:nvPr/>
        </p:nvSpPr>
        <p:spPr>
          <a:xfrm>
            <a:off x="5845995" y="4982014"/>
            <a:ext cx="5398850"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请输入内容</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请输入内容请输入内容请输入内容请输入内容</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请输入内容请输入内容请输入内容请输入</a:t>
            </a:r>
            <a:r>
              <a:rPr lang="zh-CN" altLang="en-US" dirty="0" smtClean="0">
                <a:latin typeface="楷体" panose="02010609060101010101" pitchFamily="49" charset="-122"/>
                <a:ea typeface="楷体" panose="02010609060101010101" pitchFamily="49" charset="-122"/>
              </a:rPr>
              <a:t>内容</a:t>
            </a:r>
            <a:endParaRPr lang="zh-CN" altLang="en-US" dirty="0">
              <a:latin typeface="楷体" panose="02010609060101010101" pitchFamily="49" charset="-122"/>
              <a:ea typeface="楷体" panose="02010609060101010101" pitchFamily="49" charset="-122"/>
            </a:endParaRPr>
          </a:p>
        </p:txBody>
      </p:sp>
      <p:grpSp>
        <p:nvGrpSpPr>
          <p:cNvPr id="84" name="组合 83"/>
          <p:cNvGrpSpPr/>
          <p:nvPr/>
        </p:nvGrpSpPr>
        <p:grpSpPr>
          <a:xfrm>
            <a:off x="5317459" y="2654711"/>
            <a:ext cx="537149" cy="650291"/>
            <a:chOff x="3729038" y="1670050"/>
            <a:chExt cx="776287" cy="939800"/>
          </a:xfrm>
          <a:solidFill>
            <a:schemeClr val="tx1">
              <a:lumMod val="75000"/>
              <a:lumOff val="25000"/>
            </a:schemeClr>
          </a:solidFill>
        </p:grpSpPr>
        <p:sp>
          <p:nvSpPr>
            <p:cNvPr id="85" name="Freeform 725"/>
            <p:cNvSpPr/>
            <p:nvPr/>
          </p:nvSpPr>
          <p:spPr bwMode="auto">
            <a:xfrm>
              <a:off x="4198938" y="1670050"/>
              <a:ext cx="3175" cy="14288"/>
            </a:xfrm>
            <a:custGeom>
              <a:avLst/>
              <a:gdLst>
                <a:gd name="T0" fmla="*/ 2 w 2"/>
                <a:gd name="T1" fmla="*/ 0 h 9"/>
                <a:gd name="T2" fmla="*/ 2 w 2"/>
                <a:gd name="T3" fmla="*/ 0 h 9"/>
                <a:gd name="T4" fmla="*/ 2 w 2"/>
                <a:gd name="T5" fmla="*/ 4 h 9"/>
                <a:gd name="T6" fmla="*/ 2 w 2"/>
                <a:gd name="T7" fmla="*/ 7 h 9"/>
                <a:gd name="T8" fmla="*/ 2 w 2"/>
                <a:gd name="T9" fmla="*/ 9 h 9"/>
                <a:gd name="T10" fmla="*/ 2 w 2"/>
                <a:gd name="T11" fmla="*/ 9 h 9"/>
                <a:gd name="T12" fmla="*/ 2 w 2"/>
                <a:gd name="T13" fmla="*/ 9 h 9"/>
                <a:gd name="T14" fmla="*/ 2 w 2"/>
                <a:gd name="T15" fmla="*/ 9 h 9"/>
                <a:gd name="T16" fmla="*/ 2 w 2"/>
                <a:gd name="T17" fmla="*/ 7 h 9"/>
                <a:gd name="T18" fmla="*/ 0 w 2"/>
                <a:gd name="T19" fmla="*/ 7 h 9"/>
                <a:gd name="T20" fmla="*/ 0 w 2"/>
                <a:gd name="T21" fmla="*/ 6 h 9"/>
                <a:gd name="T22" fmla="*/ 2 w 2"/>
                <a:gd name="T23" fmla="*/ 6 h 9"/>
                <a:gd name="T24" fmla="*/ 2 w 2"/>
                <a:gd name="T25" fmla="*/ 6 h 9"/>
                <a:gd name="T26" fmla="*/ 2 w 2"/>
                <a:gd name="T27" fmla="*/ 6 h 9"/>
                <a:gd name="T28" fmla="*/ 2 w 2"/>
                <a:gd name="T29" fmla="*/ 4 h 9"/>
                <a:gd name="T30" fmla="*/ 2 w 2"/>
                <a:gd name="T31" fmla="*/ 4 h 9"/>
                <a:gd name="T32" fmla="*/ 2 w 2"/>
                <a:gd name="T33" fmla="*/ 4 h 9"/>
                <a:gd name="T34" fmla="*/ 2 w 2"/>
                <a:gd name="T35" fmla="*/ 4 h 9"/>
                <a:gd name="T36" fmla="*/ 2 w 2"/>
                <a:gd name="T37" fmla="*/ 4 h 9"/>
                <a:gd name="T38" fmla="*/ 2 w 2"/>
                <a:gd name="T39" fmla="*/ 4 h 9"/>
                <a:gd name="T40" fmla="*/ 2 w 2"/>
                <a:gd name="T41" fmla="*/ 4 h 9"/>
                <a:gd name="T42" fmla="*/ 2 w 2"/>
                <a:gd name="T43" fmla="*/ 2 h 9"/>
                <a:gd name="T44" fmla="*/ 2 w 2"/>
                <a:gd name="T45" fmla="*/ 2 h 9"/>
                <a:gd name="T46" fmla="*/ 2 w 2"/>
                <a:gd name="T47" fmla="*/ 2 h 9"/>
                <a:gd name="T48" fmla="*/ 2 w 2"/>
                <a:gd name="T49" fmla="*/ 0 h 9"/>
                <a:gd name="T50" fmla="*/ 2 w 2"/>
                <a:gd name="T51" fmla="*/ 0 h 9"/>
                <a:gd name="T52" fmla="*/ 2 w 2"/>
                <a:gd name="T53" fmla="*/ 0 h 9"/>
                <a:gd name="T54" fmla="*/ 2 w 2"/>
                <a:gd name="T55" fmla="*/ 0 h 9"/>
                <a:gd name="T56" fmla="*/ 2 w 2"/>
                <a:gd name="T5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 h="9">
                  <a:moveTo>
                    <a:pt x="2" y="0"/>
                  </a:moveTo>
                  <a:lnTo>
                    <a:pt x="2" y="0"/>
                  </a:lnTo>
                  <a:lnTo>
                    <a:pt x="2" y="4"/>
                  </a:lnTo>
                  <a:lnTo>
                    <a:pt x="2" y="7"/>
                  </a:lnTo>
                  <a:lnTo>
                    <a:pt x="2" y="9"/>
                  </a:lnTo>
                  <a:lnTo>
                    <a:pt x="2" y="9"/>
                  </a:lnTo>
                  <a:lnTo>
                    <a:pt x="2" y="9"/>
                  </a:lnTo>
                  <a:lnTo>
                    <a:pt x="2" y="9"/>
                  </a:lnTo>
                  <a:lnTo>
                    <a:pt x="2" y="7"/>
                  </a:lnTo>
                  <a:lnTo>
                    <a:pt x="0" y="7"/>
                  </a:lnTo>
                  <a:lnTo>
                    <a:pt x="0" y="6"/>
                  </a:lnTo>
                  <a:lnTo>
                    <a:pt x="2" y="6"/>
                  </a:lnTo>
                  <a:lnTo>
                    <a:pt x="2" y="6"/>
                  </a:lnTo>
                  <a:lnTo>
                    <a:pt x="2" y="6"/>
                  </a:lnTo>
                  <a:lnTo>
                    <a:pt x="2" y="4"/>
                  </a:lnTo>
                  <a:lnTo>
                    <a:pt x="2" y="4"/>
                  </a:lnTo>
                  <a:lnTo>
                    <a:pt x="2" y="4"/>
                  </a:lnTo>
                  <a:lnTo>
                    <a:pt x="2" y="4"/>
                  </a:lnTo>
                  <a:lnTo>
                    <a:pt x="2" y="4"/>
                  </a:lnTo>
                  <a:lnTo>
                    <a:pt x="2" y="4"/>
                  </a:lnTo>
                  <a:lnTo>
                    <a:pt x="2" y="4"/>
                  </a:lnTo>
                  <a:lnTo>
                    <a:pt x="2" y="2"/>
                  </a:lnTo>
                  <a:lnTo>
                    <a:pt x="2" y="2"/>
                  </a:lnTo>
                  <a:lnTo>
                    <a:pt x="2" y="2"/>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726"/>
            <p:cNvSpPr/>
            <p:nvPr/>
          </p:nvSpPr>
          <p:spPr bwMode="auto">
            <a:xfrm>
              <a:off x="4208463" y="1673225"/>
              <a:ext cx="0" cy="3175"/>
            </a:xfrm>
            <a:custGeom>
              <a:avLst/>
              <a:gdLst>
                <a:gd name="T0" fmla="*/ 0 h 2"/>
                <a:gd name="T1" fmla="*/ 0 h 2"/>
                <a:gd name="T2" fmla="*/ 2 h 2"/>
                <a:gd name="T3" fmla="*/ 2 h 2"/>
                <a:gd name="T4" fmla="*/ 0 h 2"/>
                <a:gd name="T5" fmla="*/ 0 h 2"/>
              </a:gdLst>
              <a:ahLst/>
              <a:cxnLst>
                <a:cxn ang="0">
                  <a:pos x="0" y="T0"/>
                </a:cxn>
                <a:cxn ang="0">
                  <a:pos x="0" y="T1"/>
                </a:cxn>
                <a:cxn ang="0">
                  <a:pos x="0" y="T2"/>
                </a:cxn>
                <a:cxn ang="0">
                  <a:pos x="0" y="T3"/>
                </a:cxn>
                <a:cxn ang="0">
                  <a:pos x="0" y="T4"/>
                </a:cxn>
                <a:cxn ang="0">
                  <a:pos x="0" y="T5"/>
                </a:cxn>
              </a:cxnLst>
              <a:rect l="0" t="0" r="r" b="b"/>
              <a:pathLst>
                <a:path h="2">
                  <a:moveTo>
                    <a:pt x="0" y="0"/>
                  </a:moveTo>
                  <a:lnTo>
                    <a:pt x="0" y="0"/>
                  </a:lnTo>
                  <a:lnTo>
                    <a:pt x="0" y="2"/>
                  </a:ln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727"/>
            <p:cNvSpPr/>
            <p:nvPr/>
          </p:nvSpPr>
          <p:spPr bwMode="auto">
            <a:xfrm>
              <a:off x="4376738" y="1676400"/>
              <a:ext cx="7937" cy="14288"/>
            </a:xfrm>
            <a:custGeom>
              <a:avLst/>
              <a:gdLst>
                <a:gd name="T0" fmla="*/ 0 w 5"/>
                <a:gd name="T1" fmla="*/ 9 h 9"/>
                <a:gd name="T2" fmla="*/ 0 w 5"/>
                <a:gd name="T3" fmla="*/ 9 h 9"/>
                <a:gd name="T4" fmla="*/ 1 w 5"/>
                <a:gd name="T5" fmla="*/ 5 h 9"/>
                <a:gd name="T6" fmla="*/ 3 w 5"/>
                <a:gd name="T7" fmla="*/ 2 h 9"/>
                <a:gd name="T8" fmla="*/ 5 w 5"/>
                <a:gd name="T9" fmla="*/ 0 h 9"/>
                <a:gd name="T10" fmla="*/ 5 w 5"/>
                <a:gd name="T11" fmla="*/ 0 h 9"/>
                <a:gd name="T12" fmla="*/ 5 w 5"/>
                <a:gd name="T13" fmla="*/ 3 h 9"/>
                <a:gd name="T14" fmla="*/ 3 w 5"/>
                <a:gd name="T15" fmla="*/ 5 h 9"/>
                <a:gd name="T16" fmla="*/ 0 w 5"/>
                <a:gd name="T17" fmla="*/ 9 h 9"/>
                <a:gd name="T18" fmla="*/ 0 w 5"/>
                <a:gd name="T19" fmla="*/ 9 h 9"/>
                <a:gd name="T20" fmla="*/ 0 w 5"/>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9">
                  <a:moveTo>
                    <a:pt x="0" y="9"/>
                  </a:moveTo>
                  <a:lnTo>
                    <a:pt x="0" y="9"/>
                  </a:lnTo>
                  <a:lnTo>
                    <a:pt x="1" y="5"/>
                  </a:lnTo>
                  <a:lnTo>
                    <a:pt x="3" y="2"/>
                  </a:lnTo>
                  <a:lnTo>
                    <a:pt x="5" y="0"/>
                  </a:lnTo>
                  <a:lnTo>
                    <a:pt x="5" y="0"/>
                  </a:lnTo>
                  <a:lnTo>
                    <a:pt x="5" y="3"/>
                  </a:lnTo>
                  <a:lnTo>
                    <a:pt x="3" y="5"/>
                  </a:lnTo>
                  <a:lnTo>
                    <a:pt x="0" y="9"/>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728"/>
            <p:cNvSpPr/>
            <p:nvPr/>
          </p:nvSpPr>
          <p:spPr bwMode="auto">
            <a:xfrm>
              <a:off x="4394200" y="1676400"/>
              <a:ext cx="0" cy="4763"/>
            </a:xfrm>
            <a:custGeom>
              <a:avLst/>
              <a:gdLst>
                <a:gd name="T0" fmla="*/ 3 h 3"/>
                <a:gd name="T1" fmla="*/ 0 h 3"/>
                <a:gd name="T2" fmla="*/ 2 h 3"/>
                <a:gd name="T3" fmla="*/ 3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2"/>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729"/>
            <p:cNvSpPr/>
            <p:nvPr/>
          </p:nvSpPr>
          <p:spPr bwMode="auto">
            <a:xfrm>
              <a:off x="4198938" y="1690688"/>
              <a:ext cx="3175" cy="6350"/>
            </a:xfrm>
            <a:custGeom>
              <a:avLst/>
              <a:gdLst>
                <a:gd name="T0" fmla="*/ 2 w 2"/>
                <a:gd name="T1" fmla="*/ 4 h 4"/>
                <a:gd name="T2" fmla="*/ 2 w 2"/>
                <a:gd name="T3" fmla="*/ 4 h 4"/>
                <a:gd name="T4" fmla="*/ 0 w 2"/>
                <a:gd name="T5" fmla="*/ 2 h 4"/>
                <a:gd name="T6" fmla="*/ 0 w 2"/>
                <a:gd name="T7" fmla="*/ 2 h 4"/>
                <a:gd name="T8" fmla="*/ 2 w 2"/>
                <a:gd name="T9" fmla="*/ 0 h 4"/>
                <a:gd name="T10" fmla="*/ 2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0" y="2"/>
                  </a:lnTo>
                  <a:lnTo>
                    <a:pt x="0" y="2"/>
                  </a:lnTo>
                  <a:lnTo>
                    <a:pt x="2"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30"/>
            <p:cNvSpPr/>
            <p:nvPr/>
          </p:nvSpPr>
          <p:spPr bwMode="auto">
            <a:xfrm>
              <a:off x="4194175" y="1690688"/>
              <a:ext cx="11112" cy="106363"/>
            </a:xfrm>
            <a:custGeom>
              <a:avLst/>
              <a:gdLst>
                <a:gd name="T0" fmla="*/ 7 w 7"/>
                <a:gd name="T1" fmla="*/ 11 h 67"/>
                <a:gd name="T2" fmla="*/ 7 w 7"/>
                <a:gd name="T3" fmla="*/ 11 h 67"/>
                <a:gd name="T4" fmla="*/ 5 w 7"/>
                <a:gd name="T5" fmla="*/ 13 h 67"/>
                <a:gd name="T6" fmla="*/ 5 w 7"/>
                <a:gd name="T7" fmla="*/ 15 h 67"/>
                <a:gd name="T8" fmla="*/ 5 w 7"/>
                <a:gd name="T9" fmla="*/ 18 h 67"/>
                <a:gd name="T10" fmla="*/ 5 w 7"/>
                <a:gd name="T11" fmla="*/ 20 h 67"/>
                <a:gd name="T12" fmla="*/ 5 w 7"/>
                <a:gd name="T13" fmla="*/ 22 h 67"/>
                <a:gd name="T14" fmla="*/ 5 w 7"/>
                <a:gd name="T15" fmla="*/ 24 h 67"/>
                <a:gd name="T16" fmla="*/ 7 w 7"/>
                <a:gd name="T17" fmla="*/ 24 h 67"/>
                <a:gd name="T18" fmla="*/ 7 w 7"/>
                <a:gd name="T19" fmla="*/ 24 h 67"/>
                <a:gd name="T20" fmla="*/ 7 w 7"/>
                <a:gd name="T21" fmla="*/ 30 h 67"/>
                <a:gd name="T22" fmla="*/ 5 w 7"/>
                <a:gd name="T23" fmla="*/ 35 h 67"/>
                <a:gd name="T24" fmla="*/ 3 w 7"/>
                <a:gd name="T25" fmla="*/ 41 h 67"/>
                <a:gd name="T26" fmla="*/ 3 w 7"/>
                <a:gd name="T27" fmla="*/ 44 h 67"/>
                <a:gd name="T28" fmla="*/ 3 w 7"/>
                <a:gd name="T29" fmla="*/ 48 h 67"/>
                <a:gd name="T30" fmla="*/ 3 w 7"/>
                <a:gd name="T31" fmla="*/ 48 h 67"/>
                <a:gd name="T32" fmla="*/ 3 w 7"/>
                <a:gd name="T33" fmla="*/ 48 h 67"/>
                <a:gd name="T34" fmla="*/ 2 w 7"/>
                <a:gd name="T35" fmla="*/ 50 h 67"/>
                <a:gd name="T36" fmla="*/ 2 w 7"/>
                <a:gd name="T37" fmla="*/ 52 h 67"/>
                <a:gd name="T38" fmla="*/ 2 w 7"/>
                <a:gd name="T39" fmla="*/ 55 h 67"/>
                <a:gd name="T40" fmla="*/ 2 w 7"/>
                <a:gd name="T41" fmla="*/ 55 h 67"/>
                <a:gd name="T42" fmla="*/ 2 w 7"/>
                <a:gd name="T43" fmla="*/ 57 h 67"/>
                <a:gd name="T44" fmla="*/ 2 w 7"/>
                <a:gd name="T45" fmla="*/ 57 h 67"/>
                <a:gd name="T46" fmla="*/ 2 w 7"/>
                <a:gd name="T47" fmla="*/ 59 h 67"/>
                <a:gd name="T48" fmla="*/ 2 w 7"/>
                <a:gd name="T49" fmla="*/ 63 h 67"/>
                <a:gd name="T50" fmla="*/ 0 w 7"/>
                <a:gd name="T51" fmla="*/ 67 h 67"/>
                <a:gd name="T52" fmla="*/ 0 w 7"/>
                <a:gd name="T53" fmla="*/ 67 h 67"/>
                <a:gd name="T54" fmla="*/ 0 w 7"/>
                <a:gd name="T55" fmla="*/ 63 h 67"/>
                <a:gd name="T56" fmla="*/ 0 w 7"/>
                <a:gd name="T57" fmla="*/ 61 h 67"/>
                <a:gd name="T58" fmla="*/ 0 w 7"/>
                <a:gd name="T59" fmla="*/ 55 h 67"/>
                <a:gd name="T60" fmla="*/ 0 w 7"/>
                <a:gd name="T61" fmla="*/ 55 h 67"/>
                <a:gd name="T62" fmla="*/ 2 w 7"/>
                <a:gd name="T63" fmla="*/ 54 h 67"/>
                <a:gd name="T64" fmla="*/ 2 w 7"/>
                <a:gd name="T65" fmla="*/ 50 h 67"/>
                <a:gd name="T66" fmla="*/ 3 w 7"/>
                <a:gd name="T67" fmla="*/ 43 h 67"/>
                <a:gd name="T68" fmla="*/ 3 w 7"/>
                <a:gd name="T69" fmla="*/ 37 h 67"/>
                <a:gd name="T70" fmla="*/ 3 w 7"/>
                <a:gd name="T71" fmla="*/ 30 h 67"/>
                <a:gd name="T72" fmla="*/ 2 w 7"/>
                <a:gd name="T73" fmla="*/ 31 h 67"/>
                <a:gd name="T74" fmla="*/ 2 w 7"/>
                <a:gd name="T75" fmla="*/ 31 h 67"/>
                <a:gd name="T76" fmla="*/ 3 w 7"/>
                <a:gd name="T77" fmla="*/ 24 h 67"/>
                <a:gd name="T78" fmla="*/ 3 w 7"/>
                <a:gd name="T79" fmla="*/ 20 h 67"/>
                <a:gd name="T80" fmla="*/ 5 w 7"/>
                <a:gd name="T81" fmla="*/ 17 h 67"/>
                <a:gd name="T82" fmla="*/ 5 w 7"/>
                <a:gd name="T83" fmla="*/ 17 h 67"/>
                <a:gd name="T84" fmla="*/ 3 w 7"/>
                <a:gd name="T85" fmla="*/ 17 h 67"/>
                <a:gd name="T86" fmla="*/ 3 w 7"/>
                <a:gd name="T87" fmla="*/ 15 h 67"/>
                <a:gd name="T88" fmla="*/ 3 w 7"/>
                <a:gd name="T89" fmla="*/ 15 h 67"/>
                <a:gd name="T90" fmla="*/ 5 w 7"/>
                <a:gd name="T91" fmla="*/ 7 h 67"/>
                <a:gd name="T92" fmla="*/ 7 w 7"/>
                <a:gd name="T93" fmla="*/ 0 h 67"/>
                <a:gd name="T94" fmla="*/ 7 w 7"/>
                <a:gd name="T95" fmla="*/ 0 h 67"/>
                <a:gd name="T96" fmla="*/ 7 w 7"/>
                <a:gd name="T97" fmla="*/ 4 h 67"/>
                <a:gd name="T98" fmla="*/ 7 w 7"/>
                <a:gd name="T99" fmla="*/ 6 h 67"/>
                <a:gd name="T100" fmla="*/ 7 w 7"/>
                <a:gd name="T101" fmla="*/ 9 h 67"/>
                <a:gd name="T102" fmla="*/ 7 w 7"/>
                <a:gd name="T103" fmla="*/ 11 h 67"/>
                <a:gd name="T104" fmla="*/ 7 w 7"/>
                <a:gd name="T105" fmla="*/ 11 h 67"/>
                <a:gd name="T106" fmla="*/ 7 w 7"/>
                <a:gd name="T10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 h="67">
                  <a:moveTo>
                    <a:pt x="7" y="11"/>
                  </a:moveTo>
                  <a:lnTo>
                    <a:pt x="7" y="11"/>
                  </a:lnTo>
                  <a:lnTo>
                    <a:pt x="5" y="13"/>
                  </a:lnTo>
                  <a:lnTo>
                    <a:pt x="5" y="15"/>
                  </a:lnTo>
                  <a:lnTo>
                    <a:pt x="5" y="18"/>
                  </a:lnTo>
                  <a:lnTo>
                    <a:pt x="5" y="20"/>
                  </a:lnTo>
                  <a:lnTo>
                    <a:pt x="5" y="22"/>
                  </a:lnTo>
                  <a:lnTo>
                    <a:pt x="5" y="24"/>
                  </a:lnTo>
                  <a:lnTo>
                    <a:pt x="7" y="24"/>
                  </a:lnTo>
                  <a:lnTo>
                    <a:pt x="7" y="24"/>
                  </a:lnTo>
                  <a:lnTo>
                    <a:pt x="7" y="30"/>
                  </a:lnTo>
                  <a:lnTo>
                    <a:pt x="5" y="35"/>
                  </a:lnTo>
                  <a:lnTo>
                    <a:pt x="3" y="41"/>
                  </a:lnTo>
                  <a:lnTo>
                    <a:pt x="3" y="44"/>
                  </a:lnTo>
                  <a:lnTo>
                    <a:pt x="3" y="48"/>
                  </a:lnTo>
                  <a:lnTo>
                    <a:pt x="3" y="48"/>
                  </a:lnTo>
                  <a:lnTo>
                    <a:pt x="3" y="48"/>
                  </a:lnTo>
                  <a:lnTo>
                    <a:pt x="2" y="50"/>
                  </a:lnTo>
                  <a:lnTo>
                    <a:pt x="2" y="52"/>
                  </a:lnTo>
                  <a:lnTo>
                    <a:pt x="2" y="55"/>
                  </a:lnTo>
                  <a:lnTo>
                    <a:pt x="2" y="55"/>
                  </a:lnTo>
                  <a:lnTo>
                    <a:pt x="2" y="57"/>
                  </a:lnTo>
                  <a:lnTo>
                    <a:pt x="2" y="57"/>
                  </a:lnTo>
                  <a:lnTo>
                    <a:pt x="2" y="59"/>
                  </a:lnTo>
                  <a:lnTo>
                    <a:pt x="2" y="63"/>
                  </a:lnTo>
                  <a:lnTo>
                    <a:pt x="0" y="67"/>
                  </a:lnTo>
                  <a:lnTo>
                    <a:pt x="0" y="67"/>
                  </a:lnTo>
                  <a:lnTo>
                    <a:pt x="0" y="63"/>
                  </a:lnTo>
                  <a:lnTo>
                    <a:pt x="0" y="61"/>
                  </a:lnTo>
                  <a:lnTo>
                    <a:pt x="0" y="55"/>
                  </a:lnTo>
                  <a:lnTo>
                    <a:pt x="0" y="55"/>
                  </a:lnTo>
                  <a:lnTo>
                    <a:pt x="2" y="54"/>
                  </a:lnTo>
                  <a:lnTo>
                    <a:pt x="2" y="50"/>
                  </a:lnTo>
                  <a:lnTo>
                    <a:pt x="3" y="43"/>
                  </a:lnTo>
                  <a:lnTo>
                    <a:pt x="3" y="37"/>
                  </a:lnTo>
                  <a:lnTo>
                    <a:pt x="3" y="30"/>
                  </a:lnTo>
                  <a:lnTo>
                    <a:pt x="2" y="31"/>
                  </a:lnTo>
                  <a:lnTo>
                    <a:pt x="2" y="31"/>
                  </a:lnTo>
                  <a:lnTo>
                    <a:pt x="3" y="24"/>
                  </a:lnTo>
                  <a:lnTo>
                    <a:pt x="3" y="20"/>
                  </a:lnTo>
                  <a:lnTo>
                    <a:pt x="5" y="17"/>
                  </a:lnTo>
                  <a:lnTo>
                    <a:pt x="5" y="17"/>
                  </a:lnTo>
                  <a:lnTo>
                    <a:pt x="3" y="17"/>
                  </a:lnTo>
                  <a:lnTo>
                    <a:pt x="3" y="15"/>
                  </a:lnTo>
                  <a:lnTo>
                    <a:pt x="3" y="15"/>
                  </a:lnTo>
                  <a:lnTo>
                    <a:pt x="5" y="7"/>
                  </a:lnTo>
                  <a:lnTo>
                    <a:pt x="7" y="0"/>
                  </a:lnTo>
                  <a:lnTo>
                    <a:pt x="7" y="0"/>
                  </a:lnTo>
                  <a:lnTo>
                    <a:pt x="7" y="4"/>
                  </a:lnTo>
                  <a:lnTo>
                    <a:pt x="7" y="6"/>
                  </a:lnTo>
                  <a:lnTo>
                    <a:pt x="7" y="9"/>
                  </a:lnTo>
                  <a:lnTo>
                    <a:pt x="7" y="11"/>
                  </a:lnTo>
                  <a:lnTo>
                    <a:pt x="7" y="11"/>
                  </a:ln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731"/>
            <p:cNvSpPr/>
            <p:nvPr/>
          </p:nvSpPr>
          <p:spPr bwMode="auto">
            <a:xfrm>
              <a:off x="4329113" y="1701800"/>
              <a:ext cx="52387" cy="123825"/>
            </a:xfrm>
            <a:custGeom>
              <a:avLst/>
              <a:gdLst>
                <a:gd name="T0" fmla="*/ 33 w 33"/>
                <a:gd name="T1" fmla="*/ 0 h 78"/>
                <a:gd name="T2" fmla="*/ 30 w 33"/>
                <a:gd name="T3" fmla="*/ 6 h 78"/>
                <a:gd name="T4" fmla="*/ 26 w 33"/>
                <a:gd name="T5" fmla="*/ 15 h 78"/>
                <a:gd name="T6" fmla="*/ 26 w 33"/>
                <a:gd name="T7" fmla="*/ 15 h 78"/>
                <a:gd name="T8" fmla="*/ 26 w 33"/>
                <a:gd name="T9" fmla="*/ 19 h 78"/>
                <a:gd name="T10" fmla="*/ 24 w 33"/>
                <a:gd name="T11" fmla="*/ 21 h 78"/>
                <a:gd name="T12" fmla="*/ 22 w 33"/>
                <a:gd name="T13" fmla="*/ 24 h 78"/>
                <a:gd name="T14" fmla="*/ 24 w 33"/>
                <a:gd name="T15" fmla="*/ 26 h 78"/>
                <a:gd name="T16" fmla="*/ 22 w 33"/>
                <a:gd name="T17" fmla="*/ 28 h 78"/>
                <a:gd name="T18" fmla="*/ 20 w 33"/>
                <a:gd name="T19" fmla="*/ 32 h 78"/>
                <a:gd name="T20" fmla="*/ 18 w 33"/>
                <a:gd name="T21" fmla="*/ 34 h 78"/>
                <a:gd name="T22" fmla="*/ 15 w 33"/>
                <a:gd name="T23" fmla="*/ 45 h 78"/>
                <a:gd name="T24" fmla="*/ 11 w 33"/>
                <a:gd name="T25" fmla="*/ 56 h 78"/>
                <a:gd name="T26" fmla="*/ 7 w 33"/>
                <a:gd name="T27" fmla="*/ 61 h 78"/>
                <a:gd name="T28" fmla="*/ 4 w 33"/>
                <a:gd name="T29" fmla="*/ 73 h 78"/>
                <a:gd name="T30" fmla="*/ 0 w 33"/>
                <a:gd name="T31" fmla="*/ 78 h 78"/>
                <a:gd name="T32" fmla="*/ 0 w 33"/>
                <a:gd name="T33" fmla="*/ 74 h 78"/>
                <a:gd name="T34" fmla="*/ 7 w 33"/>
                <a:gd name="T35" fmla="*/ 61 h 78"/>
                <a:gd name="T36" fmla="*/ 13 w 33"/>
                <a:gd name="T37" fmla="*/ 48 h 78"/>
                <a:gd name="T38" fmla="*/ 13 w 33"/>
                <a:gd name="T39" fmla="*/ 43 h 78"/>
                <a:gd name="T40" fmla="*/ 13 w 33"/>
                <a:gd name="T41" fmla="*/ 43 h 78"/>
                <a:gd name="T42" fmla="*/ 13 w 33"/>
                <a:gd name="T43" fmla="*/ 43 h 78"/>
                <a:gd name="T44" fmla="*/ 11 w 33"/>
                <a:gd name="T45" fmla="*/ 47 h 78"/>
                <a:gd name="T46" fmla="*/ 9 w 33"/>
                <a:gd name="T47" fmla="*/ 48 h 78"/>
                <a:gd name="T48" fmla="*/ 9 w 33"/>
                <a:gd name="T49" fmla="*/ 48 h 78"/>
                <a:gd name="T50" fmla="*/ 9 w 33"/>
                <a:gd name="T51" fmla="*/ 47 h 78"/>
                <a:gd name="T52" fmla="*/ 9 w 33"/>
                <a:gd name="T53" fmla="*/ 47 h 78"/>
                <a:gd name="T54" fmla="*/ 11 w 33"/>
                <a:gd name="T55" fmla="*/ 43 h 78"/>
                <a:gd name="T56" fmla="*/ 13 w 33"/>
                <a:gd name="T57" fmla="*/ 37 h 78"/>
                <a:gd name="T58" fmla="*/ 15 w 33"/>
                <a:gd name="T59" fmla="*/ 34 h 78"/>
                <a:gd name="T60" fmla="*/ 17 w 33"/>
                <a:gd name="T61" fmla="*/ 28 h 78"/>
                <a:gd name="T62" fmla="*/ 18 w 33"/>
                <a:gd name="T63" fmla="*/ 26 h 78"/>
                <a:gd name="T64" fmla="*/ 18 w 33"/>
                <a:gd name="T65" fmla="*/ 21 h 78"/>
                <a:gd name="T66" fmla="*/ 22 w 33"/>
                <a:gd name="T67" fmla="*/ 13 h 78"/>
                <a:gd name="T68" fmla="*/ 24 w 33"/>
                <a:gd name="T69" fmla="*/ 11 h 78"/>
                <a:gd name="T70" fmla="*/ 26 w 33"/>
                <a:gd name="T71" fmla="*/ 8 h 78"/>
                <a:gd name="T72" fmla="*/ 28 w 33"/>
                <a:gd name="T73" fmla="*/ 6 h 78"/>
                <a:gd name="T74" fmla="*/ 28 w 33"/>
                <a:gd name="T75" fmla="*/ 4 h 78"/>
                <a:gd name="T76" fmla="*/ 33 w 33"/>
                <a:gd name="T77" fmla="*/ 0 h 78"/>
                <a:gd name="T78" fmla="*/ 33 w 33"/>
                <a:gd name="T7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 h="78">
                  <a:moveTo>
                    <a:pt x="33" y="0"/>
                  </a:moveTo>
                  <a:lnTo>
                    <a:pt x="33" y="0"/>
                  </a:lnTo>
                  <a:lnTo>
                    <a:pt x="30" y="2"/>
                  </a:lnTo>
                  <a:lnTo>
                    <a:pt x="30" y="6"/>
                  </a:lnTo>
                  <a:lnTo>
                    <a:pt x="28" y="11"/>
                  </a:lnTo>
                  <a:lnTo>
                    <a:pt x="26" y="15"/>
                  </a:lnTo>
                  <a:lnTo>
                    <a:pt x="26" y="15"/>
                  </a:lnTo>
                  <a:lnTo>
                    <a:pt x="26" y="15"/>
                  </a:lnTo>
                  <a:lnTo>
                    <a:pt x="26" y="17"/>
                  </a:lnTo>
                  <a:lnTo>
                    <a:pt x="26" y="19"/>
                  </a:lnTo>
                  <a:lnTo>
                    <a:pt x="26" y="19"/>
                  </a:lnTo>
                  <a:lnTo>
                    <a:pt x="24" y="21"/>
                  </a:lnTo>
                  <a:lnTo>
                    <a:pt x="22" y="23"/>
                  </a:lnTo>
                  <a:lnTo>
                    <a:pt x="22" y="24"/>
                  </a:lnTo>
                  <a:lnTo>
                    <a:pt x="22" y="26"/>
                  </a:lnTo>
                  <a:lnTo>
                    <a:pt x="24" y="26"/>
                  </a:lnTo>
                  <a:lnTo>
                    <a:pt x="24" y="26"/>
                  </a:lnTo>
                  <a:lnTo>
                    <a:pt x="22" y="28"/>
                  </a:lnTo>
                  <a:lnTo>
                    <a:pt x="22" y="30"/>
                  </a:lnTo>
                  <a:lnTo>
                    <a:pt x="20" y="32"/>
                  </a:lnTo>
                  <a:lnTo>
                    <a:pt x="18" y="34"/>
                  </a:lnTo>
                  <a:lnTo>
                    <a:pt x="18" y="34"/>
                  </a:lnTo>
                  <a:lnTo>
                    <a:pt x="17" y="39"/>
                  </a:lnTo>
                  <a:lnTo>
                    <a:pt x="15" y="45"/>
                  </a:lnTo>
                  <a:lnTo>
                    <a:pt x="15" y="45"/>
                  </a:lnTo>
                  <a:lnTo>
                    <a:pt x="11" y="56"/>
                  </a:lnTo>
                  <a:lnTo>
                    <a:pt x="11" y="56"/>
                  </a:lnTo>
                  <a:lnTo>
                    <a:pt x="7" y="61"/>
                  </a:lnTo>
                  <a:lnTo>
                    <a:pt x="5" y="69"/>
                  </a:lnTo>
                  <a:lnTo>
                    <a:pt x="4" y="73"/>
                  </a:lnTo>
                  <a:lnTo>
                    <a:pt x="2" y="76"/>
                  </a:lnTo>
                  <a:lnTo>
                    <a:pt x="0" y="78"/>
                  </a:lnTo>
                  <a:lnTo>
                    <a:pt x="0" y="78"/>
                  </a:lnTo>
                  <a:lnTo>
                    <a:pt x="0" y="74"/>
                  </a:lnTo>
                  <a:lnTo>
                    <a:pt x="2" y="69"/>
                  </a:lnTo>
                  <a:lnTo>
                    <a:pt x="7" y="61"/>
                  </a:lnTo>
                  <a:lnTo>
                    <a:pt x="11" y="52"/>
                  </a:lnTo>
                  <a:lnTo>
                    <a:pt x="13" y="48"/>
                  </a:lnTo>
                  <a:lnTo>
                    <a:pt x="13" y="43"/>
                  </a:lnTo>
                  <a:lnTo>
                    <a:pt x="13" y="43"/>
                  </a:lnTo>
                  <a:lnTo>
                    <a:pt x="13" y="43"/>
                  </a:lnTo>
                  <a:lnTo>
                    <a:pt x="13" y="43"/>
                  </a:lnTo>
                  <a:lnTo>
                    <a:pt x="13" y="43"/>
                  </a:lnTo>
                  <a:lnTo>
                    <a:pt x="13" y="43"/>
                  </a:lnTo>
                  <a:lnTo>
                    <a:pt x="11" y="45"/>
                  </a:lnTo>
                  <a:lnTo>
                    <a:pt x="11" y="47"/>
                  </a:lnTo>
                  <a:lnTo>
                    <a:pt x="11" y="47"/>
                  </a:lnTo>
                  <a:lnTo>
                    <a:pt x="9" y="48"/>
                  </a:lnTo>
                  <a:lnTo>
                    <a:pt x="9" y="48"/>
                  </a:lnTo>
                  <a:lnTo>
                    <a:pt x="9" y="48"/>
                  </a:lnTo>
                  <a:lnTo>
                    <a:pt x="9" y="48"/>
                  </a:lnTo>
                  <a:lnTo>
                    <a:pt x="9" y="47"/>
                  </a:lnTo>
                  <a:lnTo>
                    <a:pt x="9" y="47"/>
                  </a:lnTo>
                  <a:lnTo>
                    <a:pt x="9" y="47"/>
                  </a:lnTo>
                  <a:lnTo>
                    <a:pt x="11" y="45"/>
                  </a:lnTo>
                  <a:lnTo>
                    <a:pt x="11" y="43"/>
                  </a:lnTo>
                  <a:lnTo>
                    <a:pt x="11" y="39"/>
                  </a:lnTo>
                  <a:lnTo>
                    <a:pt x="13" y="37"/>
                  </a:lnTo>
                  <a:lnTo>
                    <a:pt x="13" y="37"/>
                  </a:lnTo>
                  <a:lnTo>
                    <a:pt x="15" y="34"/>
                  </a:lnTo>
                  <a:lnTo>
                    <a:pt x="15" y="30"/>
                  </a:lnTo>
                  <a:lnTo>
                    <a:pt x="17" y="28"/>
                  </a:lnTo>
                  <a:lnTo>
                    <a:pt x="18" y="26"/>
                  </a:lnTo>
                  <a:lnTo>
                    <a:pt x="18" y="26"/>
                  </a:lnTo>
                  <a:lnTo>
                    <a:pt x="18" y="23"/>
                  </a:lnTo>
                  <a:lnTo>
                    <a:pt x="18" y="21"/>
                  </a:lnTo>
                  <a:lnTo>
                    <a:pt x="20" y="17"/>
                  </a:lnTo>
                  <a:lnTo>
                    <a:pt x="22" y="13"/>
                  </a:lnTo>
                  <a:lnTo>
                    <a:pt x="24" y="13"/>
                  </a:lnTo>
                  <a:lnTo>
                    <a:pt x="24" y="11"/>
                  </a:lnTo>
                  <a:lnTo>
                    <a:pt x="24" y="11"/>
                  </a:lnTo>
                  <a:lnTo>
                    <a:pt x="26" y="8"/>
                  </a:lnTo>
                  <a:lnTo>
                    <a:pt x="26" y="6"/>
                  </a:lnTo>
                  <a:lnTo>
                    <a:pt x="28" y="6"/>
                  </a:lnTo>
                  <a:lnTo>
                    <a:pt x="28" y="6"/>
                  </a:lnTo>
                  <a:lnTo>
                    <a:pt x="28" y="4"/>
                  </a:lnTo>
                  <a:lnTo>
                    <a:pt x="30" y="2"/>
                  </a:lnTo>
                  <a:lnTo>
                    <a:pt x="33" y="0"/>
                  </a:lnTo>
                  <a:lnTo>
                    <a:pt x="33" y="0"/>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732"/>
            <p:cNvSpPr/>
            <p:nvPr/>
          </p:nvSpPr>
          <p:spPr bwMode="auto">
            <a:xfrm>
              <a:off x="4357688" y="1708150"/>
              <a:ext cx="0" cy="6350"/>
            </a:xfrm>
            <a:custGeom>
              <a:avLst/>
              <a:gdLst>
                <a:gd name="T0" fmla="*/ 0 h 4"/>
                <a:gd name="T1" fmla="*/ 4 h 4"/>
                <a:gd name="T2" fmla="*/ 0 h 4"/>
                <a:gd name="T3" fmla="*/ 0 h 4"/>
              </a:gdLst>
              <a:ahLst/>
              <a:cxnLst>
                <a:cxn ang="0">
                  <a:pos x="0" y="T0"/>
                </a:cxn>
                <a:cxn ang="0">
                  <a:pos x="0" y="T1"/>
                </a:cxn>
                <a:cxn ang="0">
                  <a:pos x="0" y="T2"/>
                </a:cxn>
                <a:cxn ang="0">
                  <a:pos x="0" y="T3"/>
                </a:cxn>
              </a:cxnLst>
              <a:rect l="0" t="0" r="r" b="b"/>
              <a:pathLst>
                <a:path h="4">
                  <a:moveTo>
                    <a:pt x="0" y="0"/>
                  </a:moveTo>
                  <a:lnTo>
                    <a:pt x="0" y="4"/>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733"/>
            <p:cNvSpPr/>
            <p:nvPr/>
          </p:nvSpPr>
          <p:spPr bwMode="auto">
            <a:xfrm>
              <a:off x="4198938" y="17319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0 w 2"/>
                <a:gd name="T13" fmla="*/ 0 h 2"/>
                <a:gd name="T14" fmla="*/ 2 w 2"/>
                <a:gd name="T15" fmla="*/ 2 h 2"/>
                <a:gd name="T16" fmla="*/ 2 w 2"/>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2" y="2"/>
                  </a:moveTo>
                  <a:lnTo>
                    <a:pt x="2" y="2"/>
                  </a:lnTo>
                  <a:lnTo>
                    <a:pt x="2" y="2"/>
                  </a:lnTo>
                  <a:lnTo>
                    <a:pt x="2" y="2"/>
                  </a:lnTo>
                  <a:lnTo>
                    <a:pt x="0" y="2"/>
                  </a:lnTo>
                  <a:lnTo>
                    <a:pt x="0" y="2"/>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734"/>
            <p:cNvSpPr/>
            <p:nvPr/>
          </p:nvSpPr>
          <p:spPr bwMode="auto">
            <a:xfrm>
              <a:off x="4337050" y="1743075"/>
              <a:ext cx="6350" cy="9525"/>
            </a:xfrm>
            <a:custGeom>
              <a:avLst/>
              <a:gdLst>
                <a:gd name="T0" fmla="*/ 0 w 4"/>
                <a:gd name="T1" fmla="*/ 6 h 6"/>
                <a:gd name="T2" fmla="*/ 0 w 4"/>
                <a:gd name="T3" fmla="*/ 6 h 6"/>
                <a:gd name="T4" fmla="*/ 0 w 4"/>
                <a:gd name="T5" fmla="*/ 4 h 6"/>
                <a:gd name="T6" fmla="*/ 2 w 4"/>
                <a:gd name="T7" fmla="*/ 2 h 6"/>
                <a:gd name="T8" fmla="*/ 4 w 4"/>
                <a:gd name="T9" fmla="*/ 0 h 6"/>
                <a:gd name="T10" fmla="*/ 4 w 4"/>
                <a:gd name="T11" fmla="*/ 0 h 6"/>
                <a:gd name="T12" fmla="*/ 4 w 4"/>
                <a:gd name="T13" fmla="*/ 2 h 6"/>
                <a:gd name="T14" fmla="*/ 2 w 4"/>
                <a:gd name="T15" fmla="*/ 4 h 6"/>
                <a:gd name="T16" fmla="*/ 0 w 4"/>
                <a:gd name="T17" fmla="*/ 6 h 6"/>
                <a:gd name="T18" fmla="*/ 0 w 4"/>
                <a:gd name="T19" fmla="*/ 6 h 6"/>
                <a:gd name="T20" fmla="*/ 0 w 4"/>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0" y="6"/>
                  </a:moveTo>
                  <a:lnTo>
                    <a:pt x="0" y="6"/>
                  </a:lnTo>
                  <a:lnTo>
                    <a:pt x="0" y="4"/>
                  </a:lnTo>
                  <a:lnTo>
                    <a:pt x="2" y="2"/>
                  </a:lnTo>
                  <a:lnTo>
                    <a:pt x="4" y="0"/>
                  </a:lnTo>
                  <a:lnTo>
                    <a:pt x="4" y="0"/>
                  </a:lnTo>
                  <a:lnTo>
                    <a:pt x="4" y="2"/>
                  </a:lnTo>
                  <a:lnTo>
                    <a:pt x="2" y="4"/>
                  </a:lnTo>
                  <a:lnTo>
                    <a:pt x="0" y="6"/>
                  </a:lnTo>
                  <a:lnTo>
                    <a:pt x="0"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735"/>
            <p:cNvSpPr/>
            <p:nvPr/>
          </p:nvSpPr>
          <p:spPr bwMode="auto">
            <a:xfrm>
              <a:off x="3802063" y="1770063"/>
              <a:ext cx="696912" cy="777875"/>
            </a:xfrm>
            <a:custGeom>
              <a:avLst/>
              <a:gdLst>
                <a:gd name="T0" fmla="*/ 247 w 439"/>
                <a:gd name="T1" fmla="*/ 85 h 490"/>
                <a:gd name="T2" fmla="*/ 250 w 439"/>
                <a:gd name="T3" fmla="*/ 120 h 490"/>
                <a:gd name="T4" fmla="*/ 287 w 439"/>
                <a:gd name="T5" fmla="*/ 141 h 490"/>
                <a:gd name="T6" fmla="*/ 332 w 439"/>
                <a:gd name="T7" fmla="*/ 170 h 490"/>
                <a:gd name="T8" fmla="*/ 350 w 439"/>
                <a:gd name="T9" fmla="*/ 194 h 490"/>
                <a:gd name="T10" fmla="*/ 356 w 439"/>
                <a:gd name="T11" fmla="*/ 233 h 490"/>
                <a:gd name="T12" fmla="*/ 374 w 439"/>
                <a:gd name="T13" fmla="*/ 231 h 490"/>
                <a:gd name="T14" fmla="*/ 382 w 439"/>
                <a:gd name="T15" fmla="*/ 259 h 490"/>
                <a:gd name="T16" fmla="*/ 424 w 439"/>
                <a:gd name="T17" fmla="*/ 289 h 490"/>
                <a:gd name="T18" fmla="*/ 439 w 439"/>
                <a:gd name="T19" fmla="*/ 314 h 490"/>
                <a:gd name="T20" fmla="*/ 432 w 439"/>
                <a:gd name="T21" fmla="*/ 313 h 490"/>
                <a:gd name="T22" fmla="*/ 400 w 439"/>
                <a:gd name="T23" fmla="*/ 309 h 490"/>
                <a:gd name="T24" fmla="*/ 376 w 439"/>
                <a:gd name="T25" fmla="*/ 357 h 490"/>
                <a:gd name="T26" fmla="*/ 352 w 439"/>
                <a:gd name="T27" fmla="*/ 372 h 490"/>
                <a:gd name="T28" fmla="*/ 317 w 439"/>
                <a:gd name="T29" fmla="*/ 375 h 490"/>
                <a:gd name="T30" fmla="*/ 311 w 439"/>
                <a:gd name="T31" fmla="*/ 411 h 490"/>
                <a:gd name="T32" fmla="*/ 321 w 439"/>
                <a:gd name="T33" fmla="*/ 431 h 490"/>
                <a:gd name="T34" fmla="*/ 300 w 439"/>
                <a:gd name="T35" fmla="*/ 449 h 490"/>
                <a:gd name="T36" fmla="*/ 311 w 439"/>
                <a:gd name="T37" fmla="*/ 470 h 490"/>
                <a:gd name="T38" fmla="*/ 299 w 439"/>
                <a:gd name="T39" fmla="*/ 455 h 490"/>
                <a:gd name="T40" fmla="*/ 302 w 439"/>
                <a:gd name="T41" fmla="*/ 462 h 490"/>
                <a:gd name="T42" fmla="*/ 293 w 439"/>
                <a:gd name="T43" fmla="*/ 474 h 490"/>
                <a:gd name="T44" fmla="*/ 267 w 439"/>
                <a:gd name="T45" fmla="*/ 470 h 490"/>
                <a:gd name="T46" fmla="*/ 236 w 439"/>
                <a:gd name="T47" fmla="*/ 481 h 490"/>
                <a:gd name="T48" fmla="*/ 200 w 439"/>
                <a:gd name="T49" fmla="*/ 457 h 490"/>
                <a:gd name="T50" fmla="*/ 173 w 439"/>
                <a:gd name="T51" fmla="*/ 490 h 490"/>
                <a:gd name="T52" fmla="*/ 147 w 439"/>
                <a:gd name="T53" fmla="*/ 462 h 490"/>
                <a:gd name="T54" fmla="*/ 104 w 439"/>
                <a:gd name="T55" fmla="*/ 448 h 490"/>
                <a:gd name="T56" fmla="*/ 76 w 439"/>
                <a:gd name="T57" fmla="*/ 437 h 490"/>
                <a:gd name="T58" fmla="*/ 76 w 439"/>
                <a:gd name="T59" fmla="*/ 429 h 490"/>
                <a:gd name="T60" fmla="*/ 60 w 439"/>
                <a:gd name="T61" fmla="*/ 429 h 490"/>
                <a:gd name="T62" fmla="*/ 50 w 439"/>
                <a:gd name="T63" fmla="*/ 438 h 490"/>
                <a:gd name="T64" fmla="*/ 71 w 439"/>
                <a:gd name="T65" fmla="*/ 405 h 490"/>
                <a:gd name="T66" fmla="*/ 82 w 439"/>
                <a:gd name="T67" fmla="*/ 361 h 490"/>
                <a:gd name="T68" fmla="*/ 41 w 439"/>
                <a:gd name="T69" fmla="*/ 348 h 490"/>
                <a:gd name="T70" fmla="*/ 15 w 439"/>
                <a:gd name="T71" fmla="*/ 322 h 490"/>
                <a:gd name="T72" fmla="*/ 8 w 439"/>
                <a:gd name="T73" fmla="*/ 301 h 490"/>
                <a:gd name="T74" fmla="*/ 17 w 439"/>
                <a:gd name="T75" fmla="*/ 270 h 490"/>
                <a:gd name="T76" fmla="*/ 28 w 439"/>
                <a:gd name="T77" fmla="*/ 252 h 490"/>
                <a:gd name="T78" fmla="*/ 19 w 439"/>
                <a:gd name="T79" fmla="*/ 235 h 490"/>
                <a:gd name="T80" fmla="*/ 28 w 439"/>
                <a:gd name="T81" fmla="*/ 216 h 490"/>
                <a:gd name="T82" fmla="*/ 50 w 439"/>
                <a:gd name="T83" fmla="*/ 187 h 490"/>
                <a:gd name="T84" fmla="*/ 52 w 439"/>
                <a:gd name="T85" fmla="*/ 172 h 490"/>
                <a:gd name="T86" fmla="*/ 34 w 439"/>
                <a:gd name="T87" fmla="*/ 146 h 490"/>
                <a:gd name="T88" fmla="*/ 65 w 439"/>
                <a:gd name="T89" fmla="*/ 152 h 490"/>
                <a:gd name="T90" fmla="*/ 80 w 439"/>
                <a:gd name="T91" fmla="*/ 128 h 490"/>
                <a:gd name="T92" fmla="*/ 87 w 439"/>
                <a:gd name="T93" fmla="*/ 165 h 490"/>
                <a:gd name="T94" fmla="*/ 115 w 439"/>
                <a:gd name="T95" fmla="*/ 174 h 490"/>
                <a:gd name="T96" fmla="*/ 110 w 439"/>
                <a:gd name="T97" fmla="*/ 133 h 490"/>
                <a:gd name="T98" fmla="*/ 121 w 439"/>
                <a:gd name="T99" fmla="*/ 126 h 490"/>
                <a:gd name="T100" fmla="*/ 136 w 439"/>
                <a:gd name="T101" fmla="*/ 124 h 490"/>
                <a:gd name="T102" fmla="*/ 147 w 439"/>
                <a:gd name="T103" fmla="*/ 115 h 490"/>
                <a:gd name="T104" fmla="*/ 145 w 439"/>
                <a:gd name="T105" fmla="*/ 102 h 490"/>
                <a:gd name="T106" fmla="*/ 136 w 439"/>
                <a:gd name="T107" fmla="*/ 30 h 490"/>
                <a:gd name="T108" fmla="*/ 148 w 439"/>
                <a:gd name="T109" fmla="*/ 79 h 490"/>
                <a:gd name="T110" fmla="*/ 167 w 439"/>
                <a:gd name="T111" fmla="*/ 98 h 490"/>
                <a:gd name="T112" fmla="*/ 187 w 439"/>
                <a:gd name="T113" fmla="*/ 115 h 490"/>
                <a:gd name="T114" fmla="*/ 204 w 439"/>
                <a:gd name="T115" fmla="*/ 104 h 490"/>
                <a:gd name="T116" fmla="*/ 236 w 439"/>
                <a:gd name="T117" fmla="*/ 109 h 490"/>
                <a:gd name="T118" fmla="*/ 239 w 439"/>
                <a:gd name="T119" fmla="*/ 96 h 490"/>
                <a:gd name="T120" fmla="*/ 250 w 439"/>
                <a:gd name="T121" fmla="*/ 4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90">
                  <a:moveTo>
                    <a:pt x="258" y="17"/>
                  </a:moveTo>
                  <a:lnTo>
                    <a:pt x="258" y="17"/>
                  </a:lnTo>
                  <a:lnTo>
                    <a:pt x="256" y="20"/>
                  </a:lnTo>
                  <a:lnTo>
                    <a:pt x="256" y="24"/>
                  </a:lnTo>
                  <a:lnTo>
                    <a:pt x="254" y="31"/>
                  </a:lnTo>
                  <a:lnTo>
                    <a:pt x="254" y="31"/>
                  </a:lnTo>
                  <a:lnTo>
                    <a:pt x="254" y="33"/>
                  </a:lnTo>
                  <a:lnTo>
                    <a:pt x="254" y="33"/>
                  </a:lnTo>
                  <a:lnTo>
                    <a:pt x="254" y="35"/>
                  </a:lnTo>
                  <a:lnTo>
                    <a:pt x="252" y="41"/>
                  </a:lnTo>
                  <a:lnTo>
                    <a:pt x="252" y="41"/>
                  </a:lnTo>
                  <a:lnTo>
                    <a:pt x="250" y="46"/>
                  </a:lnTo>
                  <a:lnTo>
                    <a:pt x="250" y="54"/>
                  </a:lnTo>
                  <a:lnTo>
                    <a:pt x="249" y="59"/>
                  </a:lnTo>
                  <a:lnTo>
                    <a:pt x="250" y="67"/>
                  </a:lnTo>
                  <a:lnTo>
                    <a:pt x="250" y="67"/>
                  </a:lnTo>
                  <a:lnTo>
                    <a:pt x="249" y="68"/>
                  </a:lnTo>
                  <a:lnTo>
                    <a:pt x="249" y="72"/>
                  </a:lnTo>
                  <a:lnTo>
                    <a:pt x="249" y="76"/>
                  </a:lnTo>
                  <a:lnTo>
                    <a:pt x="247" y="81"/>
                  </a:lnTo>
                  <a:lnTo>
                    <a:pt x="247" y="85"/>
                  </a:lnTo>
                  <a:lnTo>
                    <a:pt x="245" y="89"/>
                  </a:lnTo>
                  <a:lnTo>
                    <a:pt x="245" y="89"/>
                  </a:lnTo>
                  <a:lnTo>
                    <a:pt x="245" y="92"/>
                  </a:lnTo>
                  <a:lnTo>
                    <a:pt x="243" y="98"/>
                  </a:lnTo>
                  <a:lnTo>
                    <a:pt x="243" y="109"/>
                  </a:lnTo>
                  <a:lnTo>
                    <a:pt x="243" y="109"/>
                  </a:lnTo>
                  <a:lnTo>
                    <a:pt x="243" y="109"/>
                  </a:lnTo>
                  <a:lnTo>
                    <a:pt x="243" y="109"/>
                  </a:lnTo>
                  <a:lnTo>
                    <a:pt x="243" y="109"/>
                  </a:lnTo>
                  <a:lnTo>
                    <a:pt x="243" y="107"/>
                  </a:lnTo>
                  <a:lnTo>
                    <a:pt x="241" y="107"/>
                  </a:lnTo>
                  <a:lnTo>
                    <a:pt x="241" y="105"/>
                  </a:lnTo>
                  <a:lnTo>
                    <a:pt x="241" y="105"/>
                  </a:lnTo>
                  <a:lnTo>
                    <a:pt x="239" y="105"/>
                  </a:lnTo>
                  <a:lnTo>
                    <a:pt x="239" y="107"/>
                  </a:lnTo>
                  <a:lnTo>
                    <a:pt x="237" y="109"/>
                  </a:lnTo>
                  <a:lnTo>
                    <a:pt x="237" y="109"/>
                  </a:lnTo>
                  <a:lnTo>
                    <a:pt x="241" y="113"/>
                  </a:lnTo>
                  <a:lnTo>
                    <a:pt x="243" y="115"/>
                  </a:lnTo>
                  <a:lnTo>
                    <a:pt x="247" y="116"/>
                  </a:lnTo>
                  <a:lnTo>
                    <a:pt x="250" y="120"/>
                  </a:lnTo>
                  <a:lnTo>
                    <a:pt x="250" y="120"/>
                  </a:lnTo>
                  <a:lnTo>
                    <a:pt x="252" y="122"/>
                  </a:lnTo>
                  <a:lnTo>
                    <a:pt x="254" y="122"/>
                  </a:lnTo>
                  <a:lnTo>
                    <a:pt x="260" y="126"/>
                  </a:lnTo>
                  <a:lnTo>
                    <a:pt x="265" y="128"/>
                  </a:lnTo>
                  <a:lnTo>
                    <a:pt x="267" y="129"/>
                  </a:lnTo>
                  <a:lnTo>
                    <a:pt x="269" y="131"/>
                  </a:lnTo>
                  <a:lnTo>
                    <a:pt x="269" y="131"/>
                  </a:lnTo>
                  <a:lnTo>
                    <a:pt x="274" y="133"/>
                  </a:lnTo>
                  <a:lnTo>
                    <a:pt x="278" y="133"/>
                  </a:lnTo>
                  <a:lnTo>
                    <a:pt x="282" y="135"/>
                  </a:lnTo>
                  <a:lnTo>
                    <a:pt x="282" y="135"/>
                  </a:lnTo>
                  <a:lnTo>
                    <a:pt x="282" y="135"/>
                  </a:lnTo>
                  <a:lnTo>
                    <a:pt x="282" y="135"/>
                  </a:lnTo>
                  <a:lnTo>
                    <a:pt x="284" y="135"/>
                  </a:lnTo>
                  <a:lnTo>
                    <a:pt x="284" y="135"/>
                  </a:lnTo>
                  <a:lnTo>
                    <a:pt x="284" y="137"/>
                  </a:lnTo>
                  <a:lnTo>
                    <a:pt x="286" y="139"/>
                  </a:lnTo>
                  <a:lnTo>
                    <a:pt x="286" y="141"/>
                  </a:lnTo>
                  <a:lnTo>
                    <a:pt x="287" y="141"/>
                  </a:lnTo>
                  <a:lnTo>
                    <a:pt x="287" y="141"/>
                  </a:lnTo>
                  <a:lnTo>
                    <a:pt x="291" y="142"/>
                  </a:lnTo>
                  <a:lnTo>
                    <a:pt x="293" y="142"/>
                  </a:lnTo>
                  <a:lnTo>
                    <a:pt x="299" y="142"/>
                  </a:lnTo>
                  <a:lnTo>
                    <a:pt x="300" y="142"/>
                  </a:lnTo>
                  <a:lnTo>
                    <a:pt x="302" y="142"/>
                  </a:lnTo>
                  <a:lnTo>
                    <a:pt x="304" y="144"/>
                  </a:lnTo>
                  <a:lnTo>
                    <a:pt x="308" y="146"/>
                  </a:lnTo>
                  <a:lnTo>
                    <a:pt x="308" y="146"/>
                  </a:lnTo>
                  <a:lnTo>
                    <a:pt x="311" y="152"/>
                  </a:lnTo>
                  <a:lnTo>
                    <a:pt x="315" y="155"/>
                  </a:lnTo>
                  <a:lnTo>
                    <a:pt x="315" y="159"/>
                  </a:lnTo>
                  <a:lnTo>
                    <a:pt x="315" y="159"/>
                  </a:lnTo>
                  <a:lnTo>
                    <a:pt x="317" y="161"/>
                  </a:lnTo>
                  <a:lnTo>
                    <a:pt x="319" y="161"/>
                  </a:lnTo>
                  <a:lnTo>
                    <a:pt x="321" y="165"/>
                  </a:lnTo>
                  <a:lnTo>
                    <a:pt x="321" y="165"/>
                  </a:lnTo>
                  <a:lnTo>
                    <a:pt x="324" y="166"/>
                  </a:lnTo>
                  <a:lnTo>
                    <a:pt x="326" y="166"/>
                  </a:lnTo>
                  <a:lnTo>
                    <a:pt x="328" y="168"/>
                  </a:lnTo>
                  <a:lnTo>
                    <a:pt x="330" y="168"/>
                  </a:lnTo>
                  <a:lnTo>
                    <a:pt x="332" y="170"/>
                  </a:lnTo>
                  <a:lnTo>
                    <a:pt x="332" y="170"/>
                  </a:lnTo>
                  <a:lnTo>
                    <a:pt x="334" y="170"/>
                  </a:lnTo>
                  <a:lnTo>
                    <a:pt x="336" y="170"/>
                  </a:lnTo>
                  <a:lnTo>
                    <a:pt x="337" y="172"/>
                  </a:lnTo>
                  <a:lnTo>
                    <a:pt x="337" y="174"/>
                  </a:lnTo>
                  <a:lnTo>
                    <a:pt x="341" y="178"/>
                  </a:lnTo>
                  <a:lnTo>
                    <a:pt x="341" y="179"/>
                  </a:lnTo>
                  <a:lnTo>
                    <a:pt x="343" y="181"/>
                  </a:lnTo>
                  <a:lnTo>
                    <a:pt x="343" y="181"/>
                  </a:lnTo>
                  <a:lnTo>
                    <a:pt x="345" y="183"/>
                  </a:lnTo>
                  <a:lnTo>
                    <a:pt x="347" y="185"/>
                  </a:lnTo>
                  <a:lnTo>
                    <a:pt x="347" y="187"/>
                  </a:lnTo>
                  <a:lnTo>
                    <a:pt x="347" y="189"/>
                  </a:lnTo>
                  <a:lnTo>
                    <a:pt x="347" y="189"/>
                  </a:lnTo>
                  <a:lnTo>
                    <a:pt x="349" y="190"/>
                  </a:lnTo>
                  <a:lnTo>
                    <a:pt x="349" y="190"/>
                  </a:lnTo>
                  <a:lnTo>
                    <a:pt x="349" y="192"/>
                  </a:lnTo>
                  <a:lnTo>
                    <a:pt x="349" y="192"/>
                  </a:lnTo>
                  <a:lnTo>
                    <a:pt x="349" y="194"/>
                  </a:lnTo>
                  <a:lnTo>
                    <a:pt x="350" y="194"/>
                  </a:lnTo>
                  <a:lnTo>
                    <a:pt x="350" y="194"/>
                  </a:lnTo>
                  <a:lnTo>
                    <a:pt x="352" y="196"/>
                  </a:lnTo>
                  <a:lnTo>
                    <a:pt x="352" y="200"/>
                  </a:lnTo>
                  <a:lnTo>
                    <a:pt x="354" y="205"/>
                  </a:lnTo>
                  <a:lnTo>
                    <a:pt x="356" y="211"/>
                  </a:lnTo>
                  <a:lnTo>
                    <a:pt x="356" y="215"/>
                  </a:lnTo>
                  <a:lnTo>
                    <a:pt x="358" y="216"/>
                  </a:lnTo>
                  <a:lnTo>
                    <a:pt x="358" y="216"/>
                  </a:lnTo>
                  <a:lnTo>
                    <a:pt x="358" y="220"/>
                  </a:lnTo>
                  <a:lnTo>
                    <a:pt x="358" y="222"/>
                  </a:lnTo>
                  <a:lnTo>
                    <a:pt x="358" y="226"/>
                  </a:lnTo>
                  <a:lnTo>
                    <a:pt x="356" y="226"/>
                  </a:lnTo>
                  <a:lnTo>
                    <a:pt x="356" y="227"/>
                  </a:lnTo>
                  <a:lnTo>
                    <a:pt x="356" y="227"/>
                  </a:lnTo>
                  <a:lnTo>
                    <a:pt x="356" y="229"/>
                  </a:lnTo>
                  <a:lnTo>
                    <a:pt x="356" y="229"/>
                  </a:lnTo>
                  <a:lnTo>
                    <a:pt x="356" y="229"/>
                  </a:lnTo>
                  <a:lnTo>
                    <a:pt x="356" y="229"/>
                  </a:lnTo>
                  <a:lnTo>
                    <a:pt x="354" y="231"/>
                  </a:lnTo>
                  <a:lnTo>
                    <a:pt x="354" y="233"/>
                  </a:lnTo>
                  <a:lnTo>
                    <a:pt x="356" y="233"/>
                  </a:lnTo>
                  <a:lnTo>
                    <a:pt x="356" y="233"/>
                  </a:lnTo>
                  <a:lnTo>
                    <a:pt x="356" y="235"/>
                  </a:lnTo>
                  <a:lnTo>
                    <a:pt x="358" y="237"/>
                  </a:lnTo>
                  <a:lnTo>
                    <a:pt x="360" y="237"/>
                  </a:lnTo>
                  <a:lnTo>
                    <a:pt x="362" y="235"/>
                  </a:lnTo>
                  <a:lnTo>
                    <a:pt x="365" y="233"/>
                  </a:lnTo>
                  <a:lnTo>
                    <a:pt x="367" y="233"/>
                  </a:lnTo>
                  <a:lnTo>
                    <a:pt x="367" y="233"/>
                  </a:lnTo>
                  <a:lnTo>
                    <a:pt x="367" y="233"/>
                  </a:lnTo>
                  <a:lnTo>
                    <a:pt x="373" y="231"/>
                  </a:lnTo>
                  <a:lnTo>
                    <a:pt x="374" y="231"/>
                  </a:lnTo>
                  <a:lnTo>
                    <a:pt x="376" y="229"/>
                  </a:lnTo>
                  <a:lnTo>
                    <a:pt x="376" y="229"/>
                  </a:lnTo>
                  <a:lnTo>
                    <a:pt x="376" y="229"/>
                  </a:lnTo>
                  <a:lnTo>
                    <a:pt x="378" y="229"/>
                  </a:lnTo>
                  <a:lnTo>
                    <a:pt x="378" y="229"/>
                  </a:lnTo>
                  <a:lnTo>
                    <a:pt x="378" y="229"/>
                  </a:lnTo>
                  <a:lnTo>
                    <a:pt x="378" y="231"/>
                  </a:lnTo>
                  <a:lnTo>
                    <a:pt x="376" y="231"/>
                  </a:lnTo>
                  <a:lnTo>
                    <a:pt x="376" y="231"/>
                  </a:lnTo>
                  <a:lnTo>
                    <a:pt x="374" y="231"/>
                  </a:lnTo>
                  <a:lnTo>
                    <a:pt x="374" y="231"/>
                  </a:lnTo>
                  <a:lnTo>
                    <a:pt x="373" y="231"/>
                  </a:lnTo>
                  <a:lnTo>
                    <a:pt x="373" y="231"/>
                  </a:lnTo>
                  <a:lnTo>
                    <a:pt x="371" y="233"/>
                  </a:lnTo>
                  <a:lnTo>
                    <a:pt x="371" y="233"/>
                  </a:lnTo>
                  <a:lnTo>
                    <a:pt x="367" y="235"/>
                  </a:lnTo>
                  <a:lnTo>
                    <a:pt x="363" y="237"/>
                  </a:lnTo>
                  <a:lnTo>
                    <a:pt x="362" y="237"/>
                  </a:lnTo>
                  <a:lnTo>
                    <a:pt x="362" y="239"/>
                  </a:lnTo>
                  <a:lnTo>
                    <a:pt x="362" y="239"/>
                  </a:lnTo>
                  <a:lnTo>
                    <a:pt x="362" y="240"/>
                  </a:lnTo>
                  <a:lnTo>
                    <a:pt x="362" y="242"/>
                  </a:lnTo>
                  <a:lnTo>
                    <a:pt x="363" y="244"/>
                  </a:lnTo>
                  <a:lnTo>
                    <a:pt x="365" y="246"/>
                  </a:lnTo>
                  <a:lnTo>
                    <a:pt x="369" y="250"/>
                  </a:lnTo>
                  <a:lnTo>
                    <a:pt x="369" y="252"/>
                  </a:lnTo>
                  <a:lnTo>
                    <a:pt x="371" y="253"/>
                  </a:lnTo>
                  <a:lnTo>
                    <a:pt x="371" y="253"/>
                  </a:lnTo>
                  <a:lnTo>
                    <a:pt x="373" y="255"/>
                  </a:lnTo>
                  <a:lnTo>
                    <a:pt x="376" y="257"/>
                  </a:lnTo>
                  <a:lnTo>
                    <a:pt x="380" y="259"/>
                  </a:lnTo>
                  <a:lnTo>
                    <a:pt x="382" y="259"/>
                  </a:lnTo>
                  <a:lnTo>
                    <a:pt x="384" y="261"/>
                  </a:lnTo>
                  <a:lnTo>
                    <a:pt x="384" y="261"/>
                  </a:lnTo>
                  <a:lnTo>
                    <a:pt x="386" y="261"/>
                  </a:lnTo>
                  <a:lnTo>
                    <a:pt x="387" y="263"/>
                  </a:lnTo>
                  <a:lnTo>
                    <a:pt x="391" y="264"/>
                  </a:lnTo>
                  <a:lnTo>
                    <a:pt x="395" y="266"/>
                  </a:lnTo>
                  <a:lnTo>
                    <a:pt x="399" y="268"/>
                  </a:lnTo>
                  <a:lnTo>
                    <a:pt x="399" y="268"/>
                  </a:lnTo>
                  <a:lnTo>
                    <a:pt x="402" y="270"/>
                  </a:lnTo>
                  <a:lnTo>
                    <a:pt x="406" y="274"/>
                  </a:lnTo>
                  <a:lnTo>
                    <a:pt x="406" y="274"/>
                  </a:lnTo>
                  <a:lnTo>
                    <a:pt x="408" y="276"/>
                  </a:lnTo>
                  <a:lnTo>
                    <a:pt x="410" y="276"/>
                  </a:lnTo>
                  <a:lnTo>
                    <a:pt x="413" y="279"/>
                  </a:lnTo>
                  <a:lnTo>
                    <a:pt x="415" y="281"/>
                  </a:lnTo>
                  <a:lnTo>
                    <a:pt x="417" y="283"/>
                  </a:lnTo>
                  <a:lnTo>
                    <a:pt x="419" y="283"/>
                  </a:lnTo>
                  <a:lnTo>
                    <a:pt x="423" y="283"/>
                  </a:lnTo>
                  <a:lnTo>
                    <a:pt x="423" y="283"/>
                  </a:lnTo>
                  <a:lnTo>
                    <a:pt x="423" y="287"/>
                  </a:lnTo>
                  <a:lnTo>
                    <a:pt x="424" y="289"/>
                  </a:lnTo>
                  <a:lnTo>
                    <a:pt x="424" y="289"/>
                  </a:lnTo>
                  <a:lnTo>
                    <a:pt x="426" y="289"/>
                  </a:lnTo>
                  <a:lnTo>
                    <a:pt x="428" y="289"/>
                  </a:lnTo>
                  <a:lnTo>
                    <a:pt x="430" y="289"/>
                  </a:lnTo>
                  <a:lnTo>
                    <a:pt x="430" y="289"/>
                  </a:lnTo>
                  <a:lnTo>
                    <a:pt x="430" y="289"/>
                  </a:lnTo>
                  <a:lnTo>
                    <a:pt x="432" y="289"/>
                  </a:lnTo>
                  <a:lnTo>
                    <a:pt x="432" y="287"/>
                  </a:lnTo>
                  <a:lnTo>
                    <a:pt x="434" y="287"/>
                  </a:lnTo>
                  <a:lnTo>
                    <a:pt x="434" y="289"/>
                  </a:lnTo>
                  <a:lnTo>
                    <a:pt x="434" y="289"/>
                  </a:lnTo>
                  <a:lnTo>
                    <a:pt x="432" y="289"/>
                  </a:lnTo>
                  <a:lnTo>
                    <a:pt x="428" y="290"/>
                  </a:lnTo>
                  <a:lnTo>
                    <a:pt x="428" y="290"/>
                  </a:lnTo>
                  <a:lnTo>
                    <a:pt x="426" y="292"/>
                  </a:lnTo>
                  <a:lnTo>
                    <a:pt x="426" y="292"/>
                  </a:lnTo>
                  <a:lnTo>
                    <a:pt x="426" y="294"/>
                  </a:lnTo>
                  <a:lnTo>
                    <a:pt x="426" y="294"/>
                  </a:lnTo>
                  <a:lnTo>
                    <a:pt x="432" y="305"/>
                  </a:lnTo>
                  <a:lnTo>
                    <a:pt x="439" y="314"/>
                  </a:lnTo>
                  <a:lnTo>
                    <a:pt x="439" y="314"/>
                  </a:lnTo>
                  <a:lnTo>
                    <a:pt x="439" y="318"/>
                  </a:lnTo>
                  <a:lnTo>
                    <a:pt x="437" y="318"/>
                  </a:lnTo>
                  <a:lnTo>
                    <a:pt x="437" y="318"/>
                  </a:lnTo>
                  <a:lnTo>
                    <a:pt x="436" y="318"/>
                  </a:lnTo>
                  <a:lnTo>
                    <a:pt x="436" y="318"/>
                  </a:lnTo>
                  <a:lnTo>
                    <a:pt x="436" y="318"/>
                  </a:lnTo>
                  <a:lnTo>
                    <a:pt x="436" y="318"/>
                  </a:lnTo>
                  <a:lnTo>
                    <a:pt x="434" y="316"/>
                  </a:lnTo>
                  <a:lnTo>
                    <a:pt x="432" y="316"/>
                  </a:lnTo>
                  <a:lnTo>
                    <a:pt x="432" y="316"/>
                  </a:lnTo>
                  <a:lnTo>
                    <a:pt x="424" y="316"/>
                  </a:lnTo>
                  <a:lnTo>
                    <a:pt x="415" y="316"/>
                  </a:lnTo>
                  <a:lnTo>
                    <a:pt x="415" y="316"/>
                  </a:lnTo>
                  <a:lnTo>
                    <a:pt x="419" y="316"/>
                  </a:lnTo>
                  <a:lnTo>
                    <a:pt x="423" y="316"/>
                  </a:lnTo>
                  <a:lnTo>
                    <a:pt x="426" y="316"/>
                  </a:lnTo>
                  <a:lnTo>
                    <a:pt x="430" y="314"/>
                  </a:lnTo>
                  <a:lnTo>
                    <a:pt x="432" y="314"/>
                  </a:lnTo>
                  <a:lnTo>
                    <a:pt x="430" y="313"/>
                  </a:lnTo>
                  <a:lnTo>
                    <a:pt x="430" y="313"/>
                  </a:lnTo>
                  <a:lnTo>
                    <a:pt x="432" y="313"/>
                  </a:lnTo>
                  <a:lnTo>
                    <a:pt x="432" y="311"/>
                  </a:lnTo>
                  <a:lnTo>
                    <a:pt x="432" y="309"/>
                  </a:lnTo>
                  <a:lnTo>
                    <a:pt x="432" y="307"/>
                  </a:lnTo>
                  <a:lnTo>
                    <a:pt x="430" y="301"/>
                  </a:lnTo>
                  <a:lnTo>
                    <a:pt x="430" y="301"/>
                  </a:lnTo>
                  <a:lnTo>
                    <a:pt x="428" y="300"/>
                  </a:lnTo>
                  <a:lnTo>
                    <a:pt x="428" y="300"/>
                  </a:lnTo>
                  <a:lnTo>
                    <a:pt x="426" y="300"/>
                  </a:lnTo>
                  <a:lnTo>
                    <a:pt x="423" y="298"/>
                  </a:lnTo>
                  <a:lnTo>
                    <a:pt x="423" y="298"/>
                  </a:lnTo>
                  <a:lnTo>
                    <a:pt x="423" y="296"/>
                  </a:lnTo>
                  <a:lnTo>
                    <a:pt x="423" y="296"/>
                  </a:lnTo>
                  <a:lnTo>
                    <a:pt x="419" y="296"/>
                  </a:lnTo>
                  <a:lnTo>
                    <a:pt x="415" y="298"/>
                  </a:lnTo>
                  <a:lnTo>
                    <a:pt x="413" y="298"/>
                  </a:lnTo>
                  <a:lnTo>
                    <a:pt x="410" y="300"/>
                  </a:lnTo>
                  <a:lnTo>
                    <a:pt x="408" y="301"/>
                  </a:lnTo>
                  <a:lnTo>
                    <a:pt x="406" y="303"/>
                  </a:lnTo>
                  <a:lnTo>
                    <a:pt x="402" y="307"/>
                  </a:lnTo>
                  <a:lnTo>
                    <a:pt x="402" y="307"/>
                  </a:lnTo>
                  <a:lnTo>
                    <a:pt x="400" y="309"/>
                  </a:lnTo>
                  <a:lnTo>
                    <a:pt x="399" y="311"/>
                  </a:lnTo>
                  <a:lnTo>
                    <a:pt x="397" y="313"/>
                  </a:lnTo>
                  <a:lnTo>
                    <a:pt x="397" y="314"/>
                  </a:lnTo>
                  <a:lnTo>
                    <a:pt x="397" y="314"/>
                  </a:lnTo>
                  <a:lnTo>
                    <a:pt x="395" y="318"/>
                  </a:lnTo>
                  <a:lnTo>
                    <a:pt x="393" y="320"/>
                  </a:lnTo>
                  <a:lnTo>
                    <a:pt x="393" y="320"/>
                  </a:lnTo>
                  <a:lnTo>
                    <a:pt x="391" y="322"/>
                  </a:lnTo>
                  <a:lnTo>
                    <a:pt x="389" y="324"/>
                  </a:lnTo>
                  <a:lnTo>
                    <a:pt x="387" y="327"/>
                  </a:lnTo>
                  <a:lnTo>
                    <a:pt x="387" y="333"/>
                  </a:lnTo>
                  <a:lnTo>
                    <a:pt x="386" y="337"/>
                  </a:lnTo>
                  <a:lnTo>
                    <a:pt x="386" y="337"/>
                  </a:lnTo>
                  <a:lnTo>
                    <a:pt x="384" y="342"/>
                  </a:lnTo>
                  <a:lnTo>
                    <a:pt x="382" y="346"/>
                  </a:lnTo>
                  <a:lnTo>
                    <a:pt x="380" y="351"/>
                  </a:lnTo>
                  <a:lnTo>
                    <a:pt x="378" y="355"/>
                  </a:lnTo>
                  <a:lnTo>
                    <a:pt x="378" y="355"/>
                  </a:lnTo>
                  <a:lnTo>
                    <a:pt x="378" y="355"/>
                  </a:lnTo>
                  <a:lnTo>
                    <a:pt x="376" y="355"/>
                  </a:lnTo>
                  <a:lnTo>
                    <a:pt x="376" y="357"/>
                  </a:lnTo>
                  <a:lnTo>
                    <a:pt x="376" y="357"/>
                  </a:lnTo>
                  <a:lnTo>
                    <a:pt x="376" y="359"/>
                  </a:lnTo>
                  <a:lnTo>
                    <a:pt x="376" y="359"/>
                  </a:lnTo>
                  <a:lnTo>
                    <a:pt x="376" y="359"/>
                  </a:lnTo>
                  <a:lnTo>
                    <a:pt x="378" y="359"/>
                  </a:lnTo>
                  <a:lnTo>
                    <a:pt x="378" y="359"/>
                  </a:lnTo>
                  <a:lnTo>
                    <a:pt x="380" y="359"/>
                  </a:lnTo>
                  <a:lnTo>
                    <a:pt x="380" y="359"/>
                  </a:lnTo>
                  <a:lnTo>
                    <a:pt x="378" y="359"/>
                  </a:lnTo>
                  <a:lnTo>
                    <a:pt x="376" y="359"/>
                  </a:lnTo>
                  <a:lnTo>
                    <a:pt x="376" y="359"/>
                  </a:lnTo>
                  <a:lnTo>
                    <a:pt x="374" y="359"/>
                  </a:lnTo>
                  <a:lnTo>
                    <a:pt x="374" y="361"/>
                  </a:lnTo>
                  <a:lnTo>
                    <a:pt x="371" y="363"/>
                  </a:lnTo>
                  <a:lnTo>
                    <a:pt x="369" y="364"/>
                  </a:lnTo>
                  <a:lnTo>
                    <a:pt x="369" y="366"/>
                  </a:lnTo>
                  <a:lnTo>
                    <a:pt x="367" y="366"/>
                  </a:lnTo>
                  <a:lnTo>
                    <a:pt x="367" y="366"/>
                  </a:lnTo>
                  <a:lnTo>
                    <a:pt x="363" y="368"/>
                  </a:lnTo>
                  <a:lnTo>
                    <a:pt x="360" y="368"/>
                  </a:lnTo>
                  <a:lnTo>
                    <a:pt x="352" y="372"/>
                  </a:lnTo>
                  <a:lnTo>
                    <a:pt x="349" y="372"/>
                  </a:lnTo>
                  <a:lnTo>
                    <a:pt x="345" y="372"/>
                  </a:lnTo>
                  <a:lnTo>
                    <a:pt x="341" y="372"/>
                  </a:lnTo>
                  <a:lnTo>
                    <a:pt x="337" y="372"/>
                  </a:lnTo>
                  <a:lnTo>
                    <a:pt x="337" y="372"/>
                  </a:lnTo>
                  <a:lnTo>
                    <a:pt x="337" y="370"/>
                  </a:lnTo>
                  <a:lnTo>
                    <a:pt x="336" y="368"/>
                  </a:lnTo>
                  <a:lnTo>
                    <a:pt x="332" y="364"/>
                  </a:lnTo>
                  <a:lnTo>
                    <a:pt x="332" y="363"/>
                  </a:lnTo>
                  <a:lnTo>
                    <a:pt x="330" y="361"/>
                  </a:lnTo>
                  <a:lnTo>
                    <a:pt x="328" y="361"/>
                  </a:lnTo>
                  <a:lnTo>
                    <a:pt x="324" y="363"/>
                  </a:lnTo>
                  <a:lnTo>
                    <a:pt x="324" y="363"/>
                  </a:lnTo>
                  <a:lnTo>
                    <a:pt x="323" y="363"/>
                  </a:lnTo>
                  <a:lnTo>
                    <a:pt x="321" y="364"/>
                  </a:lnTo>
                  <a:lnTo>
                    <a:pt x="321" y="366"/>
                  </a:lnTo>
                  <a:lnTo>
                    <a:pt x="321" y="368"/>
                  </a:lnTo>
                  <a:lnTo>
                    <a:pt x="319" y="372"/>
                  </a:lnTo>
                  <a:lnTo>
                    <a:pt x="319" y="374"/>
                  </a:lnTo>
                  <a:lnTo>
                    <a:pt x="317" y="375"/>
                  </a:lnTo>
                  <a:lnTo>
                    <a:pt x="317" y="375"/>
                  </a:lnTo>
                  <a:lnTo>
                    <a:pt x="317" y="377"/>
                  </a:lnTo>
                  <a:lnTo>
                    <a:pt x="319" y="377"/>
                  </a:lnTo>
                  <a:lnTo>
                    <a:pt x="319" y="377"/>
                  </a:lnTo>
                  <a:lnTo>
                    <a:pt x="317" y="379"/>
                  </a:lnTo>
                  <a:lnTo>
                    <a:pt x="313" y="383"/>
                  </a:lnTo>
                  <a:lnTo>
                    <a:pt x="313" y="385"/>
                  </a:lnTo>
                  <a:lnTo>
                    <a:pt x="311" y="387"/>
                  </a:lnTo>
                  <a:lnTo>
                    <a:pt x="311" y="388"/>
                  </a:lnTo>
                  <a:lnTo>
                    <a:pt x="313" y="390"/>
                  </a:lnTo>
                  <a:lnTo>
                    <a:pt x="313" y="390"/>
                  </a:lnTo>
                  <a:lnTo>
                    <a:pt x="313" y="390"/>
                  </a:lnTo>
                  <a:lnTo>
                    <a:pt x="313" y="392"/>
                  </a:lnTo>
                  <a:lnTo>
                    <a:pt x="311" y="394"/>
                  </a:lnTo>
                  <a:lnTo>
                    <a:pt x="313" y="396"/>
                  </a:lnTo>
                  <a:lnTo>
                    <a:pt x="313" y="400"/>
                  </a:lnTo>
                  <a:lnTo>
                    <a:pt x="313" y="401"/>
                  </a:lnTo>
                  <a:lnTo>
                    <a:pt x="311" y="403"/>
                  </a:lnTo>
                  <a:lnTo>
                    <a:pt x="311" y="403"/>
                  </a:lnTo>
                  <a:lnTo>
                    <a:pt x="311" y="405"/>
                  </a:lnTo>
                  <a:lnTo>
                    <a:pt x="311" y="409"/>
                  </a:lnTo>
                  <a:lnTo>
                    <a:pt x="311" y="411"/>
                  </a:lnTo>
                  <a:lnTo>
                    <a:pt x="311" y="412"/>
                  </a:lnTo>
                  <a:lnTo>
                    <a:pt x="313" y="414"/>
                  </a:lnTo>
                  <a:lnTo>
                    <a:pt x="313" y="414"/>
                  </a:lnTo>
                  <a:lnTo>
                    <a:pt x="311" y="418"/>
                  </a:lnTo>
                  <a:lnTo>
                    <a:pt x="310" y="424"/>
                  </a:lnTo>
                  <a:lnTo>
                    <a:pt x="308" y="427"/>
                  </a:lnTo>
                  <a:lnTo>
                    <a:pt x="308" y="429"/>
                  </a:lnTo>
                  <a:lnTo>
                    <a:pt x="308" y="431"/>
                  </a:lnTo>
                  <a:lnTo>
                    <a:pt x="308" y="431"/>
                  </a:lnTo>
                  <a:lnTo>
                    <a:pt x="308" y="431"/>
                  </a:lnTo>
                  <a:lnTo>
                    <a:pt x="310" y="429"/>
                  </a:lnTo>
                  <a:lnTo>
                    <a:pt x="310" y="427"/>
                  </a:lnTo>
                  <a:lnTo>
                    <a:pt x="311" y="425"/>
                  </a:lnTo>
                  <a:lnTo>
                    <a:pt x="311" y="425"/>
                  </a:lnTo>
                  <a:lnTo>
                    <a:pt x="313" y="424"/>
                  </a:lnTo>
                  <a:lnTo>
                    <a:pt x="315" y="425"/>
                  </a:lnTo>
                  <a:lnTo>
                    <a:pt x="315" y="425"/>
                  </a:lnTo>
                  <a:lnTo>
                    <a:pt x="317" y="425"/>
                  </a:lnTo>
                  <a:lnTo>
                    <a:pt x="319" y="427"/>
                  </a:lnTo>
                  <a:lnTo>
                    <a:pt x="321" y="429"/>
                  </a:lnTo>
                  <a:lnTo>
                    <a:pt x="321" y="431"/>
                  </a:lnTo>
                  <a:lnTo>
                    <a:pt x="321" y="431"/>
                  </a:lnTo>
                  <a:lnTo>
                    <a:pt x="321" y="433"/>
                  </a:lnTo>
                  <a:lnTo>
                    <a:pt x="319" y="433"/>
                  </a:lnTo>
                  <a:lnTo>
                    <a:pt x="319" y="437"/>
                  </a:lnTo>
                  <a:lnTo>
                    <a:pt x="317" y="437"/>
                  </a:lnTo>
                  <a:lnTo>
                    <a:pt x="317" y="438"/>
                  </a:lnTo>
                  <a:lnTo>
                    <a:pt x="315" y="438"/>
                  </a:lnTo>
                  <a:lnTo>
                    <a:pt x="313" y="437"/>
                  </a:lnTo>
                  <a:lnTo>
                    <a:pt x="313" y="437"/>
                  </a:lnTo>
                  <a:lnTo>
                    <a:pt x="310" y="435"/>
                  </a:lnTo>
                  <a:lnTo>
                    <a:pt x="308" y="435"/>
                  </a:lnTo>
                  <a:lnTo>
                    <a:pt x="306" y="433"/>
                  </a:lnTo>
                  <a:lnTo>
                    <a:pt x="306" y="433"/>
                  </a:lnTo>
                  <a:lnTo>
                    <a:pt x="304" y="435"/>
                  </a:lnTo>
                  <a:lnTo>
                    <a:pt x="302" y="437"/>
                  </a:lnTo>
                  <a:lnTo>
                    <a:pt x="302" y="438"/>
                  </a:lnTo>
                  <a:lnTo>
                    <a:pt x="302" y="440"/>
                  </a:lnTo>
                  <a:lnTo>
                    <a:pt x="302" y="444"/>
                  </a:lnTo>
                  <a:lnTo>
                    <a:pt x="302" y="448"/>
                  </a:lnTo>
                  <a:lnTo>
                    <a:pt x="300" y="449"/>
                  </a:lnTo>
                  <a:lnTo>
                    <a:pt x="300" y="449"/>
                  </a:lnTo>
                  <a:lnTo>
                    <a:pt x="302" y="451"/>
                  </a:lnTo>
                  <a:lnTo>
                    <a:pt x="304" y="455"/>
                  </a:lnTo>
                  <a:lnTo>
                    <a:pt x="306" y="457"/>
                  </a:lnTo>
                  <a:lnTo>
                    <a:pt x="308" y="461"/>
                  </a:lnTo>
                  <a:lnTo>
                    <a:pt x="308" y="461"/>
                  </a:lnTo>
                  <a:lnTo>
                    <a:pt x="308" y="461"/>
                  </a:lnTo>
                  <a:lnTo>
                    <a:pt x="310" y="462"/>
                  </a:lnTo>
                  <a:lnTo>
                    <a:pt x="310" y="462"/>
                  </a:lnTo>
                  <a:lnTo>
                    <a:pt x="310" y="462"/>
                  </a:lnTo>
                  <a:lnTo>
                    <a:pt x="310" y="462"/>
                  </a:lnTo>
                  <a:lnTo>
                    <a:pt x="311" y="462"/>
                  </a:lnTo>
                  <a:lnTo>
                    <a:pt x="311" y="464"/>
                  </a:lnTo>
                  <a:lnTo>
                    <a:pt x="313" y="468"/>
                  </a:lnTo>
                  <a:lnTo>
                    <a:pt x="313" y="468"/>
                  </a:lnTo>
                  <a:lnTo>
                    <a:pt x="313" y="468"/>
                  </a:lnTo>
                  <a:lnTo>
                    <a:pt x="313" y="468"/>
                  </a:lnTo>
                  <a:lnTo>
                    <a:pt x="313" y="468"/>
                  </a:lnTo>
                  <a:lnTo>
                    <a:pt x="313" y="468"/>
                  </a:lnTo>
                  <a:lnTo>
                    <a:pt x="311" y="468"/>
                  </a:lnTo>
                  <a:lnTo>
                    <a:pt x="311" y="468"/>
                  </a:lnTo>
                  <a:lnTo>
                    <a:pt x="311" y="470"/>
                  </a:lnTo>
                  <a:lnTo>
                    <a:pt x="313" y="470"/>
                  </a:lnTo>
                  <a:lnTo>
                    <a:pt x="315" y="472"/>
                  </a:lnTo>
                  <a:lnTo>
                    <a:pt x="315" y="472"/>
                  </a:lnTo>
                  <a:lnTo>
                    <a:pt x="315" y="470"/>
                  </a:lnTo>
                  <a:lnTo>
                    <a:pt x="319" y="474"/>
                  </a:lnTo>
                  <a:lnTo>
                    <a:pt x="319" y="474"/>
                  </a:lnTo>
                  <a:lnTo>
                    <a:pt x="315" y="474"/>
                  </a:lnTo>
                  <a:lnTo>
                    <a:pt x="311" y="470"/>
                  </a:lnTo>
                  <a:lnTo>
                    <a:pt x="308" y="466"/>
                  </a:lnTo>
                  <a:lnTo>
                    <a:pt x="306" y="462"/>
                  </a:lnTo>
                  <a:lnTo>
                    <a:pt x="306" y="462"/>
                  </a:lnTo>
                  <a:lnTo>
                    <a:pt x="306" y="462"/>
                  </a:lnTo>
                  <a:lnTo>
                    <a:pt x="306" y="462"/>
                  </a:lnTo>
                  <a:lnTo>
                    <a:pt x="306" y="462"/>
                  </a:lnTo>
                  <a:lnTo>
                    <a:pt x="306" y="462"/>
                  </a:lnTo>
                  <a:lnTo>
                    <a:pt x="304" y="462"/>
                  </a:lnTo>
                  <a:lnTo>
                    <a:pt x="304" y="461"/>
                  </a:lnTo>
                  <a:lnTo>
                    <a:pt x="302" y="459"/>
                  </a:lnTo>
                  <a:lnTo>
                    <a:pt x="302" y="459"/>
                  </a:lnTo>
                  <a:lnTo>
                    <a:pt x="300" y="457"/>
                  </a:lnTo>
                  <a:lnTo>
                    <a:pt x="299" y="455"/>
                  </a:lnTo>
                  <a:lnTo>
                    <a:pt x="299" y="455"/>
                  </a:lnTo>
                  <a:lnTo>
                    <a:pt x="299" y="457"/>
                  </a:lnTo>
                  <a:lnTo>
                    <a:pt x="299" y="457"/>
                  </a:lnTo>
                  <a:lnTo>
                    <a:pt x="300" y="461"/>
                  </a:lnTo>
                  <a:lnTo>
                    <a:pt x="302" y="462"/>
                  </a:lnTo>
                  <a:lnTo>
                    <a:pt x="302" y="464"/>
                  </a:lnTo>
                  <a:lnTo>
                    <a:pt x="302" y="464"/>
                  </a:lnTo>
                  <a:lnTo>
                    <a:pt x="302" y="464"/>
                  </a:lnTo>
                  <a:lnTo>
                    <a:pt x="306" y="468"/>
                  </a:lnTo>
                  <a:lnTo>
                    <a:pt x="308" y="474"/>
                  </a:lnTo>
                  <a:lnTo>
                    <a:pt x="311" y="477"/>
                  </a:lnTo>
                  <a:lnTo>
                    <a:pt x="315" y="481"/>
                  </a:lnTo>
                  <a:lnTo>
                    <a:pt x="315" y="481"/>
                  </a:lnTo>
                  <a:lnTo>
                    <a:pt x="313" y="481"/>
                  </a:lnTo>
                  <a:lnTo>
                    <a:pt x="313" y="481"/>
                  </a:lnTo>
                  <a:lnTo>
                    <a:pt x="311" y="479"/>
                  </a:lnTo>
                  <a:lnTo>
                    <a:pt x="310" y="474"/>
                  </a:lnTo>
                  <a:lnTo>
                    <a:pt x="310" y="474"/>
                  </a:lnTo>
                  <a:lnTo>
                    <a:pt x="308" y="472"/>
                  </a:lnTo>
                  <a:lnTo>
                    <a:pt x="306" y="470"/>
                  </a:lnTo>
                  <a:lnTo>
                    <a:pt x="302" y="462"/>
                  </a:lnTo>
                  <a:lnTo>
                    <a:pt x="299" y="461"/>
                  </a:lnTo>
                  <a:lnTo>
                    <a:pt x="297" y="459"/>
                  </a:lnTo>
                  <a:lnTo>
                    <a:pt x="295" y="457"/>
                  </a:lnTo>
                  <a:lnTo>
                    <a:pt x="291" y="457"/>
                  </a:lnTo>
                  <a:lnTo>
                    <a:pt x="291" y="457"/>
                  </a:lnTo>
                  <a:lnTo>
                    <a:pt x="291" y="457"/>
                  </a:lnTo>
                  <a:lnTo>
                    <a:pt x="287" y="459"/>
                  </a:lnTo>
                  <a:lnTo>
                    <a:pt x="286" y="461"/>
                  </a:lnTo>
                  <a:lnTo>
                    <a:pt x="284" y="462"/>
                  </a:lnTo>
                  <a:lnTo>
                    <a:pt x="284" y="462"/>
                  </a:lnTo>
                  <a:lnTo>
                    <a:pt x="286" y="468"/>
                  </a:lnTo>
                  <a:lnTo>
                    <a:pt x="286" y="468"/>
                  </a:lnTo>
                  <a:lnTo>
                    <a:pt x="287" y="468"/>
                  </a:lnTo>
                  <a:lnTo>
                    <a:pt x="287" y="468"/>
                  </a:lnTo>
                  <a:lnTo>
                    <a:pt x="289" y="468"/>
                  </a:lnTo>
                  <a:lnTo>
                    <a:pt x="289" y="470"/>
                  </a:lnTo>
                  <a:lnTo>
                    <a:pt x="289" y="470"/>
                  </a:lnTo>
                  <a:lnTo>
                    <a:pt x="291" y="472"/>
                  </a:lnTo>
                  <a:lnTo>
                    <a:pt x="293" y="474"/>
                  </a:lnTo>
                  <a:lnTo>
                    <a:pt x="293" y="474"/>
                  </a:lnTo>
                  <a:lnTo>
                    <a:pt x="293" y="474"/>
                  </a:lnTo>
                  <a:lnTo>
                    <a:pt x="295" y="475"/>
                  </a:lnTo>
                  <a:lnTo>
                    <a:pt x="297" y="479"/>
                  </a:lnTo>
                  <a:lnTo>
                    <a:pt x="299" y="483"/>
                  </a:lnTo>
                  <a:lnTo>
                    <a:pt x="300" y="486"/>
                  </a:lnTo>
                  <a:lnTo>
                    <a:pt x="302" y="488"/>
                  </a:lnTo>
                  <a:lnTo>
                    <a:pt x="304" y="488"/>
                  </a:lnTo>
                  <a:lnTo>
                    <a:pt x="304" y="488"/>
                  </a:lnTo>
                  <a:lnTo>
                    <a:pt x="300" y="486"/>
                  </a:lnTo>
                  <a:lnTo>
                    <a:pt x="299" y="486"/>
                  </a:lnTo>
                  <a:lnTo>
                    <a:pt x="297" y="483"/>
                  </a:lnTo>
                  <a:lnTo>
                    <a:pt x="295" y="485"/>
                  </a:lnTo>
                  <a:lnTo>
                    <a:pt x="295" y="485"/>
                  </a:lnTo>
                  <a:lnTo>
                    <a:pt x="293" y="479"/>
                  </a:lnTo>
                  <a:lnTo>
                    <a:pt x="289" y="474"/>
                  </a:lnTo>
                  <a:lnTo>
                    <a:pt x="286" y="470"/>
                  </a:lnTo>
                  <a:lnTo>
                    <a:pt x="282" y="464"/>
                  </a:lnTo>
                  <a:lnTo>
                    <a:pt x="282" y="464"/>
                  </a:lnTo>
                  <a:lnTo>
                    <a:pt x="278" y="464"/>
                  </a:lnTo>
                  <a:lnTo>
                    <a:pt x="276" y="466"/>
                  </a:lnTo>
                  <a:lnTo>
                    <a:pt x="271" y="468"/>
                  </a:lnTo>
                  <a:lnTo>
                    <a:pt x="267" y="470"/>
                  </a:lnTo>
                  <a:lnTo>
                    <a:pt x="263" y="470"/>
                  </a:lnTo>
                  <a:lnTo>
                    <a:pt x="261" y="470"/>
                  </a:lnTo>
                  <a:lnTo>
                    <a:pt x="261" y="470"/>
                  </a:lnTo>
                  <a:lnTo>
                    <a:pt x="260" y="472"/>
                  </a:lnTo>
                  <a:lnTo>
                    <a:pt x="258" y="474"/>
                  </a:lnTo>
                  <a:lnTo>
                    <a:pt x="256" y="474"/>
                  </a:lnTo>
                  <a:lnTo>
                    <a:pt x="256" y="475"/>
                  </a:lnTo>
                  <a:lnTo>
                    <a:pt x="256" y="475"/>
                  </a:lnTo>
                  <a:lnTo>
                    <a:pt x="256" y="477"/>
                  </a:lnTo>
                  <a:lnTo>
                    <a:pt x="256" y="477"/>
                  </a:lnTo>
                  <a:lnTo>
                    <a:pt x="256" y="477"/>
                  </a:lnTo>
                  <a:lnTo>
                    <a:pt x="252" y="474"/>
                  </a:lnTo>
                  <a:lnTo>
                    <a:pt x="252" y="474"/>
                  </a:lnTo>
                  <a:lnTo>
                    <a:pt x="250" y="475"/>
                  </a:lnTo>
                  <a:lnTo>
                    <a:pt x="249" y="475"/>
                  </a:lnTo>
                  <a:lnTo>
                    <a:pt x="243" y="475"/>
                  </a:lnTo>
                  <a:lnTo>
                    <a:pt x="239" y="475"/>
                  </a:lnTo>
                  <a:lnTo>
                    <a:pt x="237" y="475"/>
                  </a:lnTo>
                  <a:lnTo>
                    <a:pt x="237" y="477"/>
                  </a:lnTo>
                  <a:lnTo>
                    <a:pt x="237" y="477"/>
                  </a:lnTo>
                  <a:lnTo>
                    <a:pt x="236" y="481"/>
                  </a:lnTo>
                  <a:lnTo>
                    <a:pt x="236" y="481"/>
                  </a:lnTo>
                  <a:lnTo>
                    <a:pt x="236" y="479"/>
                  </a:lnTo>
                  <a:lnTo>
                    <a:pt x="236" y="479"/>
                  </a:lnTo>
                  <a:lnTo>
                    <a:pt x="234" y="479"/>
                  </a:lnTo>
                  <a:lnTo>
                    <a:pt x="232" y="479"/>
                  </a:lnTo>
                  <a:lnTo>
                    <a:pt x="228" y="479"/>
                  </a:lnTo>
                  <a:lnTo>
                    <a:pt x="226" y="477"/>
                  </a:lnTo>
                  <a:lnTo>
                    <a:pt x="224" y="475"/>
                  </a:lnTo>
                  <a:lnTo>
                    <a:pt x="224" y="475"/>
                  </a:lnTo>
                  <a:lnTo>
                    <a:pt x="223" y="477"/>
                  </a:lnTo>
                  <a:lnTo>
                    <a:pt x="221" y="477"/>
                  </a:lnTo>
                  <a:lnTo>
                    <a:pt x="219" y="475"/>
                  </a:lnTo>
                  <a:lnTo>
                    <a:pt x="215" y="475"/>
                  </a:lnTo>
                  <a:lnTo>
                    <a:pt x="211" y="474"/>
                  </a:lnTo>
                  <a:lnTo>
                    <a:pt x="206" y="470"/>
                  </a:lnTo>
                  <a:lnTo>
                    <a:pt x="206" y="470"/>
                  </a:lnTo>
                  <a:lnTo>
                    <a:pt x="206" y="466"/>
                  </a:lnTo>
                  <a:lnTo>
                    <a:pt x="204" y="464"/>
                  </a:lnTo>
                  <a:lnTo>
                    <a:pt x="204" y="462"/>
                  </a:lnTo>
                  <a:lnTo>
                    <a:pt x="204" y="462"/>
                  </a:lnTo>
                  <a:lnTo>
                    <a:pt x="200" y="457"/>
                  </a:lnTo>
                  <a:lnTo>
                    <a:pt x="197" y="453"/>
                  </a:lnTo>
                  <a:lnTo>
                    <a:pt x="193" y="451"/>
                  </a:lnTo>
                  <a:lnTo>
                    <a:pt x="191" y="449"/>
                  </a:lnTo>
                  <a:lnTo>
                    <a:pt x="189" y="449"/>
                  </a:lnTo>
                  <a:lnTo>
                    <a:pt x="186" y="449"/>
                  </a:lnTo>
                  <a:lnTo>
                    <a:pt x="186" y="449"/>
                  </a:lnTo>
                  <a:lnTo>
                    <a:pt x="184" y="449"/>
                  </a:lnTo>
                  <a:lnTo>
                    <a:pt x="184" y="451"/>
                  </a:lnTo>
                  <a:lnTo>
                    <a:pt x="180" y="453"/>
                  </a:lnTo>
                  <a:lnTo>
                    <a:pt x="180" y="453"/>
                  </a:lnTo>
                  <a:lnTo>
                    <a:pt x="178" y="453"/>
                  </a:lnTo>
                  <a:lnTo>
                    <a:pt x="176" y="455"/>
                  </a:lnTo>
                  <a:lnTo>
                    <a:pt x="178" y="457"/>
                  </a:lnTo>
                  <a:lnTo>
                    <a:pt x="178" y="457"/>
                  </a:lnTo>
                  <a:lnTo>
                    <a:pt x="176" y="461"/>
                  </a:lnTo>
                  <a:lnTo>
                    <a:pt x="174" y="466"/>
                  </a:lnTo>
                  <a:lnTo>
                    <a:pt x="174" y="470"/>
                  </a:lnTo>
                  <a:lnTo>
                    <a:pt x="174" y="474"/>
                  </a:lnTo>
                  <a:lnTo>
                    <a:pt x="174" y="483"/>
                  </a:lnTo>
                  <a:lnTo>
                    <a:pt x="174" y="486"/>
                  </a:lnTo>
                  <a:lnTo>
                    <a:pt x="173" y="490"/>
                  </a:lnTo>
                  <a:lnTo>
                    <a:pt x="173" y="490"/>
                  </a:lnTo>
                  <a:lnTo>
                    <a:pt x="173" y="490"/>
                  </a:lnTo>
                  <a:lnTo>
                    <a:pt x="173" y="485"/>
                  </a:lnTo>
                  <a:lnTo>
                    <a:pt x="173" y="481"/>
                  </a:lnTo>
                  <a:lnTo>
                    <a:pt x="174" y="477"/>
                  </a:lnTo>
                  <a:lnTo>
                    <a:pt x="174" y="477"/>
                  </a:lnTo>
                  <a:lnTo>
                    <a:pt x="174" y="472"/>
                  </a:lnTo>
                  <a:lnTo>
                    <a:pt x="173" y="468"/>
                  </a:lnTo>
                  <a:lnTo>
                    <a:pt x="173" y="462"/>
                  </a:lnTo>
                  <a:lnTo>
                    <a:pt x="171" y="459"/>
                  </a:lnTo>
                  <a:lnTo>
                    <a:pt x="171" y="459"/>
                  </a:lnTo>
                  <a:lnTo>
                    <a:pt x="171" y="457"/>
                  </a:lnTo>
                  <a:lnTo>
                    <a:pt x="167" y="457"/>
                  </a:lnTo>
                  <a:lnTo>
                    <a:pt x="167" y="457"/>
                  </a:lnTo>
                  <a:lnTo>
                    <a:pt x="165" y="459"/>
                  </a:lnTo>
                  <a:lnTo>
                    <a:pt x="165" y="459"/>
                  </a:lnTo>
                  <a:lnTo>
                    <a:pt x="160" y="459"/>
                  </a:lnTo>
                  <a:lnTo>
                    <a:pt x="154" y="459"/>
                  </a:lnTo>
                  <a:lnTo>
                    <a:pt x="150" y="461"/>
                  </a:lnTo>
                  <a:lnTo>
                    <a:pt x="147" y="462"/>
                  </a:lnTo>
                  <a:lnTo>
                    <a:pt x="147" y="462"/>
                  </a:lnTo>
                  <a:lnTo>
                    <a:pt x="145" y="464"/>
                  </a:lnTo>
                  <a:lnTo>
                    <a:pt x="145" y="466"/>
                  </a:lnTo>
                  <a:lnTo>
                    <a:pt x="143" y="466"/>
                  </a:lnTo>
                  <a:lnTo>
                    <a:pt x="143" y="466"/>
                  </a:lnTo>
                  <a:lnTo>
                    <a:pt x="141" y="464"/>
                  </a:lnTo>
                  <a:lnTo>
                    <a:pt x="141" y="462"/>
                  </a:lnTo>
                  <a:lnTo>
                    <a:pt x="137" y="462"/>
                  </a:lnTo>
                  <a:lnTo>
                    <a:pt x="132" y="459"/>
                  </a:lnTo>
                  <a:lnTo>
                    <a:pt x="132" y="459"/>
                  </a:lnTo>
                  <a:lnTo>
                    <a:pt x="130" y="461"/>
                  </a:lnTo>
                  <a:lnTo>
                    <a:pt x="128" y="461"/>
                  </a:lnTo>
                  <a:lnTo>
                    <a:pt x="124" y="459"/>
                  </a:lnTo>
                  <a:lnTo>
                    <a:pt x="115" y="457"/>
                  </a:lnTo>
                  <a:lnTo>
                    <a:pt x="115" y="457"/>
                  </a:lnTo>
                  <a:lnTo>
                    <a:pt x="113" y="457"/>
                  </a:lnTo>
                  <a:lnTo>
                    <a:pt x="111" y="455"/>
                  </a:lnTo>
                  <a:lnTo>
                    <a:pt x="110" y="453"/>
                  </a:lnTo>
                  <a:lnTo>
                    <a:pt x="108" y="451"/>
                  </a:lnTo>
                  <a:lnTo>
                    <a:pt x="108" y="449"/>
                  </a:lnTo>
                  <a:lnTo>
                    <a:pt x="106" y="448"/>
                  </a:lnTo>
                  <a:lnTo>
                    <a:pt x="104" y="448"/>
                  </a:lnTo>
                  <a:lnTo>
                    <a:pt x="100" y="448"/>
                  </a:lnTo>
                  <a:lnTo>
                    <a:pt x="100" y="448"/>
                  </a:lnTo>
                  <a:lnTo>
                    <a:pt x="98" y="446"/>
                  </a:lnTo>
                  <a:lnTo>
                    <a:pt x="95" y="444"/>
                  </a:lnTo>
                  <a:lnTo>
                    <a:pt x="93" y="444"/>
                  </a:lnTo>
                  <a:lnTo>
                    <a:pt x="89" y="442"/>
                  </a:lnTo>
                  <a:lnTo>
                    <a:pt x="89" y="442"/>
                  </a:lnTo>
                  <a:lnTo>
                    <a:pt x="89" y="444"/>
                  </a:lnTo>
                  <a:lnTo>
                    <a:pt x="87" y="444"/>
                  </a:lnTo>
                  <a:lnTo>
                    <a:pt x="86" y="444"/>
                  </a:lnTo>
                  <a:lnTo>
                    <a:pt x="86" y="442"/>
                  </a:lnTo>
                  <a:lnTo>
                    <a:pt x="86" y="442"/>
                  </a:lnTo>
                  <a:lnTo>
                    <a:pt x="84" y="440"/>
                  </a:lnTo>
                  <a:lnTo>
                    <a:pt x="84" y="438"/>
                  </a:lnTo>
                  <a:lnTo>
                    <a:pt x="82" y="437"/>
                  </a:lnTo>
                  <a:lnTo>
                    <a:pt x="82" y="437"/>
                  </a:lnTo>
                  <a:lnTo>
                    <a:pt x="80" y="437"/>
                  </a:lnTo>
                  <a:lnTo>
                    <a:pt x="80" y="437"/>
                  </a:lnTo>
                  <a:lnTo>
                    <a:pt x="78" y="437"/>
                  </a:lnTo>
                  <a:lnTo>
                    <a:pt x="76" y="437"/>
                  </a:lnTo>
                  <a:lnTo>
                    <a:pt x="76" y="437"/>
                  </a:lnTo>
                  <a:lnTo>
                    <a:pt x="74" y="438"/>
                  </a:lnTo>
                  <a:lnTo>
                    <a:pt x="73" y="440"/>
                  </a:lnTo>
                  <a:lnTo>
                    <a:pt x="71" y="444"/>
                  </a:lnTo>
                  <a:lnTo>
                    <a:pt x="71" y="444"/>
                  </a:lnTo>
                  <a:lnTo>
                    <a:pt x="69" y="446"/>
                  </a:lnTo>
                  <a:lnTo>
                    <a:pt x="69" y="448"/>
                  </a:lnTo>
                  <a:lnTo>
                    <a:pt x="65" y="453"/>
                  </a:lnTo>
                  <a:lnTo>
                    <a:pt x="60" y="461"/>
                  </a:lnTo>
                  <a:lnTo>
                    <a:pt x="60" y="461"/>
                  </a:lnTo>
                  <a:lnTo>
                    <a:pt x="61" y="455"/>
                  </a:lnTo>
                  <a:lnTo>
                    <a:pt x="61" y="453"/>
                  </a:lnTo>
                  <a:lnTo>
                    <a:pt x="61" y="451"/>
                  </a:lnTo>
                  <a:lnTo>
                    <a:pt x="61" y="451"/>
                  </a:lnTo>
                  <a:lnTo>
                    <a:pt x="63" y="448"/>
                  </a:lnTo>
                  <a:lnTo>
                    <a:pt x="65" y="446"/>
                  </a:lnTo>
                  <a:lnTo>
                    <a:pt x="67" y="442"/>
                  </a:lnTo>
                  <a:lnTo>
                    <a:pt x="71" y="440"/>
                  </a:lnTo>
                  <a:lnTo>
                    <a:pt x="71" y="440"/>
                  </a:lnTo>
                  <a:lnTo>
                    <a:pt x="73" y="435"/>
                  </a:lnTo>
                  <a:lnTo>
                    <a:pt x="74" y="431"/>
                  </a:lnTo>
                  <a:lnTo>
                    <a:pt x="76" y="429"/>
                  </a:lnTo>
                  <a:lnTo>
                    <a:pt x="76" y="429"/>
                  </a:lnTo>
                  <a:lnTo>
                    <a:pt x="78" y="427"/>
                  </a:lnTo>
                  <a:lnTo>
                    <a:pt x="78" y="427"/>
                  </a:lnTo>
                  <a:lnTo>
                    <a:pt x="80" y="427"/>
                  </a:lnTo>
                  <a:lnTo>
                    <a:pt x="80" y="427"/>
                  </a:lnTo>
                  <a:lnTo>
                    <a:pt x="80" y="424"/>
                  </a:lnTo>
                  <a:lnTo>
                    <a:pt x="80" y="422"/>
                  </a:lnTo>
                  <a:lnTo>
                    <a:pt x="80" y="418"/>
                  </a:lnTo>
                  <a:lnTo>
                    <a:pt x="78" y="418"/>
                  </a:lnTo>
                  <a:lnTo>
                    <a:pt x="78" y="416"/>
                  </a:lnTo>
                  <a:lnTo>
                    <a:pt x="78" y="416"/>
                  </a:lnTo>
                  <a:lnTo>
                    <a:pt x="76" y="420"/>
                  </a:lnTo>
                  <a:lnTo>
                    <a:pt x="74" y="422"/>
                  </a:lnTo>
                  <a:lnTo>
                    <a:pt x="73" y="424"/>
                  </a:lnTo>
                  <a:lnTo>
                    <a:pt x="69" y="425"/>
                  </a:lnTo>
                  <a:lnTo>
                    <a:pt x="69" y="425"/>
                  </a:lnTo>
                  <a:lnTo>
                    <a:pt x="69" y="425"/>
                  </a:lnTo>
                  <a:lnTo>
                    <a:pt x="67" y="425"/>
                  </a:lnTo>
                  <a:lnTo>
                    <a:pt x="63" y="424"/>
                  </a:lnTo>
                  <a:lnTo>
                    <a:pt x="63" y="424"/>
                  </a:lnTo>
                  <a:lnTo>
                    <a:pt x="60" y="429"/>
                  </a:lnTo>
                  <a:lnTo>
                    <a:pt x="54" y="435"/>
                  </a:lnTo>
                  <a:lnTo>
                    <a:pt x="47" y="446"/>
                  </a:lnTo>
                  <a:lnTo>
                    <a:pt x="43" y="451"/>
                  </a:lnTo>
                  <a:lnTo>
                    <a:pt x="37" y="457"/>
                  </a:lnTo>
                  <a:lnTo>
                    <a:pt x="34" y="462"/>
                  </a:lnTo>
                  <a:lnTo>
                    <a:pt x="28" y="466"/>
                  </a:lnTo>
                  <a:lnTo>
                    <a:pt x="28" y="466"/>
                  </a:lnTo>
                  <a:lnTo>
                    <a:pt x="28" y="468"/>
                  </a:lnTo>
                  <a:lnTo>
                    <a:pt x="26" y="468"/>
                  </a:lnTo>
                  <a:lnTo>
                    <a:pt x="23" y="470"/>
                  </a:lnTo>
                  <a:lnTo>
                    <a:pt x="23" y="470"/>
                  </a:lnTo>
                  <a:lnTo>
                    <a:pt x="24" y="468"/>
                  </a:lnTo>
                  <a:lnTo>
                    <a:pt x="28" y="464"/>
                  </a:lnTo>
                  <a:lnTo>
                    <a:pt x="28" y="462"/>
                  </a:lnTo>
                  <a:lnTo>
                    <a:pt x="30" y="459"/>
                  </a:lnTo>
                  <a:lnTo>
                    <a:pt x="30" y="459"/>
                  </a:lnTo>
                  <a:lnTo>
                    <a:pt x="32" y="455"/>
                  </a:lnTo>
                  <a:lnTo>
                    <a:pt x="36" y="453"/>
                  </a:lnTo>
                  <a:lnTo>
                    <a:pt x="41" y="446"/>
                  </a:lnTo>
                  <a:lnTo>
                    <a:pt x="47" y="440"/>
                  </a:lnTo>
                  <a:lnTo>
                    <a:pt x="50" y="438"/>
                  </a:lnTo>
                  <a:lnTo>
                    <a:pt x="52" y="435"/>
                  </a:lnTo>
                  <a:lnTo>
                    <a:pt x="52" y="435"/>
                  </a:lnTo>
                  <a:lnTo>
                    <a:pt x="52" y="435"/>
                  </a:lnTo>
                  <a:lnTo>
                    <a:pt x="50" y="435"/>
                  </a:lnTo>
                  <a:lnTo>
                    <a:pt x="50" y="435"/>
                  </a:lnTo>
                  <a:lnTo>
                    <a:pt x="54" y="429"/>
                  </a:lnTo>
                  <a:lnTo>
                    <a:pt x="56" y="427"/>
                  </a:lnTo>
                  <a:lnTo>
                    <a:pt x="56" y="424"/>
                  </a:lnTo>
                  <a:lnTo>
                    <a:pt x="56" y="424"/>
                  </a:lnTo>
                  <a:lnTo>
                    <a:pt x="61" y="416"/>
                  </a:lnTo>
                  <a:lnTo>
                    <a:pt x="63" y="414"/>
                  </a:lnTo>
                  <a:lnTo>
                    <a:pt x="67" y="411"/>
                  </a:lnTo>
                  <a:lnTo>
                    <a:pt x="69" y="411"/>
                  </a:lnTo>
                  <a:lnTo>
                    <a:pt x="69" y="411"/>
                  </a:lnTo>
                  <a:lnTo>
                    <a:pt x="73" y="407"/>
                  </a:lnTo>
                  <a:lnTo>
                    <a:pt x="73" y="405"/>
                  </a:lnTo>
                  <a:lnTo>
                    <a:pt x="74" y="405"/>
                  </a:lnTo>
                  <a:lnTo>
                    <a:pt x="73" y="403"/>
                  </a:lnTo>
                  <a:lnTo>
                    <a:pt x="69" y="409"/>
                  </a:lnTo>
                  <a:lnTo>
                    <a:pt x="69" y="409"/>
                  </a:lnTo>
                  <a:lnTo>
                    <a:pt x="71" y="405"/>
                  </a:lnTo>
                  <a:lnTo>
                    <a:pt x="73" y="400"/>
                  </a:lnTo>
                  <a:lnTo>
                    <a:pt x="73" y="400"/>
                  </a:lnTo>
                  <a:lnTo>
                    <a:pt x="73" y="398"/>
                  </a:lnTo>
                  <a:lnTo>
                    <a:pt x="74" y="394"/>
                  </a:lnTo>
                  <a:lnTo>
                    <a:pt x="74" y="394"/>
                  </a:lnTo>
                  <a:lnTo>
                    <a:pt x="78" y="390"/>
                  </a:lnTo>
                  <a:lnTo>
                    <a:pt x="82" y="388"/>
                  </a:lnTo>
                  <a:lnTo>
                    <a:pt x="84" y="387"/>
                  </a:lnTo>
                  <a:lnTo>
                    <a:pt x="86" y="385"/>
                  </a:lnTo>
                  <a:lnTo>
                    <a:pt x="86" y="385"/>
                  </a:lnTo>
                  <a:lnTo>
                    <a:pt x="86" y="379"/>
                  </a:lnTo>
                  <a:lnTo>
                    <a:pt x="86" y="375"/>
                  </a:lnTo>
                  <a:lnTo>
                    <a:pt x="86" y="372"/>
                  </a:lnTo>
                  <a:lnTo>
                    <a:pt x="86" y="370"/>
                  </a:lnTo>
                  <a:lnTo>
                    <a:pt x="86" y="368"/>
                  </a:lnTo>
                  <a:lnTo>
                    <a:pt x="86" y="368"/>
                  </a:lnTo>
                  <a:lnTo>
                    <a:pt x="87" y="366"/>
                  </a:lnTo>
                  <a:lnTo>
                    <a:pt x="86" y="364"/>
                  </a:lnTo>
                  <a:lnTo>
                    <a:pt x="84" y="361"/>
                  </a:lnTo>
                  <a:lnTo>
                    <a:pt x="84" y="361"/>
                  </a:lnTo>
                  <a:lnTo>
                    <a:pt x="82" y="361"/>
                  </a:lnTo>
                  <a:lnTo>
                    <a:pt x="78" y="361"/>
                  </a:lnTo>
                  <a:lnTo>
                    <a:pt x="73" y="364"/>
                  </a:lnTo>
                  <a:lnTo>
                    <a:pt x="71" y="364"/>
                  </a:lnTo>
                  <a:lnTo>
                    <a:pt x="67" y="364"/>
                  </a:lnTo>
                  <a:lnTo>
                    <a:pt x="65" y="364"/>
                  </a:lnTo>
                  <a:lnTo>
                    <a:pt x="61" y="364"/>
                  </a:lnTo>
                  <a:lnTo>
                    <a:pt x="61" y="364"/>
                  </a:lnTo>
                  <a:lnTo>
                    <a:pt x="60" y="364"/>
                  </a:lnTo>
                  <a:lnTo>
                    <a:pt x="58" y="363"/>
                  </a:lnTo>
                  <a:lnTo>
                    <a:pt x="56" y="361"/>
                  </a:lnTo>
                  <a:lnTo>
                    <a:pt x="56" y="359"/>
                  </a:lnTo>
                  <a:lnTo>
                    <a:pt x="54" y="357"/>
                  </a:lnTo>
                  <a:lnTo>
                    <a:pt x="52" y="357"/>
                  </a:lnTo>
                  <a:lnTo>
                    <a:pt x="50" y="357"/>
                  </a:lnTo>
                  <a:lnTo>
                    <a:pt x="48" y="359"/>
                  </a:lnTo>
                  <a:lnTo>
                    <a:pt x="48" y="359"/>
                  </a:lnTo>
                  <a:lnTo>
                    <a:pt x="47" y="355"/>
                  </a:lnTo>
                  <a:lnTo>
                    <a:pt x="45" y="353"/>
                  </a:lnTo>
                  <a:lnTo>
                    <a:pt x="45" y="351"/>
                  </a:lnTo>
                  <a:lnTo>
                    <a:pt x="41" y="348"/>
                  </a:lnTo>
                  <a:lnTo>
                    <a:pt x="41" y="348"/>
                  </a:lnTo>
                  <a:lnTo>
                    <a:pt x="43" y="348"/>
                  </a:lnTo>
                  <a:lnTo>
                    <a:pt x="43" y="346"/>
                  </a:lnTo>
                  <a:lnTo>
                    <a:pt x="41" y="344"/>
                  </a:lnTo>
                  <a:lnTo>
                    <a:pt x="39" y="342"/>
                  </a:lnTo>
                  <a:lnTo>
                    <a:pt x="37" y="338"/>
                  </a:lnTo>
                  <a:lnTo>
                    <a:pt x="36" y="338"/>
                  </a:lnTo>
                  <a:lnTo>
                    <a:pt x="36" y="337"/>
                  </a:lnTo>
                  <a:lnTo>
                    <a:pt x="36" y="337"/>
                  </a:lnTo>
                  <a:lnTo>
                    <a:pt x="34" y="335"/>
                  </a:lnTo>
                  <a:lnTo>
                    <a:pt x="30" y="335"/>
                  </a:lnTo>
                  <a:lnTo>
                    <a:pt x="28" y="333"/>
                  </a:lnTo>
                  <a:lnTo>
                    <a:pt x="26" y="331"/>
                  </a:lnTo>
                  <a:lnTo>
                    <a:pt x="26" y="331"/>
                  </a:lnTo>
                  <a:lnTo>
                    <a:pt x="26" y="331"/>
                  </a:lnTo>
                  <a:lnTo>
                    <a:pt x="26" y="329"/>
                  </a:lnTo>
                  <a:lnTo>
                    <a:pt x="24" y="327"/>
                  </a:lnTo>
                  <a:lnTo>
                    <a:pt x="21" y="324"/>
                  </a:lnTo>
                  <a:lnTo>
                    <a:pt x="21" y="324"/>
                  </a:lnTo>
                  <a:lnTo>
                    <a:pt x="19" y="324"/>
                  </a:lnTo>
                  <a:lnTo>
                    <a:pt x="17" y="322"/>
                  </a:lnTo>
                  <a:lnTo>
                    <a:pt x="15" y="322"/>
                  </a:lnTo>
                  <a:lnTo>
                    <a:pt x="13" y="320"/>
                  </a:lnTo>
                  <a:lnTo>
                    <a:pt x="11" y="320"/>
                  </a:lnTo>
                  <a:lnTo>
                    <a:pt x="11" y="320"/>
                  </a:lnTo>
                  <a:lnTo>
                    <a:pt x="10" y="318"/>
                  </a:lnTo>
                  <a:lnTo>
                    <a:pt x="10" y="316"/>
                  </a:lnTo>
                  <a:lnTo>
                    <a:pt x="8" y="313"/>
                  </a:lnTo>
                  <a:lnTo>
                    <a:pt x="6" y="311"/>
                  </a:lnTo>
                  <a:lnTo>
                    <a:pt x="6" y="311"/>
                  </a:lnTo>
                  <a:lnTo>
                    <a:pt x="6" y="311"/>
                  </a:lnTo>
                  <a:lnTo>
                    <a:pt x="4" y="309"/>
                  </a:lnTo>
                  <a:lnTo>
                    <a:pt x="4" y="309"/>
                  </a:lnTo>
                  <a:lnTo>
                    <a:pt x="4" y="309"/>
                  </a:lnTo>
                  <a:lnTo>
                    <a:pt x="4" y="309"/>
                  </a:lnTo>
                  <a:lnTo>
                    <a:pt x="4" y="309"/>
                  </a:lnTo>
                  <a:lnTo>
                    <a:pt x="4" y="307"/>
                  </a:lnTo>
                  <a:lnTo>
                    <a:pt x="2" y="305"/>
                  </a:lnTo>
                  <a:lnTo>
                    <a:pt x="2" y="305"/>
                  </a:lnTo>
                  <a:lnTo>
                    <a:pt x="4" y="303"/>
                  </a:lnTo>
                  <a:lnTo>
                    <a:pt x="4" y="303"/>
                  </a:lnTo>
                  <a:lnTo>
                    <a:pt x="6" y="303"/>
                  </a:lnTo>
                  <a:lnTo>
                    <a:pt x="8" y="301"/>
                  </a:lnTo>
                  <a:lnTo>
                    <a:pt x="10" y="300"/>
                  </a:lnTo>
                  <a:lnTo>
                    <a:pt x="15" y="294"/>
                  </a:lnTo>
                  <a:lnTo>
                    <a:pt x="15" y="294"/>
                  </a:lnTo>
                  <a:lnTo>
                    <a:pt x="15" y="292"/>
                  </a:lnTo>
                  <a:lnTo>
                    <a:pt x="15" y="289"/>
                  </a:lnTo>
                  <a:lnTo>
                    <a:pt x="13" y="285"/>
                  </a:lnTo>
                  <a:lnTo>
                    <a:pt x="13" y="283"/>
                  </a:lnTo>
                  <a:lnTo>
                    <a:pt x="13" y="281"/>
                  </a:lnTo>
                  <a:lnTo>
                    <a:pt x="13" y="279"/>
                  </a:lnTo>
                  <a:lnTo>
                    <a:pt x="15" y="277"/>
                  </a:lnTo>
                  <a:lnTo>
                    <a:pt x="15" y="277"/>
                  </a:lnTo>
                  <a:lnTo>
                    <a:pt x="15" y="276"/>
                  </a:lnTo>
                  <a:lnTo>
                    <a:pt x="15" y="276"/>
                  </a:lnTo>
                  <a:lnTo>
                    <a:pt x="15" y="274"/>
                  </a:lnTo>
                  <a:lnTo>
                    <a:pt x="13" y="274"/>
                  </a:lnTo>
                  <a:lnTo>
                    <a:pt x="11" y="274"/>
                  </a:lnTo>
                  <a:lnTo>
                    <a:pt x="10" y="274"/>
                  </a:lnTo>
                  <a:lnTo>
                    <a:pt x="10" y="274"/>
                  </a:lnTo>
                  <a:lnTo>
                    <a:pt x="15" y="272"/>
                  </a:lnTo>
                  <a:lnTo>
                    <a:pt x="17" y="272"/>
                  </a:lnTo>
                  <a:lnTo>
                    <a:pt x="17" y="270"/>
                  </a:lnTo>
                  <a:lnTo>
                    <a:pt x="17" y="270"/>
                  </a:lnTo>
                  <a:lnTo>
                    <a:pt x="17" y="268"/>
                  </a:lnTo>
                  <a:lnTo>
                    <a:pt x="17" y="268"/>
                  </a:lnTo>
                  <a:lnTo>
                    <a:pt x="15" y="266"/>
                  </a:lnTo>
                  <a:lnTo>
                    <a:pt x="11" y="264"/>
                  </a:lnTo>
                  <a:lnTo>
                    <a:pt x="11" y="264"/>
                  </a:lnTo>
                  <a:lnTo>
                    <a:pt x="10" y="263"/>
                  </a:lnTo>
                  <a:lnTo>
                    <a:pt x="10" y="263"/>
                  </a:lnTo>
                  <a:lnTo>
                    <a:pt x="17" y="266"/>
                  </a:lnTo>
                  <a:lnTo>
                    <a:pt x="17" y="266"/>
                  </a:lnTo>
                  <a:lnTo>
                    <a:pt x="19" y="263"/>
                  </a:lnTo>
                  <a:lnTo>
                    <a:pt x="21" y="259"/>
                  </a:lnTo>
                  <a:lnTo>
                    <a:pt x="23" y="257"/>
                  </a:lnTo>
                  <a:lnTo>
                    <a:pt x="21" y="257"/>
                  </a:lnTo>
                  <a:lnTo>
                    <a:pt x="21" y="257"/>
                  </a:lnTo>
                  <a:lnTo>
                    <a:pt x="23" y="257"/>
                  </a:lnTo>
                  <a:lnTo>
                    <a:pt x="23" y="257"/>
                  </a:lnTo>
                  <a:lnTo>
                    <a:pt x="24" y="255"/>
                  </a:lnTo>
                  <a:lnTo>
                    <a:pt x="28" y="253"/>
                  </a:lnTo>
                  <a:lnTo>
                    <a:pt x="28" y="253"/>
                  </a:lnTo>
                  <a:lnTo>
                    <a:pt x="28" y="252"/>
                  </a:lnTo>
                  <a:lnTo>
                    <a:pt x="28" y="250"/>
                  </a:lnTo>
                  <a:lnTo>
                    <a:pt x="28" y="250"/>
                  </a:lnTo>
                  <a:lnTo>
                    <a:pt x="26" y="248"/>
                  </a:lnTo>
                  <a:lnTo>
                    <a:pt x="26" y="248"/>
                  </a:lnTo>
                  <a:lnTo>
                    <a:pt x="28" y="246"/>
                  </a:lnTo>
                  <a:lnTo>
                    <a:pt x="28" y="242"/>
                  </a:lnTo>
                  <a:lnTo>
                    <a:pt x="28" y="240"/>
                  </a:lnTo>
                  <a:lnTo>
                    <a:pt x="28" y="240"/>
                  </a:lnTo>
                  <a:lnTo>
                    <a:pt x="26" y="239"/>
                  </a:lnTo>
                  <a:lnTo>
                    <a:pt x="24" y="239"/>
                  </a:lnTo>
                  <a:lnTo>
                    <a:pt x="24" y="239"/>
                  </a:lnTo>
                  <a:lnTo>
                    <a:pt x="24" y="239"/>
                  </a:lnTo>
                  <a:lnTo>
                    <a:pt x="24" y="237"/>
                  </a:lnTo>
                  <a:lnTo>
                    <a:pt x="23" y="237"/>
                  </a:lnTo>
                  <a:lnTo>
                    <a:pt x="23" y="235"/>
                  </a:lnTo>
                  <a:lnTo>
                    <a:pt x="23" y="233"/>
                  </a:lnTo>
                  <a:lnTo>
                    <a:pt x="23" y="233"/>
                  </a:lnTo>
                  <a:lnTo>
                    <a:pt x="23" y="233"/>
                  </a:lnTo>
                  <a:lnTo>
                    <a:pt x="23" y="235"/>
                  </a:lnTo>
                  <a:lnTo>
                    <a:pt x="19" y="235"/>
                  </a:lnTo>
                  <a:lnTo>
                    <a:pt x="19" y="235"/>
                  </a:lnTo>
                  <a:lnTo>
                    <a:pt x="15" y="235"/>
                  </a:lnTo>
                  <a:lnTo>
                    <a:pt x="15" y="235"/>
                  </a:lnTo>
                  <a:lnTo>
                    <a:pt x="8" y="231"/>
                  </a:lnTo>
                  <a:lnTo>
                    <a:pt x="4" y="229"/>
                  </a:lnTo>
                  <a:lnTo>
                    <a:pt x="0" y="227"/>
                  </a:lnTo>
                  <a:lnTo>
                    <a:pt x="0" y="227"/>
                  </a:lnTo>
                  <a:lnTo>
                    <a:pt x="2" y="227"/>
                  </a:lnTo>
                  <a:lnTo>
                    <a:pt x="6" y="227"/>
                  </a:lnTo>
                  <a:lnTo>
                    <a:pt x="10" y="229"/>
                  </a:lnTo>
                  <a:lnTo>
                    <a:pt x="15" y="231"/>
                  </a:lnTo>
                  <a:lnTo>
                    <a:pt x="19" y="231"/>
                  </a:lnTo>
                  <a:lnTo>
                    <a:pt x="21" y="231"/>
                  </a:lnTo>
                  <a:lnTo>
                    <a:pt x="21" y="231"/>
                  </a:lnTo>
                  <a:lnTo>
                    <a:pt x="21" y="229"/>
                  </a:lnTo>
                  <a:lnTo>
                    <a:pt x="23" y="227"/>
                  </a:lnTo>
                  <a:lnTo>
                    <a:pt x="24" y="224"/>
                  </a:lnTo>
                  <a:lnTo>
                    <a:pt x="26" y="222"/>
                  </a:lnTo>
                  <a:lnTo>
                    <a:pt x="28" y="220"/>
                  </a:lnTo>
                  <a:lnTo>
                    <a:pt x="28" y="218"/>
                  </a:lnTo>
                  <a:lnTo>
                    <a:pt x="28" y="216"/>
                  </a:lnTo>
                  <a:lnTo>
                    <a:pt x="28" y="216"/>
                  </a:lnTo>
                  <a:lnTo>
                    <a:pt x="28" y="215"/>
                  </a:lnTo>
                  <a:lnTo>
                    <a:pt x="30" y="213"/>
                  </a:lnTo>
                  <a:lnTo>
                    <a:pt x="32" y="209"/>
                  </a:lnTo>
                  <a:lnTo>
                    <a:pt x="34" y="207"/>
                  </a:lnTo>
                  <a:lnTo>
                    <a:pt x="34" y="207"/>
                  </a:lnTo>
                  <a:lnTo>
                    <a:pt x="36" y="205"/>
                  </a:lnTo>
                  <a:lnTo>
                    <a:pt x="34" y="202"/>
                  </a:lnTo>
                  <a:lnTo>
                    <a:pt x="37" y="196"/>
                  </a:lnTo>
                  <a:lnTo>
                    <a:pt x="37" y="196"/>
                  </a:lnTo>
                  <a:lnTo>
                    <a:pt x="39" y="196"/>
                  </a:lnTo>
                  <a:lnTo>
                    <a:pt x="43" y="196"/>
                  </a:lnTo>
                  <a:lnTo>
                    <a:pt x="47" y="198"/>
                  </a:lnTo>
                  <a:lnTo>
                    <a:pt x="48" y="198"/>
                  </a:lnTo>
                  <a:lnTo>
                    <a:pt x="50" y="196"/>
                  </a:lnTo>
                  <a:lnTo>
                    <a:pt x="52" y="196"/>
                  </a:lnTo>
                  <a:lnTo>
                    <a:pt x="54" y="194"/>
                  </a:lnTo>
                  <a:lnTo>
                    <a:pt x="54" y="194"/>
                  </a:lnTo>
                  <a:lnTo>
                    <a:pt x="54" y="192"/>
                  </a:lnTo>
                  <a:lnTo>
                    <a:pt x="52" y="190"/>
                  </a:lnTo>
                  <a:lnTo>
                    <a:pt x="52" y="189"/>
                  </a:lnTo>
                  <a:lnTo>
                    <a:pt x="50" y="187"/>
                  </a:lnTo>
                  <a:lnTo>
                    <a:pt x="50" y="187"/>
                  </a:lnTo>
                  <a:lnTo>
                    <a:pt x="52" y="187"/>
                  </a:lnTo>
                  <a:lnTo>
                    <a:pt x="54" y="187"/>
                  </a:lnTo>
                  <a:lnTo>
                    <a:pt x="54" y="189"/>
                  </a:lnTo>
                  <a:lnTo>
                    <a:pt x="56" y="187"/>
                  </a:lnTo>
                  <a:lnTo>
                    <a:pt x="56" y="187"/>
                  </a:lnTo>
                  <a:lnTo>
                    <a:pt x="56" y="187"/>
                  </a:lnTo>
                  <a:lnTo>
                    <a:pt x="56" y="187"/>
                  </a:lnTo>
                  <a:lnTo>
                    <a:pt x="58" y="187"/>
                  </a:lnTo>
                  <a:lnTo>
                    <a:pt x="58" y="187"/>
                  </a:lnTo>
                  <a:lnTo>
                    <a:pt x="58" y="185"/>
                  </a:lnTo>
                  <a:lnTo>
                    <a:pt x="58" y="185"/>
                  </a:lnTo>
                  <a:lnTo>
                    <a:pt x="58" y="183"/>
                  </a:lnTo>
                  <a:lnTo>
                    <a:pt x="58" y="183"/>
                  </a:lnTo>
                  <a:lnTo>
                    <a:pt x="58" y="179"/>
                  </a:lnTo>
                  <a:lnTo>
                    <a:pt x="56" y="178"/>
                  </a:lnTo>
                  <a:lnTo>
                    <a:pt x="54" y="176"/>
                  </a:lnTo>
                  <a:lnTo>
                    <a:pt x="54" y="176"/>
                  </a:lnTo>
                  <a:lnTo>
                    <a:pt x="54" y="174"/>
                  </a:lnTo>
                  <a:lnTo>
                    <a:pt x="54" y="174"/>
                  </a:lnTo>
                  <a:lnTo>
                    <a:pt x="52" y="172"/>
                  </a:lnTo>
                  <a:lnTo>
                    <a:pt x="52" y="170"/>
                  </a:lnTo>
                  <a:lnTo>
                    <a:pt x="52" y="170"/>
                  </a:lnTo>
                  <a:lnTo>
                    <a:pt x="52" y="168"/>
                  </a:lnTo>
                  <a:lnTo>
                    <a:pt x="52" y="168"/>
                  </a:lnTo>
                  <a:lnTo>
                    <a:pt x="48" y="166"/>
                  </a:lnTo>
                  <a:lnTo>
                    <a:pt x="47" y="165"/>
                  </a:lnTo>
                  <a:lnTo>
                    <a:pt x="43" y="159"/>
                  </a:lnTo>
                  <a:lnTo>
                    <a:pt x="39" y="153"/>
                  </a:lnTo>
                  <a:lnTo>
                    <a:pt x="37" y="152"/>
                  </a:lnTo>
                  <a:lnTo>
                    <a:pt x="36" y="150"/>
                  </a:lnTo>
                  <a:lnTo>
                    <a:pt x="36" y="150"/>
                  </a:lnTo>
                  <a:lnTo>
                    <a:pt x="32" y="144"/>
                  </a:lnTo>
                  <a:lnTo>
                    <a:pt x="30" y="142"/>
                  </a:lnTo>
                  <a:lnTo>
                    <a:pt x="28" y="141"/>
                  </a:lnTo>
                  <a:lnTo>
                    <a:pt x="28" y="139"/>
                  </a:lnTo>
                  <a:lnTo>
                    <a:pt x="28" y="139"/>
                  </a:lnTo>
                  <a:lnTo>
                    <a:pt x="30" y="141"/>
                  </a:lnTo>
                  <a:lnTo>
                    <a:pt x="32" y="142"/>
                  </a:lnTo>
                  <a:lnTo>
                    <a:pt x="32" y="144"/>
                  </a:lnTo>
                  <a:lnTo>
                    <a:pt x="34" y="146"/>
                  </a:lnTo>
                  <a:lnTo>
                    <a:pt x="34" y="146"/>
                  </a:lnTo>
                  <a:lnTo>
                    <a:pt x="36" y="146"/>
                  </a:lnTo>
                  <a:lnTo>
                    <a:pt x="37" y="148"/>
                  </a:lnTo>
                  <a:lnTo>
                    <a:pt x="39" y="150"/>
                  </a:lnTo>
                  <a:lnTo>
                    <a:pt x="39" y="152"/>
                  </a:lnTo>
                  <a:lnTo>
                    <a:pt x="39" y="153"/>
                  </a:lnTo>
                  <a:lnTo>
                    <a:pt x="41" y="155"/>
                  </a:lnTo>
                  <a:lnTo>
                    <a:pt x="41" y="155"/>
                  </a:lnTo>
                  <a:lnTo>
                    <a:pt x="45" y="157"/>
                  </a:lnTo>
                  <a:lnTo>
                    <a:pt x="48" y="161"/>
                  </a:lnTo>
                  <a:lnTo>
                    <a:pt x="52" y="163"/>
                  </a:lnTo>
                  <a:lnTo>
                    <a:pt x="56" y="166"/>
                  </a:lnTo>
                  <a:lnTo>
                    <a:pt x="56" y="166"/>
                  </a:lnTo>
                  <a:lnTo>
                    <a:pt x="58" y="166"/>
                  </a:lnTo>
                  <a:lnTo>
                    <a:pt x="60" y="166"/>
                  </a:lnTo>
                  <a:lnTo>
                    <a:pt x="61" y="165"/>
                  </a:lnTo>
                  <a:lnTo>
                    <a:pt x="61" y="163"/>
                  </a:lnTo>
                  <a:lnTo>
                    <a:pt x="63" y="161"/>
                  </a:lnTo>
                  <a:lnTo>
                    <a:pt x="63" y="161"/>
                  </a:lnTo>
                  <a:lnTo>
                    <a:pt x="65" y="157"/>
                  </a:lnTo>
                  <a:lnTo>
                    <a:pt x="65" y="153"/>
                  </a:lnTo>
                  <a:lnTo>
                    <a:pt x="65" y="152"/>
                  </a:lnTo>
                  <a:lnTo>
                    <a:pt x="65" y="148"/>
                  </a:lnTo>
                  <a:lnTo>
                    <a:pt x="65" y="148"/>
                  </a:lnTo>
                  <a:lnTo>
                    <a:pt x="67" y="148"/>
                  </a:lnTo>
                  <a:lnTo>
                    <a:pt x="67" y="146"/>
                  </a:lnTo>
                  <a:lnTo>
                    <a:pt x="67" y="144"/>
                  </a:lnTo>
                  <a:lnTo>
                    <a:pt x="67" y="144"/>
                  </a:lnTo>
                  <a:lnTo>
                    <a:pt x="67" y="142"/>
                  </a:lnTo>
                  <a:lnTo>
                    <a:pt x="67" y="142"/>
                  </a:lnTo>
                  <a:lnTo>
                    <a:pt x="67" y="142"/>
                  </a:lnTo>
                  <a:lnTo>
                    <a:pt x="69" y="139"/>
                  </a:lnTo>
                  <a:lnTo>
                    <a:pt x="69" y="135"/>
                  </a:lnTo>
                  <a:lnTo>
                    <a:pt x="67" y="129"/>
                  </a:lnTo>
                  <a:lnTo>
                    <a:pt x="67" y="129"/>
                  </a:lnTo>
                  <a:lnTo>
                    <a:pt x="67" y="128"/>
                  </a:lnTo>
                  <a:lnTo>
                    <a:pt x="69" y="129"/>
                  </a:lnTo>
                  <a:lnTo>
                    <a:pt x="71" y="129"/>
                  </a:lnTo>
                  <a:lnTo>
                    <a:pt x="73" y="131"/>
                  </a:lnTo>
                  <a:lnTo>
                    <a:pt x="74" y="131"/>
                  </a:lnTo>
                  <a:lnTo>
                    <a:pt x="74" y="131"/>
                  </a:lnTo>
                  <a:lnTo>
                    <a:pt x="74" y="131"/>
                  </a:lnTo>
                  <a:lnTo>
                    <a:pt x="80" y="128"/>
                  </a:lnTo>
                  <a:lnTo>
                    <a:pt x="86" y="122"/>
                  </a:lnTo>
                  <a:lnTo>
                    <a:pt x="86" y="122"/>
                  </a:lnTo>
                  <a:lnTo>
                    <a:pt x="87" y="122"/>
                  </a:lnTo>
                  <a:lnTo>
                    <a:pt x="89" y="124"/>
                  </a:lnTo>
                  <a:lnTo>
                    <a:pt x="91" y="124"/>
                  </a:lnTo>
                  <a:lnTo>
                    <a:pt x="91" y="126"/>
                  </a:lnTo>
                  <a:lnTo>
                    <a:pt x="91" y="126"/>
                  </a:lnTo>
                  <a:lnTo>
                    <a:pt x="89" y="131"/>
                  </a:lnTo>
                  <a:lnTo>
                    <a:pt x="87" y="133"/>
                  </a:lnTo>
                  <a:lnTo>
                    <a:pt x="87" y="135"/>
                  </a:lnTo>
                  <a:lnTo>
                    <a:pt x="86" y="135"/>
                  </a:lnTo>
                  <a:lnTo>
                    <a:pt x="86" y="135"/>
                  </a:lnTo>
                  <a:lnTo>
                    <a:pt x="82" y="139"/>
                  </a:lnTo>
                  <a:lnTo>
                    <a:pt x="82" y="141"/>
                  </a:lnTo>
                  <a:lnTo>
                    <a:pt x="82" y="144"/>
                  </a:lnTo>
                  <a:lnTo>
                    <a:pt x="82" y="144"/>
                  </a:lnTo>
                  <a:lnTo>
                    <a:pt x="84" y="155"/>
                  </a:lnTo>
                  <a:lnTo>
                    <a:pt x="84" y="157"/>
                  </a:lnTo>
                  <a:lnTo>
                    <a:pt x="86" y="161"/>
                  </a:lnTo>
                  <a:lnTo>
                    <a:pt x="86" y="163"/>
                  </a:lnTo>
                  <a:lnTo>
                    <a:pt x="87" y="165"/>
                  </a:lnTo>
                  <a:lnTo>
                    <a:pt x="89" y="165"/>
                  </a:lnTo>
                  <a:lnTo>
                    <a:pt x="89" y="165"/>
                  </a:lnTo>
                  <a:lnTo>
                    <a:pt x="91" y="166"/>
                  </a:lnTo>
                  <a:lnTo>
                    <a:pt x="93" y="168"/>
                  </a:lnTo>
                  <a:lnTo>
                    <a:pt x="98" y="174"/>
                  </a:lnTo>
                  <a:lnTo>
                    <a:pt x="100" y="176"/>
                  </a:lnTo>
                  <a:lnTo>
                    <a:pt x="102" y="178"/>
                  </a:lnTo>
                  <a:lnTo>
                    <a:pt x="104" y="178"/>
                  </a:lnTo>
                  <a:lnTo>
                    <a:pt x="108" y="178"/>
                  </a:lnTo>
                  <a:lnTo>
                    <a:pt x="108" y="178"/>
                  </a:lnTo>
                  <a:lnTo>
                    <a:pt x="108" y="178"/>
                  </a:lnTo>
                  <a:lnTo>
                    <a:pt x="110" y="176"/>
                  </a:lnTo>
                  <a:lnTo>
                    <a:pt x="110" y="174"/>
                  </a:lnTo>
                  <a:lnTo>
                    <a:pt x="110" y="172"/>
                  </a:lnTo>
                  <a:lnTo>
                    <a:pt x="111" y="172"/>
                  </a:lnTo>
                  <a:lnTo>
                    <a:pt x="111" y="172"/>
                  </a:lnTo>
                  <a:lnTo>
                    <a:pt x="111" y="172"/>
                  </a:lnTo>
                  <a:lnTo>
                    <a:pt x="111" y="172"/>
                  </a:lnTo>
                  <a:lnTo>
                    <a:pt x="113" y="174"/>
                  </a:lnTo>
                  <a:lnTo>
                    <a:pt x="115" y="174"/>
                  </a:lnTo>
                  <a:lnTo>
                    <a:pt x="115" y="174"/>
                  </a:lnTo>
                  <a:lnTo>
                    <a:pt x="115" y="174"/>
                  </a:lnTo>
                  <a:lnTo>
                    <a:pt x="115" y="168"/>
                  </a:lnTo>
                  <a:lnTo>
                    <a:pt x="113" y="163"/>
                  </a:lnTo>
                  <a:lnTo>
                    <a:pt x="108" y="152"/>
                  </a:lnTo>
                  <a:lnTo>
                    <a:pt x="108" y="152"/>
                  </a:lnTo>
                  <a:lnTo>
                    <a:pt x="108" y="152"/>
                  </a:lnTo>
                  <a:lnTo>
                    <a:pt x="108" y="152"/>
                  </a:lnTo>
                  <a:lnTo>
                    <a:pt x="108" y="148"/>
                  </a:lnTo>
                  <a:lnTo>
                    <a:pt x="106" y="146"/>
                  </a:lnTo>
                  <a:lnTo>
                    <a:pt x="106" y="146"/>
                  </a:lnTo>
                  <a:lnTo>
                    <a:pt x="104" y="144"/>
                  </a:lnTo>
                  <a:lnTo>
                    <a:pt x="104" y="144"/>
                  </a:lnTo>
                  <a:lnTo>
                    <a:pt x="104" y="142"/>
                  </a:lnTo>
                  <a:lnTo>
                    <a:pt x="104" y="141"/>
                  </a:lnTo>
                  <a:lnTo>
                    <a:pt x="104" y="137"/>
                  </a:lnTo>
                  <a:lnTo>
                    <a:pt x="102" y="135"/>
                  </a:lnTo>
                  <a:lnTo>
                    <a:pt x="102" y="135"/>
                  </a:lnTo>
                  <a:lnTo>
                    <a:pt x="104" y="135"/>
                  </a:lnTo>
                  <a:lnTo>
                    <a:pt x="106" y="135"/>
                  </a:lnTo>
                  <a:lnTo>
                    <a:pt x="108" y="133"/>
                  </a:lnTo>
                  <a:lnTo>
                    <a:pt x="110" y="133"/>
                  </a:lnTo>
                  <a:lnTo>
                    <a:pt x="111" y="131"/>
                  </a:lnTo>
                  <a:lnTo>
                    <a:pt x="113" y="128"/>
                  </a:lnTo>
                  <a:lnTo>
                    <a:pt x="113" y="128"/>
                  </a:lnTo>
                  <a:lnTo>
                    <a:pt x="113" y="128"/>
                  </a:lnTo>
                  <a:lnTo>
                    <a:pt x="113" y="126"/>
                  </a:lnTo>
                  <a:lnTo>
                    <a:pt x="113" y="124"/>
                  </a:lnTo>
                  <a:lnTo>
                    <a:pt x="111" y="122"/>
                  </a:lnTo>
                  <a:lnTo>
                    <a:pt x="111" y="122"/>
                  </a:lnTo>
                  <a:lnTo>
                    <a:pt x="111" y="122"/>
                  </a:lnTo>
                  <a:lnTo>
                    <a:pt x="111" y="122"/>
                  </a:lnTo>
                  <a:lnTo>
                    <a:pt x="113" y="122"/>
                  </a:lnTo>
                  <a:lnTo>
                    <a:pt x="113" y="122"/>
                  </a:lnTo>
                  <a:lnTo>
                    <a:pt x="113" y="124"/>
                  </a:lnTo>
                  <a:lnTo>
                    <a:pt x="113" y="126"/>
                  </a:lnTo>
                  <a:lnTo>
                    <a:pt x="113" y="126"/>
                  </a:lnTo>
                  <a:lnTo>
                    <a:pt x="115" y="126"/>
                  </a:lnTo>
                  <a:lnTo>
                    <a:pt x="115" y="126"/>
                  </a:lnTo>
                  <a:lnTo>
                    <a:pt x="117" y="126"/>
                  </a:lnTo>
                  <a:lnTo>
                    <a:pt x="119" y="126"/>
                  </a:lnTo>
                  <a:lnTo>
                    <a:pt x="121" y="126"/>
                  </a:lnTo>
                  <a:lnTo>
                    <a:pt x="121" y="126"/>
                  </a:lnTo>
                  <a:lnTo>
                    <a:pt x="121" y="128"/>
                  </a:lnTo>
                  <a:lnTo>
                    <a:pt x="121" y="129"/>
                  </a:lnTo>
                  <a:lnTo>
                    <a:pt x="121" y="131"/>
                  </a:lnTo>
                  <a:lnTo>
                    <a:pt x="121" y="131"/>
                  </a:lnTo>
                  <a:lnTo>
                    <a:pt x="123" y="133"/>
                  </a:lnTo>
                  <a:lnTo>
                    <a:pt x="123" y="133"/>
                  </a:lnTo>
                  <a:lnTo>
                    <a:pt x="124" y="131"/>
                  </a:lnTo>
                  <a:lnTo>
                    <a:pt x="126" y="131"/>
                  </a:lnTo>
                  <a:lnTo>
                    <a:pt x="128" y="129"/>
                  </a:lnTo>
                  <a:lnTo>
                    <a:pt x="130" y="128"/>
                  </a:lnTo>
                  <a:lnTo>
                    <a:pt x="132" y="128"/>
                  </a:lnTo>
                  <a:lnTo>
                    <a:pt x="134" y="128"/>
                  </a:lnTo>
                  <a:lnTo>
                    <a:pt x="136" y="128"/>
                  </a:lnTo>
                  <a:lnTo>
                    <a:pt x="136" y="128"/>
                  </a:lnTo>
                  <a:lnTo>
                    <a:pt x="136" y="128"/>
                  </a:lnTo>
                  <a:lnTo>
                    <a:pt x="137" y="126"/>
                  </a:lnTo>
                  <a:lnTo>
                    <a:pt x="137" y="126"/>
                  </a:lnTo>
                  <a:lnTo>
                    <a:pt x="137" y="126"/>
                  </a:lnTo>
                  <a:lnTo>
                    <a:pt x="136" y="126"/>
                  </a:lnTo>
                  <a:lnTo>
                    <a:pt x="136" y="124"/>
                  </a:lnTo>
                  <a:lnTo>
                    <a:pt x="136" y="124"/>
                  </a:lnTo>
                  <a:lnTo>
                    <a:pt x="136" y="126"/>
                  </a:lnTo>
                  <a:lnTo>
                    <a:pt x="137" y="124"/>
                  </a:lnTo>
                  <a:lnTo>
                    <a:pt x="139" y="122"/>
                  </a:lnTo>
                  <a:lnTo>
                    <a:pt x="141" y="122"/>
                  </a:lnTo>
                  <a:lnTo>
                    <a:pt x="141" y="120"/>
                  </a:lnTo>
                  <a:lnTo>
                    <a:pt x="143" y="120"/>
                  </a:lnTo>
                  <a:lnTo>
                    <a:pt x="143" y="120"/>
                  </a:lnTo>
                  <a:lnTo>
                    <a:pt x="145" y="120"/>
                  </a:lnTo>
                  <a:lnTo>
                    <a:pt x="145" y="118"/>
                  </a:lnTo>
                  <a:lnTo>
                    <a:pt x="145" y="116"/>
                  </a:lnTo>
                  <a:lnTo>
                    <a:pt x="145" y="115"/>
                  </a:lnTo>
                  <a:lnTo>
                    <a:pt x="145" y="115"/>
                  </a:lnTo>
                  <a:lnTo>
                    <a:pt x="145" y="115"/>
                  </a:lnTo>
                  <a:lnTo>
                    <a:pt x="145" y="115"/>
                  </a:lnTo>
                  <a:lnTo>
                    <a:pt x="145" y="111"/>
                  </a:lnTo>
                  <a:lnTo>
                    <a:pt x="145" y="111"/>
                  </a:lnTo>
                  <a:lnTo>
                    <a:pt x="145" y="113"/>
                  </a:lnTo>
                  <a:lnTo>
                    <a:pt x="145" y="113"/>
                  </a:lnTo>
                  <a:lnTo>
                    <a:pt x="145" y="115"/>
                  </a:lnTo>
                  <a:lnTo>
                    <a:pt x="145" y="115"/>
                  </a:lnTo>
                  <a:lnTo>
                    <a:pt x="147" y="115"/>
                  </a:lnTo>
                  <a:lnTo>
                    <a:pt x="147" y="115"/>
                  </a:lnTo>
                  <a:lnTo>
                    <a:pt x="147" y="115"/>
                  </a:lnTo>
                  <a:lnTo>
                    <a:pt x="147" y="115"/>
                  </a:lnTo>
                  <a:lnTo>
                    <a:pt x="148" y="115"/>
                  </a:lnTo>
                  <a:lnTo>
                    <a:pt x="148" y="113"/>
                  </a:lnTo>
                  <a:lnTo>
                    <a:pt x="147" y="111"/>
                  </a:lnTo>
                  <a:lnTo>
                    <a:pt x="148" y="111"/>
                  </a:lnTo>
                  <a:lnTo>
                    <a:pt x="148" y="111"/>
                  </a:lnTo>
                  <a:lnTo>
                    <a:pt x="148" y="111"/>
                  </a:lnTo>
                  <a:lnTo>
                    <a:pt x="148" y="111"/>
                  </a:lnTo>
                  <a:lnTo>
                    <a:pt x="147" y="109"/>
                  </a:lnTo>
                  <a:lnTo>
                    <a:pt x="147" y="109"/>
                  </a:lnTo>
                  <a:lnTo>
                    <a:pt x="147" y="107"/>
                  </a:lnTo>
                  <a:lnTo>
                    <a:pt x="145" y="105"/>
                  </a:lnTo>
                  <a:lnTo>
                    <a:pt x="145" y="105"/>
                  </a:lnTo>
                  <a:lnTo>
                    <a:pt x="147" y="105"/>
                  </a:lnTo>
                  <a:lnTo>
                    <a:pt x="147" y="104"/>
                  </a:lnTo>
                  <a:lnTo>
                    <a:pt x="145" y="104"/>
                  </a:lnTo>
                  <a:lnTo>
                    <a:pt x="145" y="102"/>
                  </a:lnTo>
                  <a:lnTo>
                    <a:pt x="145" y="102"/>
                  </a:lnTo>
                  <a:lnTo>
                    <a:pt x="145" y="102"/>
                  </a:lnTo>
                  <a:lnTo>
                    <a:pt x="145" y="102"/>
                  </a:lnTo>
                  <a:lnTo>
                    <a:pt x="147" y="100"/>
                  </a:lnTo>
                  <a:lnTo>
                    <a:pt x="145" y="98"/>
                  </a:lnTo>
                  <a:lnTo>
                    <a:pt x="145" y="96"/>
                  </a:lnTo>
                  <a:lnTo>
                    <a:pt x="143" y="92"/>
                  </a:lnTo>
                  <a:lnTo>
                    <a:pt x="143" y="92"/>
                  </a:lnTo>
                  <a:lnTo>
                    <a:pt x="143" y="91"/>
                  </a:lnTo>
                  <a:lnTo>
                    <a:pt x="143" y="91"/>
                  </a:lnTo>
                  <a:lnTo>
                    <a:pt x="141" y="79"/>
                  </a:lnTo>
                  <a:lnTo>
                    <a:pt x="141" y="72"/>
                  </a:lnTo>
                  <a:lnTo>
                    <a:pt x="139" y="67"/>
                  </a:lnTo>
                  <a:lnTo>
                    <a:pt x="139" y="67"/>
                  </a:lnTo>
                  <a:lnTo>
                    <a:pt x="139" y="65"/>
                  </a:lnTo>
                  <a:lnTo>
                    <a:pt x="139" y="63"/>
                  </a:lnTo>
                  <a:lnTo>
                    <a:pt x="139" y="59"/>
                  </a:lnTo>
                  <a:lnTo>
                    <a:pt x="139" y="54"/>
                  </a:lnTo>
                  <a:lnTo>
                    <a:pt x="139" y="52"/>
                  </a:lnTo>
                  <a:lnTo>
                    <a:pt x="139" y="50"/>
                  </a:lnTo>
                  <a:lnTo>
                    <a:pt x="139" y="50"/>
                  </a:lnTo>
                  <a:lnTo>
                    <a:pt x="137" y="37"/>
                  </a:lnTo>
                  <a:lnTo>
                    <a:pt x="136" y="30"/>
                  </a:lnTo>
                  <a:lnTo>
                    <a:pt x="134" y="24"/>
                  </a:lnTo>
                  <a:lnTo>
                    <a:pt x="134" y="24"/>
                  </a:lnTo>
                  <a:lnTo>
                    <a:pt x="136" y="26"/>
                  </a:lnTo>
                  <a:lnTo>
                    <a:pt x="136" y="26"/>
                  </a:lnTo>
                  <a:lnTo>
                    <a:pt x="136" y="26"/>
                  </a:lnTo>
                  <a:lnTo>
                    <a:pt x="136" y="24"/>
                  </a:lnTo>
                  <a:lnTo>
                    <a:pt x="137" y="24"/>
                  </a:lnTo>
                  <a:lnTo>
                    <a:pt x="137" y="24"/>
                  </a:lnTo>
                  <a:lnTo>
                    <a:pt x="137" y="24"/>
                  </a:lnTo>
                  <a:lnTo>
                    <a:pt x="137" y="30"/>
                  </a:lnTo>
                  <a:lnTo>
                    <a:pt x="137" y="33"/>
                  </a:lnTo>
                  <a:lnTo>
                    <a:pt x="139" y="39"/>
                  </a:lnTo>
                  <a:lnTo>
                    <a:pt x="139" y="42"/>
                  </a:lnTo>
                  <a:lnTo>
                    <a:pt x="141" y="44"/>
                  </a:lnTo>
                  <a:lnTo>
                    <a:pt x="141" y="67"/>
                  </a:lnTo>
                  <a:lnTo>
                    <a:pt x="141" y="67"/>
                  </a:lnTo>
                  <a:lnTo>
                    <a:pt x="141" y="68"/>
                  </a:lnTo>
                  <a:lnTo>
                    <a:pt x="143" y="72"/>
                  </a:lnTo>
                  <a:lnTo>
                    <a:pt x="147" y="76"/>
                  </a:lnTo>
                  <a:lnTo>
                    <a:pt x="147" y="76"/>
                  </a:lnTo>
                  <a:lnTo>
                    <a:pt x="148" y="79"/>
                  </a:lnTo>
                  <a:lnTo>
                    <a:pt x="150" y="83"/>
                  </a:lnTo>
                  <a:lnTo>
                    <a:pt x="152" y="85"/>
                  </a:lnTo>
                  <a:lnTo>
                    <a:pt x="152" y="89"/>
                  </a:lnTo>
                  <a:lnTo>
                    <a:pt x="152" y="89"/>
                  </a:lnTo>
                  <a:lnTo>
                    <a:pt x="154" y="91"/>
                  </a:lnTo>
                  <a:lnTo>
                    <a:pt x="156" y="91"/>
                  </a:lnTo>
                  <a:lnTo>
                    <a:pt x="156" y="92"/>
                  </a:lnTo>
                  <a:lnTo>
                    <a:pt x="158" y="96"/>
                  </a:lnTo>
                  <a:lnTo>
                    <a:pt x="158" y="100"/>
                  </a:lnTo>
                  <a:lnTo>
                    <a:pt x="160" y="102"/>
                  </a:lnTo>
                  <a:lnTo>
                    <a:pt x="160" y="105"/>
                  </a:lnTo>
                  <a:lnTo>
                    <a:pt x="160" y="105"/>
                  </a:lnTo>
                  <a:lnTo>
                    <a:pt x="160" y="105"/>
                  </a:lnTo>
                  <a:lnTo>
                    <a:pt x="160" y="105"/>
                  </a:lnTo>
                  <a:lnTo>
                    <a:pt x="160" y="107"/>
                  </a:lnTo>
                  <a:lnTo>
                    <a:pt x="160" y="107"/>
                  </a:lnTo>
                  <a:lnTo>
                    <a:pt x="161" y="105"/>
                  </a:lnTo>
                  <a:lnTo>
                    <a:pt x="163" y="102"/>
                  </a:lnTo>
                  <a:lnTo>
                    <a:pt x="165" y="100"/>
                  </a:lnTo>
                  <a:lnTo>
                    <a:pt x="167" y="98"/>
                  </a:lnTo>
                  <a:lnTo>
                    <a:pt x="167" y="98"/>
                  </a:lnTo>
                  <a:lnTo>
                    <a:pt x="167" y="100"/>
                  </a:lnTo>
                  <a:lnTo>
                    <a:pt x="167" y="100"/>
                  </a:lnTo>
                  <a:lnTo>
                    <a:pt x="167" y="102"/>
                  </a:lnTo>
                  <a:lnTo>
                    <a:pt x="163" y="105"/>
                  </a:lnTo>
                  <a:lnTo>
                    <a:pt x="161" y="107"/>
                  </a:lnTo>
                  <a:lnTo>
                    <a:pt x="161" y="109"/>
                  </a:lnTo>
                  <a:lnTo>
                    <a:pt x="161" y="111"/>
                  </a:lnTo>
                  <a:lnTo>
                    <a:pt x="161" y="111"/>
                  </a:lnTo>
                  <a:lnTo>
                    <a:pt x="163" y="115"/>
                  </a:lnTo>
                  <a:lnTo>
                    <a:pt x="163" y="115"/>
                  </a:lnTo>
                  <a:lnTo>
                    <a:pt x="163" y="115"/>
                  </a:lnTo>
                  <a:lnTo>
                    <a:pt x="163" y="116"/>
                  </a:lnTo>
                  <a:lnTo>
                    <a:pt x="165" y="118"/>
                  </a:lnTo>
                  <a:lnTo>
                    <a:pt x="165" y="118"/>
                  </a:lnTo>
                  <a:lnTo>
                    <a:pt x="167" y="118"/>
                  </a:lnTo>
                  <a:lnTo>
                    <a:pt x="171" y="118"/>
                  </a:lnTo>
                  <a:lnTo>
                    <a:pt x="176" y="115"/>
                  </a:lnTo>
                  <a:lnTo>
                    <a:pt x="178" y="115"/>
                  </a:lnTo>
                  <a:lnTo>
                    <a:pt x="182" y="115"/>
                  </a:lnTo>
                  <a:lnTo>
                    <a:pt x="184" y="115"/>
                  </a:lnTo>
                  <a:lnTo>
                    <a:pt x="187" y="115"/>
                  </a:lnTo>
                  <a:lnTo>
                    <a:pt x="187" y="115"/>
                  </a:lnTo>
                  <a:lnTo>
                    <a:pt x="187" y="118"/>
                  </a:lnTo>
                  <a:lnTo>
                    <a:pt x="189" y="118"/>
                  </a:lnTo>
                  <a:lnTo>
                    <a:pt x="191" y="118"/>
                  </a:lnTo>
                  <a:lnTo>
                    <a:pt x="193" y="118"/>
                  </a:lnTo>
                  <a:lnTo>
                    <a:pt x="193" y="118"/>
                  </a:lnTo>
                  <a:lnTo>
                    <a:pt x="195" y="118"/>
                  </a:lnTo>
                  <a:lnTo>
                    <a:pt x="195" y="116"/>
                  </a:lnTo>
                  <a:lnTo>
                    <a:pt x="195" y="115"/>
                  </a:lnTo>
                  <a:lnTo>
                    <a:pt x="195" y="113"/>
                  </a:lnTo>
                  <a:lnTo>
                    <a:pt x="197" y="111"/>
                  </a:lnTo>
                  <a:lnTo>
                    <a:pt x="197" y="111"/>
                  </a:lnTo>
                  <a:lnTo>
                    <a:pt x="197" y="111"/>
                  </a:lnTo>
                  <a:lnTo>
                    <a:pt x="197" y="109"/>
                  </a:lnTo>
                  <a:lnTo>
                    <a:pt x="197" y="109"/>
                  </a:lnTo>
                  <a:lnTo>
                    <a:pt x="197" y="107"/>
                  </a:lnTo>
                  <a:lnTo>
                    <a:pt x="197" y="107"/>
                  </a:lnTo>
                  <a:lnTo>
                    <a:pt x="199" y="105"/>
                  </a:lnTo>
                  <a:lnTo>
                    <a:pt x="199" y="102"/>
                  </a:lnTo>
                  <a:lnTo>
                    <a:pt x="199" y="102"/>
                  </a:lnTo>
                  <a:lnTo>
                    <a:pt x="204" y="104"/>
                  </a:lnTo>
                  <a:lnTo>
                    <a:pt x="210" y="104"/>
                  </a:lnTo>
                  <a:lnTo>
                    <a:pt x="215" y="105"/>
                  </a:lnTo>
                  <a:lnTo>
                    <a:pt x="219" y="107"/>
                  </a:lnTo>
                  <a:lnTo>
                    <a:pt x="221" y="102"/>
                  </a:lnTo>
                  <a:lnTo>
                    <a:pt x="221" y="102"/>
                  </a:lnTo>
                  <a:lnTo>
                    <a:pt x="221" y="104"/>
                  </a:lnTo>
                  <a:lnTo>
                    <a:pt x="221" y="105"/>
                  </a:lnTo>
                  <a:lnTo>
                    <a:pt x="221" y="105"/>
                  </a:lnTo>
                  <a:lnTo>
                    <a:pt x="221" y="107"/>
                  </a:lnTo>
                  <a:lnTo>
                    <a:pt x="223" y="107"/>
                  </a:lnTo>
                  <a:lnTo>
                    <a:pt x="223" y="107"/>
                  </a:lnTo>
                  <a:lnTo>
                    <a:pt x="223" y="107"/>
                  </a:lnTo>
                  <a:lnTo>
                    <a:pt x="224" y="107"/>
                  </a:lnTo>
                  <a:lnTo>
                    <a:pt x="226" y="105"/>
                  </a:lnTo>
                  <a:lnTo>
                    <a:pt x="230" y="105"/>
                  </a:lnTo>
                  <a:lnTo>
                    <a:pt x="232" y="105"/>
                  </a:lnTo>
                  <a:lnTo>
                    <a:pt x="234" y="105"/>
                  </a:lnTo>
                  <a:lnTo>
                    <a:pt x="236" y="105"/>
                  </a:lnTo>
                  <a:lnTo>
                    <a:pt x="236" y="104"/>
                  </a:lnTo>
                  <a:lnTo>
                    <a:pt x="236" y="109"/>
                  </a:lnTo>
                  <a:lnTo>
                    <a:pt x="236" y="109"/>
                  </a:lnTo>
                  <a:lnTo>
                    <a:pt x="237" y="109"/>
                  </a:lnTo>
                  <a:lnTo>
                    <a:pt x="237" y="109"/>
                  </a:lnTo>
                  <a:lnTo>
                    <a:pt x="239" y="107"/>
                  </a:lnTo>
                  <a:lnTo>
                    <a:pt x="239" y="107"/>
                  </a:lnTo>
                  <a:lnTo>
                    <a:pt x="239" y="105"/>
                  </a:lnTo>
                  <a:lnTo>
                    <a:pt x="239" y="105"/>
                  </a:lnTo>
                  <a:lnTo>
                    <a:pt x="239" y="104"/>
                  </a:lnTo>
                  <a:lnTo>
                    <a:pt x="239" y="102"/>
                  </a:lnTo>
                  <a:lnTo>
                    <a:pt x="239" y="102"/>
                  </a:lnTo>
                  <a:lnTo>
                    <a:pt x="237" y="102"/>
                  </a:lnTo>
                  <a:lnTo>
                    <a:pt x="237" y="102"/>
                  </a:lnTo>
                  <a:lnTo>
                    <a:pt x="237" y="100"/>
                  </a:lnTo>
                  <a:lnTo>
                    <a:pt x="239" y="100"/>
                  </a:lnTo>
                  <a:lnTo>
                    <a:pt x="237" y="98"/>
                  </a:lnTo>
                  <a:lnTo>
                    <a:pt x="237" y="98"/>
                  </a:lnTo>
                  <a:lnTo>
                    <a:pt x="237" y="96"/>
                  </a:lnTo>
                  <a:lnTo>
                    <a:pt x="237" y="96"/>
                  </a:lnTo>
                  <a:lnTo>
                    <a:pt x="237" y="96"/>
                  </a:lnTo>
                  <a:lnTo>
                    <a:pt x="237" y="96"/>
                  </a:lnTo>
                  <a:lnTo>
                    <a:pt x="239" y="96"/>
                  </a:lnTo>
                  <a:lnTo>
                    <a:pt x="239" y="96"/>
                  </a:lnTo>
                  <a:lnTo>
                    <a:pt x="241" y="96"/>
                  </a:lnTo>
                  <a:lnTo>
                    <a:pt x="241" y="96"/>
                  </a:lnTo>
                  <a:lnTo>
                    <a:pt x="241" y="94"/>
                  </a:lnTo>
                  <a:lnTo>
                    <a:pt x="243" y="92"/>
                  </a:lnTo>
                  <a:lnTo>
                    <a:pt x="243" y="92"/>
                  </a:lnTo>
                  <a:lnTo>
                    <a:pt x="243" y="91"/>
                  </a:lnTo>
                  <a:lnTo>
                    <a:pt x="243" y="91"/>
                  </a:lnTo>
                  <a:lnTo>
                    <a:pt x="243" y="85"/>
                  </a:lnTo>
                  <a:lnTo>
                    <a:pt x="243" y="78"/>
                  </a:lnTo>
                  <a:lnTo>
                    <a:pt x="243" y="78"/>
                  </a:lnTo>
                  <a:lnTo>
                    <a:pt x="245" y="65"/>
                  </a:lnTo>
                  <a:lnTo>
                    <a:pt x="247" y="59"/>
                  </a:lnTo>
                  <a:lnTo>
                    <a:pt x="247" y="54"/>
                  </a:lnTo>
                  <a:lnTo>
                    <a:pt x="247" y="54"/>
                  </a:lnTo>
                  <a:lnTo>
                    <a:pt x="247" y="52"/>
                  </a:lnTo>
                  <a:lnTo>
                    <a:pt x="247" y="50"/>
                  </a:lnTo>
                  <a:lnTo>
                    <a:pt x="249" y="50"/>
                  </a:lnTo>
                  <a:lnTo>
                    <a:pt x="249" y="46"/>
                  </a:lnTo>
                  <a:lnTo>
                    <a:pt x="250" y="46"/>
                  </a:lnTo>
                  <a:lnTo>
                    <a:pt x="250" y="44"/>
                  </a:lnTo>
                  <a:lnTo>
                    <a:pt x="250" y="44"/>
                  </a:lnTo>
                  <a:lnTo>
                    <a:pt x="250" y="39"/>
                  </a:lnTo>
                  <a:lnTo>
                    <a:pt x="252" y="33"/>
                  </a:lnTo>
                  <a:lnTo>
                    <a:pt x="254" y="26"/>
                  </a:lnTo>
                  <a:lnTo>
                    <a:pt x="256" y="20"/>
                  </a:lnTo>
                  <a:lnTo>
                    <a:pt x="256" y="20"/>
                  </a:lnTo>
                  <a:lnTo>
                    <a:pt x="256" y="18"/>
                  </a:lnTo>
                  <a:lnTo>
                    <a:pt x="256" y="17"/>
                  </a:lnTo>
                  <a:lnTo>
                    <a:pt x="258" y="13"/>
                  </a:lnTo>
                  <a:lnTo>
                    <a:pt x="258" y="9"/>
                  </a:lnTo>
                  <a:lnTo>
                    <a:pt x="260" y="5"/>
                  </a:lnTo>
                  <a:lnTo>
                    <a:pt x="260" y="4"/>
                  </a:lnTo>
                  <a:lnTo>
                    <a:pt x="261" y="0"/>
                  </a:lnTo>
                  <a:lnTo>
                    <a:pt x="261" y="0"/>
                  </a:lnTo>
                  <a:lnTo>
                    <a:pt x="260" y="4"/>
                  </a:lnTo>
                  <a:lnTo>
                    <a:pt x="260" y="9"/>
                  </a:lnTo>
                  <a:lnTo>
                    <a:pt x="260" y="13"/>
                  </a:lnTo>
                  <a:lnTo>
                    <a:pt x="258" y="17"/>
                  </a:lnTo>
                  <a:lnTo>
                    <a:pt x="258" y="17"/>
                  </a:lnTo>
                  <a:lnTo>
                    <a:pt x="25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736"/>
            <p:cNvSpPr/>
            <p:nvPr/>
          </p:nvSpPr>
          <p:spPr bwMode="auto">
            <a:xfrm>
              <a:off x="4202113" y="1773238"/>
              <a:ext cx="0" cy="4763"/>
            </a:xfrm>
            <a:custGeom>
              <a:avLst/>
              <a:gdLst>
                <a:gd name="T0" fmla="*/ 0 h 3"/>
                <a:gd name="T1" fmla="*/ 3 h 3"/>
                <a:gd name="T2" fmla="*/ 0 h 3"/>
                <a:gd name="T3" fmla="*/ 0 h 3"/>
              </a:gdLst>
              <a:ahLst/>
              <a:cxnLst>
                <a:cxn ang="0">
                  <a:pos x="0" y="T0"/>
                </a:cxn>
                <a:cxn ang="0">
                  <a:pos x="0" y="T1"/>
                </a:cxn>
                <a:cxn ang="0">
                  <a:pos x="0" y="T2"/>
                </a:cxn>
                <a:cxn ang="0">
                  <a:pos x="0" y="T3"/>
                </a:cxn>
              </a:cxnLst>
              <a:rect l="0" t="0" r="r" b="b"/>
              <a:pathLst>
                <a:path h="3">
                  <a:moveTo>
                    <a:pt x="0" y="0"/>
                  </a:move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37"/>
            <p:cNvSpPr/>
            <p:nvPr/>
          </p:nvSpPr>
          <p:spPr bwMode="auto">
            <a:xfrm>
              <a:off x="4329113" y="1776413"/>
              <a:ext cx="3175" cy="1588"/>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lnTo>
                    <a:pt x="0" y="1"/>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38"/>
            <p:cNvSpPr/>
            <p:nvPr/>
          </p:nvSpPr>
          <p:spPr bwMode="auto">
            <a:xfrm>
              <a:off x="4325938" y="1828800"/>
              <a:ext cx="3175" cy="3175"/>
            </a:xfrm>
            <a:custGeom>
              <a:avLst/>
              <a:gdLst>
                <a:gd name="T0" fmla="*/ 2 w 2"/>
                <a:gd name="T1" fmla="*/ 2 h 2"/>
                <a:gd name="T2" fmla="*/ 0 w 2"/>
                <a:gd name="T3" fmla="*/ 0 h 2"/>
                <a:gd name="T4" fmla="*/ 2 w 2"/>
                <a:gd name="T5" fmla="*/ 0 h 2"/>
                <a:gd name="T6" fmla="*/ 2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0" y="0"/>
                  </a:lnTo>
                  <a:lnTo>
                    <a:pt x="2"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Rectangle 739"/>
            <p:cNvSpPr>
              <a:spLocks noChangeArrowheads="1"/>
            </p:cNvSpPr>
            <p:nvPr/>
          </p:nvSpPr>
          <p:spPr bwMode="auto">
            <a:xfrm>
              <a:off x="4322763" y="1836738"/>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 name="Freeform 740"/>
            <p:cNvSpPr/>
            <p:nvPr/>
          </p:nvSpPr>
          <p:spPr bwMode="auto">
            <a:xfrm>
              <a:off x="4011613" y="1839913"/>
              <a:ext cx="3175" cy="3175"/>
            </a:xfrm>
            <a:custGeom>
              <a:avLst/>
              <a:gdLst>
                <a:gd name="T0" fmla="*/ 0 w 2"/>
                <a:gd name="T1" fmla="*/ 0 h 2"/>
                <a:gd name="T2" fmla="*/ 2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741"/>
            <p:cNvSpPr/>
            <p:nvPr/>
          </p:nvSpPr>
          <p:spPr bwMode="auto">
            <a:xfrm>
              <a:off x="4037013" y="1914525"/>
              <a:ext cx="3175" cy="1588"/>
            </a:xfrm>
            <a:custGeom>
              <a:avLst/>
              <a:gdLst>
                <a:gd name="T0" fmla="*/ 0 w 2"/>
                <a:gd name="T1" fmla="*/ 1 h 1"/>
                <a:gd name="T2" fmla="*/ 0 w 2"/>
                <a:gd name="T3" fmla="*/ 1 h 1"/>
                <a:gd name="T4" fmla="*/ 0 w 2"/>
                <a:gd name="T5" fmla="*/ 1 h 1"/>
                <a:gd name="T6" fmla="*/ 0 w 2"/>
                <a:gd name="T7" fmla="*/ 0 h 1"/>
                <a:gd name="T8" fmla="*/ 2 w 2"/>
                <a:gd name="T9" fmla="*/ 0 h 1"/>
                <a:gd name="T10" fmla="*/ 0 w 2"/>
                <a:gd name="T11" fmla="*/ 1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lnTo>
                    <a:pt x="0" y="1"/>
                  </a:lnTo>
                  <a:lnTo>
                    <a:pt x="0" y="1"/>
                  </a:lnTo>
                  <a:lnTo>
                    <a:pt x="0" y="0"/>
                  </a:lnTo>
                  <a:lnTo>
                    <a:pt x="2" y="0"/>
                  </a:lnTo>
                  <a:lnTo>
                    <a:pt x="0" y="1"/>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742"/>
            <p:cNvSpPr/>
            <p:nvPr/>
          </p:nvSpPr>
          <p:spPr bwMode="auto">
            <a:xfrm>
              <a:off x="4105275" y="1914525"/>
              <a:ext cx="3175" cy="14288"/>
            </a:xfrm>
            <a:custGeom>
              <a:avLst/>
              <a:gdLst>
                <a:gd name="T0" fmla="*/ 0 w 2"/>
                <a:gd name="T1" fmla="*/ 9 h 9"/>
                <a:gd name="T2" fmla="*/ 0 w 2"/>
                <a:gd name="T3" fmla="*/ 0 h 9"/>
                <a:gd name="T4" fmla="*/ 2 w 2"/>
                <a:gd name="T5" fmla="*/ 7 h 9"/>
                <a:gd name="T6" fmla="*/ 0 w 2"/>
                <a:gd name="T7" fmla="*/ 9 h 9"/>
                <a:gd name="T8" fmla="*/ 0 w 2"/>
                <a:gd name="T9" fmla="*/ 9 h 9"/>
              </a:gdLst>
              <a:ahLst/>
              <a:cxnLst>
                <a:cxn ang="0">
                  <a:pos x="T0" y="T1"/>
                </a:cxn>
                <a:cxn ang="0">
                  <a:pos x="T2" y="T3"/>
                </a:cxn>
                <a:cxn ang="0">
                  <a:pos x="T4" y="T5"/>
                </a:cxn>
                <a:cxn ang="0">
                  <a:pos x="T6" y="T7"/>
                </a:cxn>
                <a:cxn ang="0">
                  <a:pos x="T8" y="T9"/>
                </a:cxn>
              </a:cxnLst>
              <a:rect l="0" t="0" r="r" b="b"/>
              <a:pathLst>
                <a:path w="2" h="9">
                  <a:moveTo>
                    <a:pt x="0" y="9"/>
                  </a:moveTo>
                  <a:lnTo>
                    <a:pt x="0" y="0"/>
                  </a:lnTo>
                  <a:lnTo>
                    <a:pt x="2" y="7"/>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743"/>
            <p:cNvSpPr/>
            <p:nvPr/>
          </p:nvSpPr>
          <p:spPr bwMode="auto">
            <a:xfrm>
              <a:off x="4040188" y="1916113"/>
              <a:ext cx="17462" cy="47625"/>
            </a:xfrm>
            <a:custGeom>
              <a:avLst/>
              <a:gdLst>
                <a:gd name="T0" fmla="*/ 2 w 11"/>
                <a:gd name="T1" fmla="*/ 0 h 30"/>
                <a:gd name="T2" fmla="*/ 2 w 11"/>
                <a:gd name="T3" fmla="*/ 0 h 30"/>
                <a:gd name="T4" fmla="*/ 0 w 11"/>
                <a:gd name="T5" fmla="*/ 2 h 30"/>
                <a:gd name="T6" fmla="*/ 0 w 11"/>
                <a:gd name="T7" fmla="*/ 4 h 30"/>
                <a:gd name="T8" fmla="*/ 4 w 11"/>
                <a:gd name="T9" fmla="*/ 6 h 30"/>
                <a:gd name="T10" fmla="*/ 4 w 11"/>
                <a:gd name="T11" fmla="*/ 6 h 30"/>
                <a:gd name="T12" fmla="*/ 4 w 11"/>
                <a:gd name="T13" fmla="*/ 6 h 30"/>
                <a:gd name="T14" fmla="*/ 4 w 11"/>
                <a:gd name="T15" fmla="*/ 6 h 30"/>
                <a:gd name="T16" fmla="*/ 4 w 11"/>
                <a:gd name="T17" fmla="*/ 8 h 30"/>
                <a:gd name="T18" fmla="*/ 4 w 11"/>
                <a:gd name="T19" fmla="*/ 10 h 30"/>
                <a:gd name="T20" fmla="*/ 4 w 11"/>
                <a:gd name="T21" fmla="*/ 12 h 30"/>
                <a:gd name="T22" fmla="*/ 4 w 11"/>
                <a:gd name="T23" fmla="*/ 12 h 30"/>
                <a:gd name="T24" fmla="*/ 6 w 11"/>
                <a:gd name="T25" fmla="*/ 12 h 30"/>
                <a:gd name="T26" fmla="*/ 6 w 11"/>
                <a:gd name="T27" fmla="*/ 12 h 30"/>
                <a:gd name="T28" fmla="*/ 6 w 11"/>
                <a:gd name="T29" fmla="*/ 13 h 30"/>
                <a:gd name="T30" fmla="*/ 8 w 11"/>
                <a:gd name="T31" fmla="*/ 15 h 30"/>
                <a:gd name="T32" fmla="*/ 8 w 11"/>
                <a:gd name="T33" fmla="*/ 17 h 30"/>
                <a:gd name="T34" fmla="*/ 8 w 11"/>
                <a:gd name="T35" fmla="*/ 19 h 30"/>
                <a:gd name="T36" fmla="*/ 8 w 11"/>
                <a:gd name="T37" fmla="*/ 21 h 30"/>
                <a:gd name="T38" fmla="*/ 8 w 11"/>
                <a:gd name="T39" fmla="*/ 21 h 30"/>
                <a:gd name="T40" fmla="*/ 8 w 11"/>
                <a:gd name="T41" fmla="*/ 21 h 30"/>
                <a:gd name="T42" fmla="*/ 10 w 11"/>
                <a:gd name="T43" fmla="*/ 21 h 30"/>
                <a:gd name="T44" fmla="*/ 10 w 11"/>
                <a:gd name="T45" fmla="*/ 23 h 30"/>
                <a:gd name="T46" fmla="*/ 10 w 11"/>
                <a:gd name="T47" fmla="*/ 23 h 30"/>
                <a:gd name="T48" fmla="*/ 10 w 11"/>
                <a:gd name="T49" fmla="*/ 23 h 30"/>
                <a:gd name="T50" fmla="*/ 10 w 11"/>
                <a:gd name="T51" fmla="*/ 24 h 30"/>
                <a:gd name="T52" fmla="*/ 10 w 11"/>
                <a:gd name="T53" fmla="*/ 24 h 30"/>
                <a:gd name="T54" fmla="*/ 10 w 11"/>
                <a:gd name="T55" fmla="*/ 24 h 30"/>
                <a:gd name="T56" fmla="*/ 11 w 11"/>
                <a:gd name="T57" fmla="*/ 24 h 30"/>
                <a:gd name="T58" fmla="*/ 11 w 11"/>
                <a:gd name="T59" fmla="*/ 24 h 30"/>
                <a:gd name="T60" fmla="*/ 10 w 11"/>
                <a:gd name="T61" fmla="*/ 26 h 30"/>
                <a:gd name="T62" fmla="*/ 10 w 11"/>
                <a:gd name="T63" fmla="*/ 26 h 30"/>
                <a:gd name="T64" fmla="*/ 10 w 11"/>
                <a:gd name="T65" fmla="*/ 28 h 30"/>
                <a:gd name="T66" fmla="*/ 6 w 11"/>
                <a:gd name="T67" fmla="*/ 30 h 30"/>
                <a:gd name="T68" fmla="*/ 6 w 11"/>
                <a:gd name="T69" fmla="*/ 30 h 30"/>
                <a:gd name="T70" fmla="*/ 6 w 11"/>
                <a:gd name="T71" fmla="*/ 28 h 30"/>
                <a:gd name="T72" fmla="*/ 6 w 11"/>
                <a:gd name="T73" fmla="*/ 28 h 30"/>
                <a:gd name="T74" fmla="*/ 6 w 11"/>
                <a:gd name="T75" fmla="*/ 28 h 30"/>
                <a:gd name="T76" fmla="*/ 4 w 11"/>
                <a:gd name="T77" fmla="*/ 28 h 30"/>
                <a:gd name="T78" fmla="*/ 4 w 11"/>
                <a:gd name="T79" fmla="*/ 28 h 30"/>
                <a:gd name="T80" fmla="*/ 4 w 11"/>
                <a:gd name="T81" fmla="*/ 26 h 30"/>
                <a:gd name="T82" fmla="*/ 4 w 11"/>
                <a:gd name="T83" fmla="*/ 24 h 30"/>
                <a:gd name="T84" fmla="*/ 2 w 11"/>
                <a:gd name="T85" fmla="*/ 23 h 30"/>
                <a:gd name="T86" fmla="*/ 2 w 11"/>
                <a:gd name="T87" fmla="*/ 19 h 30"/>
                <a:gd name="T88" fmla="*/ 0 w 11"/>
                <a:gd name="T89" fmla="*/ 15 h 30"/>
                <a:gd name="T90" fmla="*/ 0 w 11"/>
                <a:gd name="T91" fmla="*/ 15 h 30"/>
                <a:gd name="T92" fmla="*/ 0 w 11"/>
                <a:gd name="T93" fmla="*/ 13 h 30"/>
                <a:gd name="T94" fmla="*/ 0 w 11"/>
                <a:gd name="T95" fmla="*/ 12 h 30"/>
                <a:gd name="T96" fmla="*/ 0 w 11"/>
                <a:gd name="T97" fmla="*/ 6 h 30"/>
                <a:gd name="T98" fmla="*/ 0 w 11"/>
                <a:gd name="T99" fmla="*/ 6 h 30"/>
                <a:gd name="T100" fmla="*/ 0 w 11"/>
                <a:gd name="T101" fmla="*/ 2 h 30"/>
                <a:gd name="T102" fmla="*/ 0 w 11"/>
                <a:gd name="T103" fmla="*/ 2 h 30"/>
                <a:gd name="T104" fmla="*/ 0 w 11"/>
                <a:gd name="T105" fmla="*/ 0 h 30"/>
                <a:gd name="T106" fmla="*/ 2 w 11"/>
                <a:gd name="T107" fmla="*/ 0 h 30"/>
                <a:gd name="T108" fmla="*/ 2 w 11"/>
                <a:gd name="T109" fmla="*/ 0 h 30"/>
                <a:gd name="T110" fmla="*/ 2 w 11"/>
                <a:gd name="T11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 h="30">
                  <a:moveTo>
                    <a:pt x="2" y="0"/>
                  </a:moveTo>
                  <a:lnTo>
                    <a:pt x="2" y="0"/>
                  </a:lnTo>
                  <a:lnTo>
                    <a:pt x="0" y="2"/>
                  </a:lnTo>
                  <a:lnTo>
                    <a:pt x="0" y="4"/>
                  </a:lnTo>
                  <a:lnTo>
                    <a:pt x="4" y="6"/>
                  </a:lnTo>
                  <a:lnTo>
                    <a:pt x="4" y="6"/>
                  </a:lnTo>
                  <a:lnTo>
                    <a:pt x="4" y="6"/>
                  </a:lnTo>
                  <a:lnTo>
                    <a:pt x="4" y="6"/>
                  </a:lnTo>
                  <a:lnTo>
                    <a:pt x="4" y="8"/>
                  </a:lnTo>
                  <a:lnTo>
                    <a:pt x="4" y="10"/>
                  </a:lnTo>
                  <a:lnTo>
                    <a:pt x="4" y="12"/>
                  </a:lnTo>
                  <a:lnTo>
                    <a:pt x="4" y="12"/>
                  </a:lnTo>
                  <a:lnTo>
                    <a:pt x="6" y="12"/>
                  </a:lnTo>
                  <a:lnTo>
                    <a:pt x="6" y="12"/>
                  </a:lnTo>
                  <a:lnTo>
                    <a:pt x="6" y="13"/>
                  </a:lnTo>
                  <a:lnTo>
                    <a:pt x="8" y="15"/>
                  </a:lnTo>
                  <a:lnTo>
                    <a:pt x="8" y="17"/>
                  </a:lnTo>
                  <a:lnTo>
                    <a:pt x="8" y="19"/>
                  </a:lnTo>
                  <a:lnTo>
                    <a:pt x="8" y="21"/>
                  </a:lnTo>
                  <a:lnTo>
                    <a:pt x="8" y="21"/>
                  </a:lnTo>
                  <a:lnTo>
                    <a:pt x="8" y="21"/>
                  </a:lnTo>
                  <a:lnTo>
                    <a:pt x="10" y="21"/>
                  </a:lnTo>
                  <a:lnTo>
                    <a:pt x="10" y="23"/>
                  </a:lnTo>
                  <a:lnTo>
                    <a:pt x="10" y="23"/>
                  </a:lnTo>
                  <a:lnTo>
                    <a:pt x="10" y="23"/>
                  </a:lnTo>
                  <a:lnTo>
                    <a:pt x="10" y="24"/>
                  </a:lnTo>
                  <a:lnTo>
                    <a:pt x="10" y="24"/>
                  </a:lnTo>
                  <a:lnTo>
                    <a:pt x="10" y="24"/>
                  </a:lnTo>
                  <a:lnTo>
                    <a:pt x="11" y="24"/>
                  </a:lnTo>
                  <a:lnTo>
                    <a:pt x="11" y="24"/>
                  </a:lnTo>
                  <a:lnTo>
                    <a:pt x="10" y="26"/>
                  </a:lnTo>
                  <a:lnTo>
                    <a:pt x="10" y="26"/>
                  </a:lnTo>
                  <a:lnTo>
                    <a:pt x="10" y="28"/>
                  </a:lnTo>
                  <a:lnTo>
                    <a:pt x="6" y="30"/>
                  </a:lnTo>
                  <a:lnTo>
                    <a:pt x="6" y="30"/>
                  </a:lnTo>
                  <a:lnTo>
                    <a:pt x="6" y="28"/>
                  </a:lnTo>
                  <a:lnTo>
                    <a:pt x="6" y="28"/>
                  </a:lnTo>
                  <a:lnTo>
                    <a:pt x="6" y="28"/>
                  </a:lnTo>
                  <a:lnTo>
                    <a:pt x="4" y="28"/>
                  </a:lnTo>
                  <a:lnTo>
                    <a:pt x="4" y="28"/>
                  </a:lnTo>
                  <a:lnTo>
                    <a:pt x="4" y="26"/>
                  </a:lnTo>
                  <a:lnTo>
                    <a:pt x="4" y="24"/>
                  </a:lnTo>
                  <a:lnTo>
                    <a:pt x="2" y="23"/>
                  </a:lnTo>
                  <a:lnTo>
                    <a:pt x="2" y="19"/>
                  </a:lnTo>
                  <a:lnTo>
                    <a:pt x="0" y="15"/>
                  </a:lnTo>
                  <a:lnTo>
                    <a:pt x="0" y="15"/>
                  </a:lnTo>
                  <a:lnTo>
                    <a:pt x="0" y="13"/>
                  </a:lnTo>
                  <a:lnTo>
                    <a:pt x="0" y="12"/>
                  </a:lnTo>
                  <a:lnTo>
                    <a:pt x="0" y="6"/>
                  </a:lnTo>
                  <a:lnTo>
                    <a:pt x="0" y="6"/>
                  </a:lnTo>
                  <a:lnTo>
                    <a:pt x="0" y="2"/>
                  </a:lnTo>
                  <a:lnTo>
                    <a:pt x="0" y="2"/>
                  </a:lnTo>
                  <a:lnTo>
                    <a:pt x="0"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744"/>
            <p:cNvSpPr/>
            <p:nvPr/>
          </p:nvSpPr>
          <p:spPr bwMode="auto">
            <a:xfrm>
              <a:off x="3976688" y="1925638"/>
              <a:ext cx="1587" cy="9525"/>
            </a:xfrm>
            <a:custGeom>
              <a:avLst/>
              <a:gdLst>
                <a:gd name="T0" fmla="*/ 1 w 1"/>
                <a:gd name="T1" fmla="*/ 2 h 6"/>
                <a:gd name="T2" fmla="*/ 1 w 1"/>
                <a:gd name="T3" fmla="*/ 6 h 6"/>
                <a:gd name="T4" fmla="*/ 1 w 1"/>
                <a:gd name="T5" fmla="*/ 6 h 6"/>
                <a:gd name="T6" fmla="*/ 0 w 1"/>
                <a:gd name="T7" fmla="*/ 4 h 6"/>
                <a:gd name="T8" fmla="*/ 0 w 1"/>
                <a:gd name="T9" fmla="*/ 2 h 6"/>
                <a:gd name="T10" fmla="*/ 0 w 1"/>
                <a:gd name="T11" fmla="*/ 0 h 6"/>
                <a:gd name="T12" fmla="*/ 0 w 1"/>
                <a:gd name="T13" fmla="*/ 0 h 6"/>
                <a:gd name="T14" fmla="*/ 1 w 1"/>
                <a:gd name="T15" fmla="*/ 0 h 6"/>
                <a:gd name="T16" fmla="*/ 1 w 1"/>
                <a:gd name="T17" fmla="*/ 0 h 6"/>
                <a:gd name="T18" fmla="*/ 1 w 1"/>
                <a:gd name="T19" fmla="*/ 2 h 6"/>
                <a:gd name="T20" fmla="*/ 1 w 1"/>
                <a:gd name="T21" fmla="*/ 2 h 6"/>
                <a:gd name="T22" fmla="*/ 1 w 1"/>
                <a:gd name="T23"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6">
                  <a:moveTo>
                    <a:pt x="1" y="2"/>
                  </a:moveTo>
                  <a:lnTo>
                    <a:pt x="1" y="6"/>
                  </a:lnTo>
                  <a:lnTo>
                    <a:pt x="1" y="6"/>
                  </a:lnTo>
                  <a:lnTo>
                    <a:pt x="0" y="4"/>
                  </a:lnTo>
                  <a:lnTo>
                    <a:pt x="0" y="2"/>
                  </a:lnTo>
                  <a:lnTo>
                    <a:pt x="0" y="0"/>
                  </a:lnTo>
                  <a:lnTo>
                    <a:pt x="0" y="0"/>
                  </a:lnTo>
                  <a:lnTo>
                    <a:pt x="1" y="0"/>
                  </a:lnTo>
                  <a:lnTo>
                    <a:pt x="1" y="0"/>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745"/>
            <p:cNvSpPr/>
            <p:nvPr/>
          </p:nvSpPr>
          <p:spPr bwMode="auto">
            <a:xfrm>
              <a:off x="4029075" y="1936750"/>
              <a:ext cx="0" cy="3175"/>
            </a:xfrm>
            <a:custGeom>
              <a:avLst/>
              <a:gdLst>
                <a:gd name="T0" fmla="*/ 2 h 2"/>
                <a:gd name="T1" fmla="*/ 2 h 2"/>
                <a:gd name="T2" fmla="*/ 0 h 2"/>
                <a:gd name="T3" fmla="*/ 0 h 2"/>
                <a:gd name="T4" fmla="*/ 0 h 2"/>
                <a:gd name="T5" fmla="*/ 2 h 2"/>
                <a:gd name="T6" fmla="*/ 2 h 2"/>
                <a:gd name="T7" fmla="*/ 2 h 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2">
                  <a:moveTo>
                    <a:pt x="0" y="2"/>
                  </a:moveTo>
                  <a:lnTo>
                    <a:pt x="0" y="2"/>
                  </a:lnTo>
                  <a:lnTo>
                    <a:pt x="0" y="0"/>
                  </a:lnTo>
                  <a:lnTo>
                    <a:pt x="0" y="0"/>
                  </a:lnTo>
                  <a:lnTo>
                    <a:pt x="0" y="0"/>
                  </a:lnTo>
                  <a:lnTo>
                    <a:pt x="0"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746"/>
            <p:cNvSpPr/>
            <p:nvPr/>
          </p:nvSpPr>
          <p:spPr bwMode="auto">
            <a:xfrm>
              <a:off x="4267200" y="1939925"/>
              <a:ext cx="9525" cy="17463"/>
            </a:xfrm>
            <a:custGeom>
              <a:avLst/>
              <a:gdLst>
                <a:gd name="T0" fmla="*/ 6 w 6"/>
                <a:gd name="T1" fmla="*/ 0 h 11"/>
                <a:gd name="T2" fmla="*/ 6 w 6"/>
                <a:gd name="T3" fmla="*/ 0 h 11"/>
                <a:gd name="T4" fmla="*/ 4 w 6"/>
                <a:gd name="T5" fmla="*/ 2 h 11"/>
                <a:gd name="T6" fmla="*/ 2 w 6"/>
                <a:gd name="T7" fmla="*/ 6 h 11"/>
                <a:gd name="T8" fmla="*/ 0 w 6"/>
                <a:gd name="T9" fmla="*/ 11 h 11"/>
                <a:gd name="T10" fmla="*/ 0 w 6"/>
                <a:gd name="T11" fmla="*/ 11 h 11"/>
                <a:gd name="T12" fmla="*/ 0 w 6"/>
                <a:gd name="T13" fmla="*/ 9 h 11"/>
                <a:gd name="T14" fmla="*/ 2 w 6"/>
                <a:gd name="T15" fmla="*/ 8 h 11"/>
                <a:gd name="T16" fmla="*/ 4 w 6"/>
                <a:gd name="T17" fmla="*/ 6 h 11"/>
                <a:gd name="T18" fmla="*/ 4 w 6"/>
                <a:gd name="T19" fmla="*/ 4 h 11"/>
                <a:gd name="T20" fmla="*/ 4 w 6"/>
                <a:gd name="T21" fmla="*/ 2 h 11"/>
                <a:gd name="T22" fmla="*/ 6 w 6"/>
                <a:gd name="T23" fmla="*/ 0 h 11"/>
                <a:gd name="T24" fmla="*/ 6 w 6"/>
                <a:gd name="T25" fmla="*/ 0 h 11"/>
                <a:gd name="T26" fmla="*/ 6 w 6"/>
                <a:gd name="T2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6" y="0"/>
                  </a:moveTo>
                  <a:lnTo>
                    <a:pt x="6" y="0"/>
                  </a:lnTo>
                  <a:lnTo>
                    <a:pt x="4" y="2"/>
                  </a:lnTo>
                  <a:lnTo>
                    <a:pt x="2" y="6"/>
                  </a:lnTo>
                  <a:lnTo>
                    <a:pt x="0" y="11"/>
                  </a:lnTo>
                  <a:lnTo>
                    <a:pt x="0" y="11"/>
                  </a:lnTo>
                  <a:lnTo>
                    <a:pt x="0" y="9"/>
                  </a:lnTo>
                  <a:lnTo>
                    <a:pt x="2" y="8"/>
                  </a:lnTo>
                  <a:lnTo>
                    <a:pt x="4" y="6"/>
                  </a:lnTo>
                  <a:lnTo>
                    <a:pt x="4" y="4"/>
                  </a:lnTo>
                  <a:lnTo>
                    <a:pt x="4" y="2"/>
                  </a:lnTo>
                  <a:lnTo>
                    <a:pt x="6" y="0"/>
                  </a:lnTo>
                  <a:lnTo>
                    <a:pt x="6"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747"/>
            <p:cNvSpPr/>
            <p:nvPr/>
          </p:nvSpPr>
          <p:spPr bwMode="auto">
            <a:xfrm>
              <a:off x="4264025" y="1960563"/>
              <a:ext cx="3175" cy="3175"/>
            </a:xfrm>
            <a:custGeom>
              <a:avLst/>
              <a:gdLst>
                <a:gd name="T0" fmla="*/ 0 w 2"/>
                <a:gd name="T1" fmla="*/ 2 h 2"/>
                <a:gd name="T2" fmla="*/ 2 w 2"/>
                <a:gd name="T3" fmla="*/ 0 h 2"/>
                <a:gd name="T4" fmla="*/ 2 w 2"/>
                <a:gd name="T5" fmla="*/ 2 h 2"/>
                <a:gd name="T6" fmla="*/ 0 w 2"/>
                <a:gd name="T7" fmla="*/ 2 h 2"/>
                <a:gd name="T8" fmla="*/ 0 w 2"/>
                <a:gd name="T9" fmla="*/ 2 h 2"/>
              </a:gdLst>
              <a:ahLst/>
              <a:cxnLst>
                <a:cxn ang="0">
                  <a:pos x="T0" y="T1"/>
                </a:cxn>
                <a:cxn ang="0">
                  <a:pos x="T2" y="T3"/>
                </a:cxn>
                <a:cxn ang="0">
                  <a:pos x="T4" y="T5"/>
                </a:cxn>
                <a:cxn ang="0">
                  <a:pos x="T6" y="T7"/>
                </a:cxn>
                <a:cxn ang="0">
                  <a:pos x="T8" y="T9"/>
                </a:cxn>
              </a:cxnLst>
              <a:rect l="0" t="0" r="r" b="b"/>
              <a:pathLst>
                <a:path w="2" h="2">
                  <a:moveTo>
                    <a:pt x="0" y="2"/>
                  </a:moveTo>
                  <a:lnTo>
                    <a:pt x="2" y="0"/>
                  </a:lnTo>
                  <a:lnTo>
                    <a:pt x="2" y="2"/>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748"/>
            <p:cNvSpPr/>
            <p:nvPr/>
          </p:nvSpPr>
          <p:spPr bwMode="auto">
            <a:xfrm>
              <a:off x="3876675" y="2060575"/>
              <a:ext cx="1587" cy="3175"/>
            </a:xfrm>
            <a:custGeom>
              <a:avLst/>
              <a:gdLst>
                <a:gd name="T0" fmla="*/ 1 w 1"/>
                <a:gd name="T1" fmla="*/ 2 h 2"/>
                <a:gd name="T2" fmla="*/ 1 w 1"/>
                <a:gd name="T3" fmla="*/ 2 h 2"/>
                <a:gd name="T4" fmla="*/ 1 w 1"/>
                <a:gd name="T5" fmla="*/ 2 h 2"/>
                <a:gd name="T6" fmla="*/ 1 w 1"/>
                <a:gd name="T7" fmla="*/ 2 h 2"/>
                <a:gd name="T8" fmla="*/ 0 w 1"/>
                <a:gd name="T9" fmla="*/ 0 h 2"/>
                <a:gd name="T10" fmla="*/ 0 w 1"/>
                <a:gd name="T11" fmla="*/ 0 h 2"/>
                <a:gd name="T12" fmla="*/ 1 w 1"/>
                <a:gd name="T13" fmla="*/ 0 h 2"/>
                <a:gd name="T14" fmla="*/ 1 w 1"/>
                <a:gd name="T15" fmla="*/ 0 h 2"/>
                <a:gd name="T16" fmla="*/ 1 w 1"/>
                <a:gd name="T17" fmla="*/ 2 h 2"/>
                <a:gd name="T18" fmla="*/ 1 w 1"/>
                <a:gd name="T19" fmla="*/ 2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lnTo>
                    <a:pt x="1" y="2"/>
                  </a:lnTo>
                  <a:lnTo>
                    <a:pt x="1" y="2"/>
                  </a:lnTo>
                  <a:lnTo>
                    <a:pt x="1" y="2"/>
                  </a:lnTo>
                  <a:lnTo>
                    <a:pt x="0" y="0"/>
                  </a:lnTo>
                  <a:lnTo>
                    <a:pt x="0" y="0"/>
                  </a:lnTo>
                  <a:lnTo>
                    <a:pt x="1" y="0"/>
                  </a:lnTo>
                  <a:lnTo>
                    <a:pt x="1" y="0"/>
                  </a:lnTo>
                  <a:lnTo>
                    <a:pt x="1" y="2"/>
                  </a:lnTo>
                  <a:lnTo>
                    <a:pt x="1" y="2"/>
                  </a:ln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749"/>
            <p:cNvSpPr/>
            <p:nvPr/>
          </p:nvSpPr>
          <p:spPr bwMode="auto">
            <a:xfrm>
              <a:off x="3729038" y="2136775"/>
              <a:ext cx="38100" cy="23813"/>
            </a:xfrm>
            <a:custGeom>
              <a:avLst/>
              <a:gdLst>
                <a:gd name="T0" fmla="*/ 24 w 24"/>
                <a:gd name="T1" fmla="*/ 13 h 15"/>
                <a:gd name="T2" fmla="*/ 24 w 24"/>
                <a:gd name="T3" fmla="*/ 15 h 15"/>
                <a:gd name="T4" fmla="*/ 24 w 24"/>
                <a:gd name="T5" fmla="*/ 15 h 15"/>
                <a:gd name="T6" fmla="*/ 24 w 24"/>
                <a:gd name="T7" fmla="*/ 15 h 15"/>
                <a:gd name="T8" fmla="*/ 22 w 24"/>
                <a:gd name="T9" fmla="*/ 15 h 15"/>
                <a:gd name="T10" fmla="*/ 22 w 24"/>
                <a:gd name="T11" fmla="*/ 15 h 15"/>
                <a:gd name="T12" fmla="*/ 19 w 24"/>
                <a:gd name="T13" fmla="*/ 13 h 15"/>
                <a:gd name="T14" fmla="*/ 19 w 24"/>
                <a:gd name="T15" fmla="*/ 13 h 15"/>
                <a:gd name="T16" fmla="*/ 19 w 24"/>
                <a:gd name="T17" fmla="*/ 13 h 15"/>
                <a:gd name="T18" fmla="*/ 17 w 24"/>
                <a:gd name="T19" fmla="*/ 11 h 15"/>
                <a:gd name="T20" fmla="*/ 13 w 24"/>
                <a:gd name="T21" fmla="*/ 11 h 15"/>
                <a:gd name="T22" fmla="*/ 11 w 24"/>
                <a:gd name="T23" fmla="*/ 9 h 15"/>
                <a:gd name="T24" fmla="*/ 9 w 24"/>
                <a:gd name="T25" fmla="*/ 6 h 15"/>
                <a:gd name="T26" fmla="*/ 9 w 24"/>
                <a:gd name="T27" fmla="*/ 6 h 15"/>
                <a:gd name="T28" fmla="*/ 7 w 24"/>
                <a:gd name="T29" fmla="*/ 6 h 15"/>
                <a:gd name="T30" fmla="*/ 6 w 24"/>
                <a:gd name="T31" fmla="*/ 6 h 15"/>
                <a:gd name="T32" fmla="*/ 6 w 24"/>
                <a:gd name="T33" fmla="*/ 6 h 15"/>
                <a:gd name="T34" fmla="*/ 4 w 24"/>
                <a:gd name="T35" fmla="*/ 6 h 15"/>
                <a:gd name="T36" fmla="*/ 4 w 24"/>
                <a:gd name="T37" fmla="*/ 6 h 15"/>
                <a:gd name="T38" fmla="*/ 4 w 24"/>
                <a:gd name="T39" fmla="*/ 6 h 15"/>
                <a:gd name="T40" fmla="*/ 2 w 24"/>
                <a:gd name="T41" fmla="*/ 4 h 15"/>
                <a:gd name="T42" fmla="*/ 2 w 24"/>
                <a:gd name="T43" fmla="*/ 4 h 15"/>
                <a:gd name="T44" fmla="*/ 0 w 24"/>
                <a:gd name="T45" fmla="*/ 2 h 15"/>
                <a:gd name="T46" fmla="*/ 0 w 24"/>
                <a:gd name="T47" fmla="*/ 2 h 15"/>
                <a:gd name="T48" fmla="*/ 0 w 24"/>
                <a:gd name="T49" fmla="*/ 0 h 15"/>
                <a:gd name="T50" fmla="*/ 0 w 24"/>
                <a:gd name="T51" fmla="*/ 0 h 15"/>
                <a:gd name="T52" fmla="*/ 2 w 24"/>
                <a:gd name="T53" fmla="*/ 4 h 15"/>
                <a:gd name="T54" fmla="*/ 6 w 24"/>
                <a:gd name="T55" fmla="*/ 6 h 15"/>
                <a:gd name="T56" fmla="*/ 9 w 24"/>
                <a:gd name="T57" fmla="*/ 6 h 15"/>
                <a:gd name="T58" fmla="*/ 13 w 24"/>
                <a:gd name="T59" fmla="*/ 8 h 15"/>
                <a:gd name="T60" fmla="*/ 15 w 24"/>
                <a:gd name="T61" fmla="*/ 8 h 15"/>
                <a:gd name="T62" fmla="*/ 19 w 24"/>
                <a:gd name="T63" fmla="*/ 9 h 15"/>
                <a:gd name="T64" fmla="*/ 22 w 24"/>
                <a:gd name="T65" fmla="*/ 11 h 15"/>
                <a:gd name="T66" fmla="*/ 24 w 24"/>
                <a:gd name="T67" fmla="*/ 13 h 15"/>
                <a:gd name="T68" fmla="*/ 24 w 24"/>
                <a:gd name="T69" fmla="*/ 13 h 15"/>
                <a:gd name="T70" fmla="*/ 24 w 24"/>
                <a:gd name="T7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15">
                  <a:moveTo>
                    <a:pt x="24" y="13"/>
                  </a:moveTo>
                  <a:lnTo>
                    <a:pt x="24" y="15"/>
                  </a:lnTo>
                  <a:lnTo>
                    <a:pt x="24" y="15"/>
                  </a:lnTo>
                  <a:lnTo>
                    <a:pt x="24" y="15"/>
                  </a:lnTo>
                  <a:lnTo>
                    <a:pt x="22" y="15"/>
                  </a:lnTo>
                  <a:lnTo>
                    <a:pt x="22" y="15"/>
                  </a:lnTo>
                  <a:lnTo>
                    <a:pt x="19" y="13"/>
                  </a:lnTo>
                  <a:lnTo>
                    <a:pt x="19" y="13"/>
                  </a:lnTo>
                  <a:lnTo>
                    <a:pt x="19" y="13"/>
                  </a:lnTo>
                  <a:lnTo>
                    <a:pt x="17" y="11"/>
                  </a:lnTo>
                  <a:lnTo>
                    <a:pt x="13" y="11"/>
                  </a:lnTo>
                  <a:lnTo>
                    <a:pt x="11" y="9"/>
                  </a:lnTo>
                  <a:lnTo>
                    <a:pt x="9" y="6"/>
                  </a:lnTo>
                  <a:lnTo>
                    <a:pt x="9" y="6"/>
                  </a:lnTo>
                  <a:lnTo>
                    <a:pt x="7" y="6"/>
                  </a:lnTo>
                  <a:lnTo>
                    <a:pt x="6" y="6"/>
                  </a:lnTo>
                  <a:lnTo>
                    <a:pt x="6" y="6"/>
                  </a:lnTo>
                  <a:lnTo>
                    <a:pt x="4" y="6"/>
                  </a:lnTo>
                  <a:lnTo>
                    <a:pt x="4" y="6"/>
                  </a:lnTo>
                  <a:lnTo>
                    <a:pt x="4" y="6"/>
                  </a:lnTo>
                  <a:lnTo>
                    <a:pt x="2" y="4"/>
                  </a:lnTo>
                  <a:lnTo>
                    <a:pt x="2" y="4"/>
                  </a:lnTo>
                  <a:lnTo>
                    <a:pt x="0" y="2"/>
                  </a:lnTo>
                  <a:lnTo>
                    <a:pt x="0" y="2"/>
                  </a:lnTo>
                  <a:lnTo>
                    <a:pt x="0" y="0"/>
                  </a:lnTo>
                  <a:lnTo>
                    <a:pt x="0" y="0"/>
                  </a:lnTo>
                  <a:lnTo>
                    <a:pt x="2" y="4"/>
                  </a:lnTo>
                  <a:lnTo>
                    <a:pt x="6" y="6"/>
                  </a:lnTo>
                  <a:lnTo>
                    <a:pt x="9" y="6"/>
                  </a:lnTo>
                  <a:lnTo>
                    <a:pt x="13" y="8"/>
                  </a:lnTo>
                  <a:lnTo>
                    <a:pt x="15" y="8"/>
                  </a:lnTo>
                  <a:lnTo>
                    <a:pt x="19" y="9"/>
                  </a:lnTo>
                  <a:lnTo>
                    <a:pt x="22" y="11"/>
                  </a:lnTo>
                  <a:lnTo>
                    <a:pt x="24" y="13"/>
                  </a:lnTo>
                  <a:lnTo>
                    <a:pt x="24" y="13"/>
                  </a:lnTo>
                  <a:lnTo>
                    <a:pt x="2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750"/>
            <p:cNvSpPr/>
            <p:nvPr/>
          </p:nvSpPr>
          <p:spPr bwMode="auto">
            <a:xfrm>
              <a:off x="4395788" y="2171700"/>
              <a:ext cx="44450" cy="15875"/>
            </a:xfrm>
            <a:custGeom>
              <a:avLst/>
              <a:gdLst>
                <a:gd name="T0" fmla="*/ 21 w 28"/>
                <a:gd name="T1" fmla="*/ 6 h 10"/>
                <a:gd name="T2" fmla="*/ 21 w 28"/>
                <a:gd name="T3" fmla="*/ 6 h 10"/>
                <a:gd name="T4" fmla="*/ 26 w 28"/>
                <a:gd name="T5" fmla="*/ 8 h 10"/>
                <a:gd name="T6" fmla="*/ 26 w 28"/>
                <a:gd name="T7" fmla="*/ 8 h 10"/>
                <a:gd name="T8" fmla="*/ 28 w 28"/>
                <a:gd name="T9" fmla="*/ 10 h 10"/>
                <a:gd name="T10" fmla="*/ 28 w 28"/>
                <a:gd name="T11" fmla="*/ 10 h 10"/>
                <a:gd name="T12" fmla="*/ 28 w 28"/>
                <a:gd name="T13" fmla="*/ 10 h 10"/>
                <a:gd name="T14" fmla="*/ 26 w 28"/>
                <a:gd name="T15" fmla="*/ 10 h 10"/>
                <a:gd name="T16" fmla="*/ 25 w 28"/>
                <a:gd name="T17" fmla="*/ 10 h 10"/>
                <a:gd name="T18" fmla="*/ 23 w 28"/>
                <a:gd name="T19" fmla="*/ 8 h 10"/>
                <a:gd name="T20" fmla="*/ 19 w 28"/>
                <a:gd name="T21" fmla="*/ 6 h 10"/>
                <a:gd name="T22" fmla="*/ 15 w 28"/>
                <a:gd name="T23" fmla="*/ 4 h 10"/>
                <a:gd name="T24" fmla="*/ 15 w 28"/>
                <a:gd name="T25" fmla="*/ 4 h 10"/>
                <a:gd name="T26" fmla="*/ 12 w 28"/>
                <a:gd name="T27" fmla="*/ 4 h 10"/>
                <a:gd name="T28" fmla="*/ 8 w 28"/>
                <a:gd name="T29" fmla="*/ 2 h 10"/>
                <a:gd name="T30" fmla="*/ 4 w 28"/>
                <a:gd name="T31" fmla="*/ 2 h 10"/>
                <a:gd name="T32" fmla="*/ 0 w 28"/>
                <a:gd name="T33" fmla="*/ 0 h 10"/>
                <a:gd name="T34" fmla="*/ 0 w 28"/>
                <a:gd name="T35" fmla="*/ 0 h 10"/>
                <a:gd name="T36" fmla="*/ 2 w 28"/>
                <a:gd name="T37" fmla="*/ 0 h 10"/>
                <a:gd name="T38" fmla="*/ 6 w 28"/>
                <a:gd name="T39" fmla="*/ 0 h 10"/>
                <a:gd name="T40" fmla="*/ 13 w 28"/>
                <a:gd name="T41" fmla="*/ 2 h 10"/>
                <a:gd name="T42" fmla="*/ 13 w 28"/>
                <a:gd name="T43" fmla="*/ 2 h 10"/>
                <a:gd name="T44" fmla="*/ 15 w 28"/>
                <a:gd name="T45" fmla="*/ 4 h 10"/>
                <a:gd name="T46" fmla="*/ 17 w 28"/>
                <a:gd name="T47" fmla="*/ 4 h 10"/>
                <a:gd name="T48" fmla="*/ 21 w 28"/>
                <a:gd name="T49" fmla="*/ 6 h 10"/>
                <a:gd name="T50" fmla="*/ 21 w 28"/>
                <a:gd name="T51" fmla="*/ 6 h 10"/>
                <a:gd name="T52" fmla="*/ 21 w 28"/>
                <a:gd name="T53"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 h="10">
                  <a:moveTo>
                    <a:pt x="21" y="6"/>
                  </a:moveTo>
                  <a:lnTo>
                    <a:pt x="21" y="6"/>
                  </a:lnTo>
                  <a:lnTo>
                    <a:pt x="26" y="8"/>
                  </a:lnTo>
                  <a:lnTo>
                    <a:pt x="26" y="8"/>
                  </a:lnTo>
                  <a:lnTo>
                    <a:pt x="28" y="10"/>
                  </a:lnTo>
                  <a:lnTo>
                    <a:pt x="28" y="10"/>
                  </a:lnTo>
                  <a:lnTo>
                    <a:pt x="28" y="10"/>
                  </a:lnTo>
                  <a:lnTo>
                    <a:pt x="26" y="10"/>
                  </a:lnTo>
                  <a:lnTo>
                    <a:pt x="25" y="10"/>
                  </a:lnTo>
                  <a:lnTo>
                    <a:pt x="23" y="8"/>
                  </a:lnTo>
                  <a:lnTo>
                    <a:pt x="19" y="6"/>
                  </a:lnTo>
                  <a:lnTo>
                    <a:pt x="15" y="4"/>
                  </a:lnTo>
                  <a:lnTo>
                    <a:pt x="15" y="4"/>
                  </a:lnTo>
                  <a:lnTo>
                    <a:pt x="12" y="4"/>
                  </a:lnTo>
                  <a:lnTo>
                    <a:pt x="8" y="2"/>
                  </a:lnTo>
                  <a:lnTo>
                    <a:pt x="4" y="2"/>
                  </a:lnTo>
                  <a:lnTo>
                    <a:pt x="0" y="0"/>
                  </a:lnTo>
                  <a:lnTo>
                    <a:pt x="0" y="0"/>
                  </a:lnTo>
                  <a:lnTo>
                    <a:pt x="2" y="0"/>
                  </a:lnTo>
                  <a:lnTo>
                    <a:pt x="6" y="0"/>
                  </a:lnTo>
                  <a:lnTo>
                    <a:pt x="13" y="2"/>
                  </a:lnTo>
                  <a:lnTo>
                    <a:pt x="13" y="2"/>
                  </a:lnTo>
                  <a:lnTo>
                    <a:pt x="15" y="4"/>
                  </a:lnTo>
                  <a:lnTo>
                    <a:pt x="17" y="4"/>
                  </a:lnTo>
                  <a:lnTo>
                    <a:pt x="21" y="6"/>
                  </a:lnTo>
                  <a:lnTo>
                    <a:pt x="21" y="6"/>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751"/>
            <p:cNvSpPr/>
            <p:nvPr/>
          </p:nvSpPr>
          <p:spPr bwMode="auto">
            <a:xfrm>
              <a:off x="3729038" y="2174875"/>
              <a:ext cx="58737" cy="33338"/>
            </a:xfrm>
            <a:custGeom>
              <a:avLst/>
              <a:gdLst>
                <a:gd name="T0" fmla="*/ 13 w 37"/>
                <a:gd name="T1" fmla="*/ 2 h 21"/>
                <a:gd name="T2" fmla="*/ 13 w 37"/>
                <a:gd name="T3" fmla="*/ 2 h 21"/>
                <a:gd name="T4" fmla="*/ 13 w 37"/>
                <a:gd name="T5" fmla="*/ 2 h 21"/>
                <a:gd name="T6" fmla="*/ 15 w 37"/>
                <a:gd name="T7" fmla="*/ 2 h 21"/>
                <a:gd name="T8" fmla="*/ 15 w 37"/>
                <a:gd name="T9" fmla="*/ 2 h 21"/>
                <a:gd name="T10" fmla="*/ 17 w 37"/>
                <a:gd name="T11" fmla="*/ 4 h 21"/>
                <a:gd name="T12" fmla="*/ 19 w 37"/>
                <a:gd name="T13" fmla="*/ 2 h 21"/>
                <a:gd name="T14" fmla="*/ 19 w 37"/>
                <a:gd name="T15" fmla="*/ 2 h 21"/>
                <a:gd name="T16" fmla="*/ 22 w 37"/>
                <a:gd name="T17" fmla="*/ 2 h 21"/>
                <a:gd name="T18" fmla="*/ 28 w 37"/>
                <a:gd name="T19" fmla="*/ 2 h 21"/>
                <a:gd name="T20" fmla="*/ 31 w 37"/>
                <a:gd name="T21" fmla="*/ 2 h 21"/>
                <a:gd name="T22" fmla="*/ 37 w 37"/>
                <a:gd name="T23" fmla="*/ 0 h 21"/>
                <a:gd name="T24" fmla="*/ 35 w 37"/>
                <a:gd name="T25" fmla="*/ 4 h 21"/>
                <a:gd name="T26" fmla="*/ 35 w 37"/>
                <a:gd name="T27" fmla="*/ 4 h 21"/>
                <a:gd name="T28" fmla="*/ 35 w 37"/>
                <a:gd name="T29" fmla="*/ 4 h 21"/>
                <a:gd name="T30" fmla="*/ 37 w 37"/>
                <a:gd name="T31" fmla="*/ 4 h 21"/>
                <a:gd name="T32" fmla="*/ 37 w 37"/>
                <a:gd name="T33" fmla="*/ 4 h 21"/>
                <a:gd name="T34" fmla="*/ 35 w 37"/>
                <a:gd name="T35" fmla="*/ 4 h 21"/>
                <a:gd name="T36" fmla="*/ 33 w 37"/>
                <a:gd name="T37" fmla="*/ 6 h 21"/>
                <a:gd name="T38" fmla="*/ 31 w 37"/>
                <a:gd name="T39" fmla="*/ 6 h 21"/>
                <a:gd name="T40" fmla="*/ 30 w 37"/>
                <a:gd name="T41" fmla="*/ 8 h 21"/>
                <a:gd name="T42" fmla="*/ 28 w 37"/>
                <a:gd name="T43" fmla="*/ 8 h 21"/>
                <a:gd name="T44" fmla="*/ 28 w 37"/>
                <a:gd name="T45" fmla="*/ 9 h 21"/>
                <a:gd name="T46" fmla="*/ 28 w 37"/>
                <a:gd name="T47" fmla="*/ 11 h 21"/>
                <a:gd name="T48" fmla="*/ 28 w 37"/>
                <a:gd name="T49" fmla="*/ 11 h 21"/>
                <a:gd name="T50" fmla="*/ 28 w 37"/>
                <a:gd name="T51" fmla="*/ 11 h 21"/>
                <a:gd name="T52" fmla="*/ 28 w 37"/>
                <a:gd name="T53" fmla="*/ 13 h 21"/>
                <a:gd name="T54" fmla="*/ 28 w 37"/>
                <a:gd name="T55" fmla="*/ 13 h 21"/>
                <a:gd name="T56" fmla="*/ 28 w 37"/>
                <a:gd name="T57" fmla="*/ 13 h 21"/>
                <a:gd name="T58" fmla="*/ 26 w 37"/>
                <a:gd name="T59" fmla="*/ 13 h 21"/>
                <a:gd name="T60" fmla="*/ 24 w 37"/>
                <a:gd name="T61" fmla="*/ 15 h 21"/>
                <a:gd name="T62" fmla="*/ 20 w 37"/>
                <a:gd name="T63" fmla="*/ 15 h 21"/>
                <a:gd name="T64" fmla="*/ 19 w 37"/>
                <a:gd name="T65" fmla="*/ 15 h 21"/>
                <a:gd name="T66" fmla="*/ 19 w 37"/>
                <a:gd name="T67" fmla="*/ 15 h 21"/>
                <a:gd name="T68" fmla="*/ 13 w 37"/>
                <a:gd name="T69" fmla="*/ 17 h 21"/>
                <a:gd name="T70" fmla="*/ 9 w 37"/>
                <a:gd name="T71" fmla="*/ 17 h 21"/>
                <a:gd name="T72" fmla="*/ 7 w 37"/>
                <a:gd name="T73" fmla="*/ 19 h 21"/>
                <a:gd name="T74" fmla="*/ 4 w 37"/>
                <a:gd name="T75" fmla="*/ 21 h 21"/>
                <a:gd name="T76" fmla="*/ 0 w 37"/>
                <a:gd name="T77" fmla="*/ 19 h 21"/>
                <a:gd name="T78" fmla="*/ 0 w 37"/>
                <a:gd name="T79" fmla="*/ 19 h 21"/>
                <a:gd name="T80" fmla="*/ 0 w 37"/>
                <a:gd name="T81" fmla="*/ 17 h 21"/>
                <a:gd name="T82" fmla="*/ 0 w 37"/>
                <a:gd name="T83" fmla="*/ 15 h 21"/>
                <a:gd name="T84" fmla="*/ 0 w 37"/>
                <a:gd name="T85" fmla="*/ 9 h 21"/>
                <a:gd name="T86" fmla="*/ 0 w 37"/>
                <a:gd name="T87" fmla="*/ 6 h 21"/>
                <a:gd name="T88" fmla="*/ 0 w 37"/>
                <a:gd name="T89" fmla="*/ 4 h 21"/>
                <a:gd name="T90" fmla="*/ 2 w 37"/>
                <a:gd name="T91" fmla="*/ 2 h 21"/>
                <a:gd name="T92" fmla="*/ 4 w 37"/>
                <a:gd name="T93" fmla="*/ 0 h 21"/>
                <a:gd name="T94" fmla="*/ 4 w 37"/>
                <a:gd name="T95" fmla="*/ 0 h 21"/>
                <a:gd name="T96" fmla="*/ 6 w 37"/>
                <a:gd name="T97" fmla="*/ 0 h 21"/>
                <a:gd name="T98" fmla="*/ 6 w 37"/>
                <a:gd name="T99" fmla="*/ 0 h 21"/>
                <a:gd name="T100" fmla="*/ 7 w 37"/>
                <a:gd name="T101" fmla="*/ 0 h 21"/>
                <a:gd name="T102" fmla="*/ 9 w 37"/>
                <a:gd name="T103" fmla="*/ 0 h 21"/>
                <a:gd name="T104" fmla="*/ 9 w 37"/>
                <a:gd name="T105" fmla="*/ 0 h 21"/>
                <a:gd name="T106" fmla="*/ 11 w 37"/>
                <a:gd name="T107" fmla="*/ 0 h 21"/>
                <a:gd name="T108" fmla="*/ 13 w 37"/>
                <a:gd name="T109" fmla="*/ 2 h 21"/>
                <a:gd name="T110" fmla="*/ 13 w 37"/>
                <a:gd name="T11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21">
                  <a:moveTo>
                    <a:pt x="13" y="2"/>
                  </a:moveTo>
                  <a:lnTo>
                    <a:pt x="13" y="2"/>
                  </a:lnTo>
                  <a:lnTo>
                    <a:pt x="13" y="2"/>
                  </a:lnTo>
                  <a:lnTo>
                    <a:pt x="15" y="2"/>
                  </a:lnTo>
                  <a:lnTo>
                    <a:pt x="15" y="2"/>
                  </a:lnTo>
                  <a:lnTo>
                    <a:pt x="17" y="4"/>
                  </a:lnTo>
                  <a:lnTo>
                    <a:pt x="19" y="2"/>
                  </a:lnTo>
                  <a:lnTo>
                    <a:pt x="19" y="2"/>
                  </a:lnTo>
                  <a:lnTo>
                    <a:pt x="22" y="2"/>
                  </a:lnTo>
                  <a:lnTo>
                    <a:pt x="28" y="2"/>
                  </a:lnTo>
                  <a:lnTo>
                    <a:pt x="31" y="2"/>
                  </a:lnTo>
                  <a:lnTo>
                    <a:pt x="37" y="0"/>
                  </a:lnTo>
                  <a:lnTo>
                    <a:pt x="35" y="4"/>
                  </a:lnTo>
                  <a:lnTo>
                    <a:pt x="35" y="4"/>
                  </a:lnTo>
                  <a:lnTo>
                    <a:pt x="35" y="4"/>
                  </a:lnTo>
                  <a:lnTo>
                    <a:pt x="37" y="4"/>
                  </a:lnTo>
                  <a:lnTo>
                    <a:pt x="37" y="4"/>
                  </a:lnTo>
                  <a:lnTo>
                    <a:pt x="35" y="4"/>
                  </a:lnTo>
                  <a:lnTo>
                    <a:pt x="33" y="6"/>
                  </a:lnTo>
                  <a:lnTo>
                    <a:pt x="31" y="6"/>
                  </a:lnTo>
                  <a:lnTo>
                    <a:pt x="30" y="8"/>
                  </a:lnTo>
                  <a:lnTo>
                    <a:pt x="28" y="8"/>
                  </a:lnTo>
                  <a:lnTo>
                    <a:pt x="28" y="9"/>
                  </a:lnTo>
                  <a:lnTo>
                    <a:pt x="28" y="11"/>
                  </a:lnTo>
                  <a:lnTo>
                    <a:pt x="28" y="11"/>
                  </a:lnTo>
                  <a:lnTo>
                    <a:pt x="28" y="11"/>
                  </a:lnTo>
                  <a:lnTo>
                    <a:pt x="28" y="13"/>
                  </a:lnTo>
                  <a:lnTo>
                    <a:pt x="28" y="13"/>
                  </a:lnTo>
                  <a:lnTo>
                    <a:pt x="28" y="13"/>
                  </a:lnTo>
                  <a:lnTo>
                    <a:pt x="26" y="13"/>
                  </a:lnTo>
                  <a:lnTo>
                    <a:pt x="24" y="15"/>
                  </a:lnTo>
                  <a:lnTo>
                    <a:pt x="20" y="15"/>
                  </a:lnTo>
                  <a:lnTo>
                    <a:pt x="19" y="15"/>
                  </a:lnTo>
                  <a:lnTo>
                    <a:pt x="19" y="15"/>
                  </a:lnTo>
                  <a:lnTo>
                    <a:pt x="13" y="17"/>
                  </a:lnTo>
                  <a:lnTo>
                    <a:pt x="9" y="17"/>
                  </a:lnTo>
                  <a:lnTo>
                    <a:pt x="7" y="19"/>
                  </a:lnTo>
                  <a:lnTo>
                    <a:pt x="4" y="21"/>
                  </a:lnTo>
                  <a:lnTo>
                    <a:pt x="0" y="19"/>
                  </a:lnTo>
                  <a:lnTo>
                    <a:pt x="0" y="19"/>
                  </a:lnTo>
                  <a:lnTo>
                    <a:pt x="0" y="17"/>
                  </a:lnTo>
                  <a:lnTo>
                    <a:pt x="0" y="15"/>
                  </a:lnTo>
                  <a:lnTo>
                    <a:pt x="0" y="9"/>
                  </a:lnTo>
                  <a:lnTo>
                    <a:pt x="0" y="6"/>
                  </a:lnTo>
                  <a:lnTo>
                    <a:pt x="0" y="4"/>
                  </a:lnTo>
                  <a:lnTo>
                    <a:pt x="2" y="2"/>
                  </a:lnTo>
                  <a:lnTo>
                    <a:pt x="4" y="0"/>
                  </a:lnTo>
                  <a:lnTo>
                    <a:pt x="4" y="0"/>
                  </a:lnTo>
                  <a:lnTo>
                    <a:pt x="6" y="0"/>
                  </a:lnTo>
                  <a:lnTo>
                    <a:pt x="6" y="0"/>
                  </a:lnTo>
                  <a:lnTo>
                    <a:pt x="7" y="0"/>
                  </a:lnTo>
                  <a:lnTo>
                    <a:pt x="9" y="0"/>
                  </a:lnTo>
                  <a:lnTo>
                    <a:pt x="9" y="0"/>
                  </a:lnTo>
                  <a:lnTo>
                    <a:pt x="11" y="0"/>
                  </a:lnTo>
                  <a:lnTo>
                    <a:pt x="13" y="2"/>
                  </a:lnTo>
                  <a:lnTo>
                    <a:pt x="1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752"/>
            <p:cNvSpPr/>
            <p:nvPr/>
          </p:nvSpPr>
          <p:spPr bwMode="auto">
            <a:xfrm>
              <a:off x="3811588" y="2181225"/>
              <a:ext cx="3175" cy="0"/>
            </a:xfrm>
            <a:custGeom>
              <a:avLst/>
              <a:gdLst>
                <a:gd name="T0" fmla="*/ 2 w 2"/>
                <a:gd name="T1" fmla="*/ 0 w 2"/>
                <a:gd name="T2" fmla="*/ 0 w 2"/>
                <a:gd name="T3" fmla="*/ 0 w 2"/>
                <a:gd name="T4" fmla="*/ 2 w 2"/>
                <a:gd name="T5" fmla="*/ 2 w 2"/>
                <a:gd name="T6" fmla="*/ 2 w 2"/>
                <a:gd name="T7" fmla="*/ 2 w 2"/>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2">
                  <a:moveTo>
                    <a:pt x="2" y="0"/>
                  </a:moveTo>
                  <a:lnTo>
                    <a:pt x="0" y="0"/>
                  </a:lnTo>
                  <a:lnTo>
                    <a:pt x="0" y="0"/>
                  </a:lnTo>
                  <a:lnTo>
                    <a:pt x="0"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753"/>
            <p:cNvSpPr/>
            <p:nvPr/>
          </p:nvSpPr>
          <p:spPr bwMode="auto">
            <a:xfrm>
              <a:off x="3860800" y="2260600"/>
              <a:ext cx="33337" cy="14288"/>
            </a:xfrm>
            <a:custGeom>
              <a:avLst/>
              <a:gdLst>
                <a:gd name="T0" fmla="*/ 21 w 21"/>
                <a:gd name="T1" fmla="*/ 5 h 9"/>
                <a:gd name="T2" fmla="*/ 21 w 21"/>
                <a:gd name="T3" fmla="*/ 9 h 9"/>
                <a:gd name="T4" fmla="*/ 21 w 21"/>
                <a:gd name="T5" fmla="*/ 9 h 9"/>
                <a:gd name="T6" fmla="*/ 17 w 21"/>
                <a:gd name="T7" fmla="*/ 9 h 9"/>
                <a:gd name="T8" fmla="*/ 13 w 21"/>
                <a:gd name="T9" fmla="*/ 9 h 9"/>
                <a:gd name="T10" fmla="*/ 10 w 21"/>
                <a:gd name="T11" fmla="*/ 9 h 9"/>
                <a:gd name="T12" fmla="*/ 8 w 21"/>
                <a:gd name="T13" fmla="*/ 7 h 9"/>
                <a:gd name="T14" fmla="*/ 6 w 21"/>
                <a:gd name="T15" fmla="*/ 5 h 9"/>
                <a:gd name="T16" fmla="*/ 6 w 21"/>
                <a:gd name="T17" fmla="*/ 5 h 9"/>
                <a:gd name="T18" fmla="*/ 4 w 21"/>
                <a:gd name="T19" fmla="*/ 7 h 9"/>
                <a:gd name="T20" fmla="*/ 2 w 21"/>
                <a:gd name="T21" fmla="*/ 7 h 9"/>
                <a:gd name="T22" fmla="*/ 0 w 21"/>
                <a:gd name="T23" fmla="*/ 7 h 9"/>
                <a:gd name="T24" fmla="*/ 0 w 21"/>
                <a:gd name="T25" fmla="*/ 7 h 9"/>
                <a:gd name="T26" fmla="*/ 0 w 21"/>
                <a:gd name="T27" fmla="*/ 5 h 9"/>
                <a:gd name="T28" fmla="*/ 0 w 21"/>
                <a:gd name="T29" fmla="*/ 4 h 9"/>
                <a:gd name="T30" fmla="*/ 0 w 21"/>
                <a:gd name="T31" fmla="*/ 4 h 9"/>
                <a:gd name="T32" fmla="*/ 2 w 21"/>
                <a:gd name="T33" fmla="*/ 2 h 9"/>
                <a:gd name="T34" fmla="*/ 2 w 21"/>
                <a:gd name="T35" fmla="*/ 2 h 9"/>
                <a:gd name="T36" fmla="*/ 2 w 21"/>
                <a:gd name="T37" fmla="*/ 2 h 9"/>
                <a:gd name="T38" fmla="*/ 2 w 21"/>
                <a:gd name="T39" fmla="*/ 2 h 9"/>
                <a:gd name="T40" fmla="*/ 4 w 21"/>
                <a:gd name="T41" fmla="*/ 4 h 9"/>
                <a:gd name="T42" fmla="*/ 6 w 21"/>
                <a:gd name="T43" fmla="*/ 5 h 9"/>
                <a:gd name="T44" fmla="*/ 6 w 21"/>
                <a:gd name="T45" fmla="*/ 5 h 9"/>
                <a:gd name="T46" fmla="*/ 6 w 21"/>
                <a:gd name="T47" fmla="*/ 4 h 9"/>
                <a:gd name="T48" fmla="*/ 6 w 21"/>
                <a:gd name="T49" fmla="*/ 4 h 9"/>
                <a:gd name="T50" fmla="*/ 4 w 21"/>
                <a:gd name="T51" fmla="*/ 2 h 9"/>
                <a:gd name="T52" fmla="*/ 4 w 21"/>
                <a:gd name="T53" fmla="*/ 2 h 9"/>
                <a:gd name="T54" fmla="*/ 4 w 21"/>
                <a:gd name="T55" fmla="*/ 2 h 9"/>
                <a:gd name="T56" fmla="*/ 6 w 21"/>
                <a:gd name="T57" fmla="*/ 0 h 9"/>
                <a:gd name="T58" fmla="*/ 8 w 21"/>
                <a:gd name="T59" fmla="*/ 0 h 9"/>
                <a:gd name="T60" fmla="*/ 11 w 21"/>
                <a:gd name="T61" fmla="*/ 0 h 9"/>
                <a:gd name="T62" fmla="*/ 11 w 21"/>
                <a:gd name="T63" fmla="*/ 0 h 9"/>
                <a:gd name="T64" fmla="*/ 11 w 21"/>
                <a:gd name="T65" fmla="*/ 0 h 9"/>
                <a:gd name="T66" fmla="*/ 13 w 21"/>
                <a:gd name="T67" fmla="*/ 2 h 9"/>
                <a:gd name="T68" fmla="*/ 17 w 21"/>
                <a:gd name="T69" fmla="*/ 2 h 9"/>
                <a:gd name="T70" fmla="*/ 19 w 21"/>
                <a:gd name="T71" fmla="*/ 4 h 9"/>
                <a:gd name="T72" fmla="*/ 21 w 21"/>
                <a:gd name="T73" fmla="*/ 4 h 9"/>
                <a:gd name="T74" fmla="*/ 21 w 21"/>
                <a:gd name="T75" fmla="*/ 5 h 9"/>
                <a:gd name="T76" fmla="*/ 21 w 21"/>
                <a:gd name="T77" fmla="*/ 5 h 9"/>
                <a:gd name="T78" fmla="*/ 21 w 21"/>
                <a:gd name="T7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9">
                  <a:moveTo>
                    <a:pt x="21" y="5"/>
                  </a:moveTo>
                  <a:lnTo>
                    <a:pt x="21" y="9"/>
                  </a:lnTo>
                  <a:lnTo>
                    <a:pt x="21" y="9"/>
                  </a:lnTo>
                  <a:lnTo>
                    <a:pt x="17" y="9"/>
                  </a:lnTo>
                  <a:lnTo>
                    <a:pt x="13" y="9"/>
                  </a:lnTo>
                  <a:lnTo>
                    <a:pt x="10" y="9"/>
                  </a:lnTo>
                  <a:lnTo>
                    <a:pt x="8" y="7"/>
                  </a:lnTo>
                  <a:lnTo>
                    <a:pt x="6" y="5"/>
                  </a:lnTo>
                  <a:lnTo>
                    <a:pt x="6" y="5"/>
                  </a:lnTo>
                  <a:lnTo>
                    <a:pt x="4" y="7"/>
                  </a:lnTo>
                  <a:lnTo>
                    <a:pt x="2" y="7"/>
                  </a:lnTo>
                  <a:lnTo>
                    <a:pt x="0" y="7"/>
                  </a:lnTo>
                  <a:lnTo>
                    <a:pt x="0" y="7"/>
                  </a:lnTo>
                  <a:lnTo>
                    <a:pt x="0" y="5"/>
                  </a:lnTo>
                  <a:lnTo>
                    <a:pt x="0" y="4"/>
                  </a:lnTo>
                  <a:lnTo>
                    <a:pt x="0" y="4"/>
                  </a:lnTo>
                  <a:lnTo>
                    <a:pt x="2" y="2"/>
                  </a:lnTo>
                  <a:lnTo>
                    <a:pt x="2" y="2"/>
                  </a:lnTo>
                  <a:lnTo>
                    <a:pt x="2" y="2"/>
                  </a:lnTo>
                  <a:lnTo>
                    <a:pt x="2" y="2"/>
                  </a:lnTo>
                  <a:lnTo>
                    <a:pt x="4" y="4"/>
                  </a:lnTo>
                  <a:lnTo>
                    <a:pt x="6" y="5"/>
                  </a:lnTo>
                  <a:lnTo>
                    <a:pt x="6" y="5"/>
                  </a:lnTo>
                  <a:lnTo>
                    <a:pt x="6" y="4"/>
                  </a:lnTo>
                  <a:lnTo>
                    <a:pt x="6" y="4"/>
                  </a:lnTo>
                  <a:lnTo>
                    <a:pt x="4" y="2"/>
                  </a:lnTo>
                  <a:lnTo>
                    <a:pt x="4" y="2"/>
                  </a:lnTo>
                  <a:lnTo>
                    <a:pt x="4" y="2"/>
                  </a:lnTo>
                  <a:lnTo>
                    <a:pt x="6" y="0"/>
                  </a:lnTo>
                  <a:lnTo>
                    <a:pt x="8" y="0"/>
                  </a:lnTo>
                  <a:lnTo>
                    <a:pt x="11" y="0"/>
                  </a:lnTo>
                  <a:lnTo>
                    <a:pt x="11" y="0"/>
                  </a:lnTo>
                  <a:lnTo>
                    <a:pt x="11" y="0"/>
                  </a:lnTo>
                  <a:lnTo>
                    <a:pt x="13" y="2"/>
                  </a:lnTo>
                  <a:lnTo>
                    <a:pt x="17" y="2"/>
                  </a:lnTo>
                  <a:lnTo>
                    <a:pt x="19" y="4"/>
                  </a:lnTo>
                  <a:lnTo>
                    <a:pt x="21" y="4"/>
                  </a:lnTo>
                  <a:lnTo>
                    <a:pt x="21" y="5"/>
                  </a:lnTo>
                  <a:lnTo>
                    <a:pt x="21" y="5"/>
                  </a:ln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754"/>
            <p:cNvSpPr/>
            <p:nvPr/>
          </p:nvSpPr>
          <p:spPr bwMode="auto">
            <a:xfrm>
              <a:off x="4478338" y="2263775"/>
              <a:ext cx="3175" cy="3175"/>
            </a:xfrm>
            <a:custGeom>
              <a:avLst/>
              <a:gdLst>
                <a:gd name="T0" fmla="*/ 2 w 2"/>
                <a:gd name="T1" fmla="*/ 2 h 2"/>
                <a:gd name="T2" fmla="*/ 2 w 2"/>
                <a:gd name="T3" fmla="*/ 2 h 2"/>
                <a:gd name="T4" fmla="*/ 0 w 2"/>
                <a:gd name="T5" fmla="*/ 2 h 2"/>
                <a:gd name="T6" fmla="*/ 0 w 2"/>
                <a:gd name="T7" fmla="*/ 2 h 2"/>
                <a:gd name="T8" fmla="*/ 0 w 2"/>
                <a:gd name="T9" fmla="*/ 2 h 2"/>
                <a:gd name="T10" fmla="*/ 0 w 2"/>
                <a:gd name="T11" fmla="*/ 0 h 2"/>
                <a:gd name="T12" fmla="*/ 2 w 2"/>
                <a:gd name="T13" fmla="*/ 2 h 2"/>
                <a:gd name="T14" fmla="*/ 2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2"/>
                  </a:moveTo>
                  <a:lnTo>
                    <a:pt x="2" y="2"/>
                  </a:lnTo>
                  <a:lnTo>
                    <a:pt x="0" y="2"/>
                  </a:lnTo>
                  <a:lnTo>
                    <a:pt x="0" y="2"/>
                  </a:lnTo>
                  <a:lnTo>
                    <a:pt x="0" y="2"/>
                  </a:lnTo>
                  <a:lnTo>
                    <a:pt x="0" y="0"/>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755"/>
            <p:cNvSpPr/>
            <p:nvPr/>
          </p:nvSpPr>
          <p:spPr bwMode="auto">
            <a:xfrm>
              <a:off x="4502150" y="2278063"/>
              <a:ext cx="3175" cy="3175"/>
            </a:xfrm>
            <a:custGeom>
              <a:avLst/>
              <a:gdLst>
                <a:gd name="T0" fmla="*/ 2 w 2"/>
                <a:gd name="T1" fmla="*/ 2 h 2"/>
                <a:gd name="T2" fmla="*/ 2 w 2"/>
                <a:gd name="T3" fmla="*/ 2 h 2"/>
                <a:gd name="T4" fmla="*/ 0 w 2"/>
                <a:gd name="T5" fmla="*/ 2 h 2"/>
                <a:gd name="T6" fmla="*/ 0 w 2"/>
                <a:gd name="T7" fmla="*/ 0 h 2"/>
                <a:gd name="T8" fmla="*/ 0 w 2"/>
                <a:gd name="T9" fmla="*/ 0 h 2"/>
                <a:gd name="T10" fmla="*/ 0 w 2"/>
                <a:gd name="T11" fmla="*/ 0 h 2"/>
                <a:gd name="T12" fmla="*/ 2 w 2"/>
                <a:gd name="T13" fmla="*/ 0 h 2"/>
                <a:gd name="T14" fmla="*/ 2 w 2"/>
                <a:gd name="T15" fmla="*/ 0 h 2"/>
                <a:gd name="T16" fmla="*/ 2 w 2"/>
                <a:gd name="T17" fmla="*/ 2 h 2"/>
                <a:gd name="T18" fmla="*/ 2 w 2"/>
                <a:gd name="T19" fmla="*/ 2 h 2"/>
                <a:gd name="T20" fmla="*/ 2 w 2"/>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2"/>
                  </a:moveTo>
                  <a:lnTo>
                    <a:pt x="2" y="2"/>
                  </a:lnTo>
                  <a:lnTo>
                    <a:pt x="0" y="2"/>
                  </a:lnTo>
                  <a:lnTo>
                    <a:pt x="0" y="0"/>
                  </a:lnTo>
                  <a:lnTo>
                    <a:pt x="0" y="0"/>
                  </a:lnTo>
                  <a:lnTo>
                    <a:pt x="0" y="0"/>
                  </a:lnTo>
                  <a:lnTo>
                    <a:pt x="2" y="0"/>
                  </a:lnTo>
                  <a:lnTo>
                    <a:pt x="2" y="0"/>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56"/>
            <p:cNvSpPr/>
            <p:nvPr/>
          </p:nvSpPr>
          <p:spPr bwMode="auto">
            <a:xfrm>
              <a:off x="4408488" y="2339975"/>
              <a:ext cx="20637" cy="6350"/>
            </a:xfrm>
            <a:custGeom>
              <a:avLst/>
              <a:gdLst>
                <a:gd name="T0" fmla="*/ 13 w 13"/>
                <a:gd name="T1" fmla="*/ 2 h 4"/>
                <a:gd name="T2" fmla="*/ 13 w 13"/>
                <a:gd name="T3" fmla="*/ 2 h 4"/>
                <a:gd name="T4" fmla="*/ 11 w 13"/>
                <a:gd name="T5" fmla="*/ 4 h 4"/>
                <a:gd name="T6" fmla="*/ 11 w 13"/>
                <a:gd name="T7" fmla="*/ 4 h 4"/>
                <a:gd name="T8" fmla="*/ 11 w 13"/>
                <a:gd name="T9" fmla="*/ 4 h 4"/>
                <a:gd name="T10" fmla="*/ 9 w 13"/>
                <a:gd name="T11" fmla="*/ 2 h 4"/>
                <a:gd name="T12" fmla="*/ 5 w 13"/>
                <a:gd name="T13" fmla="*/ 2 h 4"/>
                <a:gd name="T14" fmla="*/ 0 w 13"/>
                <a:gd name="T15" fmla="*/ 0 h 4"/>
                <a:gd name="T16" fmla="*/ 0 w 13"/>
                <a:gd name="T17" fmla="*/ 0 h 4"/>
                <a:gd name="T18" fmla="*/ 5 w 13"/>
                <a:gd name="T19" fmla="*/ 2 h 4"/>
                <a:gd name="T20" fmla="*/ 9 w 13"/>
                <a:gd name="T21" fmla="*/ 2 h 4"/>
                <a:gd name="T22" fmla="*/ 13 w 13"/>
                <a:gd name="T23" fmla="*/ 2 h 4"/>
                <a:gd name="T24" fmla="*/ 13 w 13"/>
                <a:gd name="T25" fmla="*/ 2 h 4"/>
                <a:gd name="T26" fmla="*/ 13 w 13"/>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4">
                  <a:moveTo>
                    <a:pt x="13" y="2"/>
                  </a:moveTo>
                  <a:lnTo>
                    <a:pt x="13" y="2"/>
                  </a:lnTo>
                  <a:lnTo>
                    <a:pt x="11" y="4"/>
                  </a:lnTo>
                  <a:lnTo>
                    <a:pt x="11" y="4"/>
                  </a:lnTo>
                  <a:lnTo>
                    <a:pt x="11" y="4"/>
                  </a:lnTo>
                  <a:lnTo>
                    <a:pt x="9" y="2"/>
                  </a:lnTo>
                  <a:lnTo>
                    <a:pt x="5" y="2"/>
                  </a:lnTo>
                  <a:lnTo>
                    <a:pt x="0" y="0"/>
                  </a:lnTo>
                  <a:lnTo>
                    <a:pt x="0" y="0"/>
                  </a:lnTo>
                  <a:lnTo>
                    <a:pt x="5" y="2"/>
                  </a:lnTo>
                  <a:lnTo>
                    <a:pt x="9" y="2"/>
                  </a:lnTo>
                  <a:lnTo>
                    <a:pt x="13" y="2"/>
                  </a:lnTo>
                  <a:lnTo>
                    <a:pt x="13" y="2"/>
                  </a:lnTo>
                  <a:lnTo>
                    <a:pt x="1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57"/>
            <p:cNvSpPr/>
            <p:nvPr/>
          </p:nvSpPr>
          <p:spPr bwMode="auto">
            <a:xfrm>
              <a:off x="4302125" y="2378075"/>
              <a:ext cx="30162" cy="41275"/>
            </a:xfrm>
            <a:custGeom>
              <a:avLst/>
              <a:gdLst>
                <a:gd name="T0" fmla="*/ 15 w 19"/>
                <a:gd name="T1" fmla="*/ 2 h 26"/>
                <a:gd name="T2" fmla="*/ 15 w 19"/>
                <a:gd name="T3" fmla="*/ 2 h 26"/>
                <a:gd name="T4" fmla="*/ 17 w 19"/>
                <a:gd name="T5" fmla="*/ 2 h 26"/>
                <a:gd name="T6" fmla="*/ 17 w 19"/>
                <a:gd name="T7" fmla="*/ 4 h 26"/>
                <a:gd name="T8" fmla="*/ 17 w 19"/>
                <a:gd name="T9" fmla="*/ 5 h 26"/>
                <a:gd name="T10" fmla="*/ 19 w 19"/>
                <a:gd name="T11" fmla="*/ 5 h 26"/>
                <a:gd name="T12" fmla="*/ 19 w 19"/>
                <a:gd name="T13" fmla="*/ 9 h 26"/>
                <a:gd name="T14" fmla="*/ 19 w 19"/>
                <a:gd name="T15" fmla="*/ 9 h 26"/>
                <a:gd name="T16" fmla="*/ 19 w 19"/>
                <a:gd name="T17" fmla="*/ 11 h 26"/>
                <a:gd name="T18" fmla="*/ 19 w 19"/>
                <a:gd name="T19" fmla="*/ 11 h 26"/>
                <a:gd name="T20" fmla="*/ 17 w 19"/>
                <a:gd name="T21" fmla="*/ 13 h 26"/>
                <a:gd name="T22" fmla="*/ 15 w 19"/>
                <a:gd name="T23" fmla="*/ 15 h 26"/>
                <a:gd name="T24" fmla="*/ 13 w 19"/>
                <a:gd name="T25" fmla="*/ 17 h 26"/>
                <a:gd name="T26" fmla="*/ 13 w 19"/>
                <a:gd name="T27" fmla="*/ 20 h 26"/>
                <a:gd name="T28" fmla="*/ 13 w 19"/>
                <a:gd name="T29" fmla="*/ 20 h 26"/>
                <a:gd name="T30" fmla="*/ 9 w 19"/>
                <a:gd name="T31" fmla="*/ 22 h 26"/>
                <a:gd name="T32" fmla="*/ 8 w 19"/>
                <a:gd name="T33" fmla="*/ 24 h 26"/>
                <a:gd name="T34" fmla="*/ 4 w 19"/>
                <a:gd name="T35" fmla="*/ 24 h 26"/>
                <a:gd name="T36" fmla="*/ 2 w 19"/>
                <a:gd name="T37" fmla="*/ 26 h 26"/>
                <a:gd name="T38" fmla="*/ 2 w 19"/>
                <a:gd name="T39" fmla="*/ 26 h 26"/>
                <a:gd name="T40" fmla="*/ 2 w 19"/>
                <a:gd name="T41" fmla="*/ 13 h 26"/>
                <a:gd name="T42" fmla="*/ 2 w 19"/>
                <a:gd name="T43" fmla="*/ 13 h 26"/>
                <a:gd name="T44" fmla="*/ 0 w 19"/>
                <a:gd name="T45" fmla="*/ 13 h 26"/>
                <a:gd name="T46" fmla="*/ 0 w 19"/>
                <a:gd name="T47" fmla="*/ 15 h 26"/>
                <a:gd name="T48" fmla="*/ 0 w 19"/>
                <a:gd name="T49" fmla="*/ 15 h 26"/>
                <a:gd name="T50" fmla="*/ 0 w 19"/>
                <a:gd name="T51" fmla="*/ 15 h 26"/>
                <a:gd name="T52" fmla="*/ 2 w 19"/>
                <a:gd name="T53" fmla="*/ 13 h 26"/>
                <a:gd name="T54" fmla="*/ 2 w 19"/>
                <a:gd name="T55" fmla="*/ 11 h 26"/>
                <a:gd name="T56" fmla="*/ 4 w 19"/>
                <a:gd name="T57" fmla="*/ 7 h 26"/>
                <a:gd name="T58" fmla="*/ 6 w 19"/>
                <a:gd name="T59" fmla="*/ 4 h 26"/>
                <a:gd name="T60" fmla="*/ 8 w 19"/>
                <a:gd name="T61" fmla="*/ 2 h 26"/>
                <a:gd name="T62" fmla="*/ 9 w 19"/>
                <a:gd name="T63" fmla="*/ 2 h 26"/>
                <a:gd name="T64" fmla="*/ 9 w 19"/>
                <a:gd name="T65" fmla="*/ 0 h 26"/>
                <a:gd name="T66" fmla="*/ 9 w 19"/>
                <a:gd name="T67" fmla="*/ 0 h 26"/>
                <a:gd name="T68" fmla="*/ 11 w 19"/>
                <a:gd name="T69" fmla="*/ 0 h 26"/>
                <a:gd name="T70" fmla="*/ 13 w 19"/>
                <a:gd name="T71" fmla="*/ 0 h 26"/>
                <a:gd name="T72" fmla="*/ 15 w 19"/>
                <a:gd name="T73" fmla="*/ 0 h 26"/>
                <a:gd name="T74" fmla="*/ 15 w 19"/>
                <a:gd name="T75" fmla="*/ 2 h 26"/>
                <a:gd name="T76" fmla="*/ 15 w 19"/>
                <a:gd name="T77" fmla="*/ 2 h 26"/>
                <a:gd name="T78" fmla="*/ 15 w 19"/>
                <a:gd name="T79" fmla="*/ 2 h 26"/>
                <a:gd name="T80" fmla="*/ 15 w 19"/>
                <a:gd name="T81"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6">
                  <a:moveTo>
                    <a:pt x="15" y="2"/>
                  </a:moveTo>
                  <a:lnTo>
                    <a:pt x="15" y="2"/>
                  </a:lnTo>
                  <a:lnTo>
                    <a:pt x="17" y="2"/>
                  </a:lnTo>
                  <a:lnTo>
                    <a:pt x="17" y="4"/>
                  </a:lnTo>
                  <a:lnTo>
                    <a:pt x="17" y="5"/>
                  </a:lnTo>
                  <a:lnTo>
                    <a:pt x="19" y="5"/>
                  </a:lnTo>
                  <a:lnTo>
                    <a:pt x="19" y="9"/>
                  </a:lnTo>
                  <a:lnTo>
                    <a:pt x="19" y="9"/>
                  </a:lnTo>
                  <a:lnTo>
                    <a:pt x="19" y="11"/>
                  </a:lnTo>
                  <a:lnTo>
                    <a:pt x="19" y="11"/>
                  </a:lnTo>
                  <a:lnTo>
                    <a:pt x="17" y="13"/>
                  </a:lnTo>
                  <a:lnTo>
                    <a:pt x="15" y="15"/>
                  </a:lnTo>
                  <a:lnTo>
                    <a:pt x="13" y="17"/>
                  </a:lnTo>
                  <a:lnTo>
                    <a:pt x="13" y="20"/>
                  </a:lnTo>
                  <a:lnTo>
                    <a:pt x="13" y="20"/>
                  </a:lnTo>
                  <a:lnTo>
                    <a:pt x="9" y="22"/>
                  </a:lnTo>
                  <a:lnTo>
                    <a:pt x="8" y="24"/>
                  </a:lnTo>
                  <a:lnTo>
                    <a:pt x="4" y="24"/>
                  </a:lnTo>
                  <a:lnTo>
                    <a:pt x="2" y="26"/>
                  </a:lnTo>
                  <a:lnTo>
                    <a:pt x="2" y="26"/>
                  </a:lnTo>
                  <a:lnTo>
                    <a:pt x="2" y="13"/>
                  </a:lnTo>
                  <a:lnTo>
                    <a:pt x="2" y="13"/>
                  </a:lnTo>
                  <a:lnTo>
                    <a:pt x="0" y="13"/>
                  </a:lnTo>
                  <a:lnTo>
                    <a:pt x="0" y="15"/>
                  </a:lnTo>
                  <a:lnTo>
                    <a:pt x="0" y="15"/>
                  </a:lnTo>
                  <a:lnTo>
                    <a:pt x="0" y="15"/>
                  </a:lnTo>
                  <a:lnTo>
                    <a:pt x="2" y="13"/>
                  </a:lnTo>
                  <a:lnTo>
                    <a:pt x="2" y="11"/>
                  </a:lnTo>
                  <a:lnTo>
                    <a:pt x="4" y="7"/>
                  </a:lnTo>
                  <a:lnTo>
                    <a:pt x="6" y="4"/>
                  </a:lnTo>
                  <a:lnTo>
                    <a:pt x="8" y="2"/>
                  </a:lnTo>
                  <a:lnTo>
                    <a:pt x="9" y="2"/>
                  </a:lnTo>
                  <a:lnTo>
                    <a:pt x="9" y="0"/>
                  </a:lnTo>
                  <a:lnTo>
                    <a:pt x="9" y="0"/>
                  </a:lnTo>
                  <a:lnTo>
                    <a:pt x="11" y="0"/>
                  </a:lnTo>
                  <a:lnTo>
                    <a:pt x="13" y="0"/>
                  </a:lnTo>
                  <a:lnTo>
                    <a:pt x="15" y="0"/>
                  </a:lnTo>
                  <a:lnTo>
                    <a:pt x="15" y="2"/>
                  </a:lnTo>
                  <a:lnTo>
                    <a:pt x="15" y="2"/>
                  </a:lnTo>
                  <a:lnTo>
                    <a:pt x="15" y="2"/>
                  </a:lnTo>
                  <a:lnTo>
                    <a:pt x="1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58"/>
            <p:cNvSpPr/>
            <p:nvPr/>
          </p:nvSpPr>
          <p:spPr bwMode="auto">
            <a:xfrm>
              <a:off x="3919538" y="2378075"/>
              <a:ext cx="36512" cy="31750"/>
            </a:xfrm>
            <a:custGeom>
              <a:avLst/>
              <a:gdLst>
                <a:gd name="T0" fmla="*/ 23 w 23"/>
                <a:gd name="T1" fmla="*/ 2 h 20"/>
                <a:gd name="T2" fmla="*/ 0 w 23"/>
                <a:gd name="T3" fmla="*/ 20 h 20"/>
                <a:gd name="T4" fmla="*/ 0 w 23"/>
                <a:gd name="T5" fmla="*/ 20 h 20"/>
                <a:gd name="T6" fmla="*/ 4 w 23"/>
                <a:gd name="T7" fmla="*/ 15 h 20"/>
                <a:gd name="T8" fmla="*/ 6 w 23"/>
                <a:gd name="T9" fmla="*/ 9 h 20"/>
                <a:gd name="T10" fmla="*/ 8 w 23"/>
                <a:gd name="T11" fmla="*/ 7 h 20"/>
                <a:gd name="T12" fmla="*/ 12 w 23"/>
                <a:gd name="T13" fmla="*/ 4 h 20"/>
                <a:gd name="T14" fmla="*/ 13 w 23"/>
                <a:gd name="T15" fmla="*/ 2 h 20"/>
                <a:gd name="T16" fmla="*/ 15 w 23"/>
                <a:gd name="T17" fmla="*/ 2 h 20"/>
                <a:gd name="T18" fmla="*/ 15 w 23"/>
                <a:gd name="T19" fmla="*/ 2 h 20"/>
                <a:gd name="T20" fmla="*/ 17 w 23"/>
                <a:gd name="T21" fmla="*/ 0 h 20"/>
                <a:gd name="T22" fmla="*/ 19 w 23"/>
                <a:gd name="T23" fmla="*/ 2 h 20"/>
                <a:gd name="T24" fmla="*/ 21 w 23"/>
                <a:gd name="T25" fmla="*/ 2 h 20"/>
                <a:gd name="T26" fmla="*/ 23 w 23"/>
                <a:gd name="T27" fmla="*/ 2 h 20"/>
                <a:gd name="T28" fmla="*/ 23 w 23"/>
                <a:gd name="T29" fmla="*/ 2 h 20"/>
                <a:gd name="T30" fmla="*/ 23 w 23"/>
                <a:gd name="T3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20">
                  <a:moveTo>
                    <a:pt x="23" y="2"/>
                  </a:moveTo>
                  <a:lnTo>
                    <a:pt x="0" y="20"/>
                  </a:lnTo>
                  <a:lnTo>
                    <a:pt x="0" y="20"/>
                  </a:lnTo>
                  <a:lnTo>
                    <a:pt x="4" y="15"/>
                  </a:lnTo>
                  <a:lnTo>
                    <a:pt x="6" y="9"/>
                  </a:lnTo>
                  <a:lnTo>
                    <a:pt x="8" y="7"/>
                  </a:lnTo>
                  <a:lnTo>
                    <a:pt x="12" y="4"/>
                  </a:lnTo>
                  <a:lnTo>
                    <a:pt x="13" y="2"/>
                  </a:lnTo>
                  <a:lnTo>
                    <a:pt x="15" y="2"/>
                  </a:lnTo>
                  <a:lnTo>
                    <a:pt x="15" y="2"/>
                  </a:lnTo>
                  <a:lnTo>
                    <a:pt x="17" y="0"/>
                  </a:lnTo>
                  <a:lnTo>
                    <a:pt x="19" y="2"/>
                  </a:lnTo>
                  <a:lnTo>
                    <a:pt x="21" y="2"/>
                  </a:lnTo>
                  <a:lnTo>
                    <a:pt x="23" y="2"/>
                  </a:lnTo>
                  <a:lnTo>
                    <a:pt x="23" y="2"/>
                  </a:lnTo>
                  <a:lnTo>
                    <a:pt x="23"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59"/>
            <p:cNvSpPr/>
            <p:nvPr/>
          </p:nvSpPr>
          <p:spPr bwMode="auto">
            <a:xfrm>
              <a:off x="3914775" y="2401888"/>
              <a:ext cx="28575" cy="22225"/>
            </a:xfrm>
            <a:custGeom>
              <a:avLst/>
              <a:gdLst>
                <a:gd name="T0" fmla="*/ 18 w 18"/>
                <a:gd name="T1" fmla="*/ 0 h 14"/>
                <a:gd name="T2" fmla="*/ 18 w 18"/>
                <a:gd name="T3" fmla="*/ 0 h 14"/>
                <a:gd name="T4" fmla="*/ 18 w 18"/>
                <a:gd name="T5" fmla="*/ 3 h 14"/>
                <a:gd name="T6" fmla="*/ 16 w 18"/>
                <a:gd name="T7" fmla="*/ 5 h 14"/>
                <a:gd name="T8" fmla="*/ 13 w 18"/>
                <a:gd name="T9" fmla="*/ 7 h 14"/>
                <a:gd name="T10" fmla="*/ 11 w 18"/>
                <a:gd name="T11" fmla="*/ 9 h 14"/>
                <a:gd name="T12" fmla="*/ 7 w 18"/>
                <a:gd name="T13" fmla="*/ 9 h 14"/>
                <a:gd name="T14" fmla="*/ 5 w 18"/>
                <a:gd name="T15" fmla="*/ 11 h 14"/>
                <a:gd name="T16" fmla="*/ 3 w 18"/>
                <a:gd name="T17" fmla="*/ 13 h 14"/>
                <a:gd name="T18" fmla="*/ 2 w 18"/>
                <a:gd name="T19" fmla="*/ 14 h 14"/>
                <a:gd name="T20" fmla="*/ 0 w 18"/>
                <a:gd name="T21" fmla="*/ 14 h 14"/>
                <a:gd name="T22" fmla="*/ 0 w 18"/>
                <a:gd name="T23" fmla="*/ 14 h 14"/>
                <a:gd name="T24" fmla="*/ 2 w 18"/>
                <a:gd name="T25" fmla="*/ 13 h 14"/>
                <a:gd name="T26" fmla="*/ 3 w 18"/>
                <a:gd name="T27" fmla="*/ 11 h 14"/>
                <a:gd name="T28" fmla="*/ 7 w 18"/>
                <a:gd name="T29" fmla="*/ 7 h 14"/>
                <a:gd name="T30" fmla="*/ 11 w 18"/>
                <a:gd name="T31" fmla="*/ 5 h 14"/>
                <a:gd name="T32" fmla="*/ 11 w 18"/>
                <a:gd name="T33" fmla="*/ 5 h 14"/>
                <a:gd name="T34" fmla="*/ 13 w 18"/>
                <a:gd name="T35" fmla="*/ 2 h 14"/>
                <a:gd name="T36" fmla="*/ 15 w 18"/>
                <a:gd name="T37" fmla="*/ 0 h 14"/>
                <a:gd name="T38" fmla="*/ 15 w 18"/>
                <a:gd name="T39" fmla="*/ 0 h 14"/>
                <a:gd name="T40" fmla="*/ 16 w 18"/>
                <a:gd name="T41" fmla="*/ 0 h 14"/>
                <a:gd name="T42" fmla="*/ 16 w 18"/>
                <a:gd name="T43" fmla="*/ 0 h 14"/>
                <a:gd name="T44" fmla="*/ 18 w 18"/>
                <a:gd name="T45" fmla="*/ 0 h 14"/>
                <a:gd name="T46" fmla="*/ 18 w 18"/>
                <a:gd name="T47" fmla="*/ 0 h 14"/>
                <a:gd name="T48" fmla="*/ 18 w 18"/>
                <a:gd name="T4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14">
                  <a:moveTo>
                    <a:pt x="18" y="0"/>
                  </a:moveTo>
                  <a:lnTo>
                    <a:pt x="18" y="0"/>
                  </a:lnTo>
                  <a:lnTo>
                    <a:pt x="18" y="3"/>
                  </a:lnTo>
                  <a:lnTo>
                    <a:pt x="16" y="5"/>
                  </a:lnTo>
                  <a:lnTo>
                    <a:pt x="13" y="7"/>
                  </a:lnTo>
                  <a:lnTo>
                    <a:pt x="11" y="9"/>
                  </a:lnTo>
                  <a:lnTo>
                    <a:pt x="7" y="9"/>
                  </a:lnTo>
                  <a:lnTo>
                    <a:pt x="5" y="11"/>
                  </a:lnTo>
                  <a:lnTo>
                    <a:pt x="3" y="13"/>
                  </a:lnTo>
                  <a:lnTo>
                    <a:pt x="2" y="14"/>
                  </a:lnTo>
                  <a:lnTo>
                    <a:pt x="0" y="14"/>
                  </a:lnTo>
                  <a:lnTo>
                    <a:pt x="0" y="14"/>
                  </a:lnTo>
                  <a:lnTo>
                    <a:pt x="2" y="13"/>
                  </a:lnTo>
                  <a:lnTo>
                    <a:pt x="3" y="11"/>
                  </a:lnTo>
                  <a:lnTo>
                    <a:pt x="7" y="7"/>
                  </a:lnTo>
                  <a:lnTo>
                    <a:pt x="11" y="5"/>
                  </a:lnTo>
                  <a:lnTo>
                    <a:pt x="11" y="5"/>
                  </a:lnTo>
                  <a:lnTo>
                    <a:pt x="13" y="2"/>
                  </a:lnTo>
                  <a:lnTo>
                    <a:pt x="15" y="0"/>
                  </a:lnTo>
                  <a:lnTo>
                    <a:pt x="15" y="0"/>
                  </a:lnTo>
                  <a:lnTo>
                    <a:pt x="16" y="0"/>
                  </a:lnTo>
                  <a:lnTo>
                    <a:pt x="16" y="0"/>
                  </a:lnTo>
                  <a:lnTo>
                    <a:pt x="18" y="0"/>
                  </a:lnTo>
                  <a:lnTo>
                    <a:pt x="18"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60"/>
            <p:cNvSpPr/>
            <p:nvPr/>
          </p:nvSpPr>
          <p:spPr bwMode="auto">
            <a:xfrm>
              <a:off x="3898900" y="2430463"/>
              <a:ext cx="6350" cy="6350"/>
            </a:xfrm>
            <a:custGeom>
              <a:avLst/>
              <a:gdLst>
                <a:gd name="T0" fmla="*/ 4 w 4"/>
                <a:gd name="T1" fmla="*/ 2 h 4"/>
                <a:gd name="T2" fmla="*/ 4 w 4"/>
                <a:gd name="T3" fmla="*/ 2 h 4"/>
                <a:gd name="T4" fmla="*/ 2 w 4"/>
                <a:gd name="T5" fmla="*/ 2 h 4"/>
                <a:gd name="T6" fmla="*/ 2 w 4"/>
                <a:gd name="T7" fmla="*/ 4 h 4"/>
                <a:gd name="T8" fmla="*/ 0 w 4"/>
                <a:gd name="T9" fmla="*/ 4 h 4"/>
                <a:gd name="T10" fmla="*/ 0 w 4"/>
                <a:gd name="T11" fmla="*/ 4 h 4"/>
                <a:gd name="T12" fmla="*/ 0 w 4"/>
                <a:gd name="T13" fmla="*/ 4 h 4"/>
                <a:gd name="T14" fmla="*/ 0 w 4"/>
                <a:gd name="T15" fmla="*/ 4 h 4"/>
                <a:gd name="T16" fmla="*/ 0 w 4"/>
                <a:gd name="T17" fmla="*/ 4 h 4"/>
                <a:gd name="T18" fmla="*/ 0 w 4"/>
                <a:gd name="T19" fmla="*/ 4 h 4"/>
                <a:gd name="T20" fmla="*/ 2 w 4"/>
                <a:gd name="T21" fmla="*/ 0 h 4"/>
                <a:gd name="T22" fmla="*/ 4 w 4"/>
                <a:gd name="T23" fmla="*/ 0 h 4"/>
                <a:gd name="T24" fmla="*/ 4 w 4"/>
                <a:gd name="T25" fmla="*/ 2 h 4"/>
                <a:gd name="T26" fmla="*/ 4 w 4"/>
                <a:gd name="T2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4">
                  <a:moveTo>
                    <a:pt x="4" y="2"/>
                  </a:moveTo>
                  <a:lnTo>
                    <a:pt x="4" y="2"/>
                  </a:lnTo>
                  <a:lnTo>
                    <a:pt x="2" y="2"/>
                  </a:lnTo>
                  <a:lnTo>
                    <a:pt x="2" y="4"/>
                  </a:lnTo>
                  <a:lnTo>
                    <a:pt x="0" y="4"/>
                  </a:lnTo>
                  <a:lnTo>
                    <a:pt x="0" y="4"/>
                  </a:lnTo>
                  <a:lnTo>
                    <a:pt x="0" y="4"/>
                  </a:lnTo>
                  <a:lnTo>
                    <a:pt x="0" y="4"/>
                  </a:lnTo>
                  <a:lnTo>
                    <a:pt x="0" y="4"/>
                  </a:lnTo>
                  <a:lnTo>
                    <a:pt x="0" y="4"/>
                  </a:lnTo>
                  <a:lnTo>
                    <a:pt x="2" y="0"/>
                  </a:lnTo>
                  <a:lnTo>
                    <a:pt x="4" y="0"/>
                  </a:lnTo>
                  <a:lnTo>
                    <a:pt x="4"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61"/>
            <p:cNvSpPr/>
            <p:nvPr/>
          </p:nvSpPr>
          <p:spPr bwMode="auto">
            <a:xfrm>
              <a:off x="3887788" y="2451100"/>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62"/>
            <p:cNvSpPr/>
            <p:nvPr/>
          </p:nvSpPr>
          <p:spPr bwMode="auto">
            <a:xfrm>
              <a:off x="4287838" y="2463800"/>
              <a:ext cx="23812" cy="31750"/>
            </a:xfrm>
            <a:custGeom>
              <a:avLst/>
              <a:gdLst>
                <a:gd name="T0" fmla="*/ 9 w 15"/>
                <a:gd name="T1" fmla="*/ 3 h 20"/>
                <a:gd name="T2" fmla="*/ 11 w 15"/>
                <a:gd name="T3" fmla="*/ 1 h 20"/>
                <a:gd name="T4" fmla="*/ 11 w 15"/>
                <a:gd name="T5" fmla="*/ 1 h 20"/>
                <a:gd name="T6" fmla="*/ 13 w 15"/>
                <a:gd name="T7" fmla="*/ 7 h 20"/>
                <a:gd name="T8" fmla="*/ 13 w 15"/>
                <a:gd name="T9" fmla="*/ 11 h 20"/>
                <a:gd name="T10" fmla="*/ 15 w 15"/>
                <a:gd name="T11" fmla="*/ 12 h 20"/>
                <a:gd name="T12" fmla="*/ 15 w 15"/>
                <a:gd name="T13" fmla="*/ 12 h 20"/>
                <a:gd name="T14" fmla="*/ 15 w 15"/>
                <a:gd name="T15" fmla="*/ 14 h 20"/>
                <a:gd name="T16" fmla="*/ 15 w 15"/>
                <a:gd name="T17" fmla="*/ 14 h 20"/>
                <a:gd name="T18" fmla="*/ 15 w 15"/>
                <a:gd name="T19" fmla="*/ 12 h 20"/>
                <a:gd name="T20" fmla="*/ 15 w 15"/>
                <a:gd name="T21" fmla="*/ 12 h 20"/>
                <a:gd name="T22" fmla="*/ 13 w 15"/>
                <a:gd name="T23" fmla="*/ 11 h 20"/>
                <a:gd name="T24" fmla="*/ 13 w 15"/>
                <a:gd name="T25" fmla="*/ 11 h 20"/>
                <a:gd name="T26" fmla="*/ 13 w 15"/>
                <a:gd name="T27" fmla="*/ 11 h 20"/>
                <a:gd name="T28" fmla="*/ 11 w 15"/>
                <a:gd name="T29" fmla="*/ 11 h 20"/>
                <a:gd name="T30" fmla="*/ 11 w 15"/>
                <a:gd name="T31" fmla="*/ 12 h 20"/>
                <a:gd name="T32" fmla="*/ 11 w 15"/>
                <a:gd name="T33" fmla="*/ 12 h 20"/>
                <a:gd name="T34" fmla="*/ 11 w 15"/>
                <a:gd name="T35" fmla="*/ 14 h 20"/>
                <a:gd name="T36" fmla="*/ 11 w 15"/>
                <a:gd name="T37" fmla="*/ 16 h 20"/>
                <a:gd name="T38" fmla="*/ 11 w 15"/>
                <a:gd name="T39" fmla="*/ 18 h 20"/>
                <a:gd name="T40" fmla="*/ 11 w 15"/>
                <a:gd name="T41" fmla="*/ 20 h 20"/>
                <a:gd name="T42" fmla="*/ 9 w 15"/>
                <a:gd name="T43" fmla="*/ 20 h 20"/>
                <a:gd name="T44" fmla="*/ 9 w 15"/>
                <a:gd name="T45" fmla="*/ 20 h 20"/>
                <a:gd name="T46" fmla="*/ 9 w 15"/>
                <a:gd name="T47" fmla="*/ 20 h 20"/>
                <a:gd name="T48" fmla="*/ 7 w 15"/>
                <a:gd name="T49" fmla="*/ 20 h 20"/>
                <a:gd name="T50" fmla="*/ 7 w 15"/>
                <a:gd name="T51" fmla="*/ 18 h 20"/>
                <a:gd name="T52" fmla="*/ 5 w 15"/>
                <a:gd name="T53" fmla="*/ 18 h 20"/>
                <a:gd name="T54" fmla="*/ 5 w 15"/>
                <a:gd name="T55" fmla="*/ 18 h 20"/>
                <a:gd name="T56" fmla="*/ 5 w 15"/>
                <a:gd name="T57" fmla="*/ 18 h 20"/>
                <a:gd name="T58" fmla="*/ 5 w 15"/>
                <a:gd name="T59" fmla="*/ 16 h 20"/>
                <a:gd name="T60" fmla="*/ 5 w 15"/>
                <a:gd name="T61" fmla="*/ 16 h 20"/>
                <a:gd name="T62" fmla="*/ 5 w 15"/>
                <a:gd name="T63" fmla="*/ 16 h 20"/>
                <a:gd name="T64" fmla="*/ 5 w 15"/>
                <a:gd name="T65" fmla="*/ 14 h 20"/>
                <a:gd name="T66" fmla="*/ 4 w 15"/>
                <a:gd name="T67" fmla="*/ 14 h 20"/>
                <a:gd name="T68" fmla="*/ 4 w 15"/>
                <a:gd name="T69" fmla="*/ 14 h 20"/>
                <a:gd name="T70" fmla="*/ 4 w 15"/>
                <a:gd name="T71" fmla="*/ 14 h 20"/>
                <a:gd name="T72" fmla="*/ 4 w 15"/>
                <a:gd name="T73" fmla="*/ 14 h 20"/>
                <a:gd name="T74" fmla="*/ 5 w 15"/>
                <a:gd name="T75" fmla="*/ 12 h 20"/>
                <a:gd name="T76" fmla="*/ 5 w 15"/>
                <a:gd name="T77" fmla="*/ 12 h 20"/>
                <a:gd name="T78" fmla="*/ 5 w 15"/>
                <a:gd name="T79" fmla="*/ 12 h 20"/>
                <a:gd name="T80" fmla="*/ 5 w 15"/>
                <a:gd name="T81" fmla="*/ 12 h 20"/>
                <a:gd name="T82" fmla="*/ 5 w 15"/>
                <a:gd name="T83" fmla="*/ 12 h 20"/>
                <a:gd name="T84" fmla="*/ 5 w 15"/>
                <a:gd name="T85" fmla="*/ 12 h 20"/>
                <a:gd name="T86" fmla="*/ 5 w 15"/>
                <a:gd name="T87" fmla="*/ 12 h 20"/>
                <a:gd name="T88" fmla="*/ 7 w 15"/>
                <a:gd name="T89" fmla="*/ 11 h 20"/>
                <a:gd name="T90" fmla="*/ 9 w 15"/>
                <a:gd name="T91" fmla="*/ 11 h 20"/>
                <a:gd name="T92" fmla="*/ 9 w 15"/>
                <a:gd name="T93" fmla="*/ 9 h 20"/>
                <a:gd name="T94" fmla="*/ 11 w 15"/>
                <a:gd name="T95" fmla="*/ 9 h 20"/>
                <a:gd name="T96" fmla="*/ 11 w 15"/>
                <a:gd name="T97" fmla="*/ 7 h 20"/>
                <a:gd name="T98" fmla="*/ 11 w 15"/>
                <a:gd name="T99" fmla="*/ 7 h 20"/>
                <a:gd name="T100" fmla="*/ 5 w 15"/>
                <a:gd name="T101" fmla="*/ 5 h 20"/>
                <a:gd name="T102" fmla="*/ 2 w 15"/>
                <a:gd name="T103" fmla="*/ 3 h 20"/>
                <a:gd name="T104" fmla="*/ 0 w 15"/>
                <a:gd name="T105" fmla="*/ 1 h 20"/>
                <a:gd name="T106" fmla="*/ 0 w 15"/>
                <a:gd name="T107" fmla="*/ 1 h 20"/>
                <a:gd name="T108" fmla="*/ 0 w 15"/>
                <a:gd name="T109" fmla="*/ 1 h 20"/>
                <a:gd name="T110" fmla="*/ 0 w 15"/>
                <a:gd name="T111" fmla="*/ 1 h 20"/>
                <a:gd name="T112" fmla="*/ 2 w 15"/>
                <a:gd name="T113" fmla="*/ 0 h 20"/>
                <a:gd name="T114" fmla="*/ 2 w 15"/>
                <a:gd name="T115" fmla="*/ 0 h 20"/>
                <a:gd name="T116" fmla="*/ 5 w 15"/>
                <a:gd name="T117" fmla="*/ 1 h 20"/>
                <a:gd name="T118" fmla="*/ 7 w 15"/>
                <a:gd name="T119" fmla="*/ 3 h 20"/>
                <a:gd name="T120" fmla="*/ 9 w 15"/>
                <a:gd name="T121" fmla="*/ 3 h 20"/>
                <a:gd name="T122" fmla="*/ 9 w 15"/>
                <a:gd name="T123" fmla="*/ 3 h 20"/>
                <a:gd name="T124" fmla="*/ 9 w 15"/>
                <a:gd name="T12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 h="20">
                  <a:moveTo>
                    <a:pt x="9" y="3"/>
                  </a:moveTo>
                  <a:lnTo>
                    <a:pt x="11" y="1"/>
                  </a:lnTo>
                  <a:lnTo>
                    <a:pt x="11" y="1"/>
                  </a:lnTo>
                  <a:lnTo>
                    <a:pt x="13" y="7"/>
                  </a:lnTo>
                  <a:lnTo>
                    <a:pt x="13" y="11"/>
                  </a:lnTo>
                  <a:lnTo>
                    <a:pt x="15" y="12"/>
                  </a:lnTo>
                  <a:lnTo>
                    <a:pt x="15" y="12"/>
                  </a:lnTo>
                  <a:lnTo>
                    <a:pt x="15" y="14"/>
                  </a:lnTo>
                  <a:lnTo>
                    <a:pt x="15" y="14"/>
                  </a:lnTo>
                  <a:lnTo>
                    <a:pt x="15" y="12"/>
                  </a:lnTo>
                  <a:lnTo>
                    <a:pt x="15" y="12"/>
                  </a:lnTo>
                  <a:lnTo>
                    <a:pt x="13" y="11"/>
                  </a:lnTo>
                  <a:lnTo>
                    <a:pt x="13" y="11"/>
                  </a:lnTo>
                  <a:lnTo>
                    <a:pt x="13" y="11"/>
                  </a:lnTo>
                  <a:lnTo>
                    <a:pt x="11" y="11"/>
                  </a:lnTo>
                  <a:lnTo>
                    <a:pt x="11" y="12"/>
                  </a:lnTo>
                  <a:lnTo>
                    <a:pt x="11" y="12"/>
                  </a:lnTo>
                  <a:lnTo>
                    <a:pt x="11" y="14"/>
                  </a:lnTo>
                  <a:lnTo>
                    <a:pt x="11" y="16"/>
                  </a:lnTo>
                  <a:lnTo>
                    <a:pt x="11" y="18"/>
                  </a:lnTo>
                  <a:lnTo>
                    <a:pt x="11" y="20"/>
                  </a:lnTo>
                  <a:lnTo>
                    <a:pt x="9" y="20"/>
                  </a:lnTo>
                  <a:lnTo>
                    <a:pt x="9" y="20"/>
                  </a:lnTo>
                  <a:lnTo>
                    <a:pt x="9" y="20"/>
                  </a:lnTo>
                  <a:lnTo>
                    <a:pt x="7" y="20"/>
                  </a:lnTo>
                  <a:lnTo>
                    <a:pt x="7" y="18"/>
                  </a:lnTo>
                  <a:lnTo>
                    <a:pt x="5" y="18"/>
                  </a:lnTo>
                  <a:lnTo>
                    <a:pt x="5" y="18"/>
                  </a:lnTo>
                  <a:lnTo>
                    <a:pt x="5" y="18"/>
                  </a:lnTo>
                  <a:lnTo>
                    <a:pt x="5" y="16"/>
                  </a:lnTo>
                  <a:lnTo>
                    <a:pt x="5" y="16"/>
                  </a:lnTo>
                  <a:lnTo>
                    <a:pt x="5" y="16"/>
                  </a:lnTo>
                  <a:lnTo>
                    <a:pt x="5" y="14"/>
                  </a:lnTo>
                  <a:lnTo>
                    <a:pt x="4" y="14"/>
                  </a:lnTo>
                  <a:lnTo>
                    <a:pt x="4" y="14"/>
                  </a:lnTo>
                  <a:lnTo>
                    <a:pt x="4" y="14"/>
                  </a:lnTo>
                  <a:lnTo>
                    <a:pt x="4" y="14"/>
                  </a:lnTo>
                  <a:lnTo>
                    <a:pt x="5" y="12"/>
                  </a:lnTo>
                  <a:lnTo>
                    <a:pt x="5" y="12"/>
                  </a:lnTo>
                  <a:lnTo>
                    <a:pt x="5" y="12"/>
                  </a:lnTo>
                  <a:lnTo>
                    <a:pt x="5" y="12"/>
                  </a:lnTo>
                  <a:lnTo>
                    <a:pt x="5" y="12"/>
                  </a:lnTo>
                  <a:lnTo>
                    <a:pt x="5" y="12"/>
                  </a:lnTo>
                  <a:lnTo>
                    <a:pt x="5" y="12"/>
                  </a:lnTo>
                  <a:lnTo>
                    <a:pt x="7" y="11"/>
                  </a:lnTo>
                  <a:lnTo>
                    <a:pt x="9" y="11"/>
                  </a:lnTo>
                  <a:lnTo>
                    <a:pt x="9" y="9"/>
                  </a:lnTo>
                  <a:lnTo>
                    <a:pt x="11" y="9"/>
                  </a:lnTo>
                  <a:lnTo>
                    <a:pt x="11" y="7"/>
                  </a:lnTo>
                  <a:lnTo>
                    <a:pt x="11" y="7"/>
                  </a:lnTo>
                  <a:lnTo>
                    <a:pt x="5" y="5"/>
                  </a:lnTo>
                  <a:lnTo>
                    <a:pt x="2" y="3"/>
                  </a:lnTo>
                  <a:lnTo>
                    <a:pt x="0" y="1"/>
                  </a:lnTo>
                  <a:lnTo>
                    <a:pt x="0" y="1"/>
                  </a:lnTo>
                  <a:lnTo>
                    <a:pt x="0" y="1"/>
                  </a:lnTo>
                  <a:lnTo>
                    <a:pt x="0" y="1"/>
                  </a:lnTo>
                  <a:lnTo>
                    <a:pt x="2" y="0"/>
                  </a:lnTo>
                  <a:lnTo>
                    <a:pt x="2" y="0"/>
                  </a:lnTo>
                  <a:lnTo>
                    <a:pt x="5" y="1"/>
                  </a:lnTo>
                  <a:lnTo>
                    <a:pt x="7" y="3"/>
                  </a:lnTo>
                  <a:lnTo>
                    <a:pt x="9" y="3"/>
                  </a:lnTo>
                  <a:lnTo>
                    <a:pt x="9" y="3"/>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63"/>
            <p:cNvSpPr/>
            <p:nvPr/>
          </p:nvSpPr>
          <p:spPr bwMode="auto">
            <a:xfrm>
              <a:off x="3887788" y="2468563"/>
              <a:ext cx="6350" cy="6350"/>
            </a:xfrm>
            <a:custGeom>
              <a:avLst/>
              <a:gdLst>
                <a:gd name="T0" fmla="*/ 4 w 4"/>
                <a:gd name="T1" fmla="*/ 0 h 4"/>
                <a:gd name="T2" fmla="*/ 4 w 4"/>
                <a:gd name="T3" fmla="*/ 0 h 4"/>
                <a:gd name="T4" fmla="*/ 2 w 4"/>
                <a:gd name="T5" fmla="*/ 2 h 4"/>
                <a:gd name="T6" fmla="*/ 2 w 4"/>
                <a:gd name="T7" fmla="*/ 2 h 4"/>
                <a:gd name="T8" fmla="*/ 0 w 4"/>
                <a:gd name="T9" fmla="*/ 4 h 4"/>
                <a:gd name="T10" fmla="*/ 0 w 4"/>
                <a:gd name="T11" fmla="*/ 4 h 4"/>
                <a:gd name="T12" fmla="*/ 2 w 4"/>
                <a:gd name="T13" fmla="*/ 2 h 4"/>
                <a:gd name="T14" fmla="*/ 2 w 4"/>
                <a:gd name="T15" fmla="*/ 0 h 4"/>
                <a:gd name="T16" fmla="*/ 2 w 4"/>
                <a:gd name="T17" fmla="*/ 0 h 4"/>
                <a:gd name="T18" fmla="*/ 2 w 4"/>
                <a:gd name="T19" fmla="*/ 0 h 4"/>
                <a:gd name="T20" fmla="*/ 4 w 4"/>
                <a:gd name="T21" fmla="*/ 0 h 4"/>
                <a:gd name="T22" fmla="*/ 4 w 4"/>
                <a:gd name="T23" fmla="*/ 0 h 4"/>
                <a:gd name="T24" fmla="*/ 4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0"/>
                  </a:moveTo>
                  <a:lnTo>
                    <a:pt x="4" y="0"/>
                  </a:lnTo>
                  <a:lnTo>
                    <a:pt x="2" y="2"/>
                  </a:lnTo>
                  <a:lnTo>
                    <a:pt x="2" y="2"/>
                  </a:lnTo>
                  <a:lnTo>
                    <a:pt x="0" y="4"/>
                  </a:lnTo>
                  <a:lnTo>
                    <a:pt x="0" y="4"/>
                  </a:lnTo>
                  <a:lnTo>
                    <a:pt x="2" y="2"/>
                  </a:lnTo>
                  <a:lnTo>
                    <a:pt x="2" y="0"/>
                  </a:lnTo>
                  <a:lnTo>
                    <a:pt x="2" y="0"/>
                  </a:lnTo>
                  <a:lnTo>
                    <a:pt x="2" y="0"/>
                  </a:lnTo>
                  <a:lnTo>
                    <a:pt x="4"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764"/>
            <p:cNvSpPr/>
            <p:nvPr/>
          </p:nvSpPr>
          <p:spPr bwMode="auto">
            <a:xfrm>
              <a:off x="4311650" y="2474913"/>
              <a:ext cx="7937" cy="3175"/>
            </a:xfrm>
            <a:custGeom>
              <a:avLst/>
              <a:gdLst>
                <a:gd name="T0" fmla="*/ 5 w 5"/>
                <a:gd name="T1" fmla="*/ 2 h 2"/>
                <a:gd name="T2" fmla="*/ 0 w 5"/>
                <a:gd name="T3" fmla="*/ 0 h 2"/>
                <a:gd name="T4" fmla="*/ 5 w 5"/>
                <a:gd name="T5" fmla="*/ 2 h 2"/>
                <a:gd name="T6" fmla="*/ 5 w 5"/>
                <a:gd name="T7" fmla="*/ 2 h 2"/>
                <a:gd name="T8" fmla="*/ 5 w 5"/>
                <a:gd name="T9" fmla="*/ 2 h 2"/>
              </a:gdLst>
              <a:ahLst/>
              <a:cxnLst>
                <a:cxn ang="0">
                  <a:pos x="T0" y="T1"/>
                </a:cxn>
                <a:cxn ang="0">
                  <a:pos x="T2" y="T3"/>
                </a:cxn>
                <a:cxn ang="0">
                  <a:pos x="T4" y="T5"/>
                </a:cxn>
                <a:cxn ang="0">
                  <a:pos x="T6" y="T7"/>
                </a:cxn>
                <a:cxn ang="0">
                  <a:pos x="T8" y="T9"/>
                </a:cxn>
              </a:cxnLst>
              <a:rect l="0" t="0" r="r" b="b"/>
              <a:pathLst>
                <a:path w="5" h="2">
                  <a:moveTo>
                    <a:pt x="5" y="2"/>
                  </a:moveTo>
                  <a:lnTo>
                    <a:pt x="0" y="0"/>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765"/>
            <p:cNvSpPr>
              <a:spLocks noChangeArrowheads="1"/>
            </p:cNvSpPr>
            <p:nvPr/>
          </p:nvSpPr>
          <p:spPr bwMode="auto">
            <a:xfrm>
              <a:off x="3825875" y="2482850"/>
              <a:ext cx="3175"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766"/>
            <p:cNvSpPr/>
            <p:nvPr/>
          </p:nvSpPr>
          <p:spPr bwMode="auto">
            <a:xfrm>
              <a:off x="3863975" y="2486025"/>
              <a:ext cx="12700" cy="17463"/>
            </a:xfrm>
            <a:custGeom>
              <a:avLst/>
              <a:gdLst>
                <a:gd name="T0" fmla="*/ 8 w 8"/>
                <a:gd name="T1" fmla="*/ 0 h 11"/>
                <a:gd name="T2" fmla="*/ 8 w 8"/>
                <a:gd name="T3" fmla="*/ 0 h 11"/>
                <a:gd name="T4" fmla="*/ 8 w 8"/>
                <a:gd name="T5" fmla="*/ 2 h 11"/>
                <a:gd name="T6" fmla="*/ 8 w 8"/>
                <a:gd name="T7" fmla="*/ 4 h 11"/>
                <a:gd name="T8" fmla="*/ 6 w 8"/>
                <a:gd name="T9" fmla="*/ 6 h 11"/>
                <a:gd name="T10" fmla="*/ 0 w 8"/>
                <a:gd name="T11" fmla="*/ 11 h 11"/>
                <a:gd name="T12" fmla="*/ 0 w 8"/>
                <a:gd name="T13" fmla="*/ 11 h 11"/>
                <a:gd name="T14" fmla="*/ 2 w 8"/>
                <a:gd name="T15" fmla="*/ 8 h 11"/>
                <a:gd name="T16" fmla="*/ 2 w 8"/>
                <a:gd name="T17" fmla="*/ 4 h 11"/>
                <a:gd name="T18" fmla="*/ 4 w 8"/>
                <a:gd name="T19" fmla="*/ 2 h 11"/>
                <a:gd name="T20" fmla="*/ 6 w 8"/>
                <a:gd name="T21" fmla="*/ 2 h 11"/>
                <a:gd name="T22" fmla="*/ 6 w 8"/>
                <a:gd name="T23" fmla="*/ 0 h 11"/>
                <a:gd name="T24" fmla="*/ 8 w 8"/>
                <a:gd name="T25" fmla="*/ 0 h 11"/>
                <a:gd name="T26" fmla="*/ 8 w 8"/>
                <a:gd name="T27" fmla="*/ 0 h 11"/>
                <a:gd name="T28" fmla="*/ 8 w 8"/>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8" y="0"/>
                  </a:moveTo>
                  <a:lnTo>
                    <a:pt x="8" y="0"/>
                  </a:lnTo>
                  <a:lnTo>
                    <a:pt x="8" y="2"/>
                  </a:lnTo>
                  <a:lnTo>
                    <a:pt x="8" y="4"/>
                  </a:lnTo>
                  <a:lnTo>
                    <a:pt x="6" y="6"/>
                  </a:lnTo>
                  <a:lnTo>
                    <a:pt x="0" y="11"/>
                  </a:lnTo>
                  <a:lnTo>
                    <a:pt x="0" y="11"/>
                  </a:lnTo>
                  <a:lnTo>
                    <a:pt x="2" y="8"/>
                  </a:lnTo>
                  <a:lnTo>
                    <a:pt x="2" y="4"/>
                  </a:lnTo>
                  <a:lnTo>
                    <a:pt x="4" y="2"/>
                  </a:lnTo>
                  <a:lnTo>
                    <a:pt x="6" y="2"/>
                  </a:lnTo>
                  <a:lnTo>
                    <a:pt x="6" y="0"/>
                  </a:lnTo>
                  <a:lnTo>
                    <a:pt x="8" y="0"/>
                  </a:lnTo>
                  <a:lnTo>
                    <a:pt x="8" y="0"/>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67"/>
            <p:cNvSpPr/>
            <p:nvPr/>
          </p:nvSpPr>
          <p:spPr bwMode="auto">
            <a:xfrm>
              <a:off x="3860800" y="2503488"/>
              <a:ext cx="3175" cy="0"/>
            </a:xfrm>
            <a:custGeom>
              <a:avLst/>
              <a:gdLst>
                <a:gd name="T0" fmla="*/ 0 w 2"/>
                <a:gd name="T1" fmla="*/ 0 w 2"/>
                <a:gd name="T2" fmla="*/ 0 w 2"/>
                <a:gd name="T3" fmla="*/ 2 w 2"/>
                <a:gd name="T4" fmla="*/ 2 w 2"/>
                <a:gd name="T5" fmla="*/ 2 w 2"/>
                <a:gd name="T6" fmla="*/ 2 w 2"/>
                <a:gd name="T7" fmla="*/ 2 w 2"/>
                <a:gd name="T8" fmla="*/ 0 w 2"/>
                <a:gd name="T9" fmla="*/ 0 w 2"/>
                <a:gd name="T10"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
                  <a:moveTo>
                    <a:pt x="0" y="0"/>
                  </a:moveTo>
                  <a:lnTo>
                    <a:pt x="0" y="0"/>
                  </a:lnTo>
                  <a:lnTo>
                    <a:pt x="0" y="0"/>
                  </a:lnTo>
                  <a:lnTo>
                    <a:pt x="2" y="0"/>
                  </a:lnTo>
                  <a:lnTo>
                    <a:pt x="2" y="0"/>
                  </a:lnTo>
                  <a:lnTo>
                    <a:pt x="2" y="0"/>
                  </a:lnTo>
                  <a:lnTo>
                    <a:pt x="2" y="0"/>
                  </a:lnTo>
                  <a:lnTo>
                    <a:pt x="2"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68"/>
            <p:cNvSpPr/>
            <p:nvPr/>
          </p:nvSpPr>
          <p:spPr bwMode="auto">
            <a:xfrm>
              <a:off x="3856038" y="2509838"/>
              <a:ext cx="3175" cy="3175"/>
            </a:xfrm>
            <a:custGeom>
              <a:avLst/>
              <a:gdLst>
                <a:gd name="T0" fmla="*/ 2 w 2"/>
                <a:gd name="T1" fmla="*/ 0 h 2"/>
                <a:gd name="T2" fmla="*/ 2 w 2"/>
                <a:gd name="T3" fmla="*/ 0 h 2"/>
                <a:gd name="T4" fmla="*/ 2 w 2"/>
                <a:gd name="T5" fmla="*/ 0 h 2"/>
                <a:gd name="T6" fmla="*/ 2 w 2"/>
                <a:gd name="T7" fmla="*/ 2 h 2"/>
                <a:gd name="T8" fmla="*/ 0 w 2"/>
                <a:gd name="T9" fmla="*/ 2 h 2"/>
                <a:gd name="T10" fmla="*/ 0 w 2"/>
                <a:gd name="T11" fmla="*/ 2 h 2"/>
                <a:gd name="T12" fmla="*/ 0 w 2"/>
                <a:gd name="T13" fmla="*/ 2 h 2"/>
                <a:gd name="T14" fmla="*/ 2 w 2"/>
                <a:gd name="T15" fmla="*/ 0 h 2"/>
                <a:gd name="T16" fmla="*/ 2 w 2"/>
                <a:gd name="T17" fmla="*/ 0 h 2"/>
                <a:gd name="T18" fmla="*/ 2 w 2"/>
                <a:gd name="T19" fmla="*/ 0 h 2"/>
                <a:gd name="T20" fmla="*/ 2 w 2"/>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0"/>
                  </a:moveTo>
                  <a:lnTo>
                    <a:pt x="2" y="0"/>
                  </a:lnTo>
                  <a:lnTo>
                    <a:pt x="2" y="0"/>
                  </a:lnTo>
                  <a:lnTo>
                    <a:pt x="2" y="2"/>
                  </a:lnTo>
                  <a:lnTo>
                    <a:pt x="0" y="2"/>
                  </a:lnTo>
                  <a:lnTo>
                    <a:pt x="0" y="2"/>
                  </a:lnTo>
                  <a:lnTo>
                    <a:pt x="0" y="2"/>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769"/>
            <p:cNvSpPr/>
            <p:nvPr/>
          </p:nvSpPr>
          <p:spPr bwMode="auto">
            <a:xfrm>
              <a:off x="3822700" y="2524125"/>
              <a:ext cx="9525" cy="9525"/>
            </a:xfrm>
            <a:custGeom>
              <a:avLst/>
              <a:gdLst>
                <a:gd name="T0" fmla="*/ 6 w 6"/>
                <a:gd name="T1" fmla="*/ 4 h 6"/>
                <a:gd name="T2" fmla="*/ 6 w 6"/>
                <a:gd name="T3" fmla="*/ 4 h 6"/>
                <a:gd name="T4" fmla="*/ 4 w 6"/>
                <a:gd name="T5" fmla="*/ 4 h 6"/>
                <a:gd name="T6" fmla="*/ 4 w 6"/>
                <a:gd name="T7" fmla="*/ 4 h 6"/>
                <a:gd name="T8" fmla="*/ 4 w 6"/>
                <a:gd name="T9" fmla="*/ 4 h 6"/>
                <a:gd name="T10" fmla="*/ 4 w 6"/>
                <a:gd name="T11" fmla="*/ 6 h 6"/>
                <a:gd name="T12" fmla="*/ 4 w 6"/>
                <a:gd name="T13" fmla="*/ 6 h 6"/>
                <a:gd name="T14" fmla="*/ 2 w 6"/>
                <a:gd name="T15" fmla="*/ 6 h 6"/>
                <a:gd name="T16" fmla="*/ 2 w 6"/>
                <a:gd name="T17" fmla="*/ 6 h 6"/>
                <a:gd name="T18" fmla="*/ 2 w 6"/>
                <a:gd name="T19" fmla="*/ 4 h 6"/>
                <a:gd name="T20" fmla="*/ 2 w 6"/>
                <a:gd name="T21" fmla="*/ 4 h 6"/>
                <a:gd name="T22" fmla="*/ 0 w 6"/>
                <a:gd name="T23" fmla="*/ 4 h 6"/>
                <a:gd name="T24" fmla="*/ 0 w 6"/>
                <a:gd name="T25" fmla="*/ 4 h 6"/>
                <a:gd name="T26" fmla="*/ 2 w 6"/>
                <a:gd name="T27" fmla="*/ 4 h 6"/>
                <a:gd name="T28" fmla="*/ 4 w 6"/>
                <a:gd name="T29" fmla="*/ 4 h 6"/>
                <a:gd name="T30" fmla="*/ 4 w 6"/>
                <a:gd name="T31" fmla="*/ 2 h 6"/>
                <a:gd name="T32" fmla="*/ 6 w 6"/>
                <a:gd name="T33" fmla="*/ 0 h 6"/>
                <a:gd name="T34" fmla="*/ 6 w 6"/>
                <a:gd name="T35" fmla="*/ 0 h 6"/>
                <a:gd name="T36" fmla="*/ 6 w 6"/>
                <a:gd name="T37" fmla="*/ 2 h 6"/>
                <a:gd name="T38" fmla="*/ 6 w 6"/>
                <a:gd name="T39" fmla="*/ 2 h 6"/>
                <a:gd name="T40" fmla="*/ 4 w 6"/>
                <a:gd name="T41" fmla="*/ 2 h 6"/>
                <a:gd name="T42" fmla="*/ 6 w 6"/>
                <a:gd name="T43" fmla="*/ 4 h 6"/>
                <a:gd name="T44" fmla="*/ 6 w 6"/>
                <a:gd name="T45" fmla="*/ 4 h 6"/>
                <a:gd name="T46" fmla="*/ 6 w 6"/>
                <a:gd name="T4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6">
                  <a:moveTo>
                    <a:pt x="6" y="4"/>
                  </a:moveTo>
                  <a:lnTo>
                    <a:pt x="6" y="4"/>
                  </a:lnTo>
                  <a:lnTo>
                    <a:pt x="4" y="4"/>
                  </a:lnTo>
                  <a:lnTo>
                    <a:pt x="4" y="4"/>
                  </a:lnTo>
                  <a:lnTo>
                    <a:pt x="4" y="4"/>
                  </a:lnTo>
                  <a:lnTo>
                    <a:pt x="4" y="6"/>
                  </a:lnTo>
                  <a:lnTo>
                    <a:pt x="4" y="6"/>
                  </a:lnTo>
                  <a:lnTo>
                    <a:pt x="2" y="6"/>
                  </a:lnTo>
                  <a:lnTo>
                    <a:pt x="2" y="6"/>
                  </a:lnTo>
                  <a:lnTo>
                    <a:pt x="2" y="4"/>
                  </a:lnTo>
                  <a:lnTo>
                    <a:pt x="2" y="4"/>
                  </a:lnTo>
                  <a:lnTo>
                    <a:pt x="0" y="4"/>
                  </a:lnTo>
                  <a:lnTo>
                    <a:pt x="0" y="4"/>
                  </a:lnTo>
                  <a:lnTo>
                    <a:pt x="2" y="4"/>
                  </a:lnTo>
                  <a:lnTo>
                    <a:pt x="4" y="4"/>
                  </a:lnTo>
                  <a:lnTo>
                    <a:pt x="4" y="2"/>
                  </a:lnTo>
                  <a:lnTo>
                    <a:pt x="6" y="0"/>
                  </a:lnTo>
                  <a:lnTo>
                    <a:pt x="6" y="0"/>
                  </a:lnTo>
                  <a:lnTo>
                    <a:pt x="6" y="2"/>
                  </a:lnTo>
                  <a:lnTo>
                    <a:pt x="6" y="2"/>
                  </a:lnTo>
                  <a:lnTo>
                    <a:pt x="4" y="2"/>
                  </a:lnTo>
                  <a:lnTo>
                    <a:pt x="6" y="4"/>
                  </a:lnTo>
                  <a:lnTo>
                    <a:pt x="6" y="4"/>
                  </a:lnTo>
                  <a:lnTo>
                    <a:pt x="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770"/>
            <p:cNvSpPr/>
            <p:nvPr/>
          </p:nvSpPr>
          <p:spPr bwMode="auto">
            <a:xfrm>
              <a:off x="4308475" y="2524125"/>
              <a:ext cx="3175" cy="6350"/>
            </a:xfrm>
            <a:custGeom>
              <a:avLst/>
              <a:gdLst>
                <a:gd name="T0" fmla="*/ 2 w 2"/>
                <a:gd name="T1" fmla="*/ 4 h 4"/>
                <a:gd name="T2" fmla="*/ 2 w 2"/>
                <a:gd name="T3" fmla="*/ 4 h 4"/>
                <a:gd name="T4" fmla="*/ 2 w 2"/>
                <a:gd name="T5" fmla="*/ 4 h 4"/>
                <a:gd name="T6" fmla="*/ 2 w 2"/>
                <a:gd name="T7" fmla="*/ 2 h 4"/>
                <a:gd name="T8" fmla="*/ 0 w 2"/>
                <a:gd name="T9" fmla="*/ 0 h 4"/>
                <a:gd name="T10" fmla="*/ 0 w 2"/>
                <a:gd name="T11" fmla="*/ 0 h 4"/>
                <a:gd name="T12" fmla="*/ 2 w 2"/>
                <a:gd name="T13" fmla="*/ 2 h 4"/>
                <a:gd name="T14" fmla="*/ 2 w 2"/>
                <a:gd name="T15" fmla="*/ 4 h 4"/>
                <a:gd name="T16" fmla="*/ 2 w 2"/>
                <a:gd name="T17" fmla="*/ 4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lnTo>
                    <a:pt x="2" y="4"/>
                  </a:lnTo>
                  <a:lnTo>
                    <a:pt x="2" y="4"/>
                  </a:lnTo>
                  <a:lnTo>
                    <a:pt x="2" y="2"/>
                  </a:lnTo>
                  <a:lnTo>
                    <a:pt x="0" y="0"/>
                  </a:lnTo>
                  <a:lnTo>
                    <a:pt x="0" y="0"/>
                  </a:lnTo>
                  <a:lnTo>
                    <a:pt x="2" y="2"/>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71"/>
            <p:cNvSpPr/>
            <p:nvPr/>
          </p:nvSpPr>
          <p:spPr bwMode="auto">
            <a:xfrm>
              <a:off x="4287838" y="2527300"/>
              <a:ext cx="3175" cy="6350"/>
            </a:xfrm>
            <a:custGeom>
              <a:avLst/>
              <a:gdLst>
                <a:gd name="T0" fmla="*/ 2 w 2"/>
                <a:gd name="T1" fmla="*/ 4 h 4"/>
                <a:gd name="T2" fmla="*/ 2 w 2"/>
                <a:gd name="T3" fmla="*/ 4 h 4"/>
                <a:gd name="T4" fmla="*/ 2 w 2"/>
                <a:gd name="T5" fmla="*/ 4 h 4"/>
                <a:gd name="T6" fmla="*/ 2 w 2"/>
                <a:gd name="T7" fmla="*/ 2 h 4"/>
                <a:gd name="T8" fmla="*/ 0 w 2"/>
                <a:gd name="T9" fmla="*/ 0 h 4"/>
                <a:gd name="T10" fmla="*/ 2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2" y="4"/>
                  </a:lnTo>
                  <a:lnTo>
                    <a:pt x="2" y="2"/>
                  </a:lnTo>
                  <a:lnTo>
                    <a:pt x="0"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772"/>
            <p:cNvSpPr/>
            <p:nvPr/>
          </p:nvSpPr>
          <p:spPr bwMode="auto">
            <a:xfrm>
              <a:off x="4229100" y="2530475"/>
              <a:ext cx="3175" cy="6350"/>
            </a:xfrm>
            <a:custGeom>
              <a:avLst/>
              <a:gdLst>
                <a:gd name="T0" fmla="*/ 2 w 2"/>
                <a:gd name="T1" fmla="*/ 4 h 4"/>
                <a:gd name="T2" fmla="*/ 2 w 2"/>
                <a:gd name="T3" fmla="*/ 4 h 4"/>
                <a:gd name="T4" fmla="*/ 0 w 2"/>
                <a:gd name="T5" fmla="*/ 2 h 4"/>
                <a:gd name="T6" fmla="*/ 0 w 2"/>
                <a:gd name="T7" fmla="*/ 0 h 4"/>
                <a:gd name="T8" fmla="*/ 0 w 2"/>
                <a:gd name="T9" fmla="*/ 0 h 4"/>
                <a:gd name="T10" fmla="*/ 2 w 2"/>
                <a:gd name="T11" fmla="*/ 4 h 4"/>
                <a:gd name="T12" fmla="*/ 2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2" y="4"/>
                  </a:moveTo>
                  <a:lnTo>
                    <a:pt x="2" y="4"/>
                  </a:lnTo>
                  <a:lnTo>
                    <a:pt x="0" y="2"/>
                  </a:lnTo>
                  <a:lnTo>
                    <a:pt x="0" y="0"/>
                  </a:lnTo>
                  <a:lnTo>
                    <a:pt x="0" y="0"/>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773"/>
            <p:cNvSpPr/>
            <p:nvPr/>
          </p:nvSpPr>
          <p:spPr bwMode="auto">
            <a:xfrm>
              <a:off x="4137025" y="2536825"/>
              <a:ext cx="3175" cy="4763"/>
            </a:xfrm>
            <a:custGeom>
              <a:avLst/>
              <a:gdLst>
                <a:gd name="T0" fmla="*/ 2 w 2"/>
                <a:gd name="T1" fmla="*/ 0 h 3"/>
                <a:gd name="T2" fmla="*/ 2 w 2"/>
                <a:gd name="T3" fmla="*/ 0 h 3"/>
                <a:gd name="T4" fmla="*/ 2 w 2"/>
                <a:gd name="T5" fmla="*/ 2 h 3"/>
                <a:gd name="T6" fmla="*/ 2 w 2"/>
                <a:gd name="T7" fmla="*/ 2 h 3"/>
                <a:gd name="T8" fmla="*/ 2 w 2"/>
                <a:gd name="T9" fmla="*/ 3 h 3"/>
                <a:gd name="T10" fmla="*/ 0 w 2"/>
                <a:gd name="T11" fmla="*/ 3 h 3"/>
                <a:gd name="T12" fmla="*/ 0 w 2"/>
                <a:gd name="T13" fmla="*/ 3 h 3"/>
                <a:gd name="T14" fmla="*/ 0 w 2"/>
                <a:gd name="T15" fmla="*/ 0 h 3"/>
                <a:gd name="T16" fmla="*/ 0 w 2"/>
                <a:gd name="T17" fmla="*/ 0 h 3"/>
                <a:gd name="T18" fmla="*/ 2 w 2"/>
                <a:gd name="T19" fmla="*/ 0 h 3"/>
                <a:gd name="T20" fmla="*/ 2 w 2"/>
                <a:gd name="T21" fmla="*/ 0 h 3"/>
                <a:gd name="T22" fmla="*/ 2 w 2"/>
                <a:gd name="T23" fmla="*/ 0 h 3"/>
                <a:gd name="T24" fmla="*/ 2 w 2"/>
                <a:gd name="T25" fmla="*/ 0 h 3"/>
                <a:gd name="T26" fmla="*/ 2 w 2"/>
                <a:gd name="T2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3">
                  <a:moveTo>
                    <a:pt x="2" y="0"/>
                  </a:moveTo>
                  <a:lnTo>
                    <a:pt x="2" y="0"/>
                  </a:lnTo>
                  <a:lnTo>
                    <a:pt x="2" y="2"/>
                  </a:lnTo>
                  <a:lnTo>
                    <a:pt x="2" y="2"/>
                  </a:lnTo>
                  <a:lnTo>
                    <a:pt x="2" y="3"/>
                  </a:lnTo>
                  <a:lnTo>
                    <a:pt x="0" y="3"/>
                  </a:lnTo>
                  <a:lnTo>
                    <a:pt x="0" y="3"/>
                  </a:lnTo>
                  <a:lnTo>
                    <a:pt x="0" y="0"/>
                  </a:lnTo>
                  <a:lnTo>
                    <a:pt x="0" y="0"/>
                  </a:lnTo>
                  <a:lnTo>
                    <a:pt x="2" y="0"/>
                  </a:lnTo>
                  <a:lnTo>
                    <a:pt x="2" y="0"/>
                  </a:lnTo>
                  <a:lnTo>
                    <a:pt x="2" y="0"/>
                  </a:lnTo>
                  <a:lnTo>
                    <a:pt x="2"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774"/>
            <p:cNvSpPr/>
            <p:nvPr/>
          </p:nvSpPr>
          <p:spPr bwMode="auto">
            <a:xfrm>
              <a:off x="4302125" y="2536825"/>
              <a:ext cx="3175" cy="3175"/>
            </a:xfrm>
            <a:custGeom>
              <a:avLst/>
              <a:gdLst>
                <a:gd name="T0" fmla="*/ 2 w 2"/>
                <a:gd name="T1" fmla="*/ 2 h 2"/>
                <a:gd name="T2" fmla="*/ 2 w 2"/>
                <a:gd name="T3" fmla="*/ 2 h 2"/>
                <a:gd name="T4" fmla="*/ 0 w 2"/>
                <a:gd name="T5" fmla="*/ 2 h 2"/>
                <a:gd name="T6" fmla="*/ 0 w 2"/>
                <a:gd name="T7" fmla="*/ 2 h 2"/>
                <a:gd name="T8" fmla="*/ 0 w 2"/>
                <a:gd name="T9" fmla="*/ 0 h 2"/>
                <a:gd name="T10" fmla="*/ 0 w 2"/>
                <a:gd name="T11" fmla="*/ 0 h 2"/>
                <a:gd name="T12" fmla="*/ 2 w 2"/>
                <a:gd name="T13" fmla="*/ 2 h 2"/>
                <a:gd name="T14" fmla="*/ 2 w 2"/>
                <a:gd name="T15" fmla="*/ 2 h 2"/>
                <a:gd name="T16" fmla="*/ 2 w 2"/>
                <a:gd name="T17" fmla="*/ 2 h 2"/>
                <a:gd name="T18" fmla="*/ 2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2"/>
                  </a:moveTo>
                  <a:lnTo>
                    <a:pt x="2" y="2"/>
                  </a:lnTo>
                  <a:lnTo>
                    <a:pt x="0" y="2"/>
                  </a:lnTo>
                  <a:lnTo>
                    <a:pt x="0" y="2"/>
                  </a:lnTo>
                  <a:lnTo>
                    <a:pt x="0" y="0"/>
                  </a:lnTo>
                  <a:lnTo>
                    <a:pt x="0" y="0"/>
                  </a:lnTo>
                  <a:lnTo>
                    <a:pt x="2" y="2"/>
                  </a:lnTo>
                  <a:lnTo>
                    <a:pt x="2" y="2"/>
                  </a:lnTo>
                  <a:lnTo>
                    <a:pt x="2"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775"/>
            <p:cNvSpPr/>
            <p:nvPr/>
          </p:nvSpPr>
          <p:spPr bwMode="auto">
            <a:xfrm>
              <a:off x="4237038" y="2540000"/>
              <a:ext cx="6350" cy="11113"/>
            </a:xfrm>
            <a:custGeom>
              <a:avLst/>
              <a:gdLst>
                <a:gd name="T0" fmla="*/ 4 w 4"/>
                <a:gd name="T1" fmla="*/ 7 h 7"/>
                <a:gd name="T2" fmla="*/ 4 w 4"/>
                <a:gd name="T3" fmla="*/ 7 h 7"/>
                <a:gd name="T4" fmla="*/ 2 w 4"/>
                <a:gd name="T5" fmla="*/ 5 h 7"/>
                <a:gd name="T6" fmla="*/ 0 w 4"/>
                <a:gd name="T7" fmla="*/ 3 h 7"/>
                <a:gd name="T8" fmla="*/ 0 w 4"/>
                <a:gd name="T9" fmla="*/ 1 h 7"/>
                <a:gd name="T10" fmla="*/ 0 w 4"/>
                <a:gd name="T11" fmla="*/ 0 h 7"/>
                <a:gd name="T12" fmla="*/ 0 w 4"/>
                <a:gd name="T13" fmla="*/ 0 h 7"/>
                <a:gd name="T14" fmla="*/ 0 w 4"/>
                <a:gd name="T15" fmla="*/ 0 h 7"/>
                <a:gd name="T16" fmla="*/ 2 w 4"/>
                <a:gd name="T17" fmla="*/ 1 h 7"/>
                <a:gd name="T18" fmla="*/ 2 w 4"/>
                <a:gd name="T19" fmla="*/ 3 h 7"/>
                <a:gd name="T20" fmla="*/ 2 w 4"/>
                <a:gd name="T21" fmla="*/ 5 h 7"/>
                <a:gd name="T22" fmla="*/ 2 w 4"/>
                <a:gd name="T23" fmla="*/ 7 h 7"/>
                <a:gd name="T24" fmla="*/ 4 w 4"/>
                <a:gd name="T25" fmla="*/ 7 h 7"/>
                <a:gd name="T26" fmla="*/ 4 w 4"/>
                <a:gd name="T27" fmla="*/ 7 h 7"/>
                <a:gd name="T28" fmla="*/ 4 w 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7">
                  <a:moveTo>
                    <a:pt x="4" y="7"/>
                  </a:moveTo>
                  <a:lnTo>
                    <a:pt x="4" y="7"/>
                  </a:lnTo>
                  <a:lnTo>
                    <a:pt x="2" y="5"/>
                  </a:lnTo>
                  <a:lnTo>
                    <a:pt x="0" y="3"/>
                  </a:lnTo>
                  <a:lnTo>
                    <a:pt x="0" y="1"/>
                  </a:lnTo>
                  <a:lnTo>
                    <a:pt x="0" y="0"/>
                  </a:lnTo>
                  <a:lnTo>
                    <a:pt x="0" y="0"/>
                  </a:lnTo>
                  <a:lnTo>
                    <a:pt x="0" y="0"/>
                  </a:lnTo>
                  <a:lnTo>
                    <a:pt x="2" y="1"/>
                  </a:lnTo>
                  <a:lnTo>
                    <a:pt x="2" y="3"/>
                  </a:lnTo>
                  <a:lnTo>
                    <a:pt x="2" y="5"/>
                  </a:lnTo>
                  <a:lnTo>
                    <a:pt x="2" y="7"/>
                  </a:lnTo>
                  <a:lnTo>
                    <a:pt x="4" y="7"/>
                  </a:lnTo>
                  <a:lnTo>
                    <a:pt x="4" y="7"/>
                  </a:lnTo>
                  <a:lnTo>
                    <a:pt x="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776"/>
            <p:cNvSpPr/>
            <p:nvPr/>
          </p:nvSpPr>
          <p:spPr bwMode="auto">
            <a:xfrm>
              <a:off x="4294188" y="2540000"/>
              <a:ext cx="1587" cy="1588"/>
            </a:xfrm>
            <a:custGeom>
              <a:avLst/>
              <a:gdLst>
                <a:gd name="T0" fmla="*/ 1 w 1"/>
                <a:gd name="T1" fmla="*/ 1 h 1"/>
                <a:gd name="T2" fmla="*/ 1 w 1"/>
                <a:gd name="T3" fmla="*/ 1 h 1"/>
                <a:gd name="T4" fmla="*/ 0 w 1"/>
                <a:gd name="T5" fmla="*/ 1 h 1"/>
                <a:gd name="T6" fmla="*/ 0 w 1"/>
                <a:gd name="T7" fmla="*/ 0 h 1"/>
                <a:gd name="T8" fmla="*/ 0 w 1"/>
                <a:gd name="T9" fmla="*/ 0 h 1"/>
                <a:gd name="T10" fmla="*/ 1 w 1"/>
                <a:gd name="T11" fmla="*/ 1 h 1"/>
                <a:gd name="T12" fmla="*/ 1 w 1"/>
                <a:gd name="T13" fmla="*/ 1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lnTo>
                    <a:pt x="1" y="1"/>
                  </a:lnTo>
                  <a:lnTo>
                    <a:pt x="0" y="1"/>
                  </a:lnTo>
                  <a:lnTo>
                    <a:pt x="0" y="0"/>
                  </a:lnTo>
                  <a:lnTo>
                    <a:pt x="0" y="0"/>
                  </a:lnTo>
                  <a:lnTo>
                    <a:pt x="1" y="1"/>
                  </a:lnTo>
                  <a:lnTo>
                    <a:pt x="1" y="1"/>
                  </a:lnTo>
                  <a:lnTo>
                    <a:pt x="1" y="1"/>
                  </a:lnTo>
                  <a:lnTo>
                    <a:pt x="1" y="1"/>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777"/>
            <p:cNvSpPr/>
            <p:nvPr/>
          </p:nvSpPr>
          <p:spPr bwMode="auto">
            <a:xfrm>
              <a:off x="4140200" y="2541588"/>
              <a:ext cx="12700" cy="9525"/>
            </a:xfrm>
            <a:custGeom>
              <a:avLst/>
              <a:gdLst>
                <a:gd name="T0" fmla="*/ 8 w 8"/>
                <a:gd name="T1" fmla="*/ 6 h 6"/>
                <a:gd name="T2" fmla="*/ 8 w 8"/>
                <a:gd name="T3" fmla="*/ 6 h 6"/>
                <a:gd name="T4" fmla="*/ 8 w 8"/>
                <a:gd name="T5" fmla="*/ 6 h 6"/>
                <a:gd name="T6" fmla="*/ 6 w 8"/>
                <a:gd name="T7" fmla="*/ 6 h 6"/>
                <a:gd name="T8" fmla="*/ 6 w 8"/>
                <a:gd name="T9" fmla="*/ 6 h 6"/>
                <a:gd name="T10" fmla="*/ 6 w 8"/>
                <a:gd name="T11" fmla="*/ 6 h 6"/>
                <a:gd name="T12" fmla="*/ 6 w 8"/>
                <a:gd name="T13" fmla="*/ 6 h 6"/>
                <a:gd name="T14" fmla="*/ 4 w 8"/>
                <a:gd name="T15" fmla="*/ 6 h 6"/>
                <a:gd name="T16" fmla="*/ 2 w 8"/>
                <a:gd name="T17" fmla="*/ 4 h 6"/>
                <a:gd name="T18" fmla="*/ 2 w 8"/>
                <a:gd name="T19" fmla="*/ 4 h 6"/>
                <a:gd name="T20" fmla="*/ 2 w 8"/>
                <a:gd name="T21" fmla="*/ 4 h 6"/>
                <a:gd name="T22" fmla="*/ 0 w 8"/>
                <a:gd name="T23" fmla="*/ 4 h 6"/>
                <a:gd name="T24" fmla="*/ 0 w 8"/>
                <a:gd name="T25" fmla="*/ 4 h 6"/>
                <a:gd name="T26" fmla="*/ 0 w 8"/>
                <a:gd name="T27" fmla="*/ 4 h 6"/>
                <a:gd name="T28" fmla="*/ 0 w 8"/>
                <a:gd name="T29" fmla="*/ 2 h 6"/>
                <a:gd name="T30" fmla="*/ 0 w 8"/>
                <a:gd name="T31" fmla="*/ 2 h 6"/>
                <a:gd name="T32" fmla="*/ 2 w 8"/>
                <a:gd name="T33" fmla="*/ 2 h 6"/>
                <a:gd name="T34" fmla="*/ 4 w 8"/>
                <a:gd name="T35" fmla="*/ 2 h 6"/>
                <a:gd name="T36" fmla="*/ 4 w 8"/>
                <a:gd name="T37" fmla="*/ 2 h 6"/>
                <a:gd name="T38" fmla="*/ 6 w 8"/>
                <a:gd name="T39" fmla="*/ 0 h 6"/>
                <a:gd name="T40" fmla="*/ 6 w 8"/>
                <a:gd name="T41" fmla="*/ 0 h 6"/>
                <a:gd name="T42" fmla="*/ 6 w 8"/>
                <a:gd name="T43" fmla="*/ 2 h 6"/>
                <a:gd name="T44" fmla="*/ 8 w 8"/>
                <a:gd name="T45" fmla="*/ 2 h 6"/>
                <a:gd name="T46" fmla="*/ 8 w 8"/>
                <a:gd name="T47" fmla="*/ 4 h 6"/>
                <a:gd name="T48" fmla="*/ 8 w 8"/>
                <a:gd name="T49" fmla="*/ 4 h 6"/>
                <a:gd name="T50" fmla="*/ 8 w 8"/>
                <a:gd name="T51" fmla="*/ 6 h 6"/>
                <a:gd name="T52" fmla="*/ 8 w 8"/>
                <a:gd name="T53" fmla="*/ 6 h 6"/>
                <a:gd name="T54" fmla="*/ 8 w 8"/>
                <a:gd name="T5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 h="6">
                  <a:moveTo>
                    <a:pt x="8" y="6"/>
                  </a:moveTo>
                  <a:lnTo>
                    <a:pt x="8" y="6"/>
                  </a:lnTo>
                  <a:lnTo>
                    <a:pt x="8" y="6"/>
                  </a:lnTo>
                  <a:lnTo>
                    <a:pt x="6" y="6"/>
                  </a:lnTo>
                  <a:lnTo>
                    <a:pt x="6" y="6"/>
                  </a:lnTo>
                  <a:lnTo>
                    <a:pt x="6" y="6"/>
                  </a:lnTo>
                  <a:lnTo>
                    <a:pt x="6" y="6"/>
                  </a:lnTo>
                  <a:lnTo>
                    <a:pt x="4" y="6"/>
                  </a:lnTo>
                  <a:lnTo>
                    <a:pt x="2" y="4"/>
                  </a:lnTo>
                  <a:lnTo>
                    <a:pt x="2" y="4"/>
                  </a:lnTo>
                  <a:lnTo>
                    <a:pt x="2" y="4"/>
                  </a:lnTo>
                  <a:lnTo>
                    <a:pt x="0" y="4"/>
                  </a:lnTo>
                  <a:lnTo>
                    <a:pt x="0" y="4"/>
                  </a:lnTo>
                  <a:lnTo>
                    <a:pt x="0" y="4"/>
                  </a:lnTo>
                  <a:lnTo>
                    <a:pt x="0" y="2"/>
                  </a:lnTo>
                  <a:lnTo>
                    <a:pt x="0" y="2"/>
                  </a:lnTo>
                  <a:lnTo>
                    <a:pt x="2" y="2"/>
                  </a:lnTo>
                  <a:lnTo>
                    <a:pt x="4" y="2"/>
                  </a:lnTo>
                  <a:lnTo>
                    <a:pt x="4" y="2"/>
                  </a:lnTo>
                  <a:lnTo>
                    <a:pt x="6" y="0"/>
                  </a:lnTo>
                  <a:lnTo>
                    <a:pt x="6" y="0"/>
                  </a:lnTo>
                  <a:lnTo>
                    <a:pt x="6" y="2"/>
                  </a:lnTo>
                  <a:lnTo>
                    <a:pt x="8" y="2"/>
                  </a:lnTo>
                  <a:lnTo>
                    <a:pt x="8" y="4"/>
                  </a:lnTo>
                  <a:lnTo>
                    <a:pt x="8" y="4"/>
                  </a:lnTo>
                  <a:lnTo>
                    <a:pt x="8" y="6"/>
                  </a:lnTo>
                  <a:lnTo>
                    <a:pt x="8" y="6"/>
                  </a:lnTo>
                  <a:lnTo>
                    <a:pt x="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778"/>
            <p:cNvSpPr/>
            <p:nvPr/>
          </p:nvSpPr>
          <p:spPr bwMode="auto">
            <a:xfrm>
              <a:off x="4295775" y="2544763"/>
              <a:ext cx="33337" cy="47625"/>
            </a:xfrm>
            <a:custGeom>
              <a:avLst/>
              <a:gdLst>
                <a:gd name="T0" fmla="*/ 21 w 21"/>
                <a:gd name="T1" fmla="*/ 30 h 30"/>
                <a:gd name="T2" fmla="*/ 21 w 21"/>
                <a:gd name="T3" fmla="*/ 30 h 30"/>
                <a:gd name="T4" fmla="*/ 19 w 21"/>
                <a:gd name="T5" fmla="*/ 28 h 30"/>
                <a:gd name="T6" fmla="*/ 17 w 21"/>
                <a:gd name="T7" fmla="*/ 26 h 30"/>
                <a:gd name="T8" fmla="*/ 15 w 21"/>
                <a:gd name="T9" fmla="*/ 23 h 30"/>
                <a:gd name="T10" fmla="*/ 15 w 21"/>
                <a:gd name="T11" fmla="*/ 23 h 30"/>
                <a:gd name="T12" fmla="*/ 8 w 21"/>
                <a:gd name="T13" fmla="*/ 11 h 30"/>
                <a:gd name="T14" fmla="*/ 0 w 21"/>
                <a:gd name="T15" fmla="*/ 0 h 30"/>
                <a:gd name="T16" fmla="*/ 0 w 21"/>
                <a:gd name="T17" fmla="*/ 0 h 30"/>
                <a:gd name="T18" fmla="*/ 6 w 21"/>
                <a:gd name="T19" fmla="*/ 8 h 30"/>
                <a:gd name="T20" fmla="*/ 12 w 21"/>
                <a:gd name="T21" fmla="*/ 15 h 30"/>
                <a:gd name="T22" fmla="*/ 15 w 21"/>
                <a:gd name="T23" fmla="*/ 23 h 30"/>
                <a:gd name="T24" fmla="*/ 21 w 21"/>
                <a:gd name="T25" fmla="*/ 30 h 30"/>
                <a:gd name="T26" fmla="*/ 21 w 21"/>
                <a:gd name="T27" fmla="*/ 30 h 30"/>
                <a:gd name="T28" fmla="*/ 21 w 21"/>
                <a:gd name="T2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0">
                  <a:moveTo>
                    <a:pt x="21" y="30"/>
                  </a:moveTo>
                  <a:lnTo>
                    <a:pt x="21" y="30"/>
                  </a:lnTo>
                  <a:lnTo>
                    <a:pt x="19" y="28"/>
                  </a:lnTo>
                  <a:lnTo>
                    <a:pt x="17" y="26"/>
                  </a:lnTo>
                  <a:lnTo>
                    <a:pt x="15" y="23"/>
                  </a:lnTo>
                  <a:lnTo>
                    <a:pt x="15" y="23"/>
                  </a:lnTo>
                  <a:lnTo>
                    <a:pt x="8" y="11"/>
                  </a:lnTo>
                  <a:lnTo>
                    <a:pt x="0" y="0"/>
                  </a:lnTo>
                  <a:lnTo>
                    <a:pt x="0" y="0"/>
                  </a:lnTo>
                  <a:lnTo>
                    <a:pt x="6" y="8"/>
                  </a:lnTo>
                  <a:lnTo>
                    <a:pt x="12" y="15"/>
                  </a:lnTo>
                  <a:lnTo>
                    <a:pt x="15" y="23"/>
                  </a:lnTo>
                  <a:lnTo>
                    <a:pt x="21" y="30"/>
                  </a:lnTo>
                  <a:lnTo>
                    <a:pt x="21" y="30"/>
                  </a:lnTo>
                  <a:lnTo>
                    <a:pt x="2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779"/>
            <p:cNvSpPr/>
            <p:nvPr/>
          </p:nvSpPr>
          <p:spPr bwMode="auto">
            <a:xfrm>
              <a:off x="4311650" y="2547938"/>
              <a:ext cx="0" cy="6350"/>
            </a:xfrm>
            <a:custGeom>
              <a:avLst/>
              <a:gdLst>
                <a:gd name="T0" fmla="*/ 4 h 4"/>
                <a:gd name="T1" fmla="*/ 4 h 4"/>
                <a:gd name="T2" fmla="*/ 4 h 4"/>
                <a:gd name="T3" fmla="*/ 2 h 4"/>
                <a:gd name="T4" fmla="*/ 0 h 4"/>
                <a:gd name="T5" fmla="*/ 0 h 4"/>
                <a:gd name="T6" fmla="*/ 2 h 4"/>
                <a:gd name="T7" fmla="*/ 4 h 4"/>
                <a:gd name="T8" fmla="*/ 4 h 4"/>
                <a:gd name="T9" fmla="*/ 4 h 4"/>
                <a:gd name="T10" fmla="*/ 4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4">
                  <a:moveTo>
                    <a:pt x="0" y="4"/>
                  </a:moveTo>
                  <a:lnTo>
                    <a:pt x="0" y="4"/>
                  </a:lnTo>
                  <a:lnTo>
                    <a:pt x="0" y="4"/>
                  </a:lnTo>
                  <a:lnTo>
                    <a:pt x="0" y="2"/>
                  </a:lnTo>
                  <a:lnTo>
                    <a:pt x="0" y="0"/>
                  </a:lnTo>
                  <a:lnTo>
                    <a:pt x="0" y="0"/>
                  </a:lnTo>
                  <a:lnTo>
                    <a:pt x="0" y="2"/>
                  </a:lnTo>
                  <a:lnTo>
                    <a:pt x="0" y="4"/>
                  </a:lnTo>
                  <a:lnTo>
                    <a:pt x="0"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780"/>
            <p:cNvSpPr/>
            <p:nvPr/>
          </p:nvSpPr>
          <p:spPr bwMode="auto">
            <a:xfrm>
              <a:off x="4070350" y="2551113"/>
              <a:ext cx="6350" cy="3175"/>
            </a:xfrm>
            <a:custGeom>
              <a:avLst/>
              <a:gdLst>
                <a:gd name="T0" fmla="*/ 4 w 4"/>
                <a:gd name="T1" fmla="*/ 0 h 2"/>
                <a:gd name="T2" fmla="*/ 4 w 4"/>
                <a:gd name="T3" fmla="*/ 0 h 2"/>
                <a:gd name="T4" fmla="*/ 4 w 4"/>
                <a:gd name="T5" fmla="*/ 0 h 2"/>
                <a:gd name="T6" fmla="*/ 4 w 4"/>
                <a:gd name="T7" fmla="*/ 2 h 2"/>
                <a:gd name="T8" fmla="*/ 4 w 4"/>
                <a:gd name="T9" fmla="*/ 2 h 2"/>
                <a:gd name="T10" fmla="*/ 4 w 4"/>
                <a:gd name="T11" fmla="*/ 2 h 2"/>
                <a:gd name="T12" fmla="*/ 2 w 4"/>
                <a:gd name="T13" fmla="*/ 2 h 2"/>
                <a:gd name="T14" fmla="*/ 2 w 4"/>
                <a:gd name="T15" fmla="*/ 0 h 2"/>
                <a:gd name="T16" fmla="*/ 0 w 4"/>
                <a:gd name="T17" fmla="*/ 0 h 2"/>
                <a:gd name="T18" fmla="*/ 4 w 4"/>
                <a:gd name="T19" fmla="*/ 0 h 2"/>
                <a:gd name="T20" fmla="*/ 4 w 4"/>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4" y="0"/>
                  </a:moveTo>
                  <a:lnTo>
                    <a:pt x="4" y="0"/>
                  </a:lnTo>
                  <a:lnTo>
                    <a:pt x="4" y="0"/>
                  </a:lnTo>
                  <a:lnTo>
                    <a:pt x="4" y="2"/>
                  </a:lnTo>
                  <a:lnTo>
                    <a:pt x="4" y="2"/>
                  </a:lnTo>
                  <a:lnTo>
                    <a:pt x="4" y="2"/>
                  </a:lnTo>
                  <a:lnTo>
                    <a:pt x="2" y="2"/>
                  </a:lnTo>
                  <a:lnTo>
                    <a:pt x="2" y="0"/>
                  </a:lnTo>
                  <a:lnTo>
                    <a:pt x="0" y="0"/>
                  </a:lnTo>
                  <a:lnTo>
                    <a:pt x="4"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781"/>
            <p:cNvSpPr/>
            <p:nvPr/>
          </p:nvSpPr>
          <p:spPr bwMode="auto">
            <a:xfrm>
              <a:off x="4156075" y="2557463"/>
              <a:ext cx="11112" cy="4763"/>
            </a:xfrm>
            <a:custGeom>
              <a:avLst/>
              <a:gdLst>
                <a:gd name="T0" fmla="*/ 5 w 7"/>
                <a:gd name="T1" fmla="*/ 2 h 3"/>
                <a:gd name="T2" fmla="*/ 5 w 7"/>
                <a:gd name="T3" fmla="*/ 2 h 3"/>
                <a:gd name="T4" fmla="*/ 7 w 7"/>
                <a:gd name="T5" fmla="*/ 0 h 3"/>
                <a:gd name="T6" fmla="*/ 7 w 7"/>
                <a:gd name="T7" fmla="*/ 0 h 3"/>
                <a:gd name="T8" fmla="*/ 7 w 7"/>
                <a:gd name="T9" fmla="*/ 0 h 3"/>
                <a:gd name="T10" fmla="*/ 7 w 7"/>
                <a:gd name="T11" fmla="*/ 0 h 3"/>
                <a:gd name="T12" fmla="*/ 7 w 7"/>
                <a:gd name="T13" fmla="*/ 2 h 3"/>
                <a:gd name="T14" fmla="*/ 7 w 7"/>
                <a:gd name="T15" fmla="*/ 2 h 3"/>
                <a:gd name="T16" fmla="*/ 7 w 7"/>
                <a:gd name="T17" fmla="*/ 3 h 3"/>
                <a:gd name="T18" fmla="*/ 5 w 7"/>
                <a:gd name="T19" fmla="*/ 3 h 3"/>
                <a:gd name="T20" fmla="*/ 5 w 7"/>
                <a:gd name="T21" fmla="*/ 3 h 3"/>
                <a:gd name="T22" fmla="*/ 5 w 7"/>
                <a:gd name="T23" fmla="*/ 2 h 3"/>
                <a:gd name="T24" fmla="*/ 3 w 7"/>
                <a:gd name="T25" fmla="*/ 2 h 3"/>
                <a:gd name="T26" fmla="*/ 3 w 7"/>
                <a:gd name="T27" fmla="*/ 2 h 3"/>
                <a:gd name="T28" fmla="*/ 1 w 7"/>
                <a:gd name="T29" fmla="*/ 2 h 3"/>
                <a:gd name="T30" fmla="*/ 0 w 7"/>
                <a:gd name="T31" fmla="*/ 0 h 3"/>
                <a:gd name="T32" fmla="*/ 0 w 7"/>
                <a:gd name="T33" fmla="*/ 0 h 3"/>
                <a:gd name="T34" fmla="*/ 0 w 7"/>
                <a:gd name="T35" fmla="*/ 0 h 3"/>
                <a:gd name="T36" fmla="*/ 1 w 7"/>
                <a:gd name="T37" fmla="*/ 0 h 3"/>
                <a:gd name="T38" fmla="*/ 3 w 7"/>
                <a:gd name="T39" fmla="*/ 2 h 3"/>
                <a:gd name="T40" fmla="*/ 3 w 7"/>
                <a:gd name="T41" fmla="*/ 2 h 3"/>
                <a:gd name="T42" fmla="*/ 5 w 7"/>
                <a:gd name="T43" fmla="*/ 2 h 3"/>
                <a:gd name="T44" fmla="*/ 5 w 7"/>
                <a:gd name="T45" fmla="*/ 2 h 3"/>
                <a:gd name="T46" fmla="*/ 5 w 7"/>
                <a:gd name="T4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3">
                  <a:moveTo>
                    <a:pt x="5" y="2"/>
                  </a:moveTo>
                  <a:lnTo>
                    <a:pt x="5" y="2"/>
                  </a:lnTo>
                  <a:lnTo>
                    <a:pt x="7" y="0"/>
                  </a:lnTo>
                  <a:lnTo>
                    <a:pt x="7" y="0"/>
                  </a:lnTo>
                  <a:lnTo>
                    <a:pt x="7" y="0"/>
                  </a:lnTo>
                  <a:lnTo>
                    <a:pt x="7" y="0"/>
                  </a:lnTo>
                  <a:lnTo>
                    <a:pt x="7" y="2"/>
                  </a:lnTo>
                  <a:lnTo>
                    <a:pt x="7" y="2"/>
                  </a:lnTo>
                  <a:lnTo>
                    <a:pt x="7" y="3"/>
                  </a:lnTo>
                  <a:lnTo>
                    <a:pt x="5" y="3"/>
                  </a:lnTo>
                  <a:lnTo>
                    <a:pt x="5" y="3"/>
                  </a:lnTo>
                  <a:lnTo>
                    <a:pt x="5" y="2"/>
                  </a:lnTo>
                  <a:lnTo>
                    <a:pt x="3" y="2"/>
                  </a:lnTo>
                  <a:lnTo>
                    <a:pt x="3" y="2"/>
                  </a:lnTo>
                  <a:lnTo>
                    <a:pt x="1" y="2"/>
                  </a:lnTo>
                  <a:lnTo>
                    <a:pt x="0" y="0"/>
                  </a:lnTo>
                  <a:lnTo>
                    <a:pt x="0" y="0"/>
                  </a:lnTo>
                  <a:lnTo>
                    <a:pt x="0" y="0"/>
                  </a:lnTo>
                  <a:lnTo>
                    <a:pt x="1" y="0"/>
                  </a:lnTo>
                  <a:lnTo>
                    <a:pt x="3" y="2"/>
                  </a:lnTo>
                  <a:lnTo>
                    <a:pt x="3" y="2"/>
                  </a:lnTo>
                  <a:lnTo>
                    <a:pt x="5" y="2"/>
                  </a:lnTo>
                  <a:lnTo>
                    <a:pt x="5" y="2"/>
                  </a:lnTo>
                  <a:lnTo>
                    <a:pt x="5"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82"/>
            <p:cNvSpPr/>
            <p:nvPr/>
          </p:nvSpPr>
          <p:spPr bwMode="auto">
            <a:xfrm>
              <a:off x="4073525" y="2557463"/>
              <a:ext cx="3175" cy="20638"/>
            </a:xfrm>
            <a:custGeom>
              <a:avLst/>
              <a:gdLst>
                <a:gd name="T0" fmla="*/ 0 w 2"/>
                <a:gd name="T1" fmla="*/ 13 h 13"/>
                <a:gd name="T2" fmla="*/ 0 w 2"/>
                <a:gd name="T3" fmla="*/ 13 h 13"/>
                <a:gd name="T4" fmla="*/ 0 w 2"/>
                <a:gd name="T5" fmla="*/ 11 h 13"/>
                <a:gd name="T6" fmla="*/ 0 w 2"/>
                <a:gd name="T7" fmla="*/ 7 h 13"/>
                <a:gd name="T8" fmla="*/ 0 w 2"/>
                <a:gd name="T9" fmla="*/ 3 h 13"/>
                <a:gd name="T10" fmla="*/ 0 w 2"/>
                <a:gd name="T11" fmla="*/ 2 h 13"/>
                <a:gd name="T12" fmla="*/ 0 w 2"/>
                <a:gd name="T13" fmla="*/ 0 h 13"/>
                <a:gd name="T14" fmla="*/ 0 w 2"/>
                <a:gd name="T15" fmla="*/ 0 h 13"/>
                <a:gd name="T16" fmla="*/ 2 w 2"/>
                <a:gd name="T17" fmla="*/ 2 h 13"/>
                <a:gd name="T18" fmla="*/ 2 w 2"/>
                <a:gd name="T19" fmla="*/ 3 h 13"/>
                <a:gd name="T20" fmla="*/ 0 w 2"/>
                <a:gd name="T21" fmla="*/ 7 h 13"/>
                <a:gd name="T22" fmla="*/ 0 w 2"/>
                <a:gd name="T23" fmla="*/ 9 h 13"/>
                <a:gd name="T24" fmla="*/ 0 w 2"/>
                <a:gd name="T25" fmla="*/ 13 h 13"/>
                <a:gd name="T26" fmla="*/ 0 w 2"/>
                <a:gd name="T27" fmla="*/ 13 h 13"/>
                <a:gd name="T28" fmla="*/ 0 w 2"/>
                <a:gd name="T2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13">
                  <a:moveTo>
                    <a:pt x="0" y="13"/>
                  </a:moveTo>
                  <a:lnTo>
                    <a:pt x="0" y="13"/>
                  </a:lnTo>
                  <a:lnTo>
                    <a:pt x="0" y="11"/>
                  </a:lnTo>
                  <a:lnTo>
                    <a:pt x="0" y="7"/>
                  </a:lnTo>
                  <a:lnTo>
                    <a:pt x="0" y="3"/>
                  </a:lnTo>
                  <a:lnTo>
                    <a:pt x="0" y="2"/>
                  </a:lnTo>
                  <a:lnTo>
                    <a:pt x="0" y="0"/>
                  </a:lnTo>
                  <a:lnTo>
                    <a:pt x="0" y="0"/>
                  </a:lnTo>
                  <a:lnTo>
                    <a:pt x="2" y="2"/>
                  </a:lnTo>
                  <a:lnTo>
                    <a:pt x="2" y="3"/>
                  </a:lnTo>
                  <a:lnTo>
                    <a:pt x="0" y="7"/>
                  </a:lnTo>
                  <a:lnTo>
                    <a:pt x="0" y="9"/>
                  </a:lnTo>
                  <a:lnTo>
                    <a:pt x="0"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83"/>
            <p:cNvSpPr/>
            <p:nvPr/>
          </p:nvSpPr>
          <p:spPr bwMode="auto">
            <a:xfrm>
              <a:off x="4325938" y="2574925"/>
              <a:ext cx="23812" cy="34925"/>
            </a:xfrm>
            <a:custGeom>
              <a:avLst/>
              <a:gdLst>
                <a:gd name="T0" fmla="*/ 15 w 15"/>
                <a:gd name="T1" fmla="*/ 22 h 22"/>
                <a:gd name="T2" fmla="*/ 15 w 15"/>
                <a:gd name="T3" fmla="*/ 22 h 22"/>
                <a:gd name="T4" fmla="*/ 15 w 15"/>
                <a:gd name="T5" fmla="*/ 22 h 22"/>
                <a:gd name="T6" fmla="*/ 7 w 15"/>
                <a:gd name="T7" fmla="*/ 11 h 22"/>
                <a:gd name="T8" fmla="*/ 0 w 15"/>
                <a:gd name="T9" fmla="*/ 2 h 22"/>
                <a:gd name="T10" fmla="*/ 0 w 15"/>
                <a:gd name="T11" fmla="*/ 0 h 22"/>
                <a:gd name="T12" fmla="*/ 0 w 15"/>
                <a:gd name="T13" fmla="*/ 0 h 22"/>
                <a:gd name="T14" fmla="*/ 2 w 15"/>
                <a:gd name="T15" fmla="*/ 4 h 22"/>
                <a:gd name="T16" fmla="*/ 4 w 15"/>
                <a:gd name="T17" fmla="*/ 5 h 22"/>
                <a:gd name="T18" fmla="*/ 7 w 15"/>
                <a:gd name="T19" fmla="*/ 11 h 22"/>
                <a:gd name="T20" fmla="*/ 11 w 15"/>
                <a:gd name="T21" fmla="*/ 16 h 22"/>
                <a:gd name="T22" fmla="*/ 13 w 15"/>
                <a:gd name="T23" fmla="*/ 18 h 22"/>
                <a:gd name="T24" fmla="*/ 15 w 15"/>
                <a:gd name="T25" fmla="*/ 22 h 22"/>
                <a:gd name="T26" fmla="*/ 15 w 15"/>
                <a:gd name="T27" fmla="*/ 22 h 22"/>
                <a:gd name="T28" fmla="*/ 15 w 15"/>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2">
                  <a:moveTo>
                    <a:pt x="15" y="22"/>
                  </a:moveTo>
                  <a:lnTo>
                    <a:pt x="15" y="22"/>
                  </a:lnTo>
                  <a:lnTo>
                    <a:pt x="15" y="22"/>
                  </a:lnTo>
                  <a:lnTo>
                    <a:pt x="7" y="11"/>
                  </a:lnTo>
                  <a:lnTo>
                    <a:pt x="0" y="2"/>
                  </a:lnTo>
                  <a:lnTo>
                    <a:pt x="0" y="0"/>
                  </a:lnTo>
                  <a:lnTo>
                    <a:pt x="0" y="0"/>
                  </a:lnTo>
                  <a:lnTo>
                    <a:pt x="2" y="4"/>
                  </a:lnTo>
                  <a:lnTo>
                    <a:pt x="4" y="5"/>
                  </a:lnTo>
                  <a:lnTo>
                    <a:pt x="7" y="11"/>
                  </a:lnTo>
                  <a:lnTo>
                    <a:pt x="11" y="16"/>
                  </a:lnTo>
                  <a:lnTo>
                    <a:pt x="13" y="18"/>
                  </a:lnTo>
                  <a:lnTo>
                    <a:pt x="15" y="22"/>
                  </a:lnTo>
                  <a:lnTo>
                    <a:pt x="15" y="22"/>
                  </a:lnTo>
                  <a:lnTo>
                    <a:pt x="15"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84"/>
            <p:cNvSpPr/>
            <p:nvPr/>
          </p:nvSpPr>
          <p:spPr bwMode="auto">
            <a:xfrm>
              <a:off x="4329113" y="2592388"/>
              <a:ext cx="3175" cy="6350"/>
            </a:xfrm>
            <a:custGeom>
              <a:avLst/>
              <a:gdLst>
                <a:gd name="T0" fmla="*/ 2 w 2"/>
                <a:gd name="T1" fmla="*/ 4 h 4"/>
                <a:gd name="T2" fmla="*/ 2 w 2"/>
                <a:gd name="T3" fmla="*/ 4 h 4"/>
                <a:gd name="T4" fmla="*/ 2 w 2"/>
                <a:gd name="T5" fmla="*/ 4 h 4"/>
                <a:gd name="T6" fmla="*/ 0 w 2"/>
                <a:gd name="T7" fmla="*/ 4 h 4"/>
                <a:gd name="T8" fmla="*/ 0 w 2"/>
                <a:gd name="T9" fmla="*/ 0 h 4"/>
                <a:gd name="T10" fmla="*/ 0 w 2"/>
                <a:gd name="T11" fmla="*/ 0 h 4"/>
                <a:gd name="T12" fmla="*/ 0 w 2"/>
                <a:gd name="T13" fmla="*/ 2 h 4"/>
                <a:gd name="T14" fmla="*/ 2 w 2"/>
                <a:gd name="T15" fmla="*/ 2 h 4"/>
                <a:gd name="T16" fmla="*/ 2 w 2"/>
                <a:gd name="T17" fmla="*/ 4 h 4"/>
                <a:gd name="T18" fmla="*/ 2 w 2"/>
                <a:gd name="T19" fmla="*/ 4 h 4"/>
                <a:gd name="T20" fmla="*/ 2 w 2"/>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4"/>
                  </a:moveTo>
                  <a:lnTo>
                    <a:pt x="2" y="4"/>
                  </a:lnTo>
                  <a:lnTo>
                    <a:pt x="2" y="4"/>
                  </a:lnTo>
                  <a:lnTo>
                    <a:pt x="0" y="4"/>
                  </a:lnTo>
                  <a:lnTo>
                    <a:pt x="0" y="0"/>
                  </a:lnTo>
                  <a:lnTo>
                    <a:pt x="0" y="0"/>
                  </a:lnTo>
                  <a:lnTo>
                    <a:pt x="0" y="2"/>
                  </a:lnTo>
                  <a:lnTo>
                    <a:pt x="2" y="2"/>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785"/>
            <p:cNvSpPr/>
            <p:nvPr/>
          </p:nvSpPr>
          <p:spPr bwMode="auto">
            <a:xfrm>
              <a:off x="4337050" y="2603500"/>
              <a:ext cx="3175" cy="6350"/>
            </a:xfrm>
            <a:custGeom>
              <a:avLst/>
              <a:gdLst>
                <a:gd name="T0" fmla="*/ 2 w 2"/>
                <a:gd name="T1" fmla="*/ 4 h 4"/>
                <a:gd name="T2" fmla="*/ 2 w 2"/>
                <a:gd name="T3" fmla="*/ 4 h 4"/>
                <a:gd name="T4" fmla="*/ 0 w 2"/>
                <a:gd name="T5" fmla="*/ 2 h 4"/>
                <a:gd name="T6" fmla="*/ 0 w 2"/>
                <a:gd name="T7" fmla="*/ 0 h 4"/>
                <a:gd name="T8" fmla="*/ 0 w 2"/>
                <a:gd name="T9" fmla="*/ 0 h 4"/>
                <a:gd name="T10" fmla="*/ 0 w 2"/>
                <a:gd name="T11" fmla="*/ 0 h 4"/>
                <a:gd name="T12" fmla="*/ 2 w 2"/>
                <a:gd name="T13" fmla="*/ 2 h 4"/>
                <a:gd name="T14" fmla="*/ 2 w 2"/>
                <a:gd name="T15" fmla="*/ 4 h 4"/>
                <a:gd name="T16" fmla="*/ 2 w 2"/>
                <a:gd name="T17" fmla="*/ 4 h 4"/>
                <a:gd name="T18" fmla="*/ 2 w 2"/>
                <a:gd name="T19" fmla="*/ 4 h 4"/>
                <a:gd name="T20" fmla="*/ 2 w 2"/>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4">
                  <a:moveTo>
                    <a:pt x="2" y="4"/>
                  </a:moveTo>
                  <a:lnTo>
                    <a:pt x="2" y="4"/>
                  </a:lnTo>
                  <a:lnTo>
                    <a:pt x="0" y="2"/>
                  </a:lnTo>
                  <a:lnTo>
                    <a:pt x="0" y="0"/>
                  </a:lnTo>
                  <a:lnTo>
                    <a:pt x="0" y="0"/>
                  </a:lnTo>
                  <a:lnTo>
                    <a:pt x="0" y="0"/>
                  </a:lnTo>
                  <a:lnTo>
                    <a:pt x="2" y="2"/>
                  </a:lnTo>
                  <a:lnTo>
                    <a:pt x="2" y="4"/>
                  </a:lnTo>
                  <a:lnTo>
                    <a:pt x="2" y="4"/>
                  </a:lnTo>
                  <a:lnTo>
                    <a:pt x="2" y="4"/>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6" name="文本框 145"/>
          <p:cNvSpPr txBox="1"/>
          <p:nvPr/>
        </p:nvSpPr>
        <p:spPr>
          <a:xfrm>
            <a:off x="5852764" y="2737482"/>
            <a:ext cx="201930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请输入内容</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147" name="文本框 146"/>
          <p:cNvSpPr txBox="1"/>
          <p:nvPr/>
        </p:nvSpPr>
        <p:spPr>
          <a:xfrm>
            <a:off x="5862825" y="3185304"/>
            <a:ext cx="5398850"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请输入内容</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请输入内容请输入内容请输入内容请输入内容</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请输入内容请输入内容请输入内容请输入</a:t>
            </a:r>
            <a:r>
              <a:rPr lang="zh-CN" altLang="en-US" dirty="0" smtClean="0">
                <a:latin typeface="楷体" panose="02010609060101010101" pitchFamily="49" charset="-122"/>
                <a:ea typeface="楷体" panose="02010609060101010101" pitchFamily="49" charset="-122"/>
              </a:rPr>
              <a:t>内容</a:t>
            </a:r>
            <a:endParaRPr lang="zh-CN" altLang="en-US" dirty="0">
              <a:latin typeface="楷体" panose="02010609060101010101" pitchFamily="49" charset="-122"/>
              <a:ea typeface="楷体" panose="02010609060101010101" pitchFamily="49" charset="-122"/>
            </a:endParaRPr>
          </a:p>
        </p:txBody>
      </p:sp>
      <p:pic>
        <p:nvPicPr>
          <p:cNvPr id="148" name="图片 147"/>
          <p:cNvPicPr>
            <a:picLocks noChangeAspect="1"/>
          </p:cNvPicPr>
          <p:nvPr/>
        </p:nvPicPr>
        <p:blipFill>
          <a:blip r:embed="rId4"/>
          <a:stretch>
            <a:fillRect/>
          </a:stretch>
        </p:blipFill>
        <p:spPr>
          <a:xfrm>
            <a:off x="1769249" y="2571487"/>
            <a:ext cx="880242" cy="680942"/>
          </a:xfrm>
          <a:prstGeom prst="rect">
            <a:avLst/>
          </a:prstGeom>
        </p:spPr>
      </p:pic>
      <p:pic>
        <p:nvPicPr>
          <p:cNvPr id="149" name="图片 148"/>
          <p:cNvPicPr>
            <a:picLocks noChangeAspect="1"/>
          </p:cNvPicPr>
          <p:nvPr/>
        </p:nvPicPr>
        <p:blipFill>
          <a:blip r:embed="rId4"/>
          <a:stretch>
            <a:fillRect/>
          </a:stretch>
        </p:blipFill>
        <p:spPr>
          <a:xfrm>
            <a:off x="1594870" y="3856455"/>
            <a:ext cx="627595" cy="4854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sp>
        <p:nvSpPr>
          <p:cNvPr id="150" name="任意多边形 149"/>
          <p:cNvSpPr/>
          <p:nvPr/>
        </p:nvSpPr>
        <p:spPr bwMode="auto">
          <a:xfrm>
            <a:off x="5083397" y="2727793"/>
            <a:ext cx="999902" cy="1190718"/>
          </a:xfrm>
          <a:custGeom>
            <a:avLst/>
            <a:gdLst>
              <a:gd name="connsiteX0" fmla="*/ 2561345 w 2700821"/>
              <a:gd name="connsiteY0" fmla="*/ 0 h 3216235"/>
              <a:gd name="connsiteX1" fmla="*/ 2700821 w 2700821"/>
              <a:gd name="connsiteY1" fmla="*/ 4226 h 3216235"/>
              <a:gd name="connsiteX2" fmla="*/ 2700821 w 2700821"/>
              <a:gd name="connsiteY2" fmla="*/ 2752753 h 3216235"/>
              <a:gd name="connsiteX3" fmla="*/ 138829 w 2700821"/>
              <a:gd name="connsiteY3" fmla="*/ 3216235 h 3216235"/>
              <a:gd name="connsiteX4" fmla="*/ 129207 w 2700821"/>
              <a:gd name="connsiteY4" fmla="*/ 3192180 h 3216235"/>
              <a:gd name="connsiteX5" fmla="*/ 129207 w 2700821"/>
              <a:gd name="connsiteY5" fmla="*/ 3116176 h 3216235"/>
              <a:gd name="connsiteX6" fmla="*/ 129207 w 2700821"/>
              <a:gd name="connsiteY6" fmla="*/ 3070574 h 3216235"/>
              <a:gd name="connsiteX7" fmla="*/ 129207 w 2700821"/>
              <a:gd name="connsiteY7" fmla="*/ 3032571 h 3216235"/>
              <a:gd name="connsiteX8" fmla="*/ 106406 w 2700821"/>
              <a:gd name="connsiteY8" fmla="*/ 3024971 h 3216235"/>
              <a:gd name="connsiteX9" fmla="*/ 53203 w 2700821"/>
              <a:gd name="connsiteY9" fmla="*/ 3024971 h 3216235"/>
              <a:gd name="connsiteX10" fmla="*/ 53203 w 2700821"/>
              <a:gd name="connsiteY10" fmla="*/ 2994569 h 3216235"/>
              <a:gd name="connsiteX11" fmla="*/ 38002 w 2700821"/>
              <a:gd name="connsiteY11" fmla="*/ 2971768 h 3216235"/>
              <a:gd name="connsiteX12" fmla="*/ 22801 w 2700821"/>
              <a:gd name="connsiteY12" fmla="*/ 2941366 h 3216235"/>
              <a:gd name="connsiteX13" fmla="*/ 0 w 2700821"/>
              <a:gd name="connsiteY13" fmla="*/ 2941366 h 3216235"/>
              <a:gd name="connsiteX14" fmla="*/ 22801 w 2700821"/>
              <a:gd name="connsiteY14" fmla="*/ 2918565 h 3216235"/>
              <a:gd name="connsiteX15" fmla="*/ 7600 w 2700821"/>
              <a:gd name="connsiteY15" fmla="*/ 2865362 h 3216235"/>
              <a:gd name="connsiteX16" fmla="*/ 22801 w 2700821"/>
              <a:gd name="connsiteY16" fmla="*/ 2812159 h 3216235"/>
              <a:gd name="connsiteX17" fmla="*/ 53203 w 2700821"/>
              <a:gd name="connsiteY17" fmla="*/ 2690552 h 3216235"/>
              <a:gd name="connsiteX18" fmla="*/ 114006 w 2700821"/>
              <a:gd name="connsiteY18" fmla="*/ 2599347 h 3216235"/>
              <a:gd name="connsiteX19" fmla="*/ 167209 w 2700821"/>
              <a:gd name="connsiteY19" fmla="*/ 2508142 h 3216235"/>
              <a:gd name="connsiteX20" fmla="*/ 296417 w 2700821"/>
              <a:gd name="connsiteY20" fmla="*/ 2348533 h 3216235"/>
              <a:gd name="connsiteX21" fmla="*/ 288816 w 2700821"/>
              <a:gd name="connsiteY21" fmla="*/ 2242127 h 3216235"/>
              <a:gd name="connsiteX22" fmla="*/ 288816 w 2700821"/>
              <a:gd name="connsiteY22" fmla="*/ 2143321 h 3216235"/>
              <a:gd name="connsiteX23" fmla="*/ 288816 w 2700821"/>
              <a:gd name="connsiteY23" fmla="*/ 2052116 h 3216235"/>
              <a:gd name="connsiteX24" fmla="*/ 296417 w 2700821"/>
              <a:gd name="connsiteY24" fmla="*/ 1945710 h 3216235"/>
              <a:gd name="connsiteX25" fmla="*/ 296417 w 2700821"/>
              <a:gd name="connsiteY25" fmla="*/ 1862105 h 3216235"/>
              <a:gd name="connsiteX26" fmla="*/ 311617 w 2700821"/>
              <a:gd name="connsiteY26" fmla="*/ 1770900 h 3216235"/>
              <a:gd name="connsiteX27" fmla="*/ 326818 w 2700821"/>
              <a:gd name="connsiteY27" fmla="*/ 1694896 h 3216235"/>
              <a:gd name="connsiteX28" fmla="*/ 326818 w 2700821"/>
              <a:gd name="connsiteY28" fmla="*/ 1603691 h 3216235"/>
              <a:gd name="connsiteX29" fmla="*/ 342019 w 2700821"/>
              <a:gd name="connsiteY29" fmla="*/ 1550488 h 3216235"/>
              <a:gd name="connsiteX30" fmla="*/ 349620 w 2700821"/>
              <a:gd name="connsiteY30" fmla="*/ 1482084 h 3216235"/>
              <a:gd name="connsiteX31" fmla="*/ 418023 w 2700821"/>
              <a:gd name="connsiteY31" fmla="*/ 1368077 h 3216235"/>
              <a:gd name="connsiteX32" fmla="*/ 494028 w 2700821"/>
              <a:gd name="connsiteY32" fmla="*/ 1261671 h 3216235"/>
              <a:gd name="connsiteX33" fmla="*/ 577633 w 2700821"/>
              <a:gd name="connsiteY33" fmla="*/ 1155265 h 3216235"/>
              <a:gd name="connsiteX34" fmla="*/ 760043 w 2700821"/>
              <a:gd name="connsiteY34" fmla="*/ 927252 h 3216235"/>
              <a:gd name="connsiteX35" fmla="*/ 836047 w 2700821"/>
              <a:gd name="connsiteY35" fmla="*/ 828447 h 3216235"/>
              <a:gd name="connsiteX36" fmla="*/ 889250 w 2700821"/>
              <a:gd name="connsiteY36" fmla="*/ 706840 h 3216235"/>
              <a:gd name="connsiteX37" fmla="*/ 934853 w 2700821"/>
              <a:gd name="connsiteY37" fmla="*/ 638436 h 3216235"/>
              <a:gd name="connsiteX38" fmla="*/ 980455 w 2700821"/>
              <a:gd name="connsiteY38" fmla="*/ 577633 h 3216235"/>
              <a:gd name="connsiteX39" fmla="*/ 1048859 w 2700821"/>
              <a:gd name="connsiteY39" fmla="*/ 524430 h 3216235"/>
              <a:gd name="connsiteX40" fmla="*/ 1102062 w 2700821"/>
              <a:gd name="connsiteY40" fmla="*/ 471227 h 3216235"/>
              <a:gd name="connsiteX41" fmla="*/ 1246470 w 2700821"/>
              <a:gd name="connsiteY41" fmla="*/ 395222 h 3216235"/>
              <a:gd name="connsiteX42" fmla="*/ 1421280 w 2700821"/>
              <a:gd name="connsiteY42" fmla="*/ 326819 h 3216235"/>
              <a:gd name="connsiteX43" fmla="*/ 1748099 w 2700821"/>
              <a:gd name="connsiteY43" fmla="*/ 220413 h 3216235"/>
              <a:gd name="connsiteX44" fmla="*/ 1907708 w 2700821"/>
              <a:gd name="connsiteY44" fmla="*/ 152009 h 3216235"/>
              <a:gd name="connsiteX45" fmla="*/ 2052116 w 2700821"/>
              <a:gd name="connsiteY45" fmla="*/ 76004 h 3216235"/>
              <a:gd name="connsiteX46" fmla="*/ 2181323 w 2700821"/>
              <a:gd name="connsiteY46" fmla="*/ 38002 h 3216235"/>
              <a:gd name="connsiteX47" fmla="*/ 2295330 w 2700821"/>
              <a:gd name="connsiteY47" fmla="*/ 7600 h 3216235"/>
              <a:gd name="connsiteX48" fmla="*/ 2432137 w 2700821"/>
              <a:gd name="connsiteY48" fmla="*/ 7600 h 3216235"/>
              <a:gd name="connsiteX49" fmla="*/ 2561345 w 2700821"/>
              <a:gd name="connsiteY49" fmla="*/ 0 h 321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00821" h="3216235">
                <a:moveTo>
                  <a:pt x="2561345" y="0"/>
                </a:moveTo>
                <a:lnTo>
                  <a:pt x="2700821" y="4226"/>
                </a:lnTo>
                <a:lnTo>
                  <a:pt x="2700821" y="2752753"/>
                </a:lnTo>
                <a:lnTo>
                  <a:pt x="138829" y="3216235"/>
                </a:lnTo>
                <a:lnTo>
                  <a:pt x="129207" y="3192180"/>
                </a:lnTo>
                <a:lnTo>
                  <a:pt x="129207" y="3116176"/>
                </a:lnTo>
                <a:lnTo>
                  <a:pt x="129207" y="3070574"/>
                </a:lnTo>
                <a:lnTo>
                  <a:pt x="129207" y="3032571"/>
                </a:lnTo>
                <a:lnTo>
                  <a:pt x="106406" y="3024971"/>
                </a:lnTo>
                <a:lnTo>
                  <a:pt x="53203" y="3024971"/>
                </a:lnTo>
                <a:lnTo>
                  <a:pt x="53203" y="2994569"/>
                </a:lnTo>
                <a:lnTo>
                  <a:pt x="38002" y="2971768"/>
                </a:lnTo>
                <a:lnTo>
                  <a:pt x="22801" y="2941366"/>
                </a:lnTo>
                <a:lnTo>
                  <a:pt x="0" y="2941366"/>
                </a:lnTo>
                <a:lnTo>
                  <a:pt x="22801" y="2918565"/>
                </a:lnTo>
                <a:lnTo>
                  <a:pt x="7600" y="2865362"/>
                </a:lnTo>
                <a:lnTo>
                  <a:pt x="22801" y="2812159"/>
                </a:lnTo>
                <a:lnTo>
                  <a:pt x="53203" y="2690552"/>
                </a:lnTo>
                <a:lnTo>
                  <a:pt x="114006" y="2599347"/>
                </a:lnTo>
                <a:lnTo>
                  <a:pt x="167209" y="2508142"/>
                </a:lnTo>
                <a:lnTo>
                  <a:pt x="296417" y="2348533"/>
                </a:lnTo>
                <a:lnTo>
                  <a:pt x="288816" y="2242127"/>
                </a:lnTo>
                <a:lnTo>
                  <a:pt x="288816" y="2143321"/>
                </a:lnTo>
                <a:lnTo>
                  <a:pt x="288816" y="2052116"/>
                </a:lnTo>
                <a:lnTo>
                  <a:pt x="296417" y="1945710"/>
                </a:lnTo>
                <a:lnTo>
                  <a:pt x="296417" y="1862105"/>
                </a:lnTo>
                <a:lnTo>
                  <a:pt x="311617" y="1770900"/>
                </a:lnTo>
                <a:lnTo>
                  <a:pt x="326818" y="1694896"/>
                </a:lnTo>
                <a:lnTo>
                  <a:pt x="326818" y="1603691"/>
                </a:lnTo>
                <a:lnTo>
                  <a:pt x="342019" y="1550488"/>
                </a:lnTo>
                <a:lnTo>
                  <a:pt x="349620" y="1482084"/>
                </a:lnTo>
                <a:lnTo>
                  <a:pt x="418023" y="1368077"/>
                </a:lnTo>
                <a:lnTo>
                  <a:pt x="494028" y="1261671"/>
                </a:lnTo>
                <a:lnTo>
                  <a:pt x="577633" y="1155265"/>
                </a:lnTo>
                <a:lnTo>
                  <a:pt x="760043" y="927252"/>
                </a:lnTo>
                <a:lnTo>
                  <a:pt x="836047" y="828447"/>
                </a:lnTo>
                <a:lnTo>
                  <a:pt x="889250" y="706840"/>
                </a:lnTo>
                <a:lnTo>
                  <a:pt x="934853" y="638436"/>
                </a:lnTo>
                <a:lnTo>
                  <a:pt x="980455" y="577633"/>
                </a:lnTo>
                <a:lnTo>
                  <a:pt x="1048859" y="524430"/>
                </a:lnTo>
                <a:lnTo>
                  <a:pt x="1102062" y="471227"/>
                </a:lnTo>
                <a:lnTo>
                  <a:pt x="1246470" y="395222"/>
                </a:lnTo>
                <a:lnTo>
                  <a:pt x="1421280" y="326819"/>
                </a:lnTo>
                <a:lnTo>
                  <a:pt x="1748099" y="220413"/>
                </a:lnTo>
                <a:lnTo>
                  <a:pt x="1907708" y="152009"/>
                </a:lnTo>
                <a:lnTo>
                  <a:pt x="2052116" y="76004"/>
                </a:lnTo>
                <a:lnTo>
                  <a:pt x="2181323" y="38002"/>
                </a:lnTo>
                <a:lnTo>
                  <a:pt x="2295330" y="7600"/>
                </a:lnTo>
                <a:lnTo>
                  <a:pt x="2432137" y="7600"/>
                </a:lnTo>
                <a:lnTo>
                  <a:pt x="2561345" y="0"/>
                </a:lnTo>
                <a:close/>
              </a:path>
            </a:pathLst>
          </a:custGeom>
          <a:solidFill>
            <a:schemeClr val="tx1">
              <a:lumMod val="75000"/>
              <a:lumOff val="25000"/>
            </a:schemeClr>
          </a:solidFill>
          <a:ln>
            <a:noFill/>
          </a:ln>
        </p:spPr>
        <p:txBody>
          <a:bodyPr vert="horz" wrap="square" lIns="91440" tIns="45720" rIns="91440" bIns="45720" numCol="1" anchor="t" anchorCtr="0" compatLnSpc="1">
            <a:noAutofit/>
          </a:bodyPr>
          <a:lstStyle/>
          <a:p>
            <a:endParaRPr lang="zh-CN" altLang="en-US"/>
          </a:p>
        </p:txBody>
      </p:sp>
      <p:sp>
        <p:nvSpPr>
          <p:cNvPr id="151" name="任意多边形 150"/>
          <p:cNvSpPr/>
          <p:nvPr/>
        </p:nvSpPr>
        <p:spPr bwMode="auto">
          <a:xfrm>
            <a:off x="5143501" y="2801684"/>
            <a:ext cx="1904998" cy="2033174"/>
          </a:xfrm>
          <a:custGeom>
            <a:avLst/>
            <a:gdLst>
              <a:gd name="connsiteX0" fmla="*/ 2868607 w 5434307"/>
              <a:gd name="connsiteY0" fmla="*/ 0 h 5799951"/>
              <a:gd name="connsiteX1" fmla="*/ 2895764 w 5434307"/>
              <a:gd name="connsiteY1" fmla="*/ 823 h 5799951"/>
              <a:gd name="connsiteX2" fmla="*/ 3161779 w 5434307"/>
              <a:gd name="connsiteY2" fmla="*/ 16024 h 5799951"/>
              <a:gd name="connsiteX3" fmla="*/ 3595003 w 5434307"/>
              <a:gd name="connsiteY3" fmla="*/ 251638 h 5799951"/>
              <a:gd name="connsiteX4" fmla="*/ 3800215 w 5434307"/>
              <a:gd name="connsiteY4" fmla="*/ 373245 h 5799951"/>
              <a:gd name="connsiteX5" fmla="*/ 3997826 w 5434307"/>
              <a:gd name="connsiteY5" fmla="*/ 487251 h 5799951"/>
              <a:gd name="connsiteX6" fmla="*/ 4066230 w 5434307"/>
              <a:gd name="connsiteY6" fmla="*/ 487251 h 5799951"/>
              <a:gd name="connsiteX7" fmla="*/ 4119433 w 5434307"/>
              <a:gd name="connsiteY7" fmla="*/ 487251 h 5799951"/>
              <a:gd name="connsiteX8" fmla="*/ 4172636 w 5434307"/>
              <a:gd name="connsiteY8" fmla="*/ 487251 h 5799951"/>
              <a:gd name="connsiteX9" fmla="*/ 4210638 w 5434307"/>
              <a:gd name="connsiteY9" fmla="*/ 464450 h 5799951"/>
              <a:gd name="connsiteX10" fmla="*/ 4225839 w 5434307"/>
              <a:gd name="connsiteY10" fmla="*/ 464450 h 5799951"/>
              <a:gd name="connsiteX11" fmla="*/ 4233439 w 5434307"/>
              <a:gd name="connsiteY11" fmla="*/ 479651 h 5799951"/>
              <a:gd name="connsiteX12" fmla="*/ 4263841 w 5434307"/>
              <a:gd name="connsiteY12" fmla="*/ 479651 h 5799951"/>
              <a:gd name="connsiteX13" fmla="*/ 4286642 w 5434307"/>
              <a:gd name="connsiteY13" fmla="*/ 464450 h 5799951"/>
              <a:gd name="connsiteX14" fmla="*/ 4514655 w 5434307"/>
              <a:gd name="connsiteY14" fmla="*/ 768467 h 5799951"/>
              <a:gd name="connsiteX15" fmla="*/ 4628662 w 5434307"/>
              <a:gd name="connsiteY15" fmla="*/ 920475 h 5799951"/>
              <a:gd name="connsiteX16" fmla="*/ 4765469 w 5434307"/>
              <a:gd name="connsiteY16" fmla="*/ 1064884 h 5799951"/>
              <a:gd name="connsiteX17" fmla="*/ 4773069 w 5434307"/>
              <a:gd name="connsiteY17" fmla="*/ 1057283 h 5799951"/>
              <a:gd name="connsiteX18" fmla="*/ 4788271 w 5434307"/>
              <a:gd name="connsiteY18" fmla="*/ 1026881 h 5799951"/>
              <a:gd name="connsiteX19" fmla="*/ 4788271 w 5434307"/>
              <a:gd name="connsiteY19" fmla="*/ 988879 h 5799951"/>
              <a:gd name="connsiteX20" fmla="*/ 4826273 w 5434307"/>
              <a:gd name="connsiteY20" fmla="*/ 1026881 h 5799951"/>
              <a:gd name="connsiteX21" fmla="*/ 4856675 w 5434307"/>
              <a:gd name="connsiteY21" fmla="*/ 1080084 h 5799951"/>
              <a:gd name="connsiteX22" fmla="*/ 4894677 w 5434307"/>
              <a:gd name="connsiteY22" fmla="*/ 1133287 h 5799951"/>
              <a:gd name="connsiteX23" fmla="*/ 4932679 w 5434307"/>
              <a:gd name="connsiteY23" fmla="*/ 1201691 h 5799951"/>
              <a:gd name="connsiteX24" fmla="*/ 5054285 w 5434307"/>
              <a:gd name="connsiteY24" fmla="*/ 1399303 h 5799951"/>
              <a:gd name="connsiteX25" fmla="*/ 5160691 w 5434307"/>
              <a:gd name="connsiteY25" fmla="*/ 1604514 h 5799951"/>
              <a:gd name="connsiteX26" fmla="*/ 5251897 w 5434307"/>
              <a:gd name="connsiteY26" fmla="*/ 1832527 h 5799951"/>
              <a:gd name="connsiteX27" fmla="*/ 5327901 w 5434307"/>
              <a:gd name="connsiteY27" fmla="*/ 2052940 h 5799951"/>
              <a:gd name="connsiteX28" fmla="*/ 5381104 w 5434307"/>
              <a:gd name="connsiteY28" fmla="*/ 2288553 h 5799951"/>
              <a:gd name="connsiteX29" fmla="*/ 5419106 w 5434307"/>
              <a:gd name="connsiteY29" fmla="*/ 2531767 h 5799951"/>
              <a:gd name="connsiteX30" fmla="*/ 5434307 w 5434307"/>
              <a:gd name="connsiteY30" fmla="*/ 2774980 h 5799951"/>
              <a:gd name="connsiteX31" fmla="*/ 5434307 w 5434307"/>
              <a:gd name="connsiteY31" fmla="*/ 3025794 h 5799951"/>
              <a:gd name="connsiteX32" fmla="*/ 5381104 w 5434307"/>
              <a:gd name="connsiteY32" fmla="*/ 3094198 h 5799951"/>
              <a:gd name="connsiteX33" fmla="*/ 5343102 w 5434307"/>
              <a:gd name="connsiteY33" fmla="*/ 3162602 h 5799951"/>
              <a:gd name="connsiteX34" fmla="*/ 5305099 w 5434307"/>
              <a:gd name="connsiteY34" fmla="*/ 3238606 h 5799951"/>
              <a:gd name="connsiteX35" fmla="*/ 5274698 w 5434307"/>
              <a:gd name="connsiteY35" fmla="*/ 3329812 h 5799951"/>
              <a:gd name="connsiteX36" fmla="*/ 5259497 w 5434307"/>
              <a:gd name="connsiteY36" fmla="*/ 3405816 h 5799951"/>
              <a:gd name="connsiteX37" fmla="*/ 5259497 w 5434307"/>
              <a:gd name="connsiteY37" fmla="*/ 3504621 h 5799951"/>
              <a:gd name="connsiteX38" fmla="*/ 5259497 w 5434307"/>
              <a:gd name="connsiteY38" fmla="*/ 3595827 h 5799951"/>
              <a:gd name="connsiteX39" fmla="*/ 5274698 w 5434307"/>
              <a:gd name="connsiteY39" fmla="*/ 3671831 h 5799951"/>
              <a:gd name="connsiteX40" fmla="*/ 5289899 w 5434307"/>
              <a:gd name="connsiteY40" fmla="*/ 3687032 h 5799951"/>
              <a:gd name="connsiteX41" fmla="*/ 5312700 w 5434307"/>
              <a:gd name="connsiteY41" fmla="*/ 3702233 h 5799951"/>
              <a:gd name="connsiteX42" fmla="*/ 5343102 w 5434307"/>
              <a:gd name="connsiteY42" fmla="*/ 3702233 h 5799951"/>
              <a:gd name="connsiteX43" fmla="*/ 5365903 w 5434307"/>
              <a:gd name="connsiteY43" fmla="*/ 3687032 h 5799951"/>
              <a:gd name="connsiteX44" fmla="*/ 5396305 w 5434307"/>
              <a:gd name="connsiteY44" fmla="*/ 3702233 h 5799951"/>
              <a:gd name="connsiteX45" fmla="*/ 5403905 w 5434307"/>
              <a:gd name="connsiteY45" fmla="*/ 3709833 h 5799951"/>
              <a:gd name="connsiteX46" fmla="*/ 5350703 w 5434307"/>
              <a:gd name="connsiteY46" fmla="*/ 3945446 h 5799951"/>
              <a:gd name="connsiteX47" fmla="*/ 5350703 w 5434307"/>
              <a:gd name="connsiteY47" fmla="*/ 3907444 h 5799951"/>
              <a:gd name="connsiteX48" fmla="*/ 5350703 w 5434307"/>
              <a:gd name="connsiteY48" fmla="*/ 3846641 h 5799951"/>
              <a:gd name="connsiteX49" fmla="*/ 5343102 w 5434307"/>
              <a:gd name="connsiteY49" fmla="*/ 3793438 h 5799951"/>
              <a:gd name="connsiteX50" fmla="*/ 5312700 w 5434307"/>
              <a:gd name="connsiteY50" fmla="*/ 3725034 h 5799951"/>
              <a:gd name="connsiteX51" fmla="*/ 5274698 w 5434307"/>
              <a:gd name="connsiteY51" fmla="*/ 3725034 h 5799951"/>
              <a:gd name="connsiteX52" fmla="*/ 5259497 w 5434307"/>
              <a:gd name="connsiteY52" fmla="*/ 3740235 h 5799951"/>
              <a:gd name="connsiteX53" fmla="*/ 5259497 w 5434307"/>
              <a:gd name="connsiteY53" fmla="*/ 3763036 h 5799951"/>
              <a:gd name="connsiteX54" fmla="*/ 5259497 w 5434307"/>
              <a:gd name="connsiteY54" fmla="*/ 3778237 h 5799951"/>
              <a:gd name="connsiteX55" fmla="*/ 5259497 w 5434307"/>
              <a:gd name="connsiteY55" fmla="*/ 3831440 h 5799951"/>
              <a:gd name="connsiteX56" fmla="*/ 5251897 w 5434307"/>
              <a:gd name="connsiteY56" fmla="*/ 3854241 h 5799951"/>
              <a:gd name="connsiteX57" fmla="*/ 5221495 w 5434307"/>
              <a:gd name="connsiteY57" fmla="*/ 3854241 h 5799951"/>
              <a:gd name="connsiteX58" fmla="*/ 5206294 w 5434307"/>
              <a:gd name="connsiteY58" fmla="*/ 4013850 h 5799951"/>
              <a:gd name="connsiteX59" fmla="*/ 5198693 w 5434307"/>
              <a:gd name="connsiteY59" fmla="*/ 4089855 h 5799951"/>
              <a:gd name="connsiteX60" fmla="*/ 5160691 w 5434307"/>
              <a:gd name="connsiteY60" fmla="*/ 4173459 h 5799951"/>
              <a:gd name="connsiteX61" fmla="*/ 5145491 w 5434307"/>
              <a:gd name="connsiteY61" fmla="*/ 4196261 h 5799951"/>
              <a:gd name="connsiteX62" fmla="*/ 5145491 w 5434307"/>
              <a:gd name="connsiteY62" fmla="*/ 4226662 h 5799951"/>
              <a:gd name="connsiteX63" fmla="*/ 5145491 w 5434307"/>
              <a:gd name="connsiteY63" fmla="*/ 4264665 h 5799951"/>
              <a:gd name="connsiteX64" fmla="*/ 5130290 w 5434307"/>
              <a:gd name="connsiteY64" fmla="*/ 4279865 h 5799951"/>
              <a:gd name="connsiteX65" fmla="*/ 5107489 w 5434307"/>
              <a:gd name="connsiteY65" fmla="*/ 4264665 h 5799951"/>
              <a:gd name="connsiteX66" fmla="*/ 5092287 w 5434307"/>
              <a:gd name="connsiteY66" fmla="*/ 4264665 h 5799951"/>
              <a:gd name="connsiteX67" fmla="*/ 5054285 w 5434307"/>
              <a:gd name="connsiteY67" fmla="*/ 4264665 h 5799951"/>
              <a:gd name="connsiteX68" fmla="*/ 5016283 w 5434307"/>
              <a:gd name="connsiteY68" fmla="*/ 4340669 h 5799951"/>
              <a:gd name="connsiteX69" fmla="*/ 4970681 w 5434307"/>
              <a:gd name="connsiteY69" fmla="*/ 4424274 h 5799951"/>
              <a:gd name="connsiteX70" fmla="*/ 4879475 w 5434307"/>
              <a:gd name="connsiteY70" fmla="*/ 4568682 h 5799951"/>
              <a:gd name="connsiteX71" fmla="*/ 4750269 w 5434307"/>
              <a:gd name="connsiteY71" fmla="*/ 4720690 h 5799951"/>
              <a:gd name="connsiteX72" fmla="*/ 4765469 w 5434307"/>
              <a:gd name="connsiteY72" fmla="*/ 4735891 h 5799951"/>
              <a:gd name="connsiteX73" fmla="*/ 4750269 w 5434307"/>
              <a:gd name="connsiteY73" fmla="*/ 4751092 h 5799951"/>
              <a:gd name="connsiteX74" fmla="*/ 4750269 w 5434307"/>
              <a:gd name="connsiteY74" fmla="*/ 4766293 h 5799951"/>
              <a:gd name="connsiteX75" fmla="*/ 4735067 w 5434307"/>
              <a:gd name="connsiteY75" fmla="*/ 4751092 h 5799951"/>
              <a:gd name="connsiteX76" fmla="*/ 4719867 w 5434307"/>
              <a:gd name="connsiteY76" fmla="*/ 4735891 h 5799951"/>
              <a:gd name="connsiteX77" fmla="*/ 4522256 w 5434307"/>
              <a:gd name="connsiteY77" fmla="*/ 4948703 h 5799951"/>
              <a:gd name="connsiteX78" fmla="*/ 4339845 w 5434307"/>
              <a:gd name="connsiteY78" fmla="*/ 5146314 h 5799951"/>
              <a:gd name="connsiteX79" fmla="*/ 4233439 w 5434307"/>
              <a:gd name="connsiteY79" fmla="*/ 5237519 h 5799951"/>
              <a:gd name="connsiteX80" fmla="*/ 4134634 w 5434307"/>
              <a:gd name="connsiteY80" fmla="*/ 5328725 h 5799951"/>
              <a:gd name="connsiteX81" fmla="*/ 4013027 w 5434307"/>
              <a:gd name="connsiteY81" fmla="*/ 5397128 h 5799951"/>
              <a:gd name="connsiteX82" fmla="*/ 3891420 w 5434307"/>
              <a:gd name="connsiteY82" fmla="*/ 5457932 h 5799951"/>
              <a:gd name="connsiteX83" fmla="*/ 3815416 w 5434307"/>
              <a:gd name="connsiteY83" fmla="*/ 5503535 h 5799951"/>
              <a:gd name="connsiteX84" fmla="*/ 3747012 w 5434307"/>
              <a:gd name="connsiteY84" fmla="*/ 5526336 h 5799951"/>
              <a:gd name="connsiteX85" fmla="*/ 3602604 w 5434307"/>
              <a:gd name="connsiteY85" fmla="*/ 5564338 h 5799951"/>
              <a:gd name="connsiteX86" fmla="*/ 3458195 w 5434307"/>
              <a:gd name="connsiteY86" fmla="*/ 5594740 h 5799951"/>
              <a:gd name="connsiteX87" fmla="*/ 3382191 w 5434307"/>
              <a:gd name="connsiteY87" fmla="*/ 5617541 h 5799951"/>
              <a:gd name="connsiteX88" fmla="*/ 3313787 w 5434307"/>
              <a:gd name="connsiteY88" fmla="*/ 5647943 h 5799951"/>
              <a:gd name="connsiteX89" fmla="*/ 3275785 w 5434307"/>
              <a:gd name="connsiteY89" fmla="*/ 5647943 h 5799951"/>
              <a:gd name="connsiteX90" fmla="*/ 3252984 w 5434307"/>
              <a:gd name="connsiteY90" fmla="*/ 5655543 h 5799951"/>
              <a:gd name="connsiteX91" fmla="*/ 3184580 w 5434307"/>
              <a:gd name="connsiteY91" fmla="*/ 5701146 h 5799951"/>
              <a:gd name="connsiteX92" fmla="*/ 3207381 w 5434307"/>
              <a:gd name="connsiteY92" fmla="*/ 5701146 h 5799951"/>
              <a:gd name="connsiteX93" fmla="*/ 3207381 w 5434307"/>
              <a:gd name="connsiteY93" fmla="*/ 5723947 h 5799951"/>
              <a:gd name="connsiteX94" fmla="*/ 3184580 w 5434307"/>
              <a:gd name="connsiteY94" fmla="*/ 5723947 h 5799951"/>
              <a:gd name="connsiteX95" fmla="*/ 3169379 w 5434307"/>
              <a:gd name="connsiteY95" fmla="*/ 5708746 h 5799951"/>
              <a:gd name="connsiteX96" fmla="*/ 3161779 w 5434307"/>
              <a:gd name="connsiteY96" fmla="*/ 5701146 h 5799951"/>
              <a:gd name="connsiteX97" fmla="*/ 3108576 w 5434307"/>
              <a:gd name="connsiteY97" fmla="*/ 5685945 h 5799951"/>
              <a:gd name="connsiteX98" fmla="*/ 3055373 w 5434307"/>
              <a:gd name="connsiteY98" fmla="*/ 5701146 h 5799951"/>
              <a:gd name="connsiteX99" fmla="*/ 3017371 w 5434307"/>
              <a:gd name="connsiteY99" fmla="*/ 5701146 h 5799951"/>
              <a:gd name="connsiteX100" fmla="*/ 3002170 w 5434307"/>
              <a:gd name="connsiteY100" fmla="*/ 5708746 h 5799951"/>
              <a:gd name="connsiteX101" fmla="*/ 3002170 w 5434307"/>
              <a:gd name="connsiteY101" fmla="*/ 5723947 h 5799951"/>
              <a:gd name="connsiteX102" fmla="*/ 2910965 w 5434307"/>
              <a:gd name="connsiteY102" fmla="*/ 5723947 h 5799951"/>
              <a:gd name="connsiteX103" fmla="*/ 2819759 w 5434307"/>
              <a:gd name="connsiteY103" fmla="*/ 5739148 h 5799951"/>
              <a:gd name="connsiteX104" fmla="*/ 2736155 w 5434307"/>
              <a:gd name="connsiteY104" fmla="*/ 5761949 h 5799951"/>
              <a:gd name="connsiteX105" fmla="*/ 2698153 w 5434307"/>
              <a:gd name="connsiteY105" fmla="*/ 5777150 h 5799951"/>
              <a:gd name="connsiteX106" fmla="*/ 2675351 w 5434307"/>
              <a:gd name="connsiteY106" fmla="*/ 5799951 h 5799951"/>
              <a:gd name="connsiteX107" fmla="*/ 2644950 w 5434307"/>
              <a:gd name="connsiteY107" fmla="*/ 5777150 h 5799951"/>
              <a:gd name="connsiteX108" fmla="*/ 2606947 w 5434307"/>
              <a:gd name="connsiteY108" fmla="*/ 5746748 h 5799951"/>
              <a:gd name="connsiteX109" fmla="*/ 2515742 w 5434307"/>
              <a:gd name="connsiteY109" fmla="*/ 5746748 h 5799951"/>
              <a:gd name="connsiteX110" fmla="*/ 2500541 w 5434307"/>
              <a:gd name="connsiteY110" fmla="*/ 5761949 h 5799951"/>
              <a:gd name="connsiteX111" fmla="*/ 2500541 w 5434307"/>
              <a:gd name="connsiteY111" fmla="*/ 5792351 h 5799951"/>
              <a:gd name="connsiteX112" fmla="*/ 2477740 w 5434307"/>
              <a:gd name="connsiteY112" fmla="*/ 5777150 h 5799951"/>
              <a:gd name="connsiteX113" fmla="*/ 2462539 w 5434307"/>
              <a:gd name="connsiteY113" fmla="*/ 5761949 h 5799951"/>
              <a:gd name="connsiteX114" fmla="*/ 2447338 w 5434307"/>
              <a:gd name="connsiteY114" fmla="*/ 5792351 h 5799951"/>
              <a:gd name="connsiteX115" fmla="*/ 2424537 w 5434307"/>
              <a:gd name="connsiteY115" fmla="*/ 5777150 h 5799951"/>
              <a:gd name="connsiteX116" fmla="*/ 2409336 w 5434307"/>
              <a:gd name="connsiteY116" fmla="*/ 5761949 h 5799951"/>
              <a:gd name="connsiteX117" fmla="*/ 2378935 w 5434307"/>
              <a:gd name="connsiteY117" fmla="*/ 5777150 h 5799951"/>
              <a:gd name="connsiteX118" fmla="*/ 2356133 w 5434307"/>
              <a:gd name="connsiteY118" fmla="*/ 5777150 h 5799951"/>
              <a:gd name="connsiteX119" fmla="*/ 2318131 w 5434307"/>
              <a:gd name="connsiteY119" fmla="*/ 5746748 h 5799951"/>
              <a:gd name="connsiteX120" fmla="*/ 2226926 w 5434307"/>
              <a:gd name="connsiteY120" fmla="*/ 5746748 h 5799951"/>
              <a:gd name="connsiteX121" fmla="*/ 2135721 w 5434307"/>
              <a:gd name="connsiteY121" fmla="*/ 5739148 h 5799951"/>
              <a:gd name="connsiteX122" fmla="*/ 2052116 w 5434307"/>
              <a:gd name="connsiteY122" fmla="*/ 5723947 h 5799951"/>
              <a:gd name="connsiteX123" fmla="*/ 1991313 w 5434307"/>
              <a:gd name="connsiteY123" fmla="*/ 5723947 h 5799951"/>
              <a:gd name="connsiteX124" fmla="*/ 1976112 w 5434307"/>
              <a:gd name="connsiteY124" fmla="*/ 5708746 h 5799951"/>
              <a:gd name="connsiteX125" fmla="*/ 1945710 w 5434307"/>
              <a:gd name="connsiteY125" fmla="*/ 5701146 h 5799951"/>
              <a:gd name="connsiteX126" fmla="*/ 1892507 w 5434307"/>
              <a:gd name="connsiteY126" fmla="*/ 5685945 h 5799951"/>
              <a:gd name="connsiteX127" fmla="*/ 1854505 w 5434307"/>
              <a:gd name="connsiteY127" fmla="*/ 5685945 h 5799951"/>
              <a:gd name="connsiteX128" fmla="*/ 1831704 w 5434307"/>
              <a:gd name="connsiteY128" fmla="*/ 5670744 h 5799951"/>
              <a:gd name="connsiteX129" fmla="*/ 1816503 w 5434307"/>
              <a:gd name="connsiteY129" fmla="*/ 5647943 h 5799951"/>
              <a:gd name="connsiteX130" fmla="*/ 1778501 w 5434307"/>
              <a:gd name="connsiteY130" fmla="*/ 5655543 h 5799951"/>
              <a:gd name="connsiteX131" fmla="*/ 1740499 w 5434307"/>
              <a:gd name="connsiteY131" fmla="*/ 5655543 h 5799951"/>
              <a:gd name="connsiteX132" fmla="*/ 1672095 w 5434307"/>
              <a:gd name="connsiteY132" fmla="*/ 5632742 h 5799951"/>
              <a:gd name="connsiteX133" fmla="*/ 1596090 w 5434307"/>
              <a:gd name="connsiteY133" fmla="*/ 5602340 h 5799951"/>
              <a:gd name="connsiteX134" fmla="*/ 1527686 w 5434307"/>
              <a:gd name="connsiteY134" fmla="*/ 5579539 h 5799951"/>
              <a:gd name="connsiteX135" fmla="*/ 1383278 w 5434307"/>
              <a:gd name="connsiteY135" fmla="*/ 5526336 h 5799951"/>
              <a:gd name="connsiteX136" fmla="*/ 1254071 w 5434307"/>
              <a:gd name="connsiteY136" fmla="*/ 5457932 h 5799951"/>
              <a:gd name="connsiteX137" fmla="*/ 1132464 w 5434307"/>
              <a:gd name="connsiteY137" fmla="*/ 5381928 h 5799951"/>
              <a:gd name="connsiteX138" fmla="*/ 1018458 w 5434307"/>
              <a:gd name="connsiteY138" fmla="*/ 5313524 h 5799951"/>
              <a:gd name="connsiteX139" fmla="*/ 912052 w 5434307"/>
              <a:gd name="connsiteY139" fmla="*/ 5222319 h 5799951"/>
              <a:gd name="connsiteX140" fmla="*/ 805646 w 5434307"/>
              <a:gd name="connsiteY140" fmla="*/ 5115913 h 5799951"/>
              <a:gd name="connsiteX141" fmla="*/ 699240 w 5434307"/>
              <a:gd name="connsiteY141" fmla="*/ 5017107 h 5799951"/>
              <a:gd name="connsiteX142" fmla="*/ 592834 w 5434307"/>
              <a:gd name="connsiteY142" fmla="*/ 4895500 h 5799951"/>
              <a:gd name="connsiteX143" fmla="*/ 486428 w 5434307"/>
              <a:gd name="connsiteY143" fmla="*/ 4720690 h 5799951"/>
              <a:gd name="connsiteX144" fmla="*/ 342019 w 5434307"/>
              <a:gd name="connsiteY144" fmla="*/ 4568682 h 5799951"/>
              <a:gd name="connsiteX145" fmla="*/ 334419 w 5434307"/>
              <a:gd name="connsiteY145" fmla="*/ 4591483 h 5799951"/>
              <a:gd name="connsiteX146" fmla="*/ 266015 w 5434307"/>
              <a:gd name="connsiteY146" fmla="*/ 4500278 h 5799951"/>
              <a:gd name="connsiteX147" fmla="*/ 212812 w 5434307"/>
              <a:gd name="connsiteY147" fmla="*/ 4409073 h 5799951"/>
              <a:gd name="connsiteX148" fmla="*/ 159609 w 5434307"/>
              <a:gd name="connsiteY148" fmla="*/ 4302667 h 5799951"/>
              <a:gd name="connsiteX149" fmla="*/ 121607 w 5434307"/>
              <a:gd name="connsiteY149" fmla="*/ 4196261 h 5799951"/>
              <a:gd name="connsiteX150" fmla="*/ 68404 w 5434307"/>
              <a:gd name="connsiteY150" fmla="*/ 3975848 h 5799951"/>
              <a:gd name="connsiteX151" fmla="*/ 0 w 5434307"/>
              <a:gd name="connsiteY151" fmla="*/ 3747835 h 5799951"/>
              <a:gd name="connsiteX152" fmla="*/ 0 w 5434307"/>
              <a:gd name="connsiteY152" fmla="*/ 3656630 h 5799951"/>
              <a:gd name="connsiteX153" fmla="*/ 15201 w 5434307"/>
              <a:gd name="connsiteY153" fmla="*/ 3595827 h 5799951"/>
              <a:gd name="connsiteX154" fmla="*/ 53203 w 5434307"/>
              <a:gd name="connsiteY154" fmla="*/ 3527423 h 5799951"/>
              <a:gd name="connsiteX155" fmla="*/ 106406 w 5434307"/>
              <a:gd name="connsiteY155" fmla="*/ 3489421 h 5799951"/>
              <a:gd name="connsiteX156" fmla="*/ 159609 w 5434307"/>
              <a:gd name="connsiteY156" fmla="*/ 3436218 h 5799951"/>
              <a:gd name="connsiteX157" fmla="*/ 212812 w 5434307"/>
              <a:gd name="connsiteY157" fmla="*/ 3383015 h 5799951"/>
              <a:gd name="connsiteX158" fmla="*/ 235613 w 5434307"/>
              <a:gd name="connsiteY158" fmla="*/ 3314611 h 5799951"/>
              <a:gd name="connsiteX159" fmla="*/ 239300 w 5434307"/>
              <a:gd name="connsiteY159" fmla="*/ 3296176 h 5799951"/>
              <a:gd name="connsiteX160" fmla="*/ 2840457 w 5434307"/>
              <a:gd name="connsiteY160" fmla="*/ 2825608 h 5799951"/>
              <a:gd name="connsiteX161" fmla="*/ 2868607 w 5434307"/>
              <a:gd name="connsiteY161" fmla="*/ 2825608 h 5799951"/>
              <a:gd name="connsiteX162" fmla="*/ 2868607 w 5434307"/>
              <a:gd name="connsiteY162" fmla="*/ 0 h 5799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5434307" h="5799951">
                <a:moveTo>
                  <a:pt x="2868607" y="0"/>
                </a:moveTo>
                <a:lnTo>
                  <a:pt x="2895764" y="823"/>
                </a:lnTo>
                <a:lnTo>
                  <a:pt x="3161779" y="16024"/>
                </a:lnTo>
                <a:lnTo>
                  <a:pt x="3595003" y="251638"/>
                </a:lnTo>
                <a:lnTo>
                  <a:pt x="3800215" y="373245"/>
                </a:lnTo>
                <a:lnTo>
                  <a:pt x="3997826" y="487251"/>
                </a:lnTo>
                <a:lnTo>
                  <a:pt x="4066230" y="487251"/>
                </a:lnTo>
                <a:lnTo>
                  <a:pt x="4119433" y="487251"/>
                </a:lnTo>
                <a:lnTo>
                  <a:pt x="4172636" y="487251"/>
                </a:lnTo>
                <a:lnTo>
                  <a:pt x="4210638" y="464450"/>
                </a:lnTo>
                <a:lnTo>
                  <a:pt x="4225839" y="464450"/>
                </a:lnTo>
                <a:lnTo>
                  <a:pt x="4233439" y="479651"/>
                </a:lnTo>
                <a:lnTo>
                  <a:pt x="4263841" y="479651"/>
                </a:lnTo>
                <a:lnTo>
                  <a:pt x="4286642" y="464450"/>
                </a:lnTo>
                <a:lnTo>
                  <a:pt x="4514655" y="768467"/>
                </a:lnTo>
                <a:lnTo>
                  <a:pt x="4628662" y="920475"/>
                </a:lnTo>
                <a:lnTo>
                  <a:pt x="4765469" y="1064884"/>
                </a:lnTo>
                <a:lnTo>
                  <a:pt x="4773069" y="1057283"/>
                </a:lnTo>
                <a:lnTo>
                  <a:pt x="4788271" y="1026881"/>
                </a:lnTo>
                <a:lnTo>
                  <a:pt x="4788271" y="988879"/>
                </a:lnTo>
                <a:lnTo>
                  <a:pt x="4826273" y="1026881"/>
                </a:lnTo>
                <a:lnTo>
                  <a:pt x="4856675" y="1080084"/>
                </a:lnTo>
                <a:lnTo>
                  <a:pt x="4894677" y="1133287"/>
                </a:lnTo>
                <a:lnTo>
                  <a:pt x="4932679" y="1201691"/>
                </a:lnTo>
                <a:lnTo>
                  <a:pt x="5054285" y="1399303"/>
                </a:lnTo>
                <a:lnTo>
                  <a:pt x="5160691" y="1604514"/>
                </a:lnTo>
                <a:lnTo>
                  <a:pt x="5251897" y="1832527"/>
                </a:lnTo>
                <a:lnTo>
                  <a:pt x="5327901" y="2052940"/>
                </a:lnTo>
                <a:lnTo>
                  <a:pt x="5381104" y="2288553"/>
                </a:lnTo>
                <a:lnTo>
                  <a:pt x="5419106" y="2531767"/>
                </a:lnTo>
                <a:lnTo>
                  <a:pt x="5434307" y="2774980"/>
                </a:lnTo>
                <a:lnTo>
                  <a:pt x="5434307" y="3025794"/>
                </a:lnTo>
                <a:lnTo>
                  <a:pt x="5381104" y="3094198"/>
                </a:lnTo>
                <a:lnTo>
                  <a:pt x="5343102" y="3162602"/>
                </a:lnTo>
                <a:lnTo>
                  <a:pt x="5305099" y="3238606"/>
                </a:lnTo>
                <a:lnTo>
                  <a:pt x="5274698" y="3329812"/>
                </a:lnTo>
                <a:lnTo>
                  <a:pt x="5259497" y="3405816"/>
                </a:lnTo>
                <a:lnTo>
                  <a:pt x="5259497" y="3504621"/>
                </a:lnTo>
                <a:lnTo>
                  <a:pt x="5259497" y="3595827"/>
                </a:lnTo>
                <a:lnTo>
                  <a:pt x="5274698" y="3671831"/>
                </a:lnTo>
                <a:lnTo>
                  <a:pt x="5289899" y="3687032"/>
                </a:lnTo>
                <a:lnTo>
                  <a:pt x="5312700" y="3702233"/>
                </a:lnTo>
                <a:lnTo>
                  <a:pt x="5343102" y="3702233"/>
                </a:lnTo>
                <a:lnTo>
                  <a:pt x="5365903" y="3687032"/>
                </a:lnTo>
                <a:lnTo>
                  <a:pt x="5396305" y="3702233"/>
                </a:lnTo>
                <a:lnTo>
                  <a:pt x="5403905" y="3709833"/>
                </a:lnTo>
                <a:lnTo>
                  <a:pt x="5350703" y="3945446"/>
                </a:lnTo>
                <a:lnTo>
                  <a:pt x="5350703" y="3907444"/>
                </a:lnTo>
                <a:lnTo>
                  <a:pt x="5350703" y="3846641"/>
                </a:lnTo>
                <a:lnTo>
                  <a:pt x="5343102" y="3793438"/>
                </a:lnTo>
                <a:lnTo>
                  <a:pt x="5312700" y="3725034"/>
                </a:lnTo>
                <a:lnTo>
                  <a:pt x="5274698" y="3725034"/>
                </a:lnTo>
                <a:lnTo>
                  <a:pt x="5259497" y="3740235"/>
                </a:lnTo>
                <a:lnTo>
                  <a:pt x="5259497" y="3763036"/>
                </a:lnTo>
                <a:lnTo>
                  <a:pt x="5259497" y="3778237"/>
                </a:lnTo>
                <a:lnTo>
                  <a:pt x="5259497" y="3831440"/>
                </a:lnTo>
                <a:lnTo>
                  <a:pt x="5251897" y="3854241"/>
                </a:lnTo>
                <a:lnTo>
                  <a:pt x="5221495" y="3854241"/>
                </a:lnTo>
                <a:lnTo>
                  <a:pt x="5206294" y="4013850"/>
                </a:lnTo>
                <a:lnTo>
                  <a:pt x="5198693" y="4089855"/>
                </a:lnTo>
                <a:lnTo>
                  <a:pt x="5160691" y="4173459"/>
                </a:lnTo>
                <a:lnTo>
                  <a:pt x="5145491" y="4196261"/>
                </a:lnTo>
                <a:lnTo>
                  <a:pt x="5145491" y="4226662"/>
                </a:lnTo>
                <a:lnTo>
                  <a:pt x="5145491" y="4264665"/>
                </a:lnTo>
                <a:lnTo>
                  <a:pt x="5130290" y="4279865"/>
                </a:lnTo>
                <a:lnTo>
                  <a:pt x="5107489" y="4264665"/>
                </a:lnTo>
                <a:lnTo>
                  <a:pt x="5092287" y="4264665"/>
                </a:lnTo>
                <a:lnTo>
                  <a:pt x="5054285" y="4264665"/>
                </a:lnTo>
                <a:lnTo>
                  <a:pt x="5016283" y="4340669"/>
                </a:lnTo>
                <a:lnTo>
                  <a:pt x="4970681" y="4424274"/>
                </a:lnTo>
                <a:lnTo>
                  <a:pt x="4879475" y="4568682"/>
                </a:lnTo>
                <a:lnTo>
                  <a:pt x="4750269" y="4720690"/>
                </a:lnTo>
                <a:lnTo>
                  <a:pt x="4765469" y="4735891"/>
                </a:lnTo>
                <a:lnTo>
                  <a:pt x="4750269" y="4751092"/>
                </a:lnTo>
                <a:lnTo>
                  <a:pt x="4750269" y="4766293"/>
                </a:lnTo>
                <a:lnTo>
                  <a:pt x="4735067" y="4751092"/>
                </a:lnTo>
                <a:lnTo>
                  <a:pt x="4719867" y="4735891"/>
                </a:lnTo>
                <a:lnTo>
                  <a:pt x="4522256" y="4948703"/>
                </a:lnTo>
                <a:lnTo>
                  <a:pt x="4339845" y="5146314"/>
                </a:lnTo>
                <a:lnTo>
                  <a:pt x="4233439" y="5237519"/>
                </a:lnTo>
                <a:lnTo>
                  <a:pt x="4134634" y="5328725"/>
                </a:lnTo>
                <a:lnTo>
                  <a:pt x="4013027" y="5397128"/>
                </a:lnTo>
                <a:lnTo>
                  <a:pt x="3891420" y="5457932"/>
                </a:lnTo>
                <a:lnTo>
                  <a:pt x="3815416" y="5503535"/>
                </a:lnTo>
                <a:lnTo>
                  <a:pt x="3747012" y="5526336"/>
                </a:lnTo>
                <a:lnTo>
                  <a:pt x="3602604" y="5564338"/>
                </a:lnTo>
                <a:lnTo>
                  <a:pt x="3458195" y="5594740"/>
                </a:lnTo>
                <a:lnTo>
                  <a:pt x="3382191" y="5617541"/>
                </a:lnTo>
                <a:lnTo>
                  <a:pt x="3313787" y="5647943"/>
                </a:lnTo>
                <a:lnTo>
                  <a:pt x="3275785" y="5647943"/>
                </a:lnTo>
                <a:lnTo>
                  <a:pt x="3252984" y="5655543"/>
                </a:lnTo>
                <a:lnTo>
                  <a:pt x="3184580" y="5701146"/>
                </a:lnTo>
                <a:lnTo>
                  <a:pt x="3207381" y="5701146"/>
                </a:lnTo>
                <a:lnTo>
                  <a:pt x="3207381" y="5723947"/>
                </a:lnTo>
                <a:lnTo>
                  <a:pt x="3184580" y="5723947"/>
                </a:lnTo>
                <a:lnTo>
                  <a:pt x="3169379" y="5708746"/>
                </a:lnTo>
                <a:lnTo>
                  <a:pt x="3161779" y="5701146"/>
                </a:lnTo>
                <a:lnTo>
                  <a:pt x="3108576" y="5685945"/>
                </a:lnTo>
                <a:lnTo>
                  <a:pt x="3055373" y="5701146"/>
                </a:lnTo>
                <a:lnTo>
                  <a:pt x="3017371" y="5701146"/>
                </a:lnTo>
                <a:lnTo>
                  <a:pt x="3002170" y="5708746"/>
                </a:lnTo>
                <a:lnTo>
                  <a:pt x="3002170" y="5723947"/>
                </a:lnTo>
                <a:lnTo>
                  <a:pt x="2910965" y="5723947"/>
                </a:lnTo>
                <a:lnTo>
                  <a:pt x="2819759" y="5739148"/>
                </a:lnTo>
                <a:lnTo>
                  <a:pt x="2736155" y="5761949"/>
                </a:lnTo>
                <a:lnTo>
                  <a:pt x="2698153" y="5777150"/>
                </a:lnTo>
                <a:lnTo>
                  <a:pt x="2675351" y="5799951"/>
                </a:lnTo>
                <a:lnTo>
                  <a:pt x="2644950" y="5777150"/>
                </a:lnTo>
                <a:lnTo>
                  <a:pt x="2606947" y="5746748"/>
                </a:lnTo>
                <a:lnTo>
                  <a:pt x="2515742" y="5746748"/>
                </a:lnTo>
                <a:lnTo>
                  <a:pt x="2500541" y="5761949"/>
                </a:lnTo>
                <a:lnTo>
                  <a:pt x="2500541" y="5792351"/>
                </a:lnTo>
                <a:lnTo>
                  <a:pt x="2477740" y="5777150"/>
                </a:lnTo>
                <a:lnTo>
                  <a:pt x="2462539" y="5761949"/>
                </a:lnTo>
                <a:lnTo>
                  <a:pt x="2447338" y="5792351"/>
                </a:lnTo>
                <a:lnTo>
                  <a:pt x="2424537" y="5777150"/>
                </a:lnTo>
                <a:lnTo>
                  <a:pt x="2409336" y="5761949"/>
                </a:lnTo>
                <a:lnTo>
                  <a:pt x="2378935" y="5777150"/>
                </a:lnTo>
                <a:lnTo>
                  <a:pt x="2356133" y="5777150"/>
                </a:lnTo>
                <a:lnTo>
                  <a:pt x="2318131" y="5746748"/>
                </a:lnTo>
                <a:lnTo>
                  <a:pt x="2226926" y="5746748"/>
                </a:lnTo>
                <a:lnTo>
                  <a:pt x="2135721" y="5739148"/>
                </a:lnTo>
                <a:lnTo>
                  <a:pt x="2052116" y="5723947"/>
                </a:lnTo>
                <a:lnTo>
                  <a:pt x="1991313" y="5723947"/>
                </a:lnTo>
                <a:lnTo>
                  <a:pt x="1976112" y="5708746"/>
                </a:lnTo>
                <a:lnTo>
                  <a:pt x="1945710" y="5701146"/>
                </a:lnTo>
                <a:lnTo>
                  <a:pt x="1892507" y="5685945"/>
                </a:lnTo>
                <a:lnTo>
                  <a:pt x="1854505" y="5685945"/>
                </a:lnTo>
                <a:lnTo>
                  <a:pt x="1831704" y="5670744"/>
                </a:lnTo>
                <a:lnTo>
                  <a:pt x="1816503" y="5647943"/>
                </a:lnTo>
                <a:lnTo>
                  <a:pt x="1778501" y="5655543"/>
                </a:lnTo>
                <a:lnTo>
                  <a:pt x="1740499" y="5655543"/>
                </a:lnTo>
                <a:lnTo>
                  <a:pt x="1672095" y="5632742"/>
                </a:lnTo>
                <a:lnTo>
                  <a:pt x="1596090" y="5602340"/>
                </a:lnTo>
                <a:lnTo>
                  <a:pt x="1527686" y="5579539"/>
                </a:lnTo>
                <a:lnTo>
                  <a:pt x="1383278" y="5526336"/>
                </a:lnTo>
                <a:lnTo>
                  <a:pt x="1254071" y="5457932"/>
                </a:lnTo>
                <a:lnTo>
                  <a:pt x="1132464" y="5381928"/>
                </a:lnTo>
                <a:lnTo>
                  <a:pt x="1018458" y="5313524"/>
                </a:lnTo>
                <a:lnTo>
                  <a:pt x="912052" y="5222319"/>
                </a:lnTo>
                <a:lnTo>
                  <a:pt x="805646" y="5115913"/>
                </a:lnTo>
                <a:lnTo>
                  <a:pt x="699240" y="5017107"/>
                </a:lnTo>
                <a:lnTo>
                  <a:pt x="592834" y="4895500"/>
                </a:lnTo>
                <a:lnTo>
                  <a:pt x="486428" y="4720690"/>
                </a:lnTo>
                <a:lnTo>
                  <a:pt x="342019" y="4568682"/>
                </a:lnTo>
                <a:lnTo>
                  <a:pt x="334419" y="4591483"/>
                </a:lnTo>
                <a:lnTo>
                  <a:pt x="266015" y="4500278"/>
                </a:lnTo>
                <a:lnTo>
                  <a:pt x="212812" y="4409073"/>
                </a:lnTo>
                <a:lnTo>
                  <a:pt x="159609" y="4302667"/>
                </a:lnTo>
                <a:lnTo>
                  <a:pt x="121607" y="4196261"/>
                </a:lnTo>
                <a:lnTo>
                  <a:pt x="68404" y="3975848"/>
                </a:lnTo>
                <a:lnTo>
                  <a:pt x="0" y="3747835"/>
                </a:lnTo>
                <a:lnTo>
                  <a:pt x="0" y="3656630"/>
                </a:lnTo>
                <a:lnTo>
                  <a:pt x="15201" y="3595827"/>
                </a:lnTo>
                <a:lnTo>
                  <a:pt x="53203" y="3527423"/>
                </a:lnTo>
                <a:lnTo>
                  <a:pt x="106406" y="3489421"/>
                </a:lnTo>
                <a:lnTo>
                  <a:pt x="159609" y="3436218"/>
                </a:lnTo>
                <a:lnTo>
                  <a:pt x="212812" y="3383015"/>
                </a:lnTo>
                <a:lnTo>
                  <a:pt x="235613" y="3314611"/>
                </a:lnTo>
                <a:lnTo>
                  <a:pt x="239300" y="3296176"/>
                </a:lnTo>
                <a:lnTo>
                  <a:pt x="2840457" y="2825608"/>
                </a:lnTo>
                <a:lnTo>
                  <a:pt x="2868607" y="2825608"/>
                </a:lnTo>
                <a:lnTo>
                  <a:pt x="2868607" y="0"/>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52" name="文本框 151"/>
          <p:cNvSpPr txBox="1"/>
          <p:nvPr/>
        </p:nvSpPr>
        <p:spPr>
          <a:xfrm>
            <a:off x="4476471" y="2589546"/>
            <a:ext cx="944477" cy="646331"/>
          </a:xfrm>
          <a:prstGeom prst="rect">
            <a:avLst/>
          </a:prstGeom>
          <a:noFill/>
        </p:spPr>
        <p:txBody>
          <a:bodyPr wrap="square" rtlCol="0">
            <a:spAutoFit/>
          </a:bodyPr>
          <a:lstStyle/>
          <a:p>
            <a:r>
              <a:rPr lang="en-US" altLang="zh-CN" sz="3600" b="1" dirty="0" smtClean="0">
                <a:solidFill>
                  <a:schemeClr val="tx1">
                    <a:lumMod val="85000"/>
                    <a:lumOff val="15000"/>
                  </a:schemeClr>
                </a:solidFill>
                <a:latin typeface="禹卫书法行书简体" panose="02000603000000000000" pitchFamily="2" charset="-122"/>
                <a:ea typeface="禹卫书法行书简体" panose="02000603000000000000" pitchFamily="2" charset="-122"/>
              </a:rPr>
              <a:t>30%</a:t>
            </a:r>
            <a:endParaRPr lang="zh-CN" altLang="en-US" sz="3600" b="1" dirty="0">
              <a:solidFill>
                <a:schemeClr val="tx1">
                  <a:lumMod val="85000"/>
                  <a:lumOff val="15000"/>
                </a:schemeClr>
              </a:solidFill>
              <a:latin typeface="禹卫书法行书简体" panose="02000603000000000000" pitchFamily="2" charset="-122"/>
              <a:ea typeface="禹卫书法行书简体" panose="02000603000000000000" pitchFamily="2" charset="-122"/>
            </a:endParaRPr>
          </a:p>
        </p:txBody>
      </p:sp>
      <p:sp>
        <p:nvSpPr>
          <p:cNvPr id="153" name="文本框 152"/>
          <p:cNvSpPr txBox="1"/>
          <p:nvPr/>
        </p:nvSpPr>
        <p:spPr>
          <a:xfrm>
            <a:off x="6698248" y="4455419"/>
            <a:ext cx="944477" cy="646331"/>
          </a:xfrm>
          <a:prstGeom prst="rect">
            <a:avLst/>
          </a:prstGeom>
          <a:noFill/>
        </p:spPr>
        <p:txBody>
          <a:bodyPr wrap="square" rtlCol="0">
            <a:spAutoFit/>
          </a:bodyPr>
          <a:lstStyle/>
          <a:p>
            <a:r>
              <a:rPr lang="en-US" altLang="zh-CN" sz="3600" b="1" dirty="0" smtClean="0">
                <a:latin typeface="禹卫书法行书简体" panose="02000603000000000000" pitchFamily="2" charset="-122"/>
                <a:ea typeface="禹卫书法行书简体" panose="02000603000000000000" pitchFamily="2" charset="-122"/>
              </a:rPr>
              <a:t>70%</a:t>
            </a:r>
            <a:endParaRPr lang="zh-CN" altLang="en-US" sz="3600" b="1" dirty="0">
              <a:latin typeface="禹卫书法行书简体" panose="02000603000000000000" pitchFamily="2" charset="-122"/>
              <a:ea typeface="禹卫书法行书简体" panose="02000603000000000000" pitchFamily="2" charset="-122"/>
            </a:endParaRPr>
          </a:p>
        </p:txBody>
      </p:sp>
      <p:pic>
        <p:nvPicPr>
          <p:cNvPr id="154" name="图片 15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a:off x="801072" y="2633652"/>
            <a:ext cx="979078" cy="889330"/>
          </a:xfrm>
          <a:prstGeom prst="rect">
            <a:avLst/>
          </a:prstGeom>
        </p:spPr>
      </p:pic>
      <p:sp>
        <p:nvSpPr>
          <p:cNvPr id="155" name="文本框 154"/>
          <p:cNvSpPr txBox="1"/>
          <p:nvPr/>
        </p:nvSpPr>
        <p:spPr>
          <a:xfrm>
            <a:off x="1087913" y="2708735"/>
            <a:ext cx="647364" cy="707886"/>
          </a:xfrm>
          <a:prstGeom prst="rect">
            <a:avLst/>
          </a:prstGeom>
          <a:noFill/>
        </p:spPr>
        <p:txBody>
          <a:bodyPr wrap="square" rtlCol="0">
            <a:spAutoFit/>
          </a:bodyPr>
          <a:lstStyle/>
          <a:p>
            <a:r>
              <a:rPr lang="en-US" altLang="zh-CN" sz="4000" b="1" smtClean="0">
                <a:solidFill>
                  <a:schemeClr val="tx1">
                    <a:lumMod val="85000"/>
                    <a:lumOff val="15000"/>
                  </a:schemeClr>
                </a:solidFill>
                <a:latin typeface="禹卫书法行书简体" panose="02000603000000000000" pitchFamily="2" charset="-122"/>
                <a:ea typeface="禹卫书法行书简体" panose="02000603000000000000" pitchFamily="2" charset="-122"/>
              </a:rPr>
              <a:t>01</a:t>
            </a:r>
            <a:endParaRPr lang="zh-CN" altLang="en-US" sz="4000" b="1" dirty="0">
              <a:solidFill>
                <a:schemeClr val="tx1">
                  <a:lumMod val="85000"/>
                  <a:lumOff val="15000"/>
                </a:schemeClr>
              </a:solidFill>
              <a:latin typeface="禹卫书法行书简体" panose="02000603000000000000" pitchFamily="2" charset="-122"/>
              <a:ea typeface="禹卫书法行书简体" panose="02000603000000000000" pitchFamily="2" charset="-122"/>
            </a:endParaRPr>
          </a:p>
        </p:txBody>
      </p:sp>
      <p:sp>
        <p:nvSpPr>
          <p:cNvPr id="156" name="文本框 155"/>
          <p:cNvSpPr txBox="1"/>
          <p:nvPr/>
        </p:nvSpPr>
        <p:spPr>
          <a:xfrm>
            <a:off x="1750286" y="2801684"/>
            <a:ext cx="201930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请输入内容</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157" name="文本框 156"/>
          <p:cNvSpPr txBox="1"/>
          <p:nvPr/>
        </p:nvSpPr>
        <p:spPr>
          <a:xfrm>
            <a:off x="910369" y="3697085"/>
            <a:ext cx="3383837"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a:t>
            </a:r>
            <a:r>
              <a:rPr lang="zh-CN" altLang="en-US">
                <a:latin typeface="楷体" panose="02010609060101010101" pitchFamily="49" charset="-122"/>
                <a:ea typeface="楷体" panose="02010609060101010101" pitchFamily="49" charset="-122"/>
              </a:rPr>
              <a:t>输入</a:t>
            </a:r>
            <a:r>
              <a:rPr lang="zh-CN" altLang="en-US" smtClean="0">
                <a:latin typeface="楷体" panose="02010609060101010101" pitchFamily="49" charset="-122"/>
                <a:ea typeface="楷体" panose="02010609060101010101" pitchFamily="49" charset="-122"/>
              </a:rPr>
              <a:t>内容请</a:t>
            </a:r>
            <a:r>
              <a:rPr lang="zh-CN" altLang="en-US" dirty="0">
                <a:latin typeface="楷体" panose="02010609060101010101" pitchFamily="49" charset="-122"/>
                <a:ea typeface="楷体" panose="02010609060101010101" pitchFamily="49" charset="-122"/>
              </a:rPr>
              <a:t>输入内容请输入内容请输入内容请</a:t>
            </a:r>
            <a:r>
              <a:rPr lang="zh-CN" altLang="en-US">
                <a:latin typeface="楷体" panose="02010609060101010101" pitchFamily="49" charset="-122"/>
                <a:ea typeface="楷体" panose="02010609060101010101" pitchFamily="49" charset="-122"/>
              </a:rPr>
              <a:t>输入</a:t>
            </a:r>
            <a:r>
              <a:rPr lang="zh-CN" altLang="en-US" smtClean="0">
                <a:latin typeface="楷体" panose="02010609060101010101" pitchFamily="49" charset="-122"/>
                <a:ea typeface="楷体" panose="02010609060101010101" pitchFamily="49" charset="-122"/>
              </a:rPr>
              <a:t>内容</a:t>
            </a:r>
            <a:endParaRPr lang="zh-CN" altLang="en-US" dirty="0">
              <a:latin typeface="楷体" panose="02010609060101010101" pitchFamily="49" charset="-122"/>
              <a:ea typeface="楷体" panose="02010609060101010101" pitchFamily="49" charset="-122"/>
            </a:endParaRPr>
          </a:p>
        </p:txBody>
      </p:sp>
      <p:pic>
        <p:nvPicPr>
          <p:cNvPr id="158" name="图片 15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5400000">
            <a:off x="8023940" y="2633652"/>
            <a:ext cx="979078" cy="889330"/>
          </a:xfrm>
          <a:prstGeom prst="rect">
            <a:avLst/>
          </a:prstGeom>
        </p:spPr>
      </p:pic>
      <p:sp>
        <p:nvSpPr>
          <p:cNvPr id="159" name="文本框 158"/>
          <p:cNvSpPr txBox="1"/>
          <p:nvPr/>
        </p:nvSpPr>
        <p:spPr>
          <a:xfrm>
            <a:off x="8251494" y="2691888"/>
            <a:ext cx="759747" cy="707886"/>
          </a:xfrm>
          <a:prstGeom prst="rect">
            <a:avLst/>
          </a:prstGeom>
          <a:noFill/>
        </p:spPr>
        <p:txBody>
          <a:bodyPr wrap="square" rtlCol="0">
            <a:spAutoFit/>
          </a:bodyPr>
          <a:lstStyle/>
          <a:p>
            <a:r>
              <a:rPr lang="en-US" altLang="zh-CN" sz="4000" b="1" smtClean="0">
                <a:solidFill>
                  <a:schemeClr val="tx1">
                    <a:lumMod val="85000"/>
                    <a:lumOff val="15000"/>
                  </a:schemeClr>
                </a:solidFill>
                <a:latin typeface="禹卫书法行书简体" panose="02000603000000000000" pitchFamily="2" charset="-122"/>
                <a:ea typeface="禹卫书法行书简体" panose="02000603000000000000" pitchFamily="2" charset="-122"/>
              </a:rPr>
              <a:t>02</a:t>
            </a:r>
            <a:endParaRPr lang="zh-CN" altLang="en-US" sz="4000" b="1" dirty="0">
              <a:solidFill>
                <a:schemeClr val="tx1">
                  <a:lumMod val="85000"/>
                  <a:lumOff val="15000"/>
                </a:schemeClr>
              </a:solidFill>
              <a:latin typeface="禹卫书法行书简体" panose="02000603000000000000" pitchFamily="2" charset="-122"/>
              <a:ea typeface="禹卫书法行书简体" panose="02000603000000000000" pitchFamily="2" charset="-122"/>
            </a:endParaRPr>
          </a:p>
        </p:txBody>
      </p:sp>
      <p:sp>
        <p:nvSpPr>
          <p:cNvPr id="160" name="文本框 159"/>
          <p:cNvSpPr txBox="1"/>
          <p:nvPr/>
        </p:nvSpPr>
        <p:spPr>
          <a:xfrm>
            <a:off x="8973154" y="2801684"/>
            <a:ext cx="201930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请输入内容</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161" name="文本框 160"/>
          <p:cNvSpPr txBox="1"/>
          <p:nvPr/>
        </p:nvSpPr>
        <p:spPr>
          <a:xfrm>
            <a:off x="8133237" y="3697085"/>
            <a:ext cx="3383837"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请输入</a:t>
            </a:r>
            <a:r>
              <a:rPr lang="zh-CN" altLang="en-US" dirty="0" smtClean="0">
                <a:latin typeface="楷体" panose="02010609060101010101" pitchFamily="49" charset="-122"/>
                <a:ea typeface="楷体" panose="02010609060101010101" pitchFamily="49" charset="-122"/>
              </a:rPr>
              <a:t>内容</a:t>
            </a:r>
            <a:r>
              <a:rPr lang="zh-CN" altLang="en-US" dirty="0">
                <a:latin typeface="楷体" panose="02010609060101010101" pitchFamily="49" charset="-122"/>
                <a:ea typeface="楷体" panose="02010609060101010101" pitchFamily="49" charset="-122"/>
              </a:rPr>
              <a:t>请</a:t>
            </a:r>
            <a:r>
              <a:rPr lang="zh-CN" altLang="en-US">
                <a:latin typeface="楷体" panose="02010609060101010101" pitchFamily="49" charset="-122"/>
                <a:ea typeface="楷体" panose="02010609060101010101" pitchFamily="49" charset="-122"/>
              </a:rPr>
              <a:t>输入</a:t>
            </a:r>
            <a:r>
              <a:rPr lang="zh-CN" altLang="en-US" smtClean="0">
                <a:latin typeface="楷体" panose="02010609060101010101" pitchFamily="49" charset="-122"/>
                <a:ea typeface="楷体" panose="02010609060101010101" pitchFamily="49" charset="-122"/>
              </a:rPr>
              <a:t>内容请</a:t>
            </a:r>
            <a:r>
              <a:rPr lang="zh-CN" altLang="en-US" dirty="0">
                <a:latin typeface="楷体" panose="02010609060101010101" pitchFamily="49" charset="-122"/>
                <a:ea typeface="楷体" panose="02010609060101010101" pitchFamily="49" charset="-122"/>
              </a:rPr>
              <a:t>输入内容请输入内容请输入内容请</a:t>
            </a:r>
            <a:r>
              <a:rPr lang="zh-CN" altLang="en-US">
                <a:latin typeface="楷体" panose="02010609060101010101" pitchFamily="49" charset="-122"/>
                <a:ea typeface="楷体" panose="02010609060101010101" pitchFamily="49" charset="-122"/>
              </a:rPr>
              <a:t>输入</a:t>
            </a:r>
            <a:r>
              <a:rPr lang="zh-CN" altLang="en-US" smtClean="0">
                <a:latin typeface="楷体" panose="02010609060101010101" pitchFamily="49" charset="-122"/>
                <a:ea typeface="楷体" panose="02010609060101010101" pitchFamily="49" charset="-122"/>
              </a:rPr>
              <a:t>内容</a:t>
            </a:r>
            <a:endParaRPr lang="zh-CN" altLang="en-US"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7" name="图片 1"/>
          <p:cNvPicPr>
            <a:picLocks noChangeAspect="1" noChangeArrowheads="1"/>
          </p:cNvPicPr>
          <p:nvPr/>
        </p:nvPicPr>
        <p:blipFill>
          <a:blip r:embed="rId3">
            <a:extLst>
              <a:ext uri="{28A0092B-C50C-407E-A947-70E740481C1C}">
                <a14:useLocalDpi xmlns:a14="http://schemas.microsoft.com/office/drawing/2010/main" val="0"/>
              </a:ext>
            </a:extLst>
          </a:blip>
          <a:srcRect l="-4587"/>
          <a:stretch>
            <a:fillRect/>
          </a:stretch>
        </p:blipFill>
        <p:spPr bwMode="auto">
          <a:xfrm>
            <a:off x="52388" y="3228975"/>
            <a:ext cx="34734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本框 17"/>
          <p:cNvSpPr txBox="1"/>
          <p:nvPr/>
        </p:nvSpPr>
        <p:spPr>
          <a:xfrm>
            <a:off x="4346073" y="2906045"/>
            <a:ext cx="4547161" cy="461665"/>
          </a:xfrm>
          <a:prstGeom prst="rect">
            <a:avLst/>
          </a:prstGeom>
          <a:noFill/>
        </p:spPr>
        <p:txBody>
          <a:bodyPr wrap="square" rtlCol="0">
            <a:spAutoFit/>
          </a:bodyPr>
          <a:lstStyle/>
          <a:p>
            <a:r>
              <a:rPr lang="zh-CN" altLang="en-US" sz="2400" b="1" dirty="0" smtClean="0">
                <a:latin typeface="禹卫书法行书简体" panose="02000603000000000000" pitchFamily="2" charset="-122"/>
                <a:ea typeface="禹卫书法行书简体" panose="02000603000000000000" pitchFamily="2" charset="-122"/>
              </a:rPr>
              <a:t>请在此处添加您 的文本</a:t>
            </a:r>
            <a:endParaRPr lang="zh-CN" altLang="en-US" sz="2400" b="1" dirty="0">
              <a:latin typeface="禹卫书法行书简体" panose="02000603000000000000" pitchFamily="2" charset="-122"/>
              <a:ea typeface="禹卫书法行书简体" panose="02000603000000000000" pitchFamily="2" charset="-122"/>
            </a:endParaRPr>
          </a:p>
        </p:txBody>
      </p:sp>
      <p:grpSp>
        <p:nvGrpSpPr>
          <p:cNvPr id="19" name="组合 18"/>
          <p:cNvGrpSpPr/>
          <p:nvPr/>
        </p:nvGrpSpPr>
        <p:grpSpPr>
          <a:xfrm>
            <a:off x="9676260" y="2233478"/>
            <a:ext cx="1356896" cy="3419258"/>
            <a:chOff x="9862647" y="2232813"/>
            <a:chExt cx="1043126" cy="2520478"/>
          </a:xfrm>
        </p:grpSpPr>
        <p:cxnSp>
          <p:nvCxnSpPr>
            <p:cNvPr id="20" name="直接连接符 19"/>
            <p:cNvCxnSpPr/>
            <p:nvPr/>
          </p:nvCxnSpPr>
          <p:spPr>
            <a:xfrm>
              <a:off x="10797843" y="2232813"/>
              <a:ext cx="0" cy="1714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0898516" y="3605614"/>
              <a:ext cx="7257" cy="538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9963271" y="2722026"/>
              <a:ext cx="0" cy="17143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9862647" y="2530835"/>
              <a:ext cx="7257" cy="5380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9994993" y="2241644"/>
              <a:ext cx="780800" cy="2511647"/>
            </a:xfrm>
            <a:prstGeom prst="rect">
              <a:avLst/>
            </a:prstGeom>
            <a:noFill/>
            <a:ln>
              <a:noFill/>
            </a:ln>
          </p:spPr>
          <p:txBody>
            <a:bodyPr vert="eaVert" wrap="square" rtlCol="0">
              <a:spAutoFit/>
            </a:bodyPr>
            <a:lstStyle/>
            <a:p>
              <a:r>
                <a:rPr lang="zh-CN" altLang="en-US" sz="5400" dirty="0" smtClean="0">
                  <a:latin typeface="禹卫书法行书简体" panose="02000603000000000000" pitchFamily="2" charset="-122"/>
                  <a:ea typeface="禹卫书法行书简体" panose="02000603000000000000" pitchFamily="2" charset="-122"/>
                </a:rPr>
                <a:t>中 国 风</a:t>
              </a:r>
              <a:endParaRPr lang="zh-CN" altLang="en-US" sz="5400" dirty="0">
                <a:latin typeface="禹卫书法行书简体" panose="02000603000000000000" pitchFamily="2" charset="-122"/>
                <a:ea typeface="禹卫书法行书简体" panose="02000603000000000000" pitchFamily="2" charset="-122"/>
              </a:endParaRPr>
            </a:p>
          </p:txBody>
        </p:sp>
      </p:grpSp>
      <p:pic>
        <p:nvPicPr>
          <p:cNvPr id="25"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421" y="4898927"/>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346072" y="3575488"/>
            <a:ext cx="4754385" cy="1200329"/>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请在此处添加您的文本请在此处添加您的文本请在此处添加您的文本请在此处添加您的文本请在此处添加您的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sp>
        <p:nvSpPr>
          <p:cNvPr id="15" name="Freeform 668"/>
          <p:cNvSpPr>
            <a:spLocks noEditPoints="1"/>
          </p:cNvSpPr>
          <p:nvPr/>
        </p:nvSpPr>
        <p:spPr bwMode="auto">
          <a:xfrm>
            <a:off x="4289506" y="1074891"/>
            <a:ext cx="2671242" cy="2436347"/>
          </a:xfrm>
          <a:custGeom>
            <a:avLst/>
            <a:gdLst>
              <a:gd name="T0" fmla="*/ 239 w 374"/>
              <a:gd name="T1" fmla="*/ 201 h 341"/>
              <a:gd name="T2" fmla="*/ 262 w 374"/>
              <a:gd name="T3" fmla="*/ 212 h 341"/>
              <a:gd name="T4" fmla="*/ 290 w 374"/>
              <a:gd name="T5" fmla="*/ 190 h 341"/>
              <a:gd name="T6" fmla="*/ 279 w 374"/>
              <a:gd name="T7" fmla="*/ 238 h 341"/>
              <a:gd name="T8" fmla="*/ 304 w 374"/>
              <a:gd name="T9" fmla="*/ 224 h 341"/>
              <a:gd name="T10" fmla="*/ 320 w 374"/>
              <a:gd name="T11" fmla="*/ 249 h 341"/>
              <a:gd name="T12" fmla="*/ 185 w 374"/>
              <a:gd name="T13" fmla="*/ 323 h 341"/>
              <a:gd name="T14" fmla="*/ 134 w 374"/>
              <a:gd name="T15" fmla="*/ 272 h 341"/>
              <a:gd name="T16" fmla="*/ 128 w 374"/>
              <a:gd name="T17" fmla="*/ 266 h 341"/>
              <a:gd name="T18" fmla="*/ 182 w 374"/>
              <a:gd name="T19" fmla="*/ 254 h 341"/>
              <a:gd name="T20" fmla="*/ 250 w 374"/>
              <a:gd name="T21" fmla="*/ 277 h 341"/>
              <a:gd name="T22" fmla="*/ 210 w 374"/>
              <a:gd name="T23" fmla="*/ 208 h 341"/>
              <a:gd name="T24" fmla="*/ 239 w 374"/>
              <a:gd name="T25" fmla="*/ 228 h 341"/>
              <a:gd name="T26" fmla="*/ 253 w 374"/>
              <a:gd name="T27" fmla="*/ 167 h 341"/>
              <a:gd name="T28" fmla="*/ 250 w 374"/>
              <a:gd name="T29" fmla="*/ 222 h 341"/>
              <a:gd name="T30" fmla="*/ 294 w 374"/>
              <a:gd name="T31" fmla="*/ 219 h 341"/>
              <a:gd name="T32" fmla="*/ 365 w 374"/>
              <a:gd name="T33" fmla="*/ 190 h 341"/>
              <a:gd name="T34" fmla="*/ 333 w 374"/>
              <a:gd name="T35" fmla="*/ 189 h 341"/>
              <a:gd name="T36" fmla="*/ 206 w 374"/>
              <a:gd name="T37" fmla="*/ 78 h 341"/>
              <a:gd name="T38" fmla="*/ 36 w 374"/>
              <a:gd name="T39" fmla="*/ 95 h 341"/>
              <a:gd name="T40" fmla="*/ 155 w 374"/>
              <a:gd name="T41" fmla="*/ 225 h 341"/>
              <a:gd name="T42" fmla="*/ 234 w 374"/>
              <a:gd name="T43" fmla="*/ 326 h 341"/>
              <a:gd name="T44" fmla="*/ 296 w 374"/>
              <a:gd name="T45" fmla="*/ 171 h 341"/>
              <a:gd name="T46" fmla="*/ 237 w 374"/>
              <a:gd name="T47" fmla="*/ 199 h 341"/>
              <a:gd name="T48" fmla="*/ 168 w 374"/>
              <a:gd name="T49" fmla="*/ 131 h 341"/>
              <a:gd name="T50" fmla="*/ 187 w 374"/>
              <a:gd name="T51" fmla="*/ 129 h 341"/>
              <a:gd name="T52" fmla="*/ 141 w 374"/>
              <a:gd name="T53" fmla="*/ 104 h 341"/>
              <a:gd name="T54" fmla="*/ 140 w 374"/>
              <a:gd name="T55" fmla="*/ 130 h 341"/>
              <a:gd name="T56" fmla="*/ 215 w 374"/>
              <a:gd name="T57" fmla="*/ 173 h 341"/>
              <a:gd name="T58" fmla="*/ 233 w 374"/>
              <a:gd name="T59" fmla="*/ 153 h 341"/>
              <a:gd name="T60" fmla="*/ 236 w 374"/>
              <a:gd name="T61" fmla="*/ 76 h 341"/>
              <a:gd name="T62" fmla="*/ 186 w 374"/>
              <a:gd name="T63" fmla="*/ 85 h 341"/>
              <a:gd name="T64" fmla="*/ 118 w 374"/>
              <a:gd name="T65" fmla="*/ 87 h 341"/>
              <a:gd name="T66" fmla="*/ 37 w 374"/>
              <a:gd name="T67" fmla="*/ 46 h 341"/>
              <a:gd name="T68" fmla="*/ 70 w 374"/>
              <a:gd name="T69" fmla="*/ 42 h 341"/>
              <a:gd name="T70" fmla="*/ 21 w 374"/>
              <a:gd name="T71" fmla="*/ 41 h 341"/>
              <a:gd name="T72" fmla="*/ 36 w 374"/>
              <a:gd name="T73" fmla="*/ 94 h 341"/>
              <a:gd name="T74" fmla="*/ 51 w 374"/>
              <a:gd name="T75" fmla="*/ 66 h 341"/>
              <a:gd name="T76" fmla="*/ 62 w 374"/>
              <a:gd name="T77" fmla="*/ 42 h 341"/>
              <a:gd name="T78" fmla="*/ 87 w 374"/>
              <a:gd name="T79" fmla="*/ 94 h 341"/>
              <a:gd name="T80" fmla="*/ 83 w 374"/>
              <a:gd name="T81" fmla="*/ 102 h 341"/>
              <a:gd name="T82" fmla="*/ 34 w 374"/>
              <a:gd name="T83" fmla="*/ 139 h 341"/>
              <a:gd name="T84" fmla="*/ 101 w 374"/>
              <a:gd name="T85" fmla="*/ 147 h 341"/>
              <a:gd name="T86" fmla="*/ 102 w 374"/>
              <a:gd name="T87" fmla="*/ 113 h 341"/>
              <a:gd name="T88" fmla="*/ 125 w 374"/>
              <a:gd name="T89" fmla="*/ 121 h 341"/>
              <a:gd name="T90" fmla="*/ 118 w 374"/>
              <a:gd name="T91" fmla="*/ 169 h 341"/>
              <a:gd name="T92" fmla="*/ 132 w 374"/>
              <a:gd name="T93" fmla="*/ 199 h 341"/>
              <a:gd name="T94" fmla="*/ 191 w 374"/>
              <a:gd name="T95" fmla="*/ 203 h 341"/>
              <a:gd name="T96" fmla="*/ 209 w 374"/>
              <a:gd name="T97" fmla="*/ 187 h 341"/>
              <a:gd name="T98" fmla="*/ 273 w 374"/>
              <a:gd name="T99" fmla="*/ 273 h 341"/>
              <a:gd name="T100" fmla="*/ 223 w 374"/>
              <a:gd name="T101" fmla="*/ 308 h 341"/>
              <a:gd name="T102" fmla="*/ 251 w 374"/>
              <a:gd name="T103" fmla="*/ 311 h 341"/>
              <a:gd name="T104" fmla="*/ 273 w 374"/>
              <a:gd name="T105" fmla="*/ 317 h 341"/>
              <a:gd name="T106" fmla="*/ 292 w 374"/>
              <a:gd name="T107" fmla="*/ 307 h 341"/>
              <a:gd name="T108" fmla="*/ 320 w 374"/>
              <a:gd name="T109" fmla="*/ 273 h 341"/>
              <a:gd name="T110" fmla="*/ 359 w 374"/>
              <a:gd name="T111" fmla="*/ 296 h 341"/>
              <a:gd name="T112" fmla="*/ 347 w 374"/>
              <a:gd name="T113" fmla="*/ 300 h 341"/>
              <a:gd name="T114" fmla="*/ 335 w 374"/>
              <a:gd name="T115" fmla="*/ 312 h 341"/>
              <a:gd name="T116" fmla="*/ 307 w 374"/>
              <a:gd name="T117" fmla="*/ 312 h 341"/>
              <a:gd name="T118" fmla="*/ 319 w 374"/>
              <a:gd name="T119" fmla="*/ 326 h 341"/>
              <a:gd name="T120" fmla="*/ 137 w 374"/>
              <a:gd name="T121" fmla="*/ 12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341">
                <a:moveTo>
                  <a:pt x="127" y="114"/>
                </a:moveTo>
                <a:cubicBezTo>
                  <a:pt x="127" y="114"/>
                  <a:pt x="127" y="118"/>
                  <a:pt x="129" y="116"/>
                </a:cubicBezTo>
                <a:cubicBezTo>
                  <a:pt x="130" y="114"/>
                  <a:pt x="129" y="113"/>
                  <a:pt x="127" y="114"/>
                </a:cubicBezTo>
                <a:close/>
                <a:moveTo>
                  <a:pt x="233" y="325"/>
                </a:moveTo>
                <a:cubicBezTo>
                  <a:pt x="233" y="325"/>
                  <a:pt x="233" y="324"/>
                  <a:pt x="233" y="325"/>
                </a:cubicBezTo>
                <a:cubicBezTo>
                  <a:pt x="233" y="326"/>
                  <a:pt x="234" y="326"/>
                  <a:pt x="234" y="326"/>
                </a:cubicBezTo>
                <a:cubicBezTo>
                  <a:pt x="234" y="326"/>
                  <a:pt x="235" y="326"/>
                  <a:pt x="235" y="326"/>
                </a:cubicBezTo>
                <a:cubicBezTo>
                  <a:pt x="235" y="326"/>
                  <a:pt x="233" y="324"/>
                  <a:pt x="230" y="322"/>
                </a:cubicBezTo>
                <a:cubicBezTo>
                  <a:pt x="230" y="323"/>
                  <a:pt x="230" y="323"/>
                  <a:pt x="231" y="323"/>
                </a:cubicBezTo>
                <a:cubicBezTo>
                  <a:pt x="232" y="324"/>
                  <a:pt x="232" y="324"/>
                  <a:pt x="233" y="325"/>
                </a:cubicBezTo>
                <a:close/>
                <a:moveTo>
                  <a:pt x="156" y="85"/>
                </a:moveTo>
                <a:cubicBezTo>
                  <a:pt x="156" y="85"/>
                  <a:pt x="156" y="85"/>
                  <a:pt x="157" y="85"/>
                </a:cubicBezTo>
                <a:cubicBezTo>
                  <a:pt x="157" y="85"/>
                  <a:pt x="156" y="85"/>
                  <a:pt x="156" y="85"/>
                </a:cubicBezTo>
                <a:close/>
                <a:moveTo>
                  <a:pt x="164" y="278"/>
                </a:moveTo>
                <a:cubicBezTo>
                  <a:pt x="165" y="278"/>
                  <a:pt x="165" y="278"/>
                  <a:pt x="166" y="279"/>
                </a:cubicBezTo>
                <a:cubicBezTo>
                  <a:pt x="166" y="279"/>
                  <a:pt x="165" y="278"/>
                  <a:pt x="164" y="278"/>
                </a:cubicBezTo>
                <a:close/>
                <a:moveTo>
                  <a:pt x="239" y="201"/>
                </a:moveTo>
                <a:cubicBezTo>
                  <a:pt x="239" y="201"/>
                  <a:pt x="237" y="201"/>
                  <a:pt x="237" y="201"/>
                </a:cubicBezTo>
                <a:cubicBezTo>
                  <a:pt x="237" y="201"/>
                  <a:pt x="244" y="214"/>
                  <a:pt x="247" y="218"/>
                </a:cubicBezTo>
                <a:cubicBezTo>
                  <a:pt x="246" y="216"/>
                  <a:pt x="245" y="214"/>
                  <a:pt x="244" y="211"/>
                </a:cubicBezTo>
                <a:cubicBezTo>
                  <a:pt x="243" y="208"/>
                  <a:pt x="240" y="203"/>
                  <a:pt x="239" y="201"/>
                </a:cubicBezTo>
                <a:close/>
                <a:moveTo>
                  <a:pt x="131" y="121"/>
                </a:moveTo>
                <a:cubicBezTo>
                  <a:pt x="132" y="124"/>
                  <a:pt x="136" y="124"/>
                  <a:pt x="135" y="121"/>
                </a:cubicBezTo>
                <a:cubicBezTo>
                  <a:pt x="135" y="121"/>
                  <a:pt x="130" y="118"/>
                  <a:pt x="131" y="121"/>
                </a:cubicBezTo>
                <a:close/>
                <a:moveTo>
                  <a:pt x="223" y="289"/>
                </a:moveTo>
                <a:cubicBezTo>
                  <a:pt x="225" y="289"/>
                  <a:pt x="227" y="288"/>
                  <a:pt x="229" y="288"/>
                </a:cubicBezTo>
                <a:cubicBezTo>
                  <a:pt x="229" y="288"/>
                  <a:pt x="229" y="288"/>
                  <a:pt x="228" y="288"/>
                </a:cubicBezTo>
                <a:cubicBezTo>
                  <a:pt x="226" y="288"/>
                  <a:pt x="225" y="288"/>
                  <a:pt x="223" y="289"/>
                </a:cubicBezTo>
                <a:close/>
                <a:moveTo>
                  <a:pt x="286" y="185"/>
                </a:moveTo>
                <a:cubicBezTo>
                  <a:pt x="284" y="186"/>
                  <a:pt x="283" y="185"/>
                  <a:pt x="283" y="185"/>
                </a:cubicBezTo>
                <a:cubicBezTo>
                  <a:pt x="277" y="188"/>
                  <a:pt x="271" y="193"/>
                  <a:pt x="265" y="199"/>
                </a:cubicBezTo>
                <a:cubicBezTo>
                  <a:pt x="266" y="199"/>
                  <a:pt x="267" y="198"/>
                  <a:pt x="268" y="198"/>
                </a:cubicBezTo>
                <a:cubicBezTo>
                  <a:pt x="268" y="199"/>
                  <a:pt x="267" y="200"/>
                  <a:pt x="266" y="201"/>
                </a:cubicBezTo>
                <a:cubicBezTo>
                  <a:pt x="262" y="212"/>
                  <a:pt x="262" y="212"/>
                  <a:pt x="262" y="212"/>
                </a:cubicBezTo>
                <a:cubicBezTo>
                  <a:pt x="262" y="212"/>
                  <a:pt x="267" y="203"/>
                  <a:pt x="268" y="201"/>
                </a:cubicBezTo>
                <a:cubicBezTo>
                  <a:pt x="269" y="199"/>
                  <a:pt x="270" y="201"/>
                  <a:pt x="269" y="204"/>
                </a:cubicBezTo>
                <a:cubicBezTo>
                  <a:pt x="269" y="206"/>
                  <a:pt x="270" y="203"/>
                  <a:pt x="271" y="199"/>
                </a:cubicBezTo>
                <a:cubicBezTo>
                  <a:pt x="272" y="197"/>
                  <a:pt x="272" y="196"/>
                  <a:pt x="273" y="195"/>
                </a:cubicBezTo>
                <a:cubicBezTo>
                  <a:pt x="273" y="195"/>
                  <a:pt x="274" y="194"/>
                  <a:pt x="274" y="193"/>
                </a:cubicBezTo>
                <a:cubicBezTo>
                  <a:pt x="275" y="194"/>
                  <a:pt x="275" y="194"/>
                  <a:pt x="275" y="195"/>
                </a:cubicBezTo>
                <a:cubicBezTo>
                  <a:pt x="275" y="200"/>
                  <a:pt x="273" y="205"/>
                  <a:pt x="275" y="202"/>
                </a:cubicBezTo>
                <a:cubicBezTo>
                  <a:pt x="276" y="200"/>
                  <a:pt x="276" y="188"/>
                  <a:pt x="278" y="191"/>
                </a:cubicBezTo>
                <a:cubicBezTo>
                  <a:pt x="279" y="195"/>
                  <a:pt x="277" y="205"/>
                  <a:pt x="279" y="202"/>
                </a:cubicBezTo>
                <a:cubicBezTo>
                  <a:pt x="281" y="198"/>
                  <a:pt x="282" y="185"/>
                  <a:pt x="282" y="189"/>
                </a:cubicBezTo>
                <a:cubicBezTo>
                  <a:pt x="283" y="193"/>
                  <a:pt x="282" y="203"/>
                  <a:pt x="283" y="200"/>
                </a:cubicBezTo>
                <a:cubicBezTo>
                  <a:pt x="283" y="197"/>
                  <a:pt x="284" y="189"/>
                  <a:pt x="285" y="189"/>
                </a:cubicBezTo>
                <a:cubicBezTo>
                  <a:pt x="285" y="189"/>
                  <a:pt x="285" y="199"/>
                  <a:pt x="286" y="198"/>
                </a:cubicBezTo>
                <a:cubicBezTo>
                  <a:pt x="287" y="197"/>
                  <a:pt x="286" y="188"/>
                  <a:pt x="287" y="190"/>
                </a:cubicBezTo>
                <a:cubicBezTo>
                  <a:pt x="287" y="191"/>
                  <a:pt x="288" y="196"/>
                  <a:pt x="288" y="195"/>
                </a:cubicBezTo>
                <a:cubicBezTo>
                  <a:pt x="288" y="194"/>
                  <a:pt x="289" y="190"/>
                  <a:pt x="288" y="188"/>
                </a:cubicBezTo>
                <a:cubicBezTo>
                  <a:pt x="289" y="189"/>
                  <a:pt x="290" y="189"/>
                  <a:pt x="290" y="190"/>
                </a:cubicBezTo>
                <a:cubicBezTo>
                  <a:pt x="290" y="188"/>
                  <a:pt x="289" y="187"/>
                  <a:pt x="289" y="187"/>
                </a:cubicBezTo>
                <a:cubicBezTo>
                  <a:pt x="288" y="184"/>
                  <a:pt x="288" y="184"/>
                  <a:pt x="286" y="185"/>
                </a:cubicBezTo>
                <a:close/>
                <a:moveTo>
                  <a:pt x="261" y="274"/>
                </a:moveTo>
                <a:cubicBezTo>
                  <a:pt x="261" y="274"/>
                  <a:pt x="261" y="274"/>
                  <a:pt x="261" y="274"/>
                </a:cubicBezTo>
                <a:cubicBezTo>
                  <a:pt x="262" y="274"/>
                  <a:pt x="262" y="274"/>
                  <a:pt x="262" y="274"/>
                </a:cubicBezTo>
                <a:cubicBezTo>
                  <a:pt x="262" y="274"/>
                  <a:pt x="251" y="264"/>
                  <a:pt x="256" y="249"/>
                </a:cubicBezTo>
                <a:cubicBezTo>
                  <a:pt x="259" y="241"/>
                  <a:pt x="265" y="235"/>
                  <a:pt x="271" y="231"/>
                </a:cubicBezTo>
                <a:cubicBezTo>
                  <a:pt x="267" y="235"/>
                  <a:pt x="260" y="244"/>
                  <a:pt x="261" y="251"/>
                </a:cubicBezTo>
                <a:cubicBezTo>
                  <a:pt x="261" y="251"/>
                  <a:pt x="265" y="237"/>
                  <a:pt x="274" y="229"/>
                </a:cubicBezTo>
                <a:cubicBezTo>
                  <a:pt x="275" y="229"/>
                  <a:pt x="276" y="228"/>
                  <a:pt x="277" y="227"/>
                </a:cubicBezTo>
                <a:cubicBezTo>
                  <a:pt x="274" y="231"/>
                  <a:pt x="269" y="237"/>
                  <a:pt x="269" y="242"/>
                </a:cubicBezTo>
                <a:cubicBezTo>
                  <a:pt x="269" y="242"/>
                  <a:pt x="274" y="232"/>
                  <a:pt x="280" y="226"/>
                </a:cubicBezTo>
                <a:cubicBezTo>
                  <a:pt x="281" y="226"/>
                  <a:pt x="281" y="226"/>
                  <a:pt x="282" y="225"/>
                </a:cubicBezTo>
                <a:cubicBezTo>
                  <a:pt x="280" y="229"/>
                  <a:pt x="274" y="237"/>
                  <a:pt x="274" y="241"/>
                </a:cubicBezTo>
                <a:cubicBezTo>
                  <a:pt x="274" y="241"/>
                  <a:pt x="281" y="229"/>
                  <a:pt x="285" y="225"/>
                </a:cubicBezTo>
                <a:cubicBezTo>
                  <a:pt x="285" y="224"/>
                  <a:pt x="285" y="224"/>
                  <a:pt x="285" y="224"/>
                </a:cubicBezTo>
                <a:cubicBezTo>
                  <a:pt x="279" y="238"/>
                  <a:pt x="279" y="238"/>
                  <a:pt x="279" y="238"/>
                </a:cubicBezTo>
                <a:cubicBezTo>
                  <a:pt x="288" y="224"/>
                  <a:pt x="288" y="224"/>
                  <a:pt x="288" y="224"/>
                </a:cubicBezTo>
                <a:cubicBezTo>
                  <a:pt x="288" y="224"/>
                  <a:pt x="288" y="224"/>
                  <a:pt x="288" y="224"/>
                </a:cubicBezTo>
                <a:cubicBezTo>
                  <a:pt x="284" y="234"/>
                  <a:pt x="284" y="234"/>
                  <a:pt x="284" y="234"/>
                </a:cubicBezTo>
                <a:cubicBezTo>
                  <a:pt x="290" y="223"/>
                  <a:pt x="290" y="223"/>
                  <a:pt x="290" y="223"/>
                </a:cubicBezTo>
                <a:cubicBezTo>
                  <a:pt x="290" y="223"/>
                  <a:pt x="290" y="223"/>
                  <a:pt x="290" y="223"/>
                </a:cubicBezTo>
                <a:cubicBezTo>
                  <a:pt x="284" y="238"/>
                  <a:pt x="284" y="238"/>
                  <a:pt x="284" y="238"/>
                </a:cubicBezTo>
                <a:cubicBezTo>
                  <a:pt x="284" y="238"/>
                  <a:pt x="292" y="224"/>
                  <a:pt x="293" y="223"/>
                </a:cubicBezTo>
                <a:cubicBezTo>
                  <a:pt x="294" y="223"/>
                  <a:pt x="294" y="223"/>
                  <a:pt x="294" y="223"/>
                </a:cubicBezTo>
                <a:cubicBezTo>
                  <a:pt x="294" y="224"/>
                  <a:pt x="288" y="236"/>
                  <a:pt x="288" y="236"/>
                </a:cubicBezTo>
                <a:cubicBezTo>
                  <a:pt x="296" y="223"/>
                  <a:pt x="296" y="223"/>
                  <a:pt x="296" y="223"/>
                </a:cubicBezTo>
                <a:cubicBezTo>
                  <a:pt x="296" y="223"/>
                  <a:pt x="297" y="223"/>
                  <a:pt x="297" y="223"/>
                </a:cubicBezTo>
                <a:cubicBezTo>
                  <a:pt x="290" y="236"/>
                  <a:pt x="290" y="236"/>
                  <a:pt x="290" y="236"/>
                </a:cubicBezTo>
                <a:cubicBezTo>
                  <a:pt x="290" y="236"/>
                  <a:pt x="297" y="225"/>
                  <a:pt x="299" y="223"/>
                </a:cubicBezTo>
                <a:cubicBezTo>
                  <a:pt x="299" y="223"/>
                  <a:pt x="299" y="223"/>
                  <a:pt x="299" y="223"/>
                </a:cubicBezTo>
                <a:cubicBezTo>
                  <a:pt x="299" y="225"/>
                  <a:pt x="293" y="234"/>
                  <a:pt x="293" y="234"/>
                </a:cubicBezTo>
                <a:cubicBezTo>
                  <a:pt x="293" y="234"/>
                  <a:pt x="300" y="226"/>
                  <a:pt x="303" y="224"/>
                </a:cubicBezTo>
                <a:cubicBezTo>
                  <a:pt x="303" y="224"/>
                  <a:pt x="304" y="224"/>
                  <a:pt x="304" y="224"/>
                </a:cubicBezTo>
                <a:cubicBezTo>
                  <a:pt x="303" y="227"/>
                  <a:pt x="296" y="237"/>
                  <a:pt x="296" y="237"/>
                </a:cubicBezTo>
                <a:cubicBezTo>
                  <a:pt x="296" y="237"/>
                  <a:pt x="309" y="224"/>
                  <a:pt x="308" y="228"/>
                </a:cubicBezTo>
                <a:cubicBezTo>
                  <a:pt x="307" y="231"/>
                  <a:pt x="291" y="251"/>
                  <a:pt x="290" y="260"/>
                </a:cubicBezTo>
                <a:cubicBezTo>
                  <a:pt x="290" y="260"/>
                  <a:pt x="303" y="236"/>
                  <a:pt x="308" y="232"/>
                </a:cubicBezTo>
                <a:cubicBezTo>
                  <a:pt x="292" y="262"/>
                  <a:pt x="292" y="262"/>
                  <a:pt x="292" y="262"/>
                </a:cubicBezTo>
                <a:cubicBezTo>
                  <a:pt x="292" y="262"/>
                  <a:pt x="309" y="236"/>
                  <a:pt x="310" y="233"/>
                </a:cubicBezTo>
                <a:cubicBezTo>
                  <a:pt x="297" y="259"/>
                  <a:pt x="297" y="259"/>
                  <a:pt x="297" y="259"/>
                </a:cubicBezTo>
                <a:cubicBezTo>
                  <a:pt x="312" y="234"/>
                  <a:pt x="312" y="234"/>
                  <a:pt x="312" y="234"/>
                </a:cubicBezTo>
                <a:cubicBezTo>
                  <a:pt x="302" y="256"/>
                  <a:pt x="302" y="256"/>
                  <a:pt x="302" y="256"/>
                </a:cubicBezTo>
                <a:cubicBezTo>
                  <a:pt x="302" y="256"/>
                  <a:pt x="313" y="236"/>
                  <a:pt x="314" y="233"/>
                </a:cubicBezTo>
                <a:cubicBezTo>
                  <a:pt x="315" y="230"/>
                  <a:pt x="311" y="245"/>
                  <a:pt x="308" y="253"/>
                </a:cubicBezTo>
                <a:cubicBezTo>
                  <a:pt x="308" y="253"/>
                  <a:pt x="316" y="240"/>
                  <a:pt x="316" y="230"/>
                </a:cubicBezTo>
                <a:cubicBezTo>
                  <a:pt x="316" y="230"/>
                  <a:pt x="319" y="225"/>
                  <a:pt x="319" y="229"/>
                </a:cubicBezTo>
                <a:cubicBezTo>
                  <a:pt x="320" y="232"/>
                  <a:pt x="320" y="241"/>
                  <a:pt x="315" y="249"/>
                </a:cubicBezTo>
                <a:cubicBezTo>
                  <a:pt x="315" y="249"/>
                  <a:pt x="322" y="240"/>
                  <a:pt x="321" y="226"/>
                </a:cubicBezTo>
                <a:cubicBezTo>
                  <a:pt x="321" y="226"/>
                  <a:pt x="324" y="224"/>
                  <a:pt x="324" y="226"/>
                </a:cubicBezTo>
                <a:cubicBezTo>
                  <a:pt x="324" y="228"/>
                  <a:pt x="327" y="236"/>
                  <a:pt x="320" y="249"/>
                </a:cubicBezTo>
                <a:cubicBezTo>
                  <a:pt x="320" y="249"/>
                  <a:pt x="328" y="235"/>
                  <a:pt x="326" y="227"/>
                </a:cubicBezTo>
                <a:cubicBezTo>
                  <a:pt x="325" y="226"/>
                  <a:pt x="325" y="225"/>
                  <a:pt x="325" y="224"/>
                </a:cubicBezTo>
                <a:cubicBezTo>
                  <a:pt x="341" y="240"/>
                  <a:pt x="309" y="268"/>
                  <a:pt x="309" y="268"/>
                </a:cubicBezTo>
                <a:cubicBezTo>
                  <a:pt x="300" y="277"/>
                  <a:pt x="283" y="275"/>
                  <a:pt x="283" y="275"/>
                </a:cubicBezTo>
                <a:cubicBezTo>
                  <a:pt x="289" y="276"/>
                  <a:pt x="290" y="277"/>
                  <a:pt x="304" y="272"/>
                </a:cubicBezTo>
                <a:cubicBezTo>
                  <a:pt x="330" y="258"/>
                  <a:pt x="337" y="230"/>
                  <a:pt x="326" y="223"/>
                </a:cubicBezTo>
                <a:cubicBezTo>
                  <a:pt x="325" y="222"/>
                  <a:pt x="324" y="222"/>
                  <a:pt x="324" y="222"/>
                </a:cubicBezTo>
                <a:cubicBezTo>
                  <a:pt x="323" y="220"/>
                  <a:pt x="323" y="221"/>
                  <a:pt x="322" y="221"/>
                </a:cubicBezTo>
                <a:cubicBezTo>
                  <a:pt x="319" y="221"/>
                  <a:pt x="317" y="224"/>
                  <a:pt x="315" y="225"/>
                </a:cubicBezTo>
                <a:cubicBezTo>
                  <a:pt x="312" y="226"/>
                  <a:pt x="302" y="221"/>
                  <a:pt x="294" y="221"/>
                </a:cubicBezTo>
                <a:cubicBezTo>
                  <a:pt x="285" y="221"/>
                  <a:pt x="256" y="231"/>
                  <a:pt x="253" y="251"/>
                </a:cubicBezTo>
                <a:cubicBezTo>
                  <a:pt x="253" y="254"/>
                  <a:pt x="253" y="257"/>
                  <a:pt x="253" y="260"/>
                </a:cubicBezTo>
                <a:cubicBezTo>
                  <a:pt x="256" y="272"/>
                  <a:pt x="261" y="274"/>
                  <a:pt x="261" y="274"/>
                </a:cubicBezTo>
                <a:close/>
                <a:moveTo>
                  <a:pt x="219" y="322"/>
                </a:moveTo>
                <a:cubicBezTo>
                  <a:pt x="212" y="326"/>
                  <a:pt x="208" y="330"/>
                  <a:pt x="202" y="328"/>
                </a:cubicBezTo>
                <a:cubicBezTo>
                  <a:pt x="196" y="326"/>
                  <a:pt x="188" y="322"/>
                  <a:pt x="184" y="322"/>
                </a:cubicBezTo>
                <a:cubicBezTo>
                  <a:pt x="184" y="322"/>
                  <a:pt x="185" y="323"/>
                  <a:pt x="185" y="323"/>
                </a:cubicBezTo>
                <a:cubicBezTo>
                  <a:pt x="184" y="323"/>
                  <a:pt x="183" y="323"/>
                  <a:pt x="183" y="323"/>
                </a:cubicBezTo>
                <a:cubicBezTo>
                  <a:pt x="183" y="323"/>
                  <a:pt x="183" y="323"/>
                  <a:pt x="183" y="323"/>
                </a:cubicBezTo>
                <a:cubicBezTo>
                  <a:pt x="183" y="323"/>
                  <a:pt x="183" y="321"/>
                  <a:pt x="186" y="321"/>
                </a:cubicBezTo>
                <a:cubicBezTo>
                  <a:pt x="188" y="321"/>
                  <a:pt x="192" y="322"/>
                  <a:pt x="193" y="316"/>
                </a:cubicBezTo>
                <a:cubicBezTo>
                  <a:pt x="195" y="311"/>
                  <a:pt x="201" y="299"/>
                  <a:pt x="210" y="296"/>
                </a:cubicBezTo>
                <a:cubicBezTo>
                  <a:pt x="216" y="294"/>
                  <a:pt x="219" y="291"/>
                  <a:pt x="223" y="289"/>
                </a:cubicBezTo>
                <a:cubicBezTo>
                  <a:pt x="222" y="290"/>
                  <a:pt x="220" y="290"/>
                  <a:pt x="219" y="290"/>
                </a:cubicBezTo>
                <a:cubicBezTo>
                  <a:pt x="210" y="295"/>
                  <a:pt x="210" y="295"/>
                  <a:pt x="210" y="295"/>
                </a:cubicBezTo>
                <a:cubicBezTo>
                  <a:pt x="206" y="295"/>
                  <a:pt x="206" y="295"/>
                  <a:pt x="206" y="295"/>
                </a:cubicBezTo>
                <a:cubicBezTo>
                  <a:pt x="179" y="303"/>
                  <a:pt x="158" y="291"/>
                  <a:pt x="145" y="282"/>
                </a:cubicBezTo>
                <a:cubicBezTo>
                  <a:pt x="148" y="284"/>
                  <a:pt x="152" y="285"/>
                  <a:pt x="154" y="286"/>
                </a:cubicBezTo>
                <a:cubicBezTo>
                  <a:pt x="149" y="284"/>
                  <a:pt x="144" y="281"/>
                  <a:pt x="141" y="279"/>
                </a:cubicBezTo>
                <a:cubicBezTo>
                  <a:pt x="140" y="278"/>
                  <a:pt x="139" y="278"/>
                  <a:pt x="139" y="277"/>
                </a:cubicBezTo>
                <a:cubicBezTo>
                  <a:pt x="156" y="285"/>
                  <a:pt x="156" y="285"/>
                  <a:pt x="156" y="285"/>
                </a:cubicBezTo>
                <a:cubicBezTo>
                  <a:pt x="149" y="281"/>
                  <a:pt x="140" y="276"/>
                  <a:pt x="135" y="274"/>
                </a:cubicBezTo>
                <a:cubicBezTo>
                  <a:pt x="135" y="273"/>
                  <a:pt x="134" y="273"/>
                  <a:pt x="134" y="273"/>
                </a:cubicBezTo>
                <a:cubicBezTo>
                  <a:pt x="134" y="273"/>
                  <a:pt x="134" y="273"/>
                  <a:pt x="134" y="272"/>
                </a:cubicBezTo>
                <a:cubicBezTo>
                  <a:pt x="144" y="275"/>
                  <a:pt x="158" y="283"/>
                  <a:pt x="158" y="283"/>
                </a:cubicBezTo>
                <a:cubicBezTo>
                  <a:pt x="150" y="276"/>
                  <a:pt x="135" y="271"/>
                  <a:pt x="131" y="270"/>
                </a:cubicBezTo>
                <a:cubicBezTo>
                  <a:pt x="131" y="270"/>
                  <a:pt x="130" y="270"/>
                  <a:pt x="130" y="270"/>
                </a:cubicBezTo>
                <a:cubicBezTo>
                  <a:pt x="146" y="274"/>
                  <a:pt x="160" y="280"/>
                  <a:pt x="160" y="280"/>
                </a:cubicBezTo>
                <a:cubicBezTo>
                  <a:pt x="147" y="272"/>
                  <a:pt x="134" y="269"/>
                  <a:pt x="129" y="268"/>
                </a:cubicBezTo>
                <a:cubicBezTo>
                  <a:pt x="129" y="268"/>
                  <a:pt x="129" y="268"/>
                  <a:pt x="129" y="268"/>
                </a:cubicBezTo>
                <a:cubicBezTo>
                  <a:pt x="150" y="270"/>
                  <a:pt x="161" y="276"/>
                  <a:pt x="164" y="278"/>
                </a:cubicBezTo>
                <a:cubicBezTo>
                  <a:pt x="146" y="267"/>
                  <a:pt x="126" y="266"/>
                  <a:pt x="126" y="266"/>
                </a:cubicBezTo>
                <a:cubicBezTo>
                  <a:pt x="126" y="267"/>
                  <a:pt x="126" y="267"/>
                  <a:pt x="126" y="267"/>
                </a:cubicBezTo>
                <a:cubicBezTo>
                  <a:pt x="125" y="266"/>
                  <a:pt x="123" y="265"/>
                  <a:pt x="120" y="265"/>
                </a:cubicBezTo>
                <a:cubicBezTo>
                  <a:pt x="117" y="264"/>
                  <a:pt x="118" y="259"/>
                  <a:pt x="119" y="259"/>
                </a:cubicBezTo>
                <a:cubicBezTo>
                  <a:pt x="120" y="259"/>
                  <a:pt x="125" y="256"/>
                  <a:pt x="131" y="252"/>
                </a:cubicBezTo>
                <a:cubicBezTo>
                  <a:pt x="137" y="249"/>
                  <a:pt x="149" y="252"/>
                  <a:pt x="151" y="254"/>
                </a:cubicBezTo>
                <a:cubicBezTo>
                  <a:pt x="153" y="256"/>
                  <a:pt x="171" y="273"/>
                  <a:pt x="169" y="274"/>
                </a:cubicBezTo>
                <a:cubicBezTo>
                  <a:pt x="168" y="274"/>
                  <a:pt x="153" y="270"/>
                  <a:pt x="144" y="267"/>
                </a:cubicBezTo>
                <a:cubicBezTo>
                  <a:pt x="136" y="263"/>
                  <a:pt x="126" y="266"/>
                  <a:pt x="126" y="266"/>
                </a:cubicBezTo>
                <a:cubicBezTo>
                  <a:pt x="128" y="266"/>
                  <a:pt x="128" y="266"/>
                  <a:pt x="128" y="266"/>
                </a:cubicBezTo>
                <a:cubicBezTo>
                  <a:pt x="143" y="266"/>
                  <a:pt x="154" y="272"/>
                  <a:pt x="160" y="274"/>
                </a:cubicBezTo>
                <a:cubicBezTo>
                  <a:pt x="165" y="276"/>
                  <a:pt x="173" y="276"/>
                  <a:pt x="173" y="276"/>
                </a:cubicBezTo>
                <a:cubicBezTo>
                  <a:pt x="217" y="298"/>
                  <a:pt x="236" y="284"/>
                  <a:pt x="236" y="284"/>
                </a:cubicBezTo>
                <a:cubicBezTo>
                  <a:pt x="195" y="296"/>
                  <a:pt x="163" y="264"/>
                  <a:pt x="163" y="264"/>
                </a:cubicBezTo>
                <a:cubicBezTo>
                  <a:pt x="176" y="270"/>
                  <a:pt x="176" y="270"/>
                  <a:pt x="176" y="270"/>
                </a:cubicBezTo>
                <a:cubicBezTo>
                  <a:pt x="159" y="259"/>
                  <a:pt x="159" y="259"/>
                  <a:pt x="159" y="259"/>
                </a:cubicBezTo>
                <a:cubicBezTo>
                  <a:pt x="176" y="266"/>
                  <a:pt x="176" y="266"/>
                  <a:pt x="176" y="266"/>
                </a:cubicBezTo>
                <a:cubicBezTo>
                  <a:pt x="159" y="257"/>
                  <a:pt x="159" y="257"/>
                  <a:pt x="159" y="257"/>
                </a:cubicBezTo>
                <a:cubicBezTo>
                  <a:pt x="173" y="263"/>
                  <a:pt x="173" y="263"/>
                  <a:pt x="173" y="263"/>
                </a:cubicBezTo>
                <a:cubicBezTo>
                  <a:pt x="162" y="255"/>
                  <a:pt x="162" y="255"/>
                  <a:pt x="162" y="255"/>
                </a:cubicBezTo>
                <a:cubicBezTo>
                  <a:pt x="177" y="261"/>
                  <a:pt x="177" y="261"/>
                  <a:pt x="177" y="261"/>
                </a:cubicBezTo>
                <a:cubicBezTo>
                  <a:pt x="164" y="253"/>
                  <a:pt x="164" y="253"/>
                  <a:pt x="164" y="253"/>
                </a:cubicBezTo>
                <a:cubicBezTo>
                  <a:pt x="174" y="257"/>
                  <a:pt x="174" y="257"/>
                  <a:pt x="174" y="257"/>
                </a:cubicBezTo>
                <a:cubicBezTo>
                  <a:pt x="166" y="253"/>
                  <a:pt x="166" y="253"/>
                  <a:pt x="166" y="253"/>
                </a:cubicBezTo>
                <a:cubicBezTo>
                  <a:pt x="180" y="256"/>
                  <a:pt x="180" y="256"/>
                  <a:pt x="180" y="256"/>
                </a:cubicBezTo>
                <a:cubicBezTo>
                  <a:pt x="168" y="251"/>
                  <a:pt x="168" y="251"/>
                  <a:pt x="168" y="251"/>
                </a:cubicBezTo>
                <a:cubicBezTo>
                  <a:pt x="182" y="254"/>
                  <a:pt x="182" y="254"/>
                  <a:pt x="182" y="254"/>
                </a:cubicBezTo>
                <a:cubicBezTo>
                  <a:pt x="170" y="249"/>
                  <a:pt x="170" y="249"/>
                  <a:pt x="170" y="249"/>
                </a:cubicBezTo>
                <a:cubicBezTo>
                  <a:pt x="195" y="258"/>
                  <a:pt x="195" y="258"/>
                  <a:pt x="195" y="258"/>
                </a:cubicBezTo>
                <a:cubicBezTo>
                  <a:pt x="171" y="248"/>
                  <a:pt x="171" y="248"/>
                  <a:pt x="171" y="248"/>
                </a:cubicBezTo>
                <a:cubicBezTo>
                  <a:pt x="174" y="248"/>
                  <a:pt x="202" y="258"/>
                  <a:pt x="202" y="258"/>
                </a:cubicBezTo>
                <a:cubicBezTo>
                  <a:pt x="198" y="255"/>
                  <a:pt x="175" y="248"/>
                  <a:pt x="175" y="248"/>
                </a:cubicBezTo>
                <a:cubicBezTo>
                  <a:pt x="205" y="256"/>
                  <a:pt x="205" y="256"/>
                  <a:pt x="205" y="256"/>
                </a:cubicBezTo>
                <a:cubicBezTo>
                  <a:pt x="186" y="248"/>
                  <a:pt x="186" y="248"/>
                  <a:pt x="186" y="248"/>
                </a:cubicBezTo>
                <a:cubicBezTo>
                  <a:pt x="207" y="252"/>
                  <a:pt x="207" y="252"/>
                  <a:pt x="207" y="252"/>
                </a:cubicBezTo>
                <a:cubicBezTo>
                  <a:pt x="199" y="248"/>
                  <a:pt x="199" y="248"/>
                  <a:pt x="199" y="248"/>
                </a:cubicBezTo>
                <a:cubicBezTo>
                  <a:pt x="209" y="248"/>
                  <a:pt x="214" y="255"/>
                  <a:pt x="218" y="259"/>
                </a:cubicBezTo>
                <a:cubicBezTo>
                  <a:pt x="222" y="262"/>
                  <a:pt x="231" y="273"/>
                  <a:pt x="233" y="277"/>
                </a:cubicBezTo>
                <a:cubicBezTo>
                  <a:pt x="235" y="281"/>
                  <a:pt x="242" y="282"/>
                  <a:pt x="242" y="282"/>
                </a:cubicBezTo>
                <a:cubicBezTo>
                  <a:pt x="242" y="282"/>
                  <a:pt x="235" y="279"/>
                  <a:pt x="232" y="274"/>
                </a:cubicBezTo>
                <a:cubicBezTo>
                  <a:pt x="229" y="269"/>
                  <a:pt x="227" y="267"/>
                  <a:pt x="227" y="267"/>
                </a:cubicBezTo>
                <a:cubicBezTo>
                  <a:pt x="227" y="267"/>
                  <a:pt x="235" y="271"/>
                  <a:pt x="236" y="274"/>
                </a:cubicBezTo>
                <a:cubicBezTo>
                  <a:pt x="237" y="276"/>
                  <a:pt x="242" y="277"/>
                  <a:pt x="243" y="277"/>
                </a:cubicBezTo>
                <a:cubicBezTo>
                  <a:pt x="244" y="277"/>
                  <a:pt x="250" y="277"/>
                  <a:pt x="250" y="277"/>
                </a:cubicBezTo>
                <a:cubicBezTo>
                  <a:pt x="250" y="277"/>
                  <a:pt x="245" y="283"/>
                  <a:pt x="229" y="288"/>
                </a:cubicBezTo>
                <a:cubicBezTo>
                  <a:pt x="235" y="288"/>
                  <a:pt x="251" y="279"/>
                  <a:pt x="252" y="278"/>
                </a:cubicBezTo>
                <a:cubicBezTo>
                  <a:pt x="252" y="277"/>
                  <a:pt x="251" y="288"/>
                  <a:pt x="227" y="290"/>
                </a:cubicBezTo>
                <a:cubicBezTo>
                  <a:pt x="227" y="290"/>
                  <a:pt x="248" y="292"/>
                  <a:pt x="255" y="276"/>
                </a:cubicBezTo>
                <a:cubicBezTo>
                  <a:pt x="255" y="276"/>
                  <a:pt x="258" y="274"/>
                  <a:pt x="261" y="274"/>
                </a:cubicBezTo>
                <a:cubicBezTo>
                  <a:pt x="259" y="273"/>
                  <a:pt x="254" y="269"/>
                  <a:pt x="253" y="260"/>
                </a:cubicBezTo>
                <a:cubicBezTo>
                  <a:pt x="253" y="259"/>
                  <a:pt x="253" y="258"/>
                  <a:pt x="253" y="256"/>
                </a:cubicBezTo>
                <a:cubicBezTo>
                  <a:pt x="253" y="256"/>
                  <a:pt x="252" y="269"/>
                  <a:pt x="258" y="273"/>
                </a:cubicBezTo>
                <a:cubicBezTo>
                  <a:pt x="258" y="273"/>
                  <a:pt x="255" y="275"/>
                  <a:pt x="250" y="274"/>
                </a:cubicBezTo>
                <a:cubicBezTo>
                  <a:pt x="244" y="273"/>
                  <a:pt x="241" y="276"/>
                  <a:pt x="240" y="273"/>
                </a:cubicBezTo>
                <a:cubicBezTo>
                  <a:pt x="238" y="270"/>
                  <a:pt x="229" y="265"/>
                  <a:pt x="228" y="264"/>
                </a:cubicBezTo>
                <a:cubicBezTo>
                  <a:pt x="226" y="263"/>
                  <a:pt x="212" y="248"/>
                  <a:pt x="210" y="239"/>
                </a:cubicBezTo>
                <a:cubicBezTo>
                  <a:pt x="208" y="230"/>
                  <a:pt x="201" y="215"/>
                  <a:pt x="209" y="205"/>
                </a:cubicBezTo>
                <a:cubicBezTo>
                  <a:pt x="209" y="204"/>
                  <a:pt x="210" y="204"/>
                  <a:pt x="210" y="203"/>
                </a:cubicBezTo>
                <a:cubicBezTo>
                  <a:pt x="208" y="207"/>
                  <a:pt x="208" y="207"/>
                  <a:pt x="208" y="207"/>
                </a:cubicBezTo>
                <a:cubicBezTo>
                  <a:pt x="208" y="207"/>
                  <a:pt x="202" y="224"/>
                  <a:pt x="214" y="237"/>
                </a:cubicBezTo>
                <a:cubicBezTo>
                  <a:pt x="214" y="237"/>
                  <a:pt x="206" y="223"/>
                  <a:pt x="210" y="208"/>
                </a:cubicBezTo>
                <a:cubicBezTo>
                  <a:pt x="214" y="229"/>
                  <a:pt x="214" y="229"/>
                  <a:pt x="214" y="229"/>
                </a:cubicBezTo>
                <a:cubicBezTo>
                  <a:pt x="214" y="229"/>
                  <a:pt x="212" y="210"/>
                  <a:pt x="212" y="206"/>
                </a:cubicBezTo>
                <a:cubicBezTo>
                  <a:pt x="212" y="201"/>
                  <a:pt x="217" y="225"/>
                  <a:pt x="217" y="225"/>
                </a:cubicBezTo>
                <a:cubicBezTo>
                  <a:pt x="214" y="203"/>
                  <a:pt x="214" y="203"/>
                  <a:pt x="214" y="203"/>
                </a:cubicBezTo>
                <a:cubicBezTo>
                  <a:pt x="219" y="224"/>
                  <a:pt x="219" y="224"/>
                  <a:pt x="219" y="224"/>
                </a:cubicBezTo>
                <a:cubicBezTo>
                  <a:pt x="216" y="201"/>
                  <a:pt x="216" y="201"/>
                  <a:pt x="216" y="201"/>
                </a:cubicBezTo>
                <a:cubicBezTo>
                  <a:pt x="222" y="225"/>
                  <a:pt x="222" y="225"/>
                  <a:pt x="222" y="225"/>
                </a:cubicBezTo>
                <a:cubicBezTo>
                  <a:pt x="218" y="199"/>
                  <a:pt x="218" y="199"/>
                  <a:pt x="218" y="199"/>
                </a:cubicBezTo>
                <a:cubicBezTo>
                  <a:pt x="225" y="223"/>
                  <a:pt x="225" y="223"/>
                  <a:pt x="225" y="223"/>
                </a:cubicBezTo>
                <a:cubicBezTo>
                  <a:pt x="225" y="223"/>
                  <a:pt x="221" y="197"/>
                  <a:pt x="221" y="198"/>
                </a:cubicBezTo>
                <a:cubicBezTo>
                  <a:pt x="222" y="199"/>
                  <a:pt x="228" y="223"/>
                  <a:pt x="228" y="223"/>
                </a:cubicBezTo>
                <a:cubicBezTo>
                  <a:pt x="225" y="199"/>
                  <a:pt x="225" y="199"/>
                  <a:pt x="225" y="199"/>
                </a:cubicBezTo>
                <a:cubicBezTo>
                  <a:pt x="225" y="199"/>
                  <a:pt x="233" y="219"/>
                  <a:pt x="233" y="226"/>
                </a:cubicBezTo>
                <a:cubicBezTo>
                  <a:pt x="233" y="226"/>
                  <a:pt x="232" y="216"/>
                  <a:pt x="230" y="207"/>
                </a:cubicBezTo>
                <a:cubicBezTo>
                  <a:pt x="232" y="212"/>
                  <a:pt x="234" y="219"/>
                  <a:pt x="235" y="227"/>
                </a:cubicBezTo>
                <a:cubicBezTo>
                  <a:pt x="235" y="227"/>
                  <a:pt x="236" y="209"/>
                  <a:pt x="229" y="196"/>
                </a:cubicBezTo>
                <a:cubicBezTo>
                  <a:pt x="229" y="196"/>
                  <a:pt x="237" y="209"/>
                  <a:pt x="239" y="228"/>
                </a:cubicBezTo>
                <a:cubicBezTo>
                  <a:pt x="239" y="228"/>
                  <a:pt x="240" y="213"/>
                  <a:pt x="232" y="197"/>
                </a:cubicBezTo>
                <a:cubicBezTo>
                  <a:pt x="232" y="197"/>
                  <a:pt x="240" y="208"/>
                  <a:pt x="242" y="225"/>
                </a:cubicBezTo>
                <a:cubicBezTo>
                  <a:pt x="242" y="225"/>
                  <a:pt x="244" y="214"/>
                  <a:pt x="238" y="201"/>
                </a:cubicBezTo>
                <a:cubicBezTo>
                  <a:pt x="239" y="202"/>
                  <a:pt x="239" y="203"/>
                  <a:pt x="240" y="204"/>
                </a:cubicBezTo>
                <a:cubicBezTo>
                  <a:pt x="240" y="201"/>
                  <a:pt x="238" y="190"/>
                  <a:pt x="236" y="185"/>
                </a:cubicBezTo>
                <a:cubicBezTo>
                  <a:pt x="234" y="181"/>
                  <a:pt x="240" y="173"/>
                  <a:pt x="244" y="169"/>
                </a:cubicBezTo>
                <a:cubicBezTo>
                  <a:pt x="243" y="172"/>
                  <a:pt x="241" y="181"/>
                  <a:pt x="241" y="185"/>
                </a:cubicBezTo>
                <a:cubicBezTo>
                  <a:pt x="241" y="185"/>
                  <a:pt x="245" y="170"/>
                  <a:pt x="247" y="166"/>
                </a:cubicBezTo>
                <a:cubicBezTo>
                  <a:pt x="247" y="166"/>
                  <a:pt x="248" y="166"/>
                  <a:pt x="248" y="166"/>
                </a:cubicBezTo>
                <a:cubicBezTo>
                  <a:pt x="249" y="168"/>
                  <a:pt x="248" y="179"/>
                  <a:pt x="247" y="181"/>
                </a:cubicBezTo>
                <a:cubicBezTo>
                  <a:pt x="246" y="183"/>
                  <a:pt x="251" y="170"/>
                  <a:pt x="249" y="166"/>
                </a:cubicBezTo>
                <a:cubicBezTo>
                  <a:pt x="249" y="166"/>
                  <a:pt x="249" y="166"/>
                  <a:pt x="249" y="165"/>
                </a:cubicBezTo>
                <a:cubicBezTo>
                  <a:pt x="249" y="165"/>
                  <a:pt x="250" y="166"/>
                  <a:pt x="250" y="166"/>
                </a:cubicBezTo>
                <a:cubicBezTo>
                  <a:pt x="250" y="168"/>
                  <a:pt x="251" y="172"/>
                  <a:pt x="251" y="178"/>
                </a:cubicBezTo>
                <a:cubicBezTo>
                  <a:pt x="251" y="178"/>
                  <a:pt x="252" y="173"/>
                  <a:pt x="252" y="168"/>
                </a:cubicBezTo>
                <a:cubicBezTo>
                  <a:pt x="253" y="171"/>
                  <a:pt x="253" y="177"/>
                  <a:pt x="252" y="185"/>
                </a:cubicBezTo>
                <a:cubicBezTo>
                  <a:pt x="252" y="185"/>
                  <a:pt x="255" y="172"/>
                  <a:pt x="253" y="167"/>
                </a:cubicBezTo>
                <a:cubicBezTo>
                  <a:pt x="253" y="167"/>
                  <a:pt x="258" y="175"/>
                  <a:pt x="255" y="190"/>
                </a:cubicBezTo>
                <a:cubicBezTo>
                  <a:pt x="255" y="190"/>
                  <a:pt x="260" y="177"/>
                  <a:pt x="255" y="166"/>
                </a:cubicBezTo>
                <a:cubicBezTo>
                  <a:pt x="255" y="166"/>
                  <a:pt x="261" y="168"/>
                  <a:pt x="258" y="189"/>
                </a:cubicBezTo>
                <a:cubicBezTo>
                  <a:pt x="258" y="189"/>
                  <a:pt x="263" y="173"/>
                  <a:pt x="257" y="165"/>
                </a:cubicBezTo>
                <a:cubicBezTo>
                  <a:pt x="257" y="165"/>
                  <a:pt x="262" y="167"/>
                  <a:pt x="262" y="179"/>
                </a:cubicBezTo>
                <a:cubicBezTo>
                  <a:pt x="262" y="179"/>
                  <a:pt x="264" y="169"/>
                  <a:pt x="259" y="164"/>
                </a:cubicBezTo>
                <a:cubicBezTo>
                  <a:pt x="259" y="164"/>
                  <a:pt x="263" y="164"/>
                  <a:pt x="265" y="171"/>
                </a:cubicBezTo>
                <a:cubicBezTo>
                  <a:pt x="265" y="171"/>
                  <a:pt x="266" y="165"/>
                  <a:pt x="262" y="164"/>
                </a:cubicBezTo>
                <a:cubicBezTo>
                  <a:pt x="262" y="164"/>
                  <a:pt x="272" y="166"/>
                  <a:pt x="270" y="176"/>
                </a:cubicBezTo>
                <a:cubicBezTo>
                  <a:pt x="269" y="187"/>
                  <a:pt x="268" y="188"/>
                  <a:pt x="267" y="191"/>
                </a:cubicBezTo>
                <a:cubicBezTo>
                  <a:pt x="265" y="194"/>
                  <a:pt x="258" y="202"/>
                  <a:pt x="257" y="205"/>
                </a:cubicBezTo>
                <a:cubicBezTo>
                  <a:pt x="256" y="207"/>
                  <a:pt x="252" y="219"/>
                  <a:pt x="250" y="220"/>
                </a:cubicBezTo>
                <a:cubicBezTo>
                  <a:pt x="249" y="221"/>
                  <a:pt x="248" y="220"/>
                  <a:pt x="247" y="218"/>
                </a:cubicBezTo>
                <a:cubicBezTo>
                  <a:pt x="253" y="231"/>
                  <a:pt x="252" y="234"/>
                  <a:pt x="253" y="241"/>
                </a:cubicBezTo>
                <a:cubicBezTo>
                  <a:pt x="253" y="249"/>
                  <a:pt x="253" y="252"/>
                  <a:pt x="253" y="252"/>
                </a:cubicBezTo>
                <a:cubicBezTo>
                  <a:pt x="253" y="252"/>
                  <a:pt x="254" y="240"/>
                  <a:pt x="253" y="235"/>
                </a:cubicBezTo>
                <a:cubicBezTo>
                  <a:pt x="253" y="230"/>
                  <a:pt x="250" y="222"/>
                  <a:pt x="250" y="222"/>
                </a:cubicBezTo>
                <a:cubicBezTo>
                  <a:pt x="250" y="222"/>
                  <a:pt x="253" y="216"/>
                  <a:pt x="258" y="209"/>
                </a:cubicBezTo>
                <a:cubicBezTo>
                  <a:pt x="260" y="206"/>
                  <a:pt x="263" y="203"/>
                  <a:pt x="265" y="199"/>
                </a:cubicBezTo>
                <a:cubicBezTo>
                  <a:pt x="263" y="201"/>
                  <a:pt x="261" y="203"/>
                  <a:pt x="260" y="204"/>
                </a:cubicBezTo>
                <a:cubicBezTo>
                  <a:pt x="258" y="206"/>
                  <a:pt x="257" y="208"/>
                  <a:pt x="257" y="208"/>
                </a:cubicBezTo>
                <a:cubicBezTo>
                  <a:pt x="257" y="208"/>
                  <a:pt x="258" y="206"/>
                  <a:pt x="260" y="204"/>
                </a:cubicBezTo>
                <a:cubicBezTo>
                  <a:pt x="262" y="201"/>
                  <a:pt x="266" y="196"/>
                  <a:pt x="267" y="194"/>
                </a:cubicBezTo>
                <a:cubicBezTo>
                  <a:pt x="268" y="191"/>
                  <a:pt x="271" y="183"/>
                  <a:pt x="271" y="180"/>
                </a:cubicBezTo>
                <a:cubicBezTo>
                  <a:pt x="271" y="177"/>
                  <a:pt x="272" y="175"/>
                  <a:pt x="273" y="174"/>
                </a:cubicBezTo>
                <a:cubicBezTo>
                  <a:pt x="274" y="173"/>
                  <a:pt x="272" y="175"/>
                  <a:pt x="272" y="171"/>
                </a:cubicBezTo>
                <a:cubicBezTo>
                  <a:pt x="272" y="167"/>
                  <a:pt x="273" y="164"/>
                  <a:pt x="273" y="164"/>
                </a:cubicBezTo>
                <a:cubicBezTo>
                  <a:pt x="273" y="164"/>
                  <a:pt x="276" y="164"/>
                  <a:pt x="276" y="166"/>
                </a:cubicBezTo>
                <a:cubicBezTo>
                  <a:pt x="276" y="169"/>
                  <a:pt x="274" y="173"/>
                  <a:pt x="275" y="174"/>
                </a:cubicBezTo>
                <a:cubicBezTo>
                  <a:pt x="276" y="175"/>
                  <a:pt x="279" y="164"/>
                  <a:pt x="283" y="170"/>
                </a:cubicBezTo>
                <a:cubicBezTo>
                  <a:pt x="288" y="176"/>
                  <a:pt x="292" y="185"/>
                  <a:pt x="291" y="189"/>
                </a:cubicBezTo>
                <a:cubicBezTo>
                  <a:pt x="291" y="191"/>
                  <a:pt x="291" y="191"/>
                  <a:pt x="290" y="190"/>
                </a:cubicBezTo>
                <a:cubicBezTo>
                  <a:pt x="291" y="192"/>
                  <a:pt x="292" y="196"/>
                  <a:pt x="293" y="198"/>
                </a:cubicBezTo>
                <a:cubicBezTo>
                  <a:pt x="294" y="202"/>
                  <a:pt x="296" y="214"/>
                  <a:pt x="294" y="219"/>
                </a:cubicBezTo>
                <a:cubicBezTo>
                  <a:pt x="291" y="223"/>
                  <a:pt x="296" y="218"/>
                  <a:pt x="296" y="218"/>
                </a:cubicBezTo>
                <a:cubicBezTo>
                  <a:pt x="296" y="218"/>
                  <a:pt x="294" y="201"/>
                  <a:pt x="294" y="196"/>
                </a:cubicBezTo>
                <a:cubicBezTo>
                  <a:pt x="295" y="190"/>
                  <a:pt x="299" y="172"/>
                  <a:pt x="300" y="173"/>
                </a:cubicBezTo>
                <a:cubicBezTo>
                  <a:pt x="302" y="174"/>
                  <a:pt x="313" y="192"/>
                  <a:pt x="313" y="197"/>
                </a:cubicBezTo>
                <a:cubicBezTo>
                  <a:pt x="313" y="197"/>
                  <a:pt x="315" y="218"/>
                  <a:pt x="311" y="222"/>
                </a:cubicBezTo>
                <a:cubicBezTo>
                  <a:pt x="311" y="222"/>
                  <a:pt x="311" y="224"/>
                  <a:pt x="313" y="222"/>
                </a:cubicBezTo>
                <a:cubicBezTo>
                  <a:pt x="314" y="220"/>
                  <a:pt x="316" y="203"/>
                  <a:pt x="314" y="196"/>
                </a:cubicBezTo>
                <a:cubicBezTo>
                  <a:pt x="314" y="196"/>
                  <a:pt x="325" y="191"/>
                  <a:pt x="331" y="191"/>
                </a:cubicBezTo>
                <a:cubicBezTo>
                  <a:pt x="331" y="191"/>
                  <a:pt x="317" y="199"/>
                  <a:pt x="316" y="205"/>
                </a:cubicBezTo>
                <a:cubicBezTo>
                  <a:pt x="316" y="205"/>
                  <a:pt x="316" y="207"/>
                  <a:pt x="318" y="205"/>
                </a:cubicBezTo>
                <a:cubicBezTo>
                  <a:pt x="320" y="203"/>
                  <a:pt x="332" y="179"/>
                  <a:pt x="365" y="187"/>
                </a:cubicBezTo>
                <a:cubicBezTo>
                  <a:pt x="365" y="187"/>
                  <a:pt x="369" y="188"/>
                  <a:pt x="364" y="189"/>
                </a:cubicBezTo>
                <a:cubicBezTo>
                  <a:pt x="359" y="189"/>
                  <a:pt x="337" y="185"/>
                  <a:pt x="315" y="221"/>
                </a:cubicBezTo>
                <a:cubicBezTo>
                  <a:pt x="315" y="221"/>
                  <a:pt x="316" y="223"/>
                  <a:pt x="317" y="221"/>
                </a:cubicBezTo>
                <a:cubicBezTo>
                  <a:pt x="318" y="218"/>
                  <a:pt x="339" y="188"/>
                  <a:pt x="365" y="189"/>
                </a:cubicBezTo>
                <a:cubicBezTo>
                  <a:pt x="365" y="189"/>
                  <a:pt x="345" y="191"/>
                  <a:pt x="336" y="205"/>
                </a:cubicBezTo>
                <a:cubicBezTo>
                  <a:pt x="336" y="205"/>
                  <a:pt x="347" y="193"/>
                  <a:pt x="365" y="190"/>
                </a:cubicBezTo>
                <a:cubicBezTo>
                  <a:pt x="365" y="190"/>
                  <a:pt x="349" y="194"/>
                  <a:pt x="332" y="210"/>
                </a:cubicBezTo>
                <a:cubicBezTo>
                  <a:pt x="332" y="210"/>
                  <a:pt x="359" y="192"/>
                  <a:pt x="366" y="191"/>
                </a:cubicBezTo>
                <a:cubicBezTo>
                  <a:pt x="346" y="209"/>
                  <a:pt x="346" y="209"/>
                  <a:pt x="346" y="209"/>
                </a:cubicBezTo>
                <a:cubicBezTo>
                  <a:pt x="346" y="209"/>
                  <a:pt x="360" y="199"/>
                  <a:pt x="365" y="194"/>
                </a:cubicBezTo>
                <a:cubicBezTo>
                  <a:pt x="361" y="198"/>
                  <a:pt x="353" y="209"/>
                  <a:pt x="348" y="214"/>
                </a:cubicBezTo>
                <a:cubicBezTo>
                  <a:pt x="348" y="214"/>
                  <a:pt x="362" y="204"/>
                  <a:pt x="366" y="195"/>
                </a:cubicBezTo>
                <a:cubicBezTo>
                  <a:pt x="366" y="195"/>
                  <a:pt x="362" y="206"/>
                  <a:pt x="354" y="214"/>
                </a:cubicBezTo>
                <a:cubicBezTo>
                  <a:pt x="354" y="214"/>
                  <a:pt x="365" y="206"/>
                  <a:pt x="366" y="199"/>
                </a:cubicBezTo>
                <a:cubicBezTo>
                  <a:pt x="366" y="199"/>
                  <a:pt x="368" y="205"/>
                  <a:pt x="355" y="217"/>
                </a:cubicBezTo>
                <a:cubicBezTo>
                  <a:pt x="355" y="227"/>
                  <a:pt x="349" y="236"/>
                  <a:pt x="341" y="246"/>
                </a:cubicBezTo>
                <a:cubicBezTo>
                  <a:pt x="335" y="254"/>
                  <a:pt x="321" y="259"/>
                  <a:pt x="313" y="268"/>
                </a:cubicBezTo>
                <a:cubicBezTo>
                  <a:pt x="313" y="268"/>
                  <a:pt x="327" y="258"/>
                  <a:pt x="332" y="256"/>
                </a:cubicBezTo>
                <a:cubicBezTo>
                  <a:pt x="336" y="255"/>
                  <a:pt x="357" y="234"/>
                  <a:pt x="357" y="218"/>
                </a:cubicBezTo>
                <a:cubicBezTo>
                  <a:pt x="357" y="218"/>
                  <a:pt x="357" y="218"/>
                  <a:pt x="357" y="218"/>
                </a:cubicBezTo>
                <a:cubicBezTo>
                  <a:pt x="359" y="213"/>
                  <a:pt x="372" y="207"/>
                  <a:pt x="367" y="187"/>
                </a:cubicBezTo>
                <a:cubicBezTo>
                  <a:pt x="367" y="187"/>
                  <a:pt x="362" y="185"/>
                  <a:pt x="357" y="185"/>
                </a:cubicBezTo>
                <a:cubicBezTo>
                  <a:pt x="351" y="185"/>
                  <a:pt x="341" y="184"/>
                  <a:pt x="333" y="189"/>
                </a:cubicBezTo>
                <a:cubicBezTo>
                  <a:pt x="333" y="189"/>
                  <a:pt x="318" y="191"/>
                  <a:pt x="314" y="195"/>
                </a:cubicBezTo>
                <a:cubicBezTo>
                  <a:pt x="314" y="195"/>
                  <a:pt x="305" y="171"/>
                  <a:pt x="296" y="167"/>
                </a:cubicBezTo>
                <a:cubicBezTo>
                  <a:pt x="296" y="167"/>
                  <a:pt x="291" y="170"/>
                  <a:pt x="290" y="171"/>
                </a:cubicBezTo>
                <a:cubicBezTo>
                  <a:pt x="290" y="171"/>
                  <a:pt x="280" y="163"/>
                  <a:pt x="278" y="162"/>
                </a:cubicBezTo>
                <a:cubicBezTo>
                  <a:pt x="276" y="161"/>
                  <a:pt x="274" y="158"/>
                  <a:pt x="274" y="158"/>
                </a:cubicBezTo>
                <a:cubicBezTo>
                  <a:pt x="274" y="158"/>
                  <a:pt x="271" y="162"/>
                  <a:pt x="271" y="165"/>
                </a:cubicBezTo>
                <a:cubicBezTo>
                  <a:pt x="271" y="165"/>
                  <a:pt x="264" y="161"/>
                  <a:pt x="261" y="161"/>
                </a:cubicBezTo>
                <a:cubicBezTo>
                  <a:pt x="261" y="161"/>
                  <a:pt x="273" y="151"/>
                  <a:pt x="273" y="147"/>
                </a:cubicBezTo>
                <a:cubicBezTo>
                  <a:pt x="273" y="147"/>
                  <a:pt x="266" y="134"/>
                  <a:pt x="259" y="134"/>
                </a:cubicBezTo>
                <a:cubicBezTo>
                  <a:pt x="259" y="134"/>
                  <a:pt x="239" y="118"/>
                  <a:pt x="222" y="128"/>
                </a:cubicBezTo>
                <a:cubicBezTo>
                  <a:pt x="222" y="128"/>
                  <a:pt x="208" y="137"/>
                  <a:pt x="205" y="138"/>
                </a:cubicBezTo>
                <a:cubicBezTo>
                  <a:pt x="203" y="138"/>
                  <a:pt x="202" y="137"/>
                  <a:pt x="202" y="137"/>
                </a:cubicBezTo>
                <a:cubicBezTo>
                  <a:pt x="202" y="137"/>
                  <a:pt x="222" y="131"/>
                  <a:pt x="234" y="111"/>
                </a:cubicBezTo>
                <a:cubicBezTo>
                  <a:pt x="234" y="111"/>
                  <a:pt x="252" y="101"/>
                  <a:pt x="250" y="73"/>
                </a:cubicBezTo>
                <a:cubicBezTo>
                  <a:pt x="250" y="73"/>
                  <a:pt x="247" y="73"/>
                  <a:pt x="244" y="75"/>
                </a:cubicBezTo>
                <a:cubicBezTo>
                  <a:pt x="241" y="76"/>
                  <a:pt x="239" y="73"/>
                  <a:pt x="235" y="73"/>
                </a:cubicBezTo>
                <a:cubicBezTo>
                  <a:pt x="232" y="73"/>
                  <a:pt x="222" y="69"/>
                  <a:pt x="206" y="78"/>
                </a:cubicBezTo>
                <a:cubicBezTo>
                  <a:pt x="206" y="78"/>
                  <a:pt x="197" y="79"/>
                  <a:pt x="188" y="85"/>
                </a:cubicBezTo>
                <a:cubicBezTo>
                  <a:pt x="195" y="71"/>
                  <a:pt x="200" y="63"/>
                  <a:pt x="193" y="46"/>
                </a:cubicBezTo>
                <a:cubicBezTo>
                  <a:pt x="188" y="38"/>
                  <a:pt x="187" y="41"/>
                  <a:pt x="186" y="33"/>
                </a:cubicBezTo>
                <a:cubicBezTo>
                  <a:pt x="186" y="33"/>
                  <a:pt x="184" y="35"/>
                  <a:pt x="179" y="37"/>
                </a:cubicBezTo>
                <a:cubicBezTo>
                  <a:pt x="174" y="38"/>
                  <a:pt x="159" y="41"/>
                  <a:pt x="152" y="54"/>
                </a:cubicBezTo>
                <a:cubicBezTo>
                  <a:pt x="152" y="54"/>
                  <a:pt x="154" y="37"/>
                  <a:pt x="130" y="38"/>
                </a:cubicBezTo>
                <a:cubicBezTo>
                  <a:pt x="130" y="38"/>
                  <a:pt x="116" y="43"/>
                  <a:pt x="113" y="58"/>
                </a:cubicBezTo>
                <a:cubicBezTo>
                  <a:pt x="110" y="63"/>
                  <a:pt x="110" y="63"/>
                  <a:pt x="110" y="63"/>
                </a:cubicBezTo>
                <a:cubicBezTo>
                  <a:pt x="110" y="63"/>
                  <a:pt x="104" y="36"/>
                  <a:pt x="74" y="39"/>
                </a:cubicBezTo>
                <a:cubicBezTo>
                  <a:pt x="74" y="39"/>
                  <a:pt x="65" y="17"/>
                  <a:pt x="54" y="13"/>
                </a:cubicBezTo>
                <a:cubicBezTo>
                  <a:pt x="54" y="13"/>
                  <a:pt x="54" y="13"/>
                  <a:pt x="53" y="13"/>
                </a:cubicBezTo>
                <a:cubicBezTo>
                  <a:pt x="52" y="11"/>
                  <a:pt x="49" y="10"/>
                  <a:pt x="47" y="10"/>
                </a:cubicBezTo>
                <a:cubicBezTo>
                  <a:pt x="46" y="9"/>
                  <a:pt x="45" y="8"/>
                  <a:pt x="45" y="6"/>
                </a:cubicBezTo>
                <a:cubicBezTo>
                  <a:pt x="42" y="0"/>
                  <a:pt x="44" y="6"/>
                  <a:pt x="44" y="6"/>
                </a:cubicBezTo>
                <a:cubicBezTo>
                  <a:pt x="44" y="6"/>
                  <a:pt x="38" y="14"/>
                  <a:pt x="32" y="19"/>
                </a:cubicBezTo>
                <a:cubicBezTo>
                  <a:pt x="27" y="23"/>
                  <a:pt x="19" y="34"/>
                  <a:pt x="18" y="42"/>
                </a:cubicBezTo>
                <a:cubicBezTo>
                  <a:pt x="18" y="42"/>
                  <a:pt x="0" y="82"/>
                  <a:pt x="36" y="95"/>
                </a:cubicBezTo>
                <a:cubicBezTo>
                  <a:pt x="36" y="95"/>
                  <a:pt x="43" y="100"/>
                  <a:pt x="47" y="102"/>
                </a:cubicBezTo>
                <a:cubicBezTo>
                  <a:pt x="47" y="102"/>
                  <a:pt x="66" y="103"/>
                  <a:pt x="67" y="88"/>
                </a:cubicBezTo>
                <a:cubicBezTo>
                  <a:pt x="67" y="88"/>
                  <a:pt x="73" y="90"/>
                  <a:pt x="75" y="85"/>
                </a:cubicBezTo>
                <a:cubicBezTo>
                  <a:pt x="83" y="103"/>
                  <a:pt x="83" y="103"/>
                  <a:pt x="83" y="103"/>
                </a:cubicBezTo>
                <a:cubicBezTo>
                  <a:pt x="83" y="103"/>
                  <a:pt x="81" y="114"/>
                  <a:pt x="81" y="120"/>
                </a:cubicBezTo>
                <a:cubicBezTo>
                  <a:pt x="81" y="120"/>
                  <a:pt x="48" y="90"/>
                  <a:pt x="15" y="133"/>
                </a:cubicBezTo>
                <a:cubicBezTo>
                  <a:pt x="15" y="133"/>
                  <a:pt x="22" y="134"/>
                  <a:pt x="25" y="140"/>
                </a:cubicBezTo>
                <a:cubicBezTo>
                  <a:pt x="28" y="145"/>
                  <a:pt x="51" y="166"/>
                  <a:pt x="103" y="152"/>
                </a:cubicBezTo>
                <a:cubicBezTo>
                  <a:pt x="109" y="154"/>
                  <a:pt x="109" y="154"/>
                  <a:pt x="109" y="154"/>
                </a:cubicBezTo>
                <a:cubicBezTo>
                  <a:pt x="109" y="154"/>
                  <a:pt x="73" y="157"/>
                  <a:pt x="64" y="195"/>
                </a:cubicBezTo>
                <a:cubicBezTo>
                  <a:pt x="64" y="195"/>
                  <a:pt x="60" y="212"/>
                  <a:pt x="61" y="214"/>
                </a:cubicBezTo>
                <a:cubicBezTo>
                  <a:pt x="63" y="216"/>
                  <a:pt x="63" y="214"/>
                  <a:pt x="67" y="216"/>
                </a:cubicBezTo>
                <a:cubicBezTo>
                  <a:pt x="71" y="219"/>
                  <a:pt x="75" y="223"/>
                  <a:pt x="83" y="223"/>
                </a:cubicBezTo>
                <a:cubicBezTo>
                  <a:pt x="91" y="222"/>
                  <a:pt x="105" y="224"/>
                  <a:pt x="110" y="221"/>
                </a:cubicBezTo>
                <a:cubicBezTo>
                  <a:pt x="115" y="218"/>
                  <a:pt x="124" y="209"/>
                  <a:pt x="124" y="209"/>
                </a:cubicBezTo>
                <a:cubicBezTo>
                  <a:pt x="124" y="209"/>
                  <a:pt x="132" y="218"/>
                  <a:pt x="142" y="219"/>
                </a:cubicBezTo>
                <a:cubicBezTo>
                  <a:pt x="151" y="221"/>
                  <a:pt x="154" y="226"/>
                  <a:pt x="155" y="225"/>
                </a:cubicBezTo>
                <a:cubicBezTo>
                  <a:pt x="156" y="224"/>
                  <a:pt x="156" y="225"/>
                  <a:pt x="158" y="225"/>
                </a:cubicBezTo>
                <a:cubicBezTo>
                  <a:pt x="159" y="225"/>
                  <a:pt x="183" y="223"/>
                  <a:pt x="190" y="203"/>
                </a:cubicBezTo>
                <a:cubicBezTo>
                  <a:pt x="190" y="203"/>
                  <a:pt x="193" y="210"/>
                  <a:pt x="194" y="212"/>
                </a:cubicBezTo>
                <a:cubicBezTo>
                  <a:pt x="194" y="212"/>
                  <a:pt x="190" y="235"/>
                  <a:pt x="200" y="244"/>
                </a:cubicBezTo>
                <a:cubicBezTo>
                  <a:pt x="200" y="244"/>
                  <a:pt x="172" y="240"/>
                  <a:pt x="171" y="239"/>
                </a:cubicBezTo>
                <a:cubicBezTo>
                  <a:pt x="169" y="239"/>
                  <a:pt x="144" y="218"/>
                  <a:pt x="147" y="246"/>
                </a:cubicBezTo>
                <a:cubicBezTo>
                  <a:pt x="151" y="253"/>
                  <a:pt x="151" y="253"/>
                  <a:pt x="151" y="253"/>
                </a:cubicBezTo>
                <a:cubicBezTo>
                  <a:pt x="151" y="253"/>
                  <a:pt x="138" y="245"/>
                  <a:pt x="130" y="252"/>
                </a:cubicBezTo>
                <a:cubicBezTo>
                  <a:pt x="121" y="258"/>
                  <a:pt x="111" y="258"/>
                  <a:pt x="115" y="263"/>
                </a:cubicBezTo>
                <a:cubicBezTo>
                  <a:pt x="119" y="268"/>
                  <a:pt x="122" y="268"/>
                  <a:pt x="122" y="268"/>
                </a:cubicBezTo>
                <a:cubicBezTo>
                  <a:pt x="122" y="268"/>
                  <a:pt x="127" y="267"/>
                  <a:pt x="129" y="270"/>
                </a:cubicBezTo>
                <a:cubicBezTo>
                  <a:pt x="132" y="272"/>
                  <a:pt x="159" y="308"/>
                  <a:pt x="206" y="296"/>
                </a:cubicBezTo>
                <a:cubicBezTo>
                  <a:pt x="206" y="296"/>
                  <a:pt x="196" y="302"/>
                  <a:pt x="194" y="310"/>
                </a:cubicBezTo>
                <a:cubicBezTo>
                  <a:pt x="192" y="318"/>
                  <a:pt x="193" y="319"/>
                  <a:pt x="187" y="320"/>
                </a:cubicBezTo>
                <a:cubicBezTo>
                  <a:pt x="180" y="322"/>
                  <a:pt x="182" y="323"/>
                  <a:pt x="184" y="326"/>
                </a:cubicBezTo>
                <a:cubicBezTo>
                  <a:pt x="185" y="328"/>
                  <a:pt x="191" y="341"/>
                  <a:pt x="201" y="341"/>
                </a:cubicBezTo>
                <a:cubicBezTo>
                  <a:pt x="222" y="340"/>
                  <a:pt x="222" y="333"/>
                  <a:pt x="234" y="326"/>
                </a:cubicBezTo>
                <a:cubicBezTo>
                  <a:pt x="233" y="326"/>
                  <a:pt x="232" y="326"/>
                  <a:pt x="232" y="326"/>
                </a:cubicBezTo>
                <a:cubicBezTo>
                  <a:pt x="230" y="328"/>
                  <a:pt x="219" y="341"/>
                  <a:pt x="201" y="340"/>
                </a:cubicBezTo>
                <a:cubicBezTo>
                  <a:pt x="192" y="338"/>
                  <a:pt x="188" y="332"/>
                  <a:pt x="186" y="328"/>
                </a:cubicBezTo>
                <a:cubicBezTo>
                  <a:pt x="190" y="332"/>
                  <a:pt x="197" y="338"/>
                  <a:pt x="206" y="338"/>
                </a:cubicBezTo>
                <a:cubicBezTo>
                  <a:pt x="206" y="338"/>
                  <a:pt x="195" y="336"/>
                  <a:pt x="188" y="328"/>
                </a:cubicBezTo>
                <a:cubicBezTo>
                  <a:pt x="188" y="328"/>
                  <a:pt x="195" y="335"/>
                  <a:pt x="207" y="335"/>
                </a:cubicBezTo>
                <a:cubicBezTo>
                  <a:pt x="207" y="335"/>
                  <a:pt x="197" y="333"/>
                  <a:pt x="191" y="328"/>
                </a:cubicBezTo>
                <a:cubicBezTo>
                  <a:pt x="191" y="328"/>
                  <a:pt x="200" y="333"/>
                  <a:pt x="207" y="333"/>
                </a:cubicBezTo>
                <a:cubicBezTo>
                  <a:pt x="207" y="333"/>
                  <a:pt x="198" y="331"/>
                  <a:pt x="196" y="329"/>
                </a:cubicBezTo>
                <a:cubicBezTo>
                  <a:pt x="196" y="329"/>
                  <a:pt x="201" y="332"/>
                  <a:pt x="210" y="330"/>
                </a:cubicBezTo>
                <a:cubicBezTo>
                  <a:pt x="210" y="330"/>
                  <a:pt x="207" y="330"/>
                  <a:pt x="205" y="329"/>
                </a:cubicBezTo>
                <a:cubicBezTo>
                  <a:pt x="206" y="329"/>
                  <a:pt x="207" y="329"/>
                  <a:pt x="209" y="328"/>
                </a:cubicBezTo>
                <a:cubicBezTo>
                  <a:pt x="215" y="326"/>
                  <a:pt x="218" y="319"/>
                  <a:pt x="229" y="322"/>
                </a:cubicBezTo>
                <a:cubicBezTo>
                  <a:pt x="228" y="322"/>
                  <a:pt x="228" y="322"/>
                  <a:pt x="228" y="321"/>
                </a:cubicBezTo>
                <a:cubicBezTo>
                  <a:pt x="225" y="320"/>
                  <a:pt x="221" y="320"/>
                  <a:pt x="219" y="322"/>
                </a:cubicBezTo>
                <a:close/>
                <a:moveTo>
                  <a:pt x="289" y="176"/>
                </a:moveTo>
                <a:cubicBezTo>
                  <a:pt x="290" y="174"/>
                  <a:pt x="294" y="170"/>
                  <a:pt x="296" y="171"/>
                </a:cubicBezTo>
                <a:cubicBezTo>
                  <a:pt x="298" y="172"/>
                  <a:pt x="298" y="172"/>
                  <a:pt x="297" y="174"/>
                </a:cubicBezTo>
                <a:cubicBezTo>
                  <a:pt x="297" y="177"/>
                  <a:pt x="295" y="182"/>
                  <a:pt x="294" y="185"/>
                </a:cubicBezTo>
                <a:cubicBezTo>
                  <a:pt x="293" y="187"/>
                  <a:pt x="295" y="188"/>
                  <a:pt x="294" y="190"/>
                </a:cubicBezTo>
                <a:cubicBezTo>
                  <a:pt x="293" y="192"/>
                  <a:pt x="294" y="196"/>
                  <a:pt x="292" y="194"/>
                </a:cubicBezTo>
                <a:cubicBezTo>
                  <a:pt x="292" y="194"/>
                  <a:pt x="291" y="192"/>
                  <a:pt x="292" y="191"/>
                </a:cubicBezTo>
                <a:cubicBezTo>
                  <a:pt x="294" y="189"/>
                  <a:pt x="293" y="191"/>
                  <a:pt x="293" y="188"/>
                </a:cubicBezTo>
                <a:cubicBezTo>
                  <a:pt x="293" y="185"/>
                  <a:pt x="288" y="177"/>
                  <a:pt x="289" y="176"/>
                </a:cubicBezTo>
                <a:close/>
                <a:moveTo>
                  <a:pt x="237" y="199"/>
                </a:moveTo>
                <a:cubicBezTo>
                  <a:pt x="232" y="193"/>
                  <a:pt x="227" y="190"/>
                  <a:pt x="224" y="189"/>
                </a:cubicBezTo>
                <a:cubicBezTo>
                  <a:pt x="222" y="188"/>
                  <a:pt x="221" y="188"/>
                  <a:pt x="221" y="188"/>
                </a:cubicBezTo>
                <a:cubicBezTo>
                  <a:pt x="219" y="188"/>
                  <a:pt x="218" y="190"/>
                  <a:pt x="218" y="192"/>
                </a:cubicBezTo>
                <a:cubicBezTo>
                  <a:pt x="214" y="197"/>
                  <a:pt x="214" y="197"/>
                  <a:pt x="214" y="197"/>
                </a:cubicBezTo>
                <a:cubicBezTo>
                  <a:pt x="211" y="199"/>
                  <a:pt x="211" y="199"/>
                  <a:pt x="211" y="199"/>
                </a:cubicBezTo>
                <a:cubicBezTo>
                  <a:pt x="211" y="199"/>
                  <a:pt x="212" y="188"/>
                  <a:pt x="213" y="184"/>
                </a:cubicBezTo>
                <a:cubicBezTo>
                  <a:pt x="213" y="180"/>
                  <a:pt x="218" y="173"/>
                  <a:pt x="219" y="172"/>
                </a:cubicBezTo>
                <a:cubicBezTo>
                  <a:pt x="220" y="171"/>
                  <a:pt x="226" y="175"/>
                  <a:pt x="230" y="179"/>
                </a:cubicBezTo>
                <a:cubicBezTo>
                  <a:pt x="233" y="184"/>
                  <a:pt x="237" y="199"/>
                  <a:pt x="237" y="199"/>
                </a:cubicBezTo>
                <a:close/>
                <a:moveTo>
                  <a:pt x="143" y="134"/>
                </a:moveTo>
                <a:cubicBezTo>
                  <a:pt x="138" y="126"/>
                  <a:pt x="153" y="95"/>
                  <a:pt x="164" y="99"/>
                </a:cubicBezTo>
                <a:cubicBezTo>
                  <a:pt x="164" y="99"/>
                  <a:pt x="155" y="100"/>
                  <a:pt x="148" y="114"/>
                </a:cubicBezTo>
                <a:cubicBezTo>
                  <a:pt x="148" y="114"/>
                  <a:pt x="155" y="104"/>
                  <a:pt x="162" y="102"/>
                </a:cubicBezTo>
                <a:cubicBezTo>
                  <a:pt x="162" y="102"/>
                  <a:pt x="154" y="106"/>
                  <a:pt x="152" y="114"/>
                </a:cubicBezTo>
                <a:cubicBezTo>
                  <a:pt x="152" y="114"/>
                  <a:pt x="156" y="106"/>
                  <a:pt x="163" y="103"/>
                </a:cubicBezTo>
                <a:cubicBezTo>
                  <a:pt x="163" y="103"/>
                  <a:pt x="154" y="111"/>
                  <a:pt x="154" y="114"/>
                </a:cubicBezTo>
                <a:cubicBezTo>
                  <a:pt x="154" y="114"/>
                  <a:pt x="161" y="105"/>
                  <a:pt x="165" y="104"/>
                </a:cubicBezTo>
                <a:cubicBezTo>
                  <a:pt x="158" y="113"/>
                  <a:pt x="158" y="113"/>
                  <a:pt x="158" y="113"/>
                </a:cubicBezTo>
                <a:cubicBezTo>
                  <a:pt x="158" y="113"/>
                  <a:pt x="166" y="105"/>
                  <a:pt x="167" y="105"/>
                </a:cubicBezTo>
                <a:cubicBezTo>
                  <a:pt x="169" y="105"/>
                  <a:pt x="150" y="116"/>
                  <a:pt x="157" y="153"/>
                </a:cubicBezTo>
                <a:cubicBezTo>
                  <a:pt x="157" y="153"/>
                  <a:pt x="153" y="120"/>
                  <a:pt x="169" y="106"/>
                </a:cubicBezTo>
                <a:cubicBezTo>
                  <a:pt x="164" y="119"/>
                  <a:pt x="164" y="119"/>
                  <a:pt x="164" y="119"/>
                </a:cubicBezTo>
                <a:cubicBezTo>
                  <a:pt x="170" y="110"/>
                  <a:pt x="170" y="110"/>
                  <a:pt x="170" y="110"/>
                </a:cubicBezTo>
                <a:cubicBezTo>
                  <a:pt x="164" y="132"/>
                  <a:pt x="164" y="132"/>
                  <a:pt x="164" y="132"/>
                </a:cubicBezTo>
                <a:cubicBezTo>
                  <a:pt x="170" y="117"/>
                  <a:pt x="170" y="117"/>
                  <a:pt x="170" y="117"/>
                </a:cubicBezTo>
                <a:cubicBezTo>
                  <a:pt x="168" y="131"/>
                  <a:pt x="168" y="131"/>
                  <a:pt x="168" y="131"/>
                </a:cubicBezTo>
                <a:cubicBezTo>
                  <a:pt x="173" y="117"/>
                  <a:pt x="173" y="117"/>
                  <a:pt x="173" y="117"/>
                </a:cubicBezTo>
                <a:cubicBezTo>
                  <a:pt x="171" y="131"/>
                  <a:pt x="171" y="131"/>
                  <a:pt x="171" y="131"/>
                </a:cubicBezTo>
                <a:cubicBezTo>
                  <a:pt x="171" y="131"/>
                  <a:pt x="174" y="121"/>
                  <a:pt x="174" y="117"/>
                </a:cubicBezTo>
                <a:cubicBezTo>
                  <a:pt x="174" y="116"/>
                  <a:pt x="174" y="115"/>
                  <a:pt x="174" y="116"/>
                </a:cubicBezTo>
                <a:cubicBezTo>
                  <a:pt x="174" y="117"/>
                  <a:pt x="174" y="117"/>
                  <a:pt x="174" y="117"/>
                </a:cubicBezTo>
                <a:cubicBezTo>
                  <a:pt x="174" y="117"/>
                  <a:pt x="174" y="117"/>
                  <a:pt x="174" y="117"/>
                </a:cubicBezTo>
                <a:cubicBezTo>
                  <a:pt x="174" y="120"/>
                  <a:pt x="174" y="127"/>
                  <a:pt x="173" y="130"/>
                </a:cubicBezTo>
                <a:cubicBezTo>
                  <a:pt x="173" y="130"/>
                  <a:pt x="176" y="122"/>
                  <a:pt x="177" y="116"/>
                </a:cubicBezTo>
                <a:cubicBezTo>
                  <a:pt x="177" y="116"/>
                  <a:pt x="178" y="126"/>
                  <a:pt x="172" y="138"/>
                </a:cubicBezTo>
                <a:cubicBezTo>
                  <a:pt x="172" y="138"/>
                  <a:pt x="178" y="131"/>
                  <a:pt x="180" y="116"/>
                </a:cubicBezTo>
                <a:cubicBezTo>
                  <a:pt x="180" y="116"/>
                  <a:pt x="181" y="123"/>
                  <a:pt x="179" y="130"/>
                </a:cubicBezTo>
                <a:cubicBezTo>
                  <a:pt x="179" y="130"/>
                  <a:pt x="184" y="122"/>
                  <a:pt x="181" y="112"/>
                </a:cubicBezTo>
                <a:cubicBezTo>
                  <a:pt x="181" y="112"/>
                  <a:pt x="185" y="116"/>
                  <a:pt x="183" y="125"/>
                </a:cubicBezTo>
                <a:cubicBezTo>
                  <a:pt x="183" y="125"/>
                  <a:pt x="186" y="118"/>
                  <a:pt x="184" y="110"/>
                </a:cubicBezTo>
                <a:cubicBezTo>
                  <a:pt x="184" y="110"/>
                  <a:pt x="187" y="114"/>
                  <a:pt x="187" y="123"/>
                </a:cubicBezTo>
                <a:cubicBezTo>
                  <a:pt x="187" y="123"/>
                  <a:pt x="189" y="116"/>
                  <a:pt x="188" y="108"/>
                </a:cubicBezTo>
                <a:cubicBezTo>
                  <a:pt x="188" y="108"/>
                  <a:pt x="192" y="114"/>
                  <a:pt x="187" y="129"/>
                </a:cubicBezTo>
                <a:cubicBezTo>
                  <a:pt x="187" y="129"/>
                  <a:pt x="194" y="119"/>
                  <a:pt x="191" y="108"/>
                </a:cubicBezTo>
                <a:cubicBezTo>
                  <a:pt x="191" y="108"/>
                  <a:pt x="196" y="115"/>
                  <a:pt x="192" y="128"/>
                </a:cubicBezTo>
                <a:cubicBezTo>
                  <a:pt x="192" y="128"/>
                  <a:pt x="197" y="123"/>
                  <a:pt x="196" y="105"/>
                </a:cubicBezTo>
                <a:cubicBezTo>
                  <a:pt x="196" y="103"/>
                  <a:pt x="201" y="119"/>
                  <a:pt x="195" y="128"/>
                </a:cubicBezTo>
                <a:cubicBezTo>
                  <a:pt x="193" y="131"/>
                  <a:pt x="191" y="131"/>
                  <a:pt x="190" y="136"/>
                </a:cubicBezTo>
                <a:cubicBezTo>
                  <a:pt x="189" y="141"/>
                  <a:pt x="172" y="157"/>
                  <a:pt x="164" y="157"/>
                </a:cubicBezTo>
                <a:cubicBezTo>
                  <a:pt x="146" y="150"/>
                  <a:pt x="146" y="150"/>
                  <a:pt x="146" y="150"/>
                </a:cubicBezTo>
                <a:cubicBezTo>
                  <a:pt x="146" y="150"/>
                  <a:pt x="147" y="143"/>
                  <a:pt x="143" y="134"/>
                </a:cubicBezTo>
                <a:close/>
                <a:moveTo>
                  <a:pt x="144" y="83"/>
                </a:moveTo>
                <a:cubicBezTo>
                  <a:pt x="145" y="83"/>
                  <a:pt x="146" y="83"/>
                  <a:pt x="147" y="83"/>
                </a:cubicBezTo>
                <a:cubicBezTo>
                  <a:pt x="173" y="82"/>
                  <a:pt x="177" y="102"/>
                  <a:pt x="177" y="102"/>
                </a:cubicBezTo>
                <a:cubicBezTo>
                  <a:pt x="178" y="105"/>
                  <a:pt x="172" y="97"/>
                  <a:pt x="163" y="97"/>
                </a:cubicBezTo>
                <a:cubicBezTo>
                  <a:pt x="154" y="97"/>
                  <a:pt x="149" y="108"/>
                  <a:pt x="149" y="108"/>
                </a:cubicBezTo>
                <a:cubicBezTo>
                  <a:pt x="149" y="108"/>
                  <a:pt x="146" y="109"/>
                  <a:pt x="143" y="108"/>
                </a:cubicBezTo>
                <a:cubicBezTo>
                  <a:pt x="142" y="107"/>
                  <a:pt x="141" y="106"/>
                  <a:pt x="139" y="105"/>
                </a:cubicBezTo>
                <a:cubicBezTo>
                  <a:pt x="142" y="105"/>
                  <a:pt x="146" y="104"/>
                  <a:pt x="146" y="104"/>
                </a:cubicBezTo>
                <a:cubicBezTo>
                  <a:pt x="141" y="104"/>
                  <a:pt x="141" y="104"/>
                  <a:pt x="141" y="104"/>
                </a:cubicBezTo>
                <a:cubicBezTo>
                  <a:pt x="148" y="102"/>
                  <a:pt x="148" y="102"/>
                  <a:pt x="148" y="102"/>
                </a:cubicBezTo>
                <a:cubicBezTo>
                  <a:pt x="139" y="103"/>
                  <a:pt x="139" y="103"/>
                  <a:pt x="139" y="103"/>
                </a:cubicBezTo>
                <a:cubicBezTo>
                  <a:pt x="139" y="102"/>
                  <a:pt x="139" y="102"/>
                  <a:pt x="139" y="102"/>
                </a:cubicBezTo>
                <a:cubicBezTo>
                  <a:pt x="147" y="98"/>
                  <a:pt x="147" y="98"/>
                  <a:pt x="147" y="98"/>
                </a:cubicBezTo>
                <a:cubicBezTo>
                  <a:pt x="142" y="98"/>
                  <a:pt x="138" y="100"/>
                  <a:pt x="138" y="100"/>
                </a:cubicBezTo>
                <a:cubicBezTo>
                  <a:pt x="139" y="98"/>
                  <a:pt x="149" y="95"/>
                  <a:pt x="149" y="95"/>
                </a:cubicBezTo>
                <a:cubicBezTo>
                  <a:pt x="143" y="95"/>
                  <a:pt x="137" y="99"/>
                  <a:pt x="137" y="99"/>
                </a:cubicBezTo>
                <a:cubicBezTo>
                  <a:pt x="140" y="91"/>
                  <a:pt x="155" y="90"/>
                  <a:pt x="155" y="90"/>
                </a:cubicBezTo>
                <a:cubicBezTo>
                  <a:pt x="141" y="89"/>
                  <a:pt x="135" y="97"/>
                  <a:pt x="135" y="97"/>
                </a:cubicBezTo>
                <a:cubicBezTo>
                  <a:pt x="139" y="88"/>
                  <a:pt x="156" y="88"/>
                  <a:pt x="156" y="88"/>
                </a:cubicBezTo>
                <a:cubicBezTo>
                  <a:pt x="143" y="85"/>
                  <a:pt x="134" y="95"/>
                  <a:pt x="134" y="95"/>
                </a:cubicBezTo>
                <a:cubicBezTo>
                  <a:pt x="138" y="84"/>
                  <a:pt x="155" y="86"/>
                  <a:pt x="155" y="86"/>
                </a:cubicBezTo>
                <a:cubicBezTo>
                  <a:pt x="141" y="83"/>
                  <a:pt x="134" y="92"/>
                  <a:pt x="133" y="94"/>
                </a:cubicBezTo>
                <a:cubicBezTo>
                  <a:pt x="140" y="81"/>
                  <a:pt x="152" y="84"/>
                  <a:pt x="156" y="85"/>
                </a:cubicBezTo>
                <a:cubicBezTo>
                  <a:pt x="151" y="83"/>
                  <a:pt x="147" y="83"/>
                  <a:pt x="144" y="83"/>
                </a:cubicBezTo>
                <a:close/>
                <a:moveTo>
                  <a:pt x="147" y="110"/>
                </a:moveTo>
                <a:cubicBezTo>
                  <a:pt x="147" y="110"/>
                  <a:pt x="140" y="123"/>
                  <a:pt x="140" y="130"/>
                </a:cubicBezTo>
                <a:cubicBezTo>
                  <a:pt x="125" y="117"/>
                  <a:pt x="125" y="117"/>
                  <a:pt x="125" y="117"/>
                </a:cubicBezTo>
                <a:cubicBezTo>
                  <a:pt x="125" y="117"/>
                  <a:pt x="127" y="103"/>
                  <a:pt x="129" y="102"/>
                </a:cubicBezTo>
                <a:cubicBezTo>
                  <a:pt x="131" y="101"/>
                  <a:pt x="143" y="111"/>
                  <a:pt x="147" y="110"/>
                </a:cubicBezTo>
                <a:close/>
                <a:moveTo>
                  <a:pt x="175" y="155"/>
                </a:moveTo>
                <a:cubicBezTo>
                  <a:pt x="179" y="159"/>
                  <a:pt x="186" y="159"/>
                  <a:pt x="190" y="159"/>
                </a:cubicBezTo>
                <a:cubicBezTo>
                  <a:pt x="195" y="158"/>
                  <a:pt x="201" y="158"/>
                  <a:pt x="208" y="159"/>
                </a:cubicBezTo>
                <a:cubicBezTo>
                  <a:pt x="216" y="160"/>
                  <a:pt x="222" y="163"/>
                  <a:pt x="222" y="163"/>
                </a:cubicBezTo>
                <a:cubicBezTo>
                  <a:pt x="216" y="165"/>
                  <a:pt x="212" y="176"/>
                  <a:pt x="212" y="176"/>
                </a:cubicBezTo>
                <a:cubicBezTo>
                  <a:pt x="190" y="177"/>
                  <a:pt x="174" y="159"/>
                  <a:pt x="172" y="156"/>
                </a:cubicBezTo>
                <a:cubicBezTo>
                  <a:pt x="170" y="153"/>
                  <a:pt x="175" y="155"/>
                  <a:pt x="175" y="155"/>
                </a:cubicBezTo>
                <a:close/>
                <a:moveTo>
                  <a:pt x="212" y="177"/>
                </a:moveTo>
                <a:cubicBezTo>
                  <a:pt x="211" y="183"/>
                  <a:pt x="206" y="189"/>
                  <a:pt x="206" y="189"/>
                </a:cubicBezTo>
                <a:cubicBezTo>
                  <a:pt x="206" y="181"/>
                  <a:pt x="195" y="175"/>
                  <a:pt x="195" y="175"/>
                </a:cubicBezTo>
                <a:cubicBezTo>
                  <a:pt x="200" y="176"/>
                  <a:pt x="212" y="177"/>
                  <a:pt x="212" y="177"/>
                </a:cubicBezTo>
                <a:close/>
                <a:moveTo>
                  <a:pt x="234" y="181"/>
                </a:moveTo>
                <a:cubicBezTo>
                  <a:pt x="234" y="182"/>
                  <a:pt x="223" y="169"/>
                  <a:pt x="221" y="169"/>
                </a:cubicBezTo>
                <a:cubicBezTo>
                  <a:pt x="219" y="169"/>
                  <a:pt x="215" y="173"/>
                  <a:pt x="215" y="173"/>
                </a:cubicBezTo>
                <a:cubicBezTo>
                  <a:pt x="215" y="173"/>
                  <a:pt x="221" y="164"/>
                  <a:pt x="224" y="163"/>
                </a:cubicBezTo>
                <a:cubicBezTo>
                  <a:pt x="228" y="162"/>
                  <a:pt x="230" y="154"/>
                  <a:pt x="234" y="155"/>
                </a:cubicBezTo>
                <a:cubicBezTo>
                  <a:pt x="238" y="157"/>
                  <a:pt x="246" y="160"/>
                  <a:pt x="246" y="164"/>
                </a:cubicBezTo>
                <a:cubicBezTo>
                  <a:pt x="246" y="167"/>
                  <a:pt x="239" y="168"/>
                  <a:pt x="234" y="181"/>
                </a:cubicBezTo>
                <a:close/>
                <a:moveTo>
                  <a:pt x="260" y="162"/>
                </a:moveTo>
                <a:cubicBezTo>
                  <a:pt x="259" y="162"/>
                  <a:pt x="259" y="161"/>
                  <a:pt x="259" y="161"/>
                </a:cubicBezTo>
                <a:cubicBezTo>
                  <a:pt x="251" y="159"/>
                  <a:pt x="248" y="164"/>
                  <a:pt x="248" y="164"/>
                </a:cubicBezTo>
                <a:cubicBezTo>
                  <a:pt x="245" y="158"/>
                  <a:pt x="245" y="158"/>
                  <a:pt x="245" y="158"/>
                </a:cubicBezTo>
                <a:cubicBezTo>
                  <a:pt x="254" y="152"/>
                  <a:pt x="266" y="155"/>
                  <a:pt x="266" y="155"/>
                </a:cubicBezTo>
                <a:cubicBezTo>
                  <a:pt x="261" y="157"/>
                  <a:pt x="259" y="161"/>
                  <a:pt x="260" y="162"/>
                </a:cubicBezTo>
                <a:close/>
                <a:moveTo>
                  <a:pt x="230" y="128"/>
                </a:moveTo>
                <a:cubicBezTo>
                  <a:pt x="237" y="126"/>
                  <a:pt x="251" y="130"/>
                  <a:pt x="260" y="136"/>
                </a:cubicBezTo>
                <a:cubicBezTo>
                  <a:pt x="268" y="142"/>
                  <a:pt x="270" y="147"/>
                  <a:pt x="270" y="149"/>
                </a:cubicBezTo>
                <a:cubicBezTo>
                  <a:pt x="270" y="150"/>
                  <a:pt x="268" y="154"/>
                  <a:pt x="264" y="154"/>
                </a:cubicBezTo>
                <a:cubicBezTo>
                  <a:pt x="259" y="154"/>
                  <a:pt x="255" y="152"/>
                  <a:pt x="250" y="154"/>
                </a:cubicBezTo>
                <a:cubicBezTo>
                  <a:pt x="246" y="156"/>
                  <a:pt x="243" y="158"/>
                  <a:pt x="243" y="158"/>
                </a:cubicBezTo>
                <a:cubicBezTo>
                  <a:pt x="243" y="158"/>
                  <a:pt x="236" y="153"/>
                  <a:pt x="233" y="153"/>
                </a:cubicBezTo>
                <a:cubicBezTo>
                  <a:pt x="231" y="154"/>
                  <a:pt x="227" y="162"/>
                  <a:pt x="224" y="162"/>
                </a:cubicBezTo>
                <a:cubicBezTo>
                  <a:pt x="221" y="162"/>
                  <a:pt x="213" y="157"/>
                  <a:pt x="207" y="157"/>
                </a:cubicBezTo>
                <a:cubicBezTo>
                  <a:pt x="202" y="157"/>
                  <a:pt x="180" y="159"/>
                  <a:pt x="176" y="153"/>
                </a:cubicBezTo>
                <a:cubicBezTo>
                  <a:pt x="186" y="147"/>
                  <a:pt x="186" y="147"/>
                  <a:pt x="186" y="147"/>
                </a:cubicBezTo>
                <a:cubicBezTo>
                  <a:pt x="186" y="147"/>
                  <a:pt x="199" y="145"/>
                  <a:pt x="202" y="141"/>
                </a:cubicBezTo>
                <a:cubicBezTo>
                  <a:pt x="205" y="138"/>
                  <a:pt x="222" y="129"/>
                  <a:pt x="230" y="128"/>
                </a:cubicBezTo>
                <a:close/>
                <a:moveTo>
                  <a:pt x="231" y="114"/>
                </a:moveTo>
                <a:cubicBezTo>
                  <a:pt x="230" y="116"/>
                  <a:pt x="229" y="119"/>
                  <a:pt x="226" y="121"/>
                </a:cubicBezTo>
                <a:cubicBezTo>
                  <a:pt x="222" y="123"/>
                  <a:pt x="214" y="130"/>
                  <a:pt x="213" y="131"/>
                </a:cubicBezTo>
                <a:cubicBezTo>
                  <a:pt x="212" y="131"/>
                  <a:pt x="200" y="138"/>
                  <a:pt x="198" y="139"/>
                </a:cubicBezTo>
                <a:cubicBezTo>
                  <a:pt x="196" y="141"/>
                  <a:pt x="189" y="145"/>
                  <a:pt x="186" y="145"/>
                </a:cubicBezTo>
                <a:cubicBezTo>
                  <a:pt x="186" y="145"/>
                  <a:pt x="192" y="138"/>
                  <a:pt x="193" y="136"/>
                </a:cubicBezTo>
                <a:cubicBezTo>
                  <a:pt x="194" y="134"/>
                  <a:pt x="206" y="122"/>
                  <a:pt x="219" y="120"/>
                </a:cubicBezTo>
                <a:cubicBezTo>
                  <a:pt x="228" y="118"/>
                  <a:pt x="230" y="116"/>
                  <a:pt x="231" y="114"/>
                </a:cubicBezTo>
                <a:cubicBezTo>
                  <a:pt x="231" y="114"/>
                  <a:pt x="231" y="113"/>
                  <a:pt x="231" y="113"/>
                </a:cubicBezTo>
                <a:cubicBezTo>
                  <a:pt x="231" y="113"/>
                  <a:pt x="231" y="114"/>
                  <a:pt x="231" y="114"/>
                </a:cubicBezTo>
                <a:close/>
                <a:moveTo>
                  <a:pt x="236" y="76"/>
                </a:moveTo>
                <a:cubicBezTo>
                  <a:pt x="236" y="76"/>
                  <a:pt x="247" y="77"/>
                  <a:pt x="248" y="75"/>
                </a:cubicBezTo>
                <a:cubicBezTo>
                  <a:pt x="248" y="75"/>
                  <a:pt x="250" y="85"/>
                  <a:pt x="247" y="92"/>
                </a:cubicBezTo>
                <a:cubicBezTo>
                  <a:pt x="244" y="99"/>
                  <a:pt x="236" y="116"/>
                  <a:pt x="216" y="118"/>
                </a:cubicBezTo>
                <a:cubicBezTo>
                  <a:pt x="204" y="122"/>
                  <a:pt x="190" y="137"/>
                  <a:pt x="192" y="135"/>
                </a:cubicBezTo>
                <a:cubicBezTo>
                  <a:pt x="207" y="112"/>
                  <a:pt x="196" y="104"/>
                  <a:pt x="196" y="104"/>
                </a:cubicBezTo>
                <a:cubicBezTo>
                  <a:pt x="196" y="104"/>
                  <a:pt x="194" y="100"/>
                  <a:pt x="184" y="101"/>
                </a:cubicBezTo>
                <a:cubicBezTo>
                  <a:pt x="184" y="101"/>
                  <a:pt x="209" y="70"/>
                  <a:pt x="236" y="76"/>
                </a:cubicBezTo>
                <a:close/>
                <a:moveTo>
                  <a:pt x="203" y="81"/>
                </a:moveTo>
                <a:cubicBezTo>
                  <a:pt x="205" y="81"/>
                  <a:pt x="205" y="81"/>
                  <a:pt x="205" y="81"/>
                </a:cubicBezTo>
                <a:cubicBezTo>
                  <a:pt x="205" y="81"/>
                  <a:pt x="187" y="94"/>
                  <a:pt x="183" y="101"/>
                </a:cubicBezTo>
                <a:cubicBezTo>
                  <a:pt x="179" y="101"/>
                  <a:pt x="179" y="101"/>
                  <a:pt x="179" y="101"/>
                </a:cubicBezTo>
                <a:cubicBezTo>
                  <a:pt x="179" y="101"/>
                  <a:pt x="182" y="86"/>
                  <a:pt x="203" y="81"/>
                </a:cubicBezTo>
                <a:close/>
                <a:moveTo>
                  <a:pt x="157" y="50"/>
                </a:moveTo>
                <a:cubicBezTo>
                  <a:pt x="171" y="38"/>
                  <a:pt x="181" y="42"/>
                  <a:pt x="183" y="37"/>
                </a:cubicBezTo>
                <a:cubicBezTo>
                  <a:pt x="183" y="37"/>
                  <a:pt x="184" y="36"/>
                  <a:pt x="184" y="38"/>
                </a:cubicBezTo>
                <a:cubicBezTo>
                  <a:pt x="184" y="39"/>
                  <a:pt x="190" y="43"/>
                  <a:pt x="191" y="46"/>
                </a:cubicBezTo>
                <a:cubicBezTo>
                  <a:pt x="193" y="48"/>
                  <a:pt x="201" y="62"/>
                  <a:pt x="186" y="85"/>
                </a:cubicBezTo>
                <a:cubicBezTo>
                  <a:pt x="178" y="97"/>
                  <a:pt x="178" y="97"/>
                  <a:pt x="178" y="97"/>
                </a:cubicBezTo>
                <a:cubicBezTo>
                  <a:pt x="178" y="97"/>
                  <a:pt x="168" y="81"/>
                  <a:pt x="150" y="81"/>
                </a:cubicBezTo>
                <a:cubicBezTo>
                  <a:pt x="150" y="81"/>
                  <a:pt x="140" y="68"/>
                  <a:pt x="157" y="50"/>
                </a:cubicBezTo>
                <a:close/>
                <a:moveTo>
                  <a:pt x="135" y="41"/>
                </a:moveTo>
                <a:cubicBezTo>
                  <a:pt x="152" y="44"/>
                  <a:pt x="150" y="55"/>
                  <a:pt x="150" y="55"/>
                </a:cubicBezTo>
                <a:cubicBezTo>
                  <a:pt x="150" y="55"/>
                  <a:pt x="143" y="71"/>
                  <a:pt x="148" y="80"/>
                </a:cubicBezTo>
                <a:cubicBezTo>
                  <a:pt x="148" y="80"/>
                  <a:pt x="130" y="83"/>
                  <a:pt x="128" y="102"/>
                </a:cubicBezTo>
                <a:cubicBezTo>
                  <a:pt x="128" y="102"/>
                  <a:pt x="124" y="117"/>
                  <a:pt x="124" y="117"/>
                </a:cubicBezTo>
                <a:cubicBezTo>
                  <a:pt x="124" y="117"/>
                  <a:pt x="130" y="79"/>
                  <a:pt x="114" y="60"/>
                </a:cubicBezTo>
                <a:cubicBezTo>
                  <a:pt x="113" y="59"/>
                  <a:pt x="119" y="38"/>
                  <a:pt x="135" y="41"/>
                </a:cubicBezTo>
                <a:close/>
                <a:moveTo>
                  <a:pt x="108" y="81"/>
                </a:moveTo>
                <a:cubicBezTo>
                  <a:pt x="108" y="81"/>
                  <a:pt x="113" y="71"/>
                  <a:pt x="114" y="68"/>
                </a:cubicBezTo>
                <a:cubicBezTo>
                  <a:pt x="114" y="81"/>
                  <a:pt x="114" y="81"/>
                  <a:pt x="114" y="81"/>
                </a:cubicBezTo>
                <a:cubicBezTo>
                  <a:pt x="116" y="70"/>
                  <a:pt x="116" y="70"/>
                  <a:pt x="116" y="70"/>
                </a:cubicBezTo>
                <a:cubicBezTo>
                  <a:pt x="115" y="82"/>
                  <a:pt x="115" y="82"/>
                  <a:pt x="115" y="82"/>
                </a:cubicBezTo>
                <a:cubicBezTo>
                  <a:pt x="118" y="72"/>
                  <a:pt x="118" y="72"/>
                  <a:pt x="118" y="72"/>
                </a:cubicBezTo>
                <a:cubicBezTo>
                  <a:pt x="118" y="87"/>
                  <a:pt x="118" y="87"/>
                  <a:pt x="118" y="87"/>
                </a:cubicBezTo>
                <a:cubicBezTo>
                  <a:pt x="118" y="87"/>
                  <a:pt x="119" y="77"/>
                  <a:pt x="120" y="79"/>
                </a:cubicBezTo>
                <a:cubicBezTo>
                  <a:pt x="120" y="80"/>
                  <a:pt x="121" y="89"/>
                  <a:pt x="121" y="89"/>
                </a:cubicBezTo>
                <a:cubicBezTo>
                  <a:pt x="123" y="84"/>
                  <a:pt x="123" y="84"/>
                  <a:pt x="123" y="84"/>
                </a:cubicBezTo>
                <a:cubicBezTo>
                  <a:pt x="123" y="84"/>
                  <a:pt x="124" y="90"/>
                  <a:pt x="124" y="94"/>
                </a:cubicBezTo>
                <a:cubicBezTo>
                  <a:pt x="124" y="99"/>
                  <a:pt x="122" y="114"/>
                  <a:pt x="122" y="115"/>
                </a:cubicBezTo>
                <a:cubicBezTo>
                  <a:pt x="123" y="117"/>
                  <a:pt x="114" y="111"/>
                  <a:pt x="111" y="109"/>
                </a:cubicBezTo>
                <a:cubicBezTo>
                  <a:pt x="109" y="107"/>
                  <a:pt x="103" y="106"/>
                  <a:pt x="102" y="103"/>
                </a:cubicBezTo>
                <a:cubicBezTo>
                  <a:pt x="102" y="103"/>
                  <a:pt x="101" y="98"/>
                  <a:pt x="101" y="95"/>
                </a:cubicBezTo>
                <a:cubicBezTo>
                  <a:pt x="101" y="92"/>
                  <a:pt x="101" y="77"/>
                  <a:pt x="106" y="71"/>
                </a:cubicBezTo>
                <a:cubicBezTo>
                  <a:pt x="106" y="79"/>
                  <a:pt x="106" y="79"/>
                  <a:pt x="106" y="79"/>
                </a:cubicBezTo>
                <a:cubicBezTo>
                  <a:pt x="106" y="79"/>
                  <a:pt x="107" y="71"/>
                  <a:pt x="109" y="69"/>
                </a:cubicBezTo>
                <a:cubicBezTo>
                  <a:pt x="112" y="67"/>
                  <a:pt x="108" y="81"/>
                  <a:pt x="108" y="81"/>
                </a:cubicBezTo>
                <a:close/>
                <a:moveTo>
                  <a:pt x="23" y="33"/>
                </a:moveTo>
                <a:cubicBezTo>
                  <a:pt x="25" y="26"/>
                  <a:pt x="31" y="22"/>
                  <a:pt x="35" y="19"/>
                </a:cubicBezTo>
                <a:cubicBezTo>
                  <a:pt x="32" y="23"/>
                  <a:pt x="30" y="28"/>
                  <a:pt x="31" y="35"/>
                </a:cubicBezTo>
                <a:cubicBezTo>
                  <a:pt x="31" y="35"/>
                  <a:pt x="31" y="24"/>
                  <a:pt x="41" y="14"/>
                </a:cubicBezTo>
                <a:cubicBezTo>
                  <a:pt x="37" y="46"/>
                  <a:pt x="37" y="46"/>
                  <a:pt x="37" y="46"/>
                </a:cubicBezTo>
                <a:cubicBezTo>
                  <a:pt x="37" y="46"/>
                  <a:pt x="42" y="27"/>
                  <a:pt x="43" y="17"/>
                </a:cubicBezTo>
                <a:cubicBezTo>
                  <a:pt x="41" y="47"/>
                  <a:pt x="41" y="47"/>
                  <a:pt x="41" y="47"/>
                </a:cubicBezTo>
                <a:cubicBezTo>
                  <a:pt x="41" y="47"/>
                  <a:pt x="44" y="27"/>
                  <a:pt x="45" y="18"/>
                </a:cubicBezTo>
                <a:cubicBezTo>
                  <a:pt x="45" y="45"/>
                  <a:pt x="45" y="45"/>
                  <a:pt x="45" y="45"/>
                </a:cubicBezTo>
                <a:cubicBezTo>
                  <a:pt x="45" y="45"/>
                  <a:pt x="47" y="23"/>
                  <a:pt x="47" y="17"/>
                </a:cubicBezTo>
                <a:cubicBezTo>
                  <a:pt x="49" y="42"/>
                  <a:pt x="49" y="42"/>
                  <a:pt x="49" y="42"/>
                </a:cubicBezTo>
                <a:cubicBezTo>
                  <a:pt x="49" y="42"/>
                  <a:pt x="49" y="20"/>
                  <a:pt x="49" y="17"/>
                </a:cubicBezTo>
                <a:cubicBezTo>
                  <a:pt x="51" y="41"/>
                  <a:pt x="51" y="41"/>
                  <a:pt x="51" y="41"/>
                </a:cubicBezTo>
                <a:cubicBezTo>
                  <a:pt x="51" y="17"/>
                  <a:pt x="51" y="17"/>
                  <a:pt x="51" y="17"/>
                </a:cubicBezTo>
                <a:cubicBezTo>
                  <a:pt x="51" y="17"/>
                  <a:pt x="55" y="36"/>
                  <a:pt x="54" y="45"/>
                </a:cubicBezTo>
                <a:cubicBezTo>
                  <a:pt x="54" y="45"/>
                  <a:pt x="56" y="30"/>
                  <a:pt x="53" y="17"/>
                </a:cubicBezTo>
                <a:cubicBezTo>
                  <a:pt x="53" y="17"/>
                  <a:pt x="57" y="27"/>
                  <a:pt x="57" y="34"/>
                </a:cubicBezTo>
                <a:cubicBezTo>
                  <a:pt x="57" y="34"/>
                  <a:pt x="57" y="26"/>
                  <a:pt x="56" y="19"/>
                </a:cubicBezTo>
                <a:cubicBezTo>
                  <a:pt x="61" y="24"/>
                  <a:pt x="61" y="34"/>
                  <a:pt x="62" y="35"/>
                </a:cubicBezTo>
                <a:cubicBezTo>
                  <a:pt x="64" y="37"/>
                  <a:pt x="60" y="22"/>
                  <a:pt x="60" y="22"/>
                </a:cubicBezTo>
                <a:cubicBezTo>
                  <a:pt x="66" y="27"/>
                  <a:pt x="71" y="38"/>
                  <a:pt x="72" y="40"/>
                </a:cubicBezTo>
                <a:cubicBezTo>
                  <a:pt x="72" y="42"/>
                  <a:pt x="70" y="42"/>
                  <a:pt x="70" y="42"/>
                </a:cubicBezTo>
                <a:cubicBezTo>
                  <a:pt x="69" y="42"/>
                  <a:pt x="58" y="32"/>
                  <a:pt x="58" y="34"/>
                </a:cubicBezTo>
                <a:cubicBezTo>
                  <a:pt x="58" y="36"/>
                  <a:pt x="57" y="40"/>
                  <a:pt x="57" y="40"/>
                </a:cubicBezTo>
                <a:cubicBezTo>
                  <a:pt x="51" y="50"/>
                  <a:pt x="55" y="56"/>
                  <a:pt x="55" y="60"/>
                </a:cubicBezTo>
                <a:cubicBezTo>
                  <a:pt x="56" y="63"/>
                  <a:pt x="52" y="62"/>
                  <a:pt x="52" y="62"/>
                </a:cubicBezTo>
                <a:cubicBezTo>
                  <a:pt x="42" y="53"/>
                  <a:pt x="42" y="53"/>
                  <a:pt x="42" y="53"/>
                </a:cubicBezTo>
                <a:cubicBezTo>
                  <a:pt x="42" y="53"/>
                  <a:pt x="40" y="57"/>
                  <a:pt x="38" y="59"/>
                </a:cubicBezTo>
                <a:cubicBezTo>
                  <a:pt x="36" y="62"/>
                  <a:pt x="38" y="62"/>
                  <a:pt x="36" y="66"/>
                </a:cubicBezTo>
                <a:cubicBezTo>
                  <a:pt x="36" y="66"/>
                  <a:pt x="37" y="62"/>
                  <a:pt x="35" y="58"/>
                </a:cubicBezTo>
                <a:cubicBezTo>
                  <a:pt x="33" y="54"/>
                  <a:pt x="28" y="50"/>
                  <a:pt x="28" y="45"/>
                </a:cubicBezTo>
                <a:cubicBezTo>
                  <a:pt x="27" y="41"/>
                  <a:pt x="28" y="31"/>
                  <a:pt x="27" y="30"/>
                </a:cubicBezTo>
                <a:cubicBezTo>
                  <a:pt x="27" y="31"/>
                  <a:pt x="27" y="31"/>
                  <a:pt x="27" y="31"/>
                </a:cubicBezTo>
                <a:cubicBezTo>
                  <a:pt x="27" y="31"/>
                  <a:pt x="27" y="32"/>
                  <a:pt x="27" y="32"/>
                </a:cubicBezTo>
                <a:cubicBezTo>
                  <a:pt x="27" y="35"/>
                  <a:pt x="26" y="41"/>
                  <a:pt x="26" y="44"/>
                </a:cubicBezTo>
                <a:cubicBezTo>
                  <a:pt x="24" y="39"/>
                  <a:pt x="27" y="31"/>
                  <a:pt x="27" y="31"/>
                </a:cubicBezTo>
                <a:cubicBezTo>
                  <a:pt x="27" y="30"/>
                  <a:pt x="26" y="31"/>
                  <a:pt x="26" y="31"/>
                </a:cubicBezTo>
                <a:cubicBezTo>
                  <a:pt x="26" y="32"/>
                  <a:pt x="26" y="32"/>
                  <a:pt x="26" y="32"/>
                </a:cubicBezTo>
                <a:cubicBezTo>
                  <a:pt x="25" y="33"/>
                  <a:pt x="23" y="37"/>
                  <a:pt x="21" y="41"/>
                </a:cubicBezTo>
                <a:cubicBezTo>
                  <a:pt x="20" y="42"/>
                  <a:pt x="20" y="43"/>
                  <a:pt x="19" y="43"/>
                </a:cubicBezTo>
                <a:cubicBezTo>
                  <a:pt x="17" y="44"/>
                  <a:pt x="20" y="41"/>
                  <a:pt x="23" y="33"/>
                </a:cubicBezTo>
                <a:close/>
                <a:moveTo>
                  <a:pt x="32" y="93"/>
                </a:moveTo>
                <a:cubicBezTo>
                  <a:pt x="32" y="92"/>
                  <a:pt x="17" y="83"/>
                  <a:pt x="17" y="68"/>
                </a:cubicBezTo>
                <a:cubicBezTo>
                  <a:pt x="17" y="68"/>
                  <a:pt x="17" y="66"/>
                  <a:pt x="18" y="63"/>
                </a:cubicBezTo>
                <a:cubicBezTo>
                  <a:pt x="19" y="65"/>
                  <a:pt x="19" y="67"/>
                  <a:pt x="20" y="69"/>
                </a:cubicBezTo>
                <a:cubicBezTo>
                  <a:pt x="20" y="68"/>
                  <a:pt x="19" y="54"/>
                  <a:pt x="24" y="44"/>
                </a:cubicBezTo>
                <a:cubicBezTo>
                  <a:pt x="24" y="44"/>
                  <a:pt x="21" y="54"/>
                  <a:pt x="24" y="64"/>
                </a:cubicBezTo>
                <a:cubicBezTo>
                  <a:pt x="24" y="64"/>
                  <a:pt x="23" y="53"/>
                  <a:pt x="25" y="47"/>
                </a:cubicBezTo>
                <a:cubicBezTo>
                  <a:pt x="25" y="47"/>
                  <a:pt x="24" y="58"/>
                  <a:pt x="28" y="62"/>
                </a:cubicBezTo>
                <a:cubicBezTo>
                  <a:pt x="28" y="62"/>
                  <a:pt x="25" y="53"/>
                  <a:pt x="26" y="48"/>
                </a:cubicBezTo>
                <a:cubicBezTo>
                  <a:pt x="26" y="48"/>
                  <a:pt x="32" y="55"/>
                  <a:pt x="32" y="62"/>
                </a:cubicBezTo>
                <a:cubicBezTo>
                  <a:pt x="32" y="62"/>
                  <a:pt x="34" y="58"/>
                  <a:pt x="30" y="51"/>
                </a:cubicBezTo>
                <a:cubicBezTo>
                  <a:pt x="33" y="55"/>
                  <a:pt x="37" y="60"/>
                  <a:pt x="35" y="66"/>
                </a:cubicBezTo>
                <a:cubicBezTo>
                  <a:pt x="35" y="66"/>
                  <a:pt x="34" y="69"/>
                  <a:pt x="32" y="70"/>
                </a:cubicBezTo>
                <a:cubicBezTo>
                  <a:pt x="29" y="72"/>
                  <a:pt x="24" y="80"/>
                  <a:pt x="29" y="84"/>
                </a:cubicBezTo>
                <a:cubicBezTo>
                  <a:pt x="36" y="94"/>
                  <a:pt x="36" y="94"/>
                  <a:pt x="36" y="94"/>
                </a:cubicBezTo>
                <a:cubicBezTo>
                  <a:pt x="36" y="94"/>
                  <a:pt x="33" y="93"/>
                  <a:pt x="32" y="93"/>
                </a:cubicBezTo>
                <a:close/>
                <a:moveTo>
                  <a:pt x="65" y="88"/>
                </a:moveTo>
                <a:cubicBezTo>
                  <a:pt x="64" y="99"/>
                  <a:pt x="49" y="104"/>
                  <a:pt x="44" y="99"/>
                </a:cubicBezTo>
                <a:cubicBezTo>
                  <a:pt x="30" y="86"/>
                  <a:pt x="34" y="80"/>
                  <a:pt x="34" y="78"/>
                </a:cubicBezTo>
                <a:cubicBezTo>
                  <a:pt x="35" y="75"/>
                  <a:pt x="39" y="75"/>
                  <a:pt x="39" y="75"/>
                </a:cubicBezTo>
                <a:cubicBezTo>
                  <a:pt x="45" y="90"/>
                  <a:pt x="45" y="90"/>
                  <a:pt x="45" y="90"/>
                </a:cubicBezTo>
                <a:cubicBezTo>
                  <a:pt x="43" y="76"/>
                  <a:pt x="43" y="76"/>
                  <a:pt x="43" y="76"/>
                </a:cubicBezTo>
                <a:cubicBezTo>
                  <a:pt x="50" y="94"/>
                  <a:pt x="50" y="94"/>
                  <a:pt x="50" y="94"/>
                </a:cubicBezTo>
                <a:cubicBezTo>
                  <a:pt x="43" y="71"/>
                  <a:pt x="43" y="71"/>
                  <a:pt x="43" y="71"/>
                </a:cubicBezTo>
                <a:cubicBezTo>
                  <a:pt x="51" y="89"/>
                  <a:pt x="51" y="89"/>
                  <a:pt x="51" y="89"/>
                </a:cubicBezTo>
                <a:cubicBezTo>
                  <a:pt x="45" y="69"/>
                  <a:pt x="45" y="69"/>
                  <a:pt x="45" y="69"/>
                </a:cubicBezTo>
                <a:cubicBezTo>
                  <a:pt x="53" y="89"/>
                  <a:pt x="53" y="89"/>
                  <a:pt x="53" y="89"/>
                </a:cubicBezTo>
                <a:cubicBezTo>
                  <a:pt x="47" y="69"/>
                  <a:pt x="47" y="69"/>
                  <a:pt x="47" y="69"/>
                </a:cubicBezTo>
                <a:cubicBezTo>
                  <a:pt x="54" y="85"/>
                  <a:pt x="54" y="85"/>
                  <a:pt x="54" y="85"/>
                </a:cubicBezTo>
                <a:cubicBezTo>
                  <a:pt x="48" y="67"/>
                  <a:pt x="48" y="67"/>
                  <a:pt x="48" y="67"/>
                </a:cubicBezTo>
                <a:cubicBezTo>
                  <a:pt x="52" y="69"/>
                  <a:pt x="60" y="84"/>
                  <a:pt x="60" y="84"/>
                </a:cubicBezTo>
                <a:cubicBezTo>
                  <a:pt x="57" y="74"/>
                  <a:pt x="51" y="66"/>
                  <a:pt x="51" y="66"/>
                </a:cubicBezTo>
                <a:cubicBezTo>
                  <a:pt x="54" y="69"/>
                  <a:pt x="65" y="86"/>
                  <a:pt x="65" y="86"/>
                </a:cubicBezTo>
                <a:cubicBezTo>
                  <a:pt x="65" y="82"/>
                  <a:pt x="56" y="69"/>
                  <a:pt x="56" y="69"/>
                </a:cubicBezTo>
                <a:cubicBezTo>
                  <a:pt x="71" y="80"/>
                  <a:pt x="65" y="88"/>
                  <a:pt x="65" y="88"/>
                </a:cubicBezTo>
                <a:close/>
                <a:moveTo>
                  <a:pt x="72" y="84"/>
                </a:moveTo>
                <a:cubicBezTo>
                  <a:pt x="72" y="86"/>
                  <a:pt x="72" y="88"/>
                  <a:pt x="70" y="87"/>
                </a:cubicBezTo>
                <a:cubicBezTo>
                  <a:pt x="70" y="87"/>
                  <a:pt x="65" y="73"/>
                  <a:pt x="56" y="65"/>
                </a:cubicBezTo>
                <a:cubicBezTo>
                  <a:pt x="46" y="58"/>
                  <a:pt x="56" y="65"/>
                  <a:pt x="56" y="65"/>
                </a:cubicBezTo>
                <a:cubicBezTo>
                  <a:pt x="56" y="65"/>
                  <a:pt x="57" y="61"/>
                  <a:pt x="56" y="56"/>
                </a:cubicBezTo>
                <a:cubicBezTo>
                  <a:pt x="55" y="52"/>
                  <a:pt x="56" y="45"/>
                  <a:pt x="56" y="45"/>
                </a:cubicBezTo>
                <a:cubicBezTo>
                  <a:pt x="59" y="58"/>
                  <a:pt x="59" y="58"/>
                  <a:pt x="59" y="58"/>
                </a:cubicBezTo>
                <a:cubicBezTo>
                  <a:pt x="57" y="45"/>
                  <a:pt x="57" y="45"/>
                  <a:pt x="57" y="45"/>
                </a:cubicBezTo>
                <a:cubicBezTo>
                  <a:pt x="61" y="55"/>
                  <a:pt x="61" y="55"/>
                  <a:pt x="61" y="55"/>
                </a:cubicBezTo>
                <a:cubicBezTo>
                  <a:pt x="58" y="44"/>
                  <a:pt x="58" y="44"/>
                  <a:pt x="58" y="44"/>
                </a:cubicBezTo>
                <a:cubicBezTo>
                  <a:pt x="64" y="56"/>
                  <a:pt x="64" y="56"/>
                  <a:pt x="64" y="56"/>
                </a:cubicBezTo>
                <a:cubicBezTo>
                  <a:pt x="60" y="43"/>
                  <a:pt x="60" y="43"/>
                  <a:pt x="60" y="43"/>
                </a:cubicBezTo>
                <a:cubicBezTo>
                  <a:pt x="66" y="55"/>
                  <a:pt x="66" y="55"/>
                  <a:pt x="66" y="55"/>
                </a:cubicBezTo>
                <a:cubicBezTo>
                  <a:pt x="62" y="42"/>
                  <a:pt x="62" y="42"/>
                  <a:pt x="62" y="42"/>
                </a:cubicBezTo>
                <a:cubicBezTo>
                  <a:pt x="68" y="54"/>
                  <a:pt x="68" y="54"/>
                  <a:pt x="68" y="54"/>
                </a:cubicBezTo>
                <a:cubicBezTo>
                  <a:pt x="64" y="41"/>
                  <a:pt x="64" y="41"/>
                  <a:pt x="64" y="41"/>
                </a:cubicBezTo>
                <a:cubicBezTo>
                  <a:pt x="68" y="51"/>
                  <a:pt x="68" y="51"/>
                  <a:pt x="68" y="51"/>
                </a:cubicBezTo>
                <a:cubicBezTo>
                  <a:pt x="66" y="42"/>
                  <a:pt x="66" y="42"/>
                  <a:pt x="66" y="42"/>
                </a:cubicBezTo>
                <a:cubicBezTo>
                  <a:pt x="66" y="42"/>
                  <a:pt x="73" y="45"/>
                  <a:pt x="73" y="48"/>
                </a:cubicBezTo>
                <a:cubicBezTo>
                  <a:pt x="73" y="50"/>
                  <a:pt x="72" y="57"/>
                  <a:pt x="72" y="60"/>
                </a:cubicBezTo>
                <a:cubicBezTo>
                  <a:pt x="72" y="64"/>
                  <a:pt x="72" y="82"/>
                  <a:pt x="72" y="84"/>
                </a:cubicBezTo>
                <a:close/>
                <a:moveTo>
                  <a:pt x="73" y="43"/>
                </a:moveTo>
                <a:cubicBezTo>
                  <a:pt x="73" y="43"/>
                  <a:pt x="78" y="40"/>
                  <a:pt x="80" y="42"/>
                </a:cubicBezTo>
                <a:cubicBezTo>
                  <a:pt x="82" y="44"/>
                  <a:pt x="89" y="43"/>
                  <a:pt x="92" y="45"/>
                </a:cubicBezTo>
                <a:cubicBezTo>
                  <a:pt x="94" y="46"/>
                  <a:pt x="106" y="50"/>
                  <a:pt x="109" y="65"/>
                </a:cubicBezTo>
                <a:cubicBezTo>
                  <a:pt x="109" y="65"/>
                  <a:pt x="96" y="71"/>
                  <a:pt x="100" y="101"/>
                </a:cubicBezTo>
                <a:cubicBezTo>
                  <a:pt x="95" y="95"/>
                  <a:pt x="95" y="95"/>
                  <a:pt x="95" y="95"/>
                </a:cubicBezTo>
                <a:cubicBezTo>
                  <a:pt x="95" y="95"/>
                  <a:pt x="98" y="69"/>
                  <a:pt x="73" y="43"/>
                </a:cubicBezTo>
                <a:close/>
                <a:moveTo>
                  <a:pt x="99" y="104"/>
                </a:moveTo>
                <a:cubicBezTo>
                  <a:pt x="93" y="105"/>
                  <a:pt x="93" y="105"/>
                  <a:pt x="93" y="105"/>
                </a:cubicBezTo>
                <a:cubicBezTo>
                  <a:pt x="93" y="98"/>
                  <a:pt x="87" y="94"/>
                  <a:pt x="87" y="94"/>
                </a:cubicBezTo>
                <a:cubicBezTo>
                  <a:pt x="86" y="92"/>
                  <a:pt x="86" y="92"/>
                  <a:pt x="86" y="92"/>
                </a:cubicBezTo>
                <a:cubicBezTo>
                  <a:pt x="95" y="91"/>
                  <a:pt x="99" y="104"/>
                  <a:pt x="99" y="104"/>
                </a:cubicBezTo>
                <a:close/>
                <a:moveTo>
                  <a:pt x="75" y="83"/>
                </a:moveTo>
                <a:cubicBezTo>
                  <a:pt x="74" y="49"/>
                  <a:pt x="74" y="49"/>
                  <a:pt x="74" y="49"/>
                </a:cubicBezTo>
                <a:cubicBezTo>
                  <a:pt x="79" y="70"/>
                  <a:pt x="79" y="70"/>
                  <a:pt x="79" y="70"/>
                </a:cubicBezTo>
                <a:cubicBezTo>
                  <a:pt x="77" y="52"/>
                  <a:pt x="77" y="52"/>
                  <a:pt x="77" y="52"/>
                </a:cubicBezTo>
                <a:cubicBezTo>
                  <a:pt x="80" y="71"/>
                  <a:pt x="80" y="71"/>
                  <a:pt x="80" y="71"/>
                </a:cubicBezTo>
                <a:cubicBezTo>
                  <a:pt x="79" y="56"/>
                  <a:pt x="79" y="56"/>
                  <a:pt x="79" y="56"/>
                </a:cubicBezTo>
                <a:cubicBezTo>
                  <a:pt x="83" y="73"/>
                  <a:pt x="83" y="73"/>
                  <a:pt x="83" y="73"/>
                </a:cubicBezTo>
                <a:cubicBezTo>
                  <a:pt x="82" y="61"/>
                  <a:pt x="82" y="61"/>
                  <a:pt x="82" y="61"/>
                </a:cubicBezTo>
                <a:cubicBezTo>
                  <a:pt x="86" y="76"/>
                  <a:pt x="86" y="76"/>
                  <a:pt x="86" y="76"/>
                </a:cubicBezTo>
                <a:cubicBezTo>
                  <a:pt x="84" y="64"/>
                  <a:pt x="84" y="64"/>
                  <a:pt x="84" y="64"/>
                </a:cubicBezTo>
                <a:cubicBezTo>
                  <a:pt x="87" y="74"/>
                  <a:pt x="87" y="74"/>
                  <a:pt x="87" y="74"/>
                </a:cubicBezTo>
                <a:cubicBezTo>
                  <a:pt x="87" y="68"/>
                  <a:pt x="87" y="68"/>
                  <a:pt x="87" y="68"/>
                </a:cubicBezTo>
                <a:cubicBezTo>
                  <a:pt x="87" y="68"/>
                  <a:pt x="94" y="76"/>
                  <a:pt x="93" y="93"/>
                </a:cubicBezTo>
                <a:cubicBezTo>
                  <a:pt x="93" y="93"/>
                  <a:pt x="88" y="89"/>
                  <a:pt x="85" y="92"/>
                </a:cubicBezTo>
                <a:cubicBezTo>
                  <a:pt x="85" y="92"/>
                  <a:pt x="87" y="101"/>
                  <a:pt x="83" y="102"/>
                </a:cubicBezTo>
                <a:lnTo>
                  <a:pt x="75" y="83"/>
                </a:lnTo>
                <a:close/>
                <a:moveTo>
                  <a:pt x="23" y="132"/>
                </a:moveTo>
                <a:cubicBezTo>
                  <a:pt x="20" y="132"/>
                  <a:pt x="18" y="131"/>
                  <a:pt x="18" y="131"/>
                </a:cubicBezTo>
                <a:cubicBezTo>
                  <a:pt x="52" y="94"/>
                  <a:pt x="79" y="122"/>
                  <a:pt x="79" y="122"/>
                </a:cubicBezTo>
                <a:cubicBezTo>
                  <a:pt x="79" y="122"/>
                  <a:pt x="81" y="127"/>
                  <a:pt x="84" y="130"/>
                </a:cubicBezTo>
                <a:cubicBezTo>
                  <a:pt x="86" y="134"/>
                  <a:pt x="93" y="142"/>
                  <a:pt x="93" y="142"/>
                </a:cubicBezTo>
                <a:cubicBezTo>
                  <a:pt x="93" y="142"/>
                  <a:pt x="93" y="142"/>
                  <a:pt x="93" y="142"/>
                </a:cubicBezTo>
                <a:cubicBezTo>
                  <a:pt x="91" y="143"/>
                  <a:pt x="81" y="138"/>
                  <a:pt x="74" y="133"/>
                </a:cubicBezTo>
                <a:cubicBezTo>
                  <a:pt x="67" y="128"/>
                  <a:pt x="48" y="127"/>
                  <a:pt x="43" y="126"/>
                </a:cubicBezTo>
                <a:cubicBezTo>
                  <a:pt x="37" y="125"/>
                  <a:pt x="25" y="132"/>
                  <a:pt x="23" y="132"/>
                </a:cubicBezTo>
                <a:close/>
                <a:moveTo>
                  <a:pt x="37" y="148"/>
                </a:moveTo>
                <a:cubicBezTo>
                  <a:pt x="51" y="152"/>
                  <a:pt x="63" y="149"/>
                  <a:pt x="63" y="149"/>
                </a:cubicBezTo>
                <a:cubicBezTo>
                  <a:pt x="40" y="151"/>
                  <a:pt x="32" y="142"/>
                  <a:pt x="32" y="142"/>
                </a:cubicBezTo>
                <a:cubicBezTo>
                  <a:pt x="48" y="149"/>
                  <a:pt x="57" y="146"/>
                  <a:pt x="57" y="146"/>
                </a:cubicBezTo>
                <a:cubicBezTo>
                  <a:pt x="38" y="147"/>
                  <a:pt x="33" y="140"/>
                  <a:pt x="33" y="140"/>
                </a:cubicBezTo>
                <a:cubicBezTo>
                  <a:pt x="42" y="146"/>
                  <a:pt x="54" y="145"/>
                  <a:pt x="54" y="145"/>
                </a:cubicBezTo>
                <a:cubicBezTo>
                  <a:pt x="43" y="145"/>
                  <a:pt x="34" y="139"/>
                  <a:pt x="34" y="139"/>
                </a:cubicBezTo>
                <a:cubicBezTo>
                  <a:pt x="54" y="141"/>
                  <a:pt x="54" y="141"/>
                  <a:pt x="54" y="141"/>
                </a:cubicBezTo>
                <a:cubicBezTo>
                  <a:pt x="39" y="137"/>
                  <a:pt x="39" y="137"/>
                  <a:pt x="39" y="137"/>
                </a:cubicBezTo>
                <a:cubicBezTo>
                  <a:pt x="56" y="140"/>
                  <a:pt x="56" y="140"/>
                  <a:pt x="56" y="140"/>
                </a:cubicBezTo>
                <a:cubicBezTo>
                  <a:pt x="38" y="135"/>
                  <a:pt x="38" y="135"/>
                  <a:pt x="38" y="135"/>
                </a:cubicBezTo>
                <a:cubicBezTo>
                  <a:pt x="62" y="139"/>
                  <a:pt x="62" y="139"/>
                  <a:pt x="62" y="139"/>
                </a:cubicBezTo>
                <a:cubicBezTo>
                  <a:pt x="47" y="135"/>
                  <a:pt x="47" y="135"/>
                  <a:pt x="47" y="135"/>
                </a:cubicBezTo>
                <a:cubicBezTo>
                  <a:pt x="63" y="136"/>
                  <a:pt x="63" y="136"/>
                  <a:pt x="63" y="136"/>
                </a:cubicBezTo>
                <a:cubicBezTo>
                  <a:pt x="46" y="132"/>
                  <a:pt x="46" y="132"/>
                  <a:pt x="46" y="132"/>
                </a:cubicBezTo>
                <a:cubicBezTo>
                  <a:pt x="67" y="136"/>
                  <a:pt x="67" y="136"/>
                  <a:pt x="67" y="136"/>
                </a:cubicBezTo>
                <a:cubicBezTo>
                  <a:pt x="51" y="130"/>
                  <a:pt x="51" y="130"/>
                  <a:pt x="51" y="130"/>
                </a:cubicBezTo>
                <a:cubicBezTo>
                  <a:pt x="70" y="134"/>
                  <a:pt x="70" y="134"/>
                  <a:pt x="70" y="134"/>
                </a:cubicBezTo>
                <a:cubicBezTo>
                  <a:pt x="53" y="129"/>
                  <a:pt x="53" y="129"/>
                  <a:pt x="53" y="129"/>
                </a:cubicBezTo>
                <a:cubicBezTo>
                  <a:pt x="53" y="129"/>
                  <a:pt x="58" y="129"/>
                  <a:pt x="64" y="130"/>
                </a:cubicBezTo>
                <a:cubicBezTo>
                  <a:pt x="70" y="131"/>
                  <a:pt x="93" y="144"/>
                  <a:pt x="93" y="144"/>
                </a:cubicBezTo>
                <a:cubicBezTo>
                  <a:pt x="98" y="151"/>
                  <a:pt x="98" y="151"/>
                  <a:pt x="98" y="151"/>
                </a:cubicBezTo>
                <a:cubicBezTo>
                  <a:pt x="68" y="161"/>
                  <a:pt x="37" y="148"/>
                  <a:pt x="37" y="148"/>
                </a:cubicBezTo>
                <a:close/>
                <a:moveTo>
                  <a:pt x="101" y="147"/>
                </a:moveTo>
                <a:cubicBezTo>
                  <a:pt x="101" y="147"/>
                  <a:pt x="83" y="126"/>
                  <a:pt x="82" y="120"/>
                </a:cubicBezTo>
                <a:cubicBezTo>
                  <a:pt x="81" y="113"/>
                  <a:pt x="86" y="106"/>
                  <a:pt x="86" y="101"/>
                </a:cubicBezTo>
                <a:cubicBezTo>
                  <a:pt x="86" y="97"/>
                  <a:pt x="87" y="96"/>
                  <a:pt x="87" y="96"/>
                </a:cubicBezTo>
                <a:cubicBezTo>
                  <a:pt x="87" y="96"/>
                  <a:pt x="88" y="102"/>
                  <a:pt x="87" y="108"/>
                </a:cubicBezTo>
                <a:cubicBezTo>
                  <a:pt x="87" y="108"/>
                  <a:pt x="89" y="104"/>
                  <a:pt x="89" y="101"/>
                </a:cubicBezTo>
                <a:cubicBezTo>
                  <a:pt x="89" y="101"/>
                  <a:pt x="90" y="109"/>
                  <a:pt x="88" y="113"/>
                </a:cubicBezTo>
                <a:cubicBezTo>
                  <a:pt x="88" y="113"/>
                  <a:pt x="90" y="110"/>
                  <a:pt x="91" y="106"/>
                </a:cubicBezTo>
                <a:cubicBezTo>
                  <a:pt x="91" y="121"/>
                  <a:pt x="91" y="121"/>
                  <a:pt x="91" y="121"/>
                </a:cubicBezTo>
                <a:cubicBezTo>
                  <a:pt x="92" y="108"/>
                  <a:pt x="92" y="108"/>
                  <a:pt x="92" y="108"/>
                </a:cubicBezTo>
                <a:cubicBezTo>
                  <a:pt x="94" y="123"/>
                  <a:pt x="94" y="123"/>
                  <a:pt x="94" y="123"/>
                </a:cubicBezTo>
                <a:cubicBezTo>
                  <a:pt x="95" y="107"/>
                  <a:pt x="95" y="107"/>
                  <a:pt x="95" y="107"/>
                </a:cubicBezTo>
                <a:cubicBezTo>
                  <a:pt x="95" y="124"/>
                  <a:pt x="95" y="124"/>
                  <a:pt x="95" y="124"/>
                </a:cubicBezTo>
                <a:cubicBezTo>
                  <a:pt x="97" y="109"/>
                  <a:pt x="97" y="109"/>
                  <a:pt x="97" y="109"/>
                </a:cubicBezTo>
                <a:cubicBezTo>
                  <a:pt x="99" y="124"/>
                  <a:pt x="99" y="124"/>
                  <a:pt x="99" y="124"/>
                </a:cubicBezTo>
                <a:cubicBezTo>
                  <a:pt x="99" y="124"/>
                  <a:pt x="99" y="110"/>
                  <a:pt x="99" y="111"/>
                </a:cubicBezTo>
                <a:cubicBezTo>
                  <a:pt x="100" y="113"/>
                  <a:pt x="100" y="126"/>
                  <a:pt x="100" y="126"/>
                </a:cubicBezTo>
                <a:cubicBezTo>
                  <a:pt x="100" y="126"/>
                  <a:pt x="102" y="110"/>
                  <a:pt x="102" y="113"/>
                </a:cubicBezTo>
                <a:cubicBezTo>
                  <a:pt x="102" y="117"/>
                  <a:pt x="104" y="126"/>
                  <a:pt x="103" y="132"/>
                </a:cubicBezTo>
                <a:cubicBezTo>
                  <a:pt x="103" y="132"/>
                  <a:pt x="106" y="118"/>
                  <a:pt x="104" y="111"/>
                </a:cubicBezTo>
                <a:cubicBezTo>
                  <a:pt x="104" y="111"/>
                  <a:pt x="108" y="120"/>
                  <a:pt x="107" y="132"/>
                </a:cubicBezTo>
                <a:cubicBezTo>
                  <a:pt x="107" y="132"/>
                  <a:pt x="110" y="120"/>
                  <a:pt x="107" y="112"/>
                </a:cubicBezTo>
                <a:cubicBezTo>
                  <a:pt x="107" y="112"/>
                  <a:pt x="112" y="115"/>
                  <a:pt x="110" y="134"/>
                </a:cubicBezTo>
                <a:cubicBezTo>
                  <a:pt x="110" y="134"/>
                  <a:pt x="113" y="118"/>
                  <a:pt x="111" y="112"/>
                </a:cubicBezTo>
                <a:cubicBezTo>
                  <a:pt x="111" y="112"/>
                  <a:pt x="114" y="119"/>
                  <a:pt x="113" y="126"/>
                </a:cubicBezTo>
                <a:cubicBezTo>
                  <a:pt x="113" y="126"/>
                  <a:pt x="113" y="126"/>
                  <a:pt x="113" y="126"/>
                </a:cubicBezTo>
                <a:cubicBezTo>
                  <a:pt x="113" y="131"/>
                  <a:pt x="115" y="123"/>
                  <a:pt x="114" y="117"/>
                </a:cubicBezTo>
                <a:cubicBezTo>
                  <a:pt x="113" y="113"/>
                  <a:pt x="113" y="113"/>
                  <a:pt x="113" y="113"/>
                </a:cubicBezTo>
                <a:cubicBezTo>
                  <a:pt x="114" y="114"/>
                  <a:pt x="114" y="115"/>
                  <a:pt x="114" y="117"/>
                </a:cubicBezTo>
                <a:cubicBezTo>
                  <a:pt x="117" y="127"/>
                  <a:pt x="117" y="127"/>
                  <a:pt x="117" y="127"/>
                </a:cubicBezTo>
                <a:cubicBezTo>
                  <a:pt x="117" y="127"/>
                  <a:pt x="119" y="123"/>
                  <a:pt x="117" y="117"/>
                </a:cubicBezTo>
                <a:cubicBezTo>
                  <a:pt x="117" y="117"/>
                  <a:pt x="121" y="129"/>
                  <a:pt x="121" y="126"/>
                </a:cubicBezTo>
                <a:cubicBezTo>
                  <a:pt x="120" y="123"/>
                  <a:pt x="120" y="114"/>
                  <a:pt x="121" y="118"/>
                </a:cubicBezTo>
                <a:cubicBezTo>
                  <a:pt x="122" y="122"/>
                  <a:pt x="124" y="129"/>
                  <a:pt x="124" y="126"/>
                </a:cubicBezTo>
                <a:cubicBezTo>
                  <a:pt x="124" y="124"/>
                  <a:pt x="124" y="118"/>
                  <a:pt x="125" y="121"/>
                </a:cubicBezTo>
                <a:cubicBezTo>
                  <a:pt x="126" y="123"/>
                  <a:pt x="129" y="131"/>
                  <a:pt x="129" y="128"/>
                </a:cubicBezTo>
                <a:cubicBezTo>
                  <a:pt x="129" y="125"/>
                  <a:pt x="130" y="123"/>
                  <a:pt x="130" y="125"/>
                </a:cubicBezTo>
                <a:cubicBezTo>
                  <a:pt x="130" y="127"/>
                  <a:pt x="136" y="136"/>
                  <a:pt x="136" y="133"/>
                </a:cubicBezTo>
                <a:cubicBezTo>
                  <a:pt x="135" y="130"/>
                  <a:pt x="134" y="126"/>
                  <a:pt x="136" y="130"/>
                </a:cubicBezTo>
                <a:cubicBezTo>
                  <a:pt x="138" y="133"/>
                  <a:pt x="140" y="135"/>
                  <a:pt x="140" y="134"/>
                </a:cubicBezTo>
                <a:cubicBezTo>
                  <a:pt x="140" y="132"/>
                  <a:pt x="147" y="143"/>
                  <a:pt x="144" y="147"/>
                </a:cubicBezTo>
                <a:cubicBezTo>
                  <a:pt x="141" y="151"/>
                  <a:pt x="115" y="161"/>
                  <a:pt x="101" y="147"/>
                </a:cubicBezTo>
                <a:close/>
                <a:moveTo>
                  <a:pt x="122" y="209"/>
                </a:moveTo>
                <a:cubicBezTo>
                  <a:pt x="107" y="227"/>
                  <a:pt x="86" y="220"/>
                  <a:pt x="78" y="220"/>
                </a:cubicBezTo>
                <a:cubicBezTo>
                  <a:pt x="70" y="220"/>
                  <a:pt x="68" y="213"/>
                  <a:pt x="68" y="213"/>
                </a:cubicBezTo>
                <a:cubicBezTo>
                  <a:pt x="68" y="213"/>
                  <a:pt x="65" y="211"/>
                  <a:pt x="63" y="211"/>
                </a:cubicBezTo>
                <a:cubicBezTo>
                  <a:pt x="60" y="211"/>
                  <a:pt x="64" y="197"/>
                  <a:pt x="64" y="197"/>
                </a:cubicBezTo>
                <a:cubicBezTo>
                  <a:pt x="70" y="170"/>
                  <a:pt x="97" y="159"/>
                  <a:pt x="102" y="157"/>
                </a:cubicBezTo>
                <a:cubicBezTo>
                  <a:pt x="107" y="156"/>
                  <a:pt x="114" y="157"/>
                  <a:pt x="117" y="157"/>
                </a:cubicBezTo>
                <a:cubicBezTo>
                  <a:pt x="121" y="156"/>
                  <a:pt x="127" y="156"/>
                  <a:pt x="127" y="156"/>
                </a:cubicBezTo>
                <a:cubicBezTo>
                  <a:pt x="128" y="157"/>
                  <a:pt x="124" y="164"/>
                  <a:pt x="124" y="164"/>
                </a:cubicBezTo>
                <a:cubicBezTo>
                  <a:pt x="124" y="164"/>
                  <a:pt x="120" y="167"/>
                  <a:pt x="118" y="169"/>
                </a:cubicBezTo>
                <a:cubicBezTo>
                  <a:pt x="116" y="171"/>
                  <a:pt x="116" y="180"/>
                  <a:pt x="116" y="187"/>
                </a:cubicBezTo>
                <a:cubicBezTo>
                  <a:pt x="116" y="194"/>
                  <a:pt x="117" y="193"/>
                  <a:pt x="117" y="197"/>
                </a:cubicBezTo>
                <a:cubicBezTo>
                  <a:pt x="117" y="201"/>
                  <a:pt x="118" y="201"/>
                  <a:pt x="120" y="204"/>
                </a:cubicBezTo>
                <a:cubicBezTo>
                  <a:pt x="122" y="208"/>
                  <a:pt x="122" y="209"/>
                  <a:pt x="122" y="209"/>
                </a:cubicBezTo>
                <a:close/>
                <a:moveTo>
                  <a:pt x="152" y="218"/>
                </a:moveTo>
                <a:cubicBezTo>
                  <a:pt x="152" y="218"/>
                  <a:pt x="151" y="219"/>
                  <a:pt x="151" y="217"/>
                </a:cubicBezTo>
                <a:cubicBezTo>
                  <a:pt x="151" y="215"/>
                  <a:pt x="146" y="212"/>
                  <a:pt x="146" y="212"/>
                </a:cubicBezTo>
                <a:cubicBezTo>
                  <a:pt x="149" y="216"/>
                  <a:pt x="149" y="216"/>
                  <a:pt x="149" y="216"/>
                </a:cubicBezTo>
                <a:cubicBezTo>
                  <a:pt x="140" y="211"/>
                  <a:pt x="140" y="211"/>
                  <a:pt x="140" y="211"/>
                </a:cubicBezTo>
                <a:cubicBezTo>
                  <a:pt x="147" y="218"/>
                  <a:pt x="147" y="218"/>
                  <a:pt x="147" y="218"/>
                </a:cubicBezTo>
                <a:cubicBezTo>
                  <a:pt x="138" y="212"/>
                  <a:pt x="138" y="212"/>
                  <a:pt x="138" y="212"/>
                </a:cubicBezTo>
                <a:cubicBezTo>
                  <a:pt x="146" y="219"/>
                  <a:pt x="146" y="219"/>
                  <a:pt x="146" y="219"/>
                </a:cubicBezTo>
                <a:cubicBezTo>
                  <a:pt x="146" y="219"/>
                  <a:pt x="136" y="218"/>
                  <a:pt x="129" y="213"/>
                </a:cubicBezTo>
                <a:cubicBezTo>
                  <a:pt x="122" y="208"/>
                  <a:pt x="122" y="206"/>
                  <a:pt x="120" y="201"/>
                </a:cubicBezTo>
                <a:cubicBezTo>
                  <a:pt x="112" y="178"/>
                  <a:pt x="121" y="170"/>
                  <a:pt x="121" y="170"/>
                </a:cubicBezTo>
                <a:cubicBezTo>
                  <a:pt x="121" y="170"/>
                  <a:pt x="124" y="177"/>
                  <a:pt x="125" y="180"/>
                </a:cubicBezTo>
                <a:cubicBezTo>
                  <a:pt x="126" y="182"/>
                  <a:pt x="130" y="191"/>
                  <a:pt x="132" y="199"/>
                </a:cubicBezTo>
                <a:cubicBezTo>
                  <a:pt x="135" y="206"/>
                  <a:pt x="144" y="209"/>
                  <a:pt x="149" y="211"/>
                </a:cubicBezTo>
                <a:cubicBezTo>
                  <a:pt x="154" y="213"/>
                  <a:pt x="156" y="223"/>
                  <a:pt x="156" y="223"/>
                </a:cubicBezTo>
                <a:lnTo>
                  <a:pt x="152" y="218"/>
                </a:lnTo>
                <a:close/>
                <a:moveTo>
                  <a:pt x="157" y="223"/>
                </a:moveTo>
                <a:cubicBezTo>
                  <a:pt x="157" y="223"/>
                  <a:pt x="156" y="215"/>
                  <a:pt x="151" y="211"/>
                </a:cubicBezTo>
                <a:cubicBezTo>
                  <a:pt x="146" y="207"/>
                  <a:pt x="134" y="204"/>
                  <a:pt x="133" y="198"/>
                </a:cubicBezTo>
                <a:cubicBezTo>
                  <a:pt x="132" y="191"/>
                  <a:pt x="126" y="179"/>
                  <a:pt x="125" y="176"/>
                </a:cubicBezTo>
                <a:cubicBezTo>
                  <a:pt x="125" y="174"/>
                  <a:pt x="122" y="169"/>
                  <a:pt x="123" y="168"/>
                </a:cubicBezTo>
                <a:cubicBezTo>
                  <a:pt x="124" y="166"/>
                  <a:pt x="126" y="165"/>
                  <a:pt x="128" y="162"/>
                </a:cubicBezTo>
                <a:cubicBezTo>
                  <a:pt x="129" y="158"/>
                  <a:pt x="129" y="156"/>
                  <a:pt x="130" y="156"/>
                </a:cubicBezTo>
                <a:cubicBezTo>
                  <a:pt x="131" y="155"/>
                  <a:pt x="142" y="152"/>
                  <a:pt x="143" y="151"/>
                </a:cubicBezTo>
                <a:cubicBezTo>
                  <a:pt x="143" y="151"/>
                  <a:pt x="153" y="162"/>
                  <a:pt x="163" y="157"/>
                </a:cubicBezTo>
                <a:cubicBezTo>
                  <a:pt x="163" y="157"/>
                  <a:pt x="165" y="157"/>
                  <a:pt x="165" y="159"/>
                </a:cubicBezTo>
                <a:cubicBezTo>
                  <a:pt x="165" y="161"/>
                  <a:pt x="168" y="166"/>
                  <a:pt x="173" y="167"/>
                </a:cubicBezTo>
                <a:cubicBezTo>
                  <a:pt x="177" y="169"/>
                  <a:pt x="191" y="181"/>
                  <a:pt x="192" y="192"/>
                </a:cubicBezTo>
                <a:cubicBezTo>
                  <a:pt x="192" y="204"/>
                  <a:pt x="184" y="219"/>
                  <a:pt x="157" y="223"/>
                </a:cubicBezTo>
                <a:close/>
                <a:moveTo>
                  <a:pt x="191" y="203"/>
                </a:moveTo>
                <a:cubicBezTo>
                  <a:pt x="200" y="185"/>
                  <a:pt x="178" y="171"/>
                  <a:pt x="176" y="168"/>
                </a:cubicBezTo>
                <a:cubicBezTo>
                  <a:pt x="174" y="165"/>
                  <a:pt x="166" y="163"/>
                  <a:pt x="166" y="159"/>
                </a:cubicBezTo>
                <a:cubicBezTo>
                  <a:pt x="166" y="155"/>
                  <a:pt x="172" y="158"/>
                  <a:pt x="172" y="158"/>
                </a:cubicBezTo>
                <a:cubicBezTo>
                  <a:pt x="172" y="158"/>
                  <a:pt x="181" y="170"/>
                  <a:pt x="191" y="174"/>
                </a:cubicBezTo>
                <a:cubicBezTo>
                  <a:pt x="202" y="178"/>
                  <a:pt x="204" y="190"/>
                  <a:pt x="204" y="190"/>
                </a:cubicBezTo>
                <a:cubicBezTo>
                  <a:pt x="199" y="197"/>
                  <a:pt x="195" y="211"/>
                  <a:pt x="195" y="211"/>
                </a:cubicBezTo>
                <a:lnTo>
                  <a:pt x="191" y="203"/>
                </a:lnTo>
                <a:close/>
                <a:moveTo>
                  <a:pt x="203" y="195"/>
                </a:moveTo>
                <a:cubicBezTo>
                  <a:pt x="201" y="198"/>
                  <a:pt x="199" y="205"/>
                  <a:pt x="198" y="210"/>
                </a:cubicBezTo>
                <a:cubicBezTo>
                  <a:pt x="198" y="210"/>
                  <a:pt x="203" y="197"/>
                  <a:pt x="205" y="191"/>
                </a:cubicBezTo>
                <a:cubicBezTo>
                  <a:pt x="205" y="191"/>
                  <a:pt x="205" y="191"/>
                  <a:pt x="206" y="191"/>
                </a:cubicBezTo>
                <a:cubicBezTo>
                  <a:pt x="205" y="194"/>
                  <a:pt x="202" y="206"/>
                  <a:pt x="202" y="207"/>
                </a:cubicBezTo>
                <a:cubicBezTo>
                  <a:pt x="202" y="207"/>
                  <a:pt x="206" y="192"/>
                  <a:pt x="207" y="189"/>
                </a:cubicBezTo>
                <a:cubicBezTo>
                  <a:pt x="207" y="189"/>
                  <a:pt x="207" y="189"/>
                  <a:pt x="207" y="189"/>
                </a:cubicBezTo>
                <a:cubicBezTo>
                  <a:pt x="205" y="203"/>
                  <a:pt x="205" y="203"/>
                  <a:pt x="205" y="203"/>
                </a:cubicBezTo>
                <a:cubicBezTo>
                  <a:pt x="209" y="187"/>
                  <a:pt x="209" y="187"/>
                  <a:pt x="209" y="187"/>
                </a:cubicBezTo>
                <a:cubicBezTo>
                  <a:pt x="209" y="187"/>
                  <a:pt x="209" y="187"/>
                  <a:pt x="209" y="187"/>
                </a:cubicBezTo>
                <a:cubicBezTo>
                  <a:pt x="207" y="200"/>
                  <a:pt x="207" y="200"/>
                  <a:pt x="207" y="200"/>
                </a:cubicBezTo>
                <a:cubicBezTo>
                  <a:pt x="211" y="187"/>
                  <a:pt x="211" y="187"/>
                  <a:pt x="211" y="187"/>
                </a:cubicBezTo>
                <a:cubicBezTo>
                  <a:pt x="211" y="190"/>
                  <a:pt x="211" y="198"/>
                  <a:pt x="210" y="201"/>
                </a:cubicBezTo>
                <a:cubicBezTo>
                  <a:pt x="208" y="206"/>
                  <a:pt x="205" y="207"/>
                  <a:pt x="204" y="215"/>
                </a:cubicBezTo>
                <a:cubicBezTo>
                  <a:pt x="202" y="224"/>
                  <a:pt x="199" y="214"/>
                  <a:pt x="197" y="235"/>
                </a:cubicBezTo>
                <a:cubicBezTo>
                  <a:pt x="197" y="235"/>
                  <a:pt x="191" y="214"/>
                  <a:pt x="203" y="195"/>
                </a:cubicBezTo>
                <a:close/>
                <a:moveTo>
                  <a:pt x="198" y="238"/>
                </a:moveTo>
                <a:cubicBezTo>
                  <a:pt x="198" y="222"/>
                  <a:pt x="204" y="220"/>
                  <a:pt x="204" y="220"/>
                </a:cubicBezTo>
                <a:cubicBezTo>
                  <a:pt x="202" y="233"/>
                  <a:pt x="213" y="251"/>
                  <a:pt x="213" y="251"/>
                </a:cubicBezTo>
                <a:cubicBezTo>
                  <a:pt x="213" y="251"/>
                  <a:pt x="199" y="245"/>
                  <a:pt x="198" y="238"/>
                </a:cubicBezTo>
                <a:close/>
                <a:moveTo>
                  <a:pt x="151" y="247"/>
                </a:moveTo>
                <a:cubicBezTo>
                  <a:pt x="148" y="249"/>
                  <a:pt x="148" y="238"/>
                  <a:pt x="151" y="233"/>
                </a:cubicBezTo>
                <a:cubicBezTo>
                  <a:pt x="151" y="233"/>
                  <a:pt x="160" y="232"/>
                  <a:pt x="169" y="241"/>
                </a:cubicBezTo>
                <a:cubicBezTo>
                  <a:pt x="169" y="241"/>
                  <a:pt x="153" y="245"/>
                  <a:pt x="151" y="247"/>
                </a:cubicBezTo>
                <a:close/>
                <a:moveTo>
                  <a:pt x="273" y="273"/>
                </a:moveTo>
                <a:cubicBezTo>
                  <a:pt x="262" y="275"/>
                  <a:pt x="262" y="275"/>
                  <a:pt x="262" y="275"/>
                </a:cubicBezTo>
                <a:cubicBezTo>
                  <a:pt x="262" y="275"/>
                  <a:pt x="271" y="277"/>
                  <a:pt x="273" y="273"/>
                </a:cubicBezTo>
                <a:close/>
                <a:moveTo>
                  <a:pt x="251" y="291"/>
                </a:moveTo>
                <a:cubicBezTo>
                  <a:pt x="259" y="291"/>
                  <a:pt x="260" y="275"/>
                  <a:pt x="260" y="275"/>
                </a:cubicBezTo>
                <a:cubicBezTo>
                  <a:pt x="256" y="289"/>
                  <a:pt x="251" y="291"/>
                  <a:pt x="251" y="291"/>
                </a:cubicBezTo>
                <a:close/>
                <a:moveTo>
                  <a:pt x="297" y="300"/>
                </a:moveTo>
                <a:cubicBezTo>
                  <a:pt x="302" y="286"/>
                  <a:pt x="290" y="282"/>
                  <a:pt x="290" y="282"/>
                </a:cubicBezTo>
                <a:cubicBezTo>
                  <a:pt x="286" y="286"/>
                  <a:pt x="275" y="274"/>
                  <a:pt x="275" y="274"/>
                </a:cubicBezTo>
                <a:cubicBezTo>
                  <a:pt x="285" y="288"/>
                  <a:pt x="290" y="283"/>
                  <a:pt x="290" y="283"/>
                </a:cubicBezTo>
                <a:cubicBezTo>
                  <a:pt x="306" y="295"/>
                  <a:pt x="291" y="306"/>
                  <a:pt x="288" y="307"/>
                </a:cubicBezTo>
                <a:cubicBezTo>
                  <a:pt x="285" y="308"/>
                  <a:pt x="279" y="303"/>
                  <a:pt x="273" y="310"/>
                </a:cubicBezTo>
                <a:cubicBezTo>
                  <a:pt x="269" y="314"/>
                  <a:pt x="264" y="311"/>
                  <a:pt x="261" y="309"/>
                </a:cubicBezTo>
                <a:cubicBezTo>
                  <a:pt x="261" y="309"/>
                  <a:pt x="261" y="309"/>
                  <a:pt x="260" y="309"/>
                </a:cubicBezTo>
                <a:cubicBezTo>
                  <a:pt x="260" y="308"/>
                  <a:pt x="259" y="307"/>
                  <a:pt x="259" y="307"/>
                </a:cubicBezTo>
                <a:cubicBezTo>
                  <a:pt x="259" y="307"/>
                  <a:pt x="255" y="312"/>
                  <a:pt x="250" y="309"/>
                </a:cubicBezTo>
                <a:cubicBezTo>
                  <a:pt x="245" y="306"/>
                  <a:pt x="239" y="306"/>
                  <a:pt x="236" y="308"/>
                </a:cubicBezTo>
                <a:cubicBezTo>
                  <a:pt x="233" y="311"/>
                  <a:pt x="230" y="310"/>
                  <a:pt x="230" y="310"/>
                </a:cubicBezTo>
                <a:cubicBezTo>
                  <a:pt x="216" y="306"/>
                  <a:pt x="229" y="293"/>
                  <a:pt x="229" y="293"/>
                </a:cubicBezTo>
                <a:cubicBezTo>
                  <a:pt x="218" y="300"/>
                  <a:pt x="223" y="308"/>
                  <a:pt x="223" y="308"/>
                </a:cubicBezTo>
                <a:cubicBezTo>
                  <a:pt x="223" y="314"/>
                  <a:pt x="225" y="318"/>
                  <a:pt x="228" y="321"/>
                </a:cubicBezTo>
                <a:cubicBezTo>
                  <a:pt x="228" y="322"/>
                  <a:pt x="229" y="322"/>
                  <a:pt x="230" y="322"/>
                </a:cubicBezTo>
                <a:cubicBezTo>
                  <a:pt x="227" y="319"/>
                  <a:pt x="225" y="315"/>
                  <a:pt x="224" y="308"/>
                </a:cubicBezTo>
                <a:cubicBezTo>
                  <a:pt x="224" y="308"/>
                  <a:pt x="229" y="313"/>
                  <a:pt x="232" y="311"/>
                </a:cubicBezTo>
                <a:cubicBezTo>
                  <a:pt x="235" y="310"/>
                  <a:pt x="239" y="307"/>
                  <a:pt x="241" y="307"/>
                </a:cubicBezTo>
                <a:cubicBezTo>
                  <a:pt x="242" y="308"/>
                  <a:pt x="243" y="308"/>
                  <a:pt x="244" y="309"/>
                </a:cubicBezTo>
                <a:cubicBezTo>
                  <a:pt x="240" y="313"/>
                  <a:pt x="240" y="313"/>
                  <a:pt x="240" y="313"/>
                </a:cubicBezTo>
                <a:cubicBezTo>
                  <a:pt x="246" y="310"/>
                  <a:pt x="246" y="310"/>
                  <a:pt x="246" y="310"/>
                </a:cubicBezTo>
                <a:cubicBezTo>
                  <a:pt x="246" y="310"/>
                  <a:pt x="246" y="310"/>
                  <a:pt x="246" y="310"/>
                </a:cubicBezTo>
                <a:cubicBezTo>
                  <a:pt x="243" y="314"/>
                  <a:pt x="243" y="314"/>
                  <a:pt x="243" y="314"/>
                </a:cubicBezTo>
                <a:cubicBezTo>
                  <a:pt x="248" y="310"/>
                  <a:pt x="248" y="310"/>
                  <a:pt x="248" y="310"/>
                </a:cubicBezTo>
                <a:cubicBezTo>
                  <a:pt x="248" y="310"/>
                  <a:pt x="248" y="310"/>
                  <a:pt x="248" y="310"/>
                </a:cubicBezTo>
                <a:cubicBezTo>
                  <a:pt x="248" y="311"/>
                  <a:pt x="244" y="318"/>
                  <a:pt x="246" y="316"/>
                </a:cubicBezTo>
                <a:cubicBezTo>
                  <a:pt x="248" y="315"/>
                  <a:pt x="249" y="312"/>
                  <a:pt x="249" y="311"/>
                </a:cubicBezTo>
                <a:cubicBezTo>
                  <a:pt x="249" y="311"/>
                  <a:pt x="249" y="311"/>
                  <a:pt x="249" y="311"/>
                </a:cubicBezTo>
                <a:cubicBezTo>
                  <a:pt x="249" y="313"/>
                  <a:pt x="248" y="318"/>
                  <a:pt x="249" y="317"/>
                </a:cubicBezTo>
                <a:cubicBezTo>
                  <a:pt x="250" y="317"/>
                  <a:pt x="250" y="313"/>
                  <a:pt x="251" y="311"/>
                </a:cubicBezTo>
                <a:cubicBezTo>
                  <a:pt x="251" y="311"/>
                  <a:pt x="251" y="311"/>
                  <a:pt x="251" y="311"/>
                </a:cubicBezTo>
                <a:cubicBezTo>
                  <a:pt x="252" y="315"/>
                  <a:pt x="250" y="321"/>
                  <a:pt x="251" y="320"/>
                </a:cubicBezTo>
                <a:cubicBezTo>
                  <a:pt x="252" y="319"/>
                  <a:pt x="253" y="314"/>
                  <a:pt x="253" y="312"/>
                </a:cubicBezTo>
                <a:cubicBezTo>
                  <a:pt x="253" y="312"/>
                  <a:pt x="253" y="312"/>
                  <a:pt x="253" y="312"/>
                </a:cubicBezTo>
                <a:cubicBezTo>
                  <a:pt x="253" y="314"/>
                  <a:pt x="253" y="320"/>
                  <a:pt x="253" y="320"/>
                </a:cubicBezTo>
                <a:cubicBezTo>
                  <a:pt x="254" y="320"/>
                  <a:pt x="254" y="310"/>
                  <a:pt x="255" y="313"/>
                </a:cubicBezTo>
                <a:cubicBezTo>
                  <a:pt x="255" y="315"/>
                  <a:pt x="254" y="320"/>
                  <a:pt x="255" y="319"/>
                </a:cubicBezTo>
                <a:cubicBezTo>
                  <a:pt x="257" y="319"/>
                  <a:pt x="257" y="313"/>
                  <a:pt x="257" y="315"/>
                </a:cubicBezTo>
                <a:cubicBezTo>
                  <a:pt x="258" y="317"/>
                  <a:pt x="257" y="323"/>
                  <a:pt x="259" y="321"/>
                </a:cubicBezTo>
                <a:cubicBezTo>
                  <a:pt x="262" y="319"/>
                  <a:pt x="259" y="314"/>
                  <a:pt x="260" y="315"/>
                </a:cubicBezTo>
                <a:cubicBezTo>
                  <a:pt x="261" y="317"/>
                  <a:pt x="261" y="321"/>
                  <a:pt x="262" y="320"/>
                </a:cubicBezTo>
                <a:cubicBezTo>
                  <a:pt x="263" y="319"/>
                  <a:pt x="261" y="314"/>
                  <a:pt x="263" y="316"/>
                </a:cubicBezTo>
                <a:cubicBezTo>
                  <a:pt x="265" y="318"/>
                  <a:pt x="266" y="321"/>
                  <a:pt x="266" y="320"/>
                </a:cubicBezTo>
                <a:cubicBezTo>
                  <a:pt x="266" y="318"/>
                  <a:pt x="264" y="315"/>
                  <a:pt x="265" y="316"/>
                </a:cubicBezTo>
                <a:cubicBezTo>
                  <a:pt x="267" y="317"/>
                  <a:pt x="269" y="320"/>
                  <a:pt x="268" y="318"/>
                </a:cubicBezTo>
                <a:cubicBezTo>
                  <a:pt x="268" y="317"/>
                  <a:pt x="267" y="314"/>
                  <a:pt x="268" y="315"/>
                </a:cubicBezTo>
                <a:cubicBezTo>
                  <a:pt x="269" y="315"/>
                  <a:pt x="273" y="319"/>
                  <a:pt x="273" y="317"/>
                </a:cubicBezTo>
                <a:cubicBezTo>
                  <a:pt x="272" y="316"/>
                  <a:pt x="270" y="313"/>
                  <a:pt x="272" y="314"/>
                </a:cubicBezTo>
                <a:cubicBezTo>
                  <a:pt x="273" y="315"/>
                  <a:pt x="276" y="318"/>
                  <a:pt x="275" y="316"/>
                </a:cubicBezTo>
                <a:cubicBezTo>
                  <a:pt x="274" y="313"/>
                  <a:pt x="274" y="312"/>
                  <a:pt x="275" y="313"/>
                </a:cubicBezTo>
                <a:cubicBezTo>
                  <a:pt x="276" y="313"/>
                  <a:pt x="278" y="316"/>
                  <a:pt x="278" y="314"/>
                </a:cubicBezTo>
                <a:cubicBezTo>
                  <a:pt x="277" y="312"/>
                  <a:pt x="276" y="311"/>
                  <a:pt x="277" y="312"/>
                </a:cubicBezTo>
                <a:cubicBezTo>
                  <a:pt x="279" y="312"/>
                  <a:pt x="280" y="314"/>
                  <a:pt x="280" y="313"/>
                </a:cubicBezTo>
                <a:cubicBezTo>
                  <a:pt x="280" y="311"/>
                  <a:pt x="277" y="311"/>
                  <a:pt x="279" y="310"/>
                </a:cubicBezTo>
                <a:cubicBezTo>
                  <a:pt x="281" y="310"/>
                  <a:pt x="282" y="313"/>
                  <a:pt x="282" y="312"/>
                </a:cubicBezTo>
                <a:cubicBezTo>
                  <a:pt x="282" y="310"/>
                  <a:pt x="280" y="309"/>
                  <a:pt x="281" y="309"/>
                </a:cubicBezTo>
                <a:cubicBezTo>
                  <a:pt x="282" y="309"/>
                  <a:pt x="283" y="311"/>
                  <a:pt x="284" y="310"/>
                </a:cubicBezTo>
                <a:cubicBezTo>
                  <a:pt x="284" y="310"/>
                  <a:pt x="284" y="310"/>
                  <a:pt x="283" y="309"/>
                </a:cubicBezTo>
                <a:cubicBezTo>
                  <a:pt x="283" y="308"/>
                  <a:pt x="283" y="308"/>
                  <a:pt x="282" y="308"/>
                </a:cubicBezTo>
                <a:cubicBezTo>
                  <a:pt x="284" y="308"/>
                  <a:pt x="285" y="308"/>
                  <a:pt x="286" y="308"/>
                </a:cubicBezTo>
                <a:cubicBezTo>
                  <a:pt x="290" y="309"/>
                  <a:pt x="296" y="300"/>
                  <a:pt x="296" y="300"/>
                </a:cubicBezTo>
                <a:cubicBezTo>
                  <a:pt x="280" y="327"/>
                  <a:pt x="265" y="331"/>
                  <a:pt x="264" y="331"/>
                </a:cubicBezTo>
                <a:cubicBezTo>
                  <a:pt x="264" y="331"/>
                  <a:pt x="265" y="331"/>
                  <a:pt x="267" y="331"/>
                </a:cubicBezTo>
                <a:cubicBezTo>
                  <a:pt x="276" y="331"/>
                  <a:pt x="291" y="309"/>
                  <a:pt x="292" y="307"/>
                </a:cubicBezTo>
                <a:cubicBezTo>
                  <a:pt x="294" y="306"/>
                  <a:pt x="297" y="300"/>
                  <a:pt x="297" y="300"/>
                </a:cubicBezTo>
                <a:close/>
                <a:moveTo>
                  <a:pt x="303" y="277"/>
                </a:moveTo>
                <a:cubicBezTo>
                  <a:pt x="289" y="277"/>
                  <a:pt x="289" y="277"/>
                  <a:pt x="289" y="277"/>
                </a:cubicBezTo>
                <a:cubicBezTo>
                  <a:pt x="289" y="277"/>
                  <a:pt x="295" y="282"/>
                  <a:pt x="303" y="277"/>
                </a:cubicBezTo>
                <a:close/>
                <a:moveTo>
                  <a:pt x="325" y="272"/>
                </a:moveTo>
                <a:cubicBezTo>
                  <a:pt x="325" y="271"/>
                  <a:pt x="325" y="271"/>
                  <a:pt x="325" y="271"/>
                </a:cubicBezTo>
                <a:cubicBezTo>
                  <a:pt x="325" y="272"/>
                  <a:pt x="326" y="272"/>
                  <a:pt x="325" y="272"/>
                </a:cubicBezTo>
                <a:close/>
                <a:moveTo>
                  <a:pt x="372" y="289"/>
                </a:moveTo>
                <a:cubicBezTo>
                  <a:pt x="369" y="289"/>
                  <a:pt x="366" y="288"/>
                  <a:pt x="365" y="287"/>
                </a:cubicBezTo>
                <a:cubicBezTo>
                  <a:pt x="364" y="285"/>
                  <a:pt x="347" y="272"/>
                  <a:pt x="340" y="272"/>
                </a:cubicBezTo>
                <a:cubicBezTo>
                  <a:pt x="340" y="272"/>
                  <a:pt x="349" y="261"/>
                  <a:pt x="348" y="258"/>
                </a:cubicBezTo>
                <a:cubicBezTo>
                  <a:pt x="348" y="258"/>
                  <a:pt x="345" y="257"/>
                  <a:pt x="344" y="259"/>
                </a:cubicBezTo>
                <a:cubicBezTo>
                  <a:pt x="342" y="260"/>
                  <a:pt x="336" y="261"/>
                  <a:pt x="332" y="261"/>
                </a:cubicBezTo>
                <a:cubicBezTo>
                  <a:pt x="328" y="262"/>
                  <a:pt x="320" y="268"/>
                  <a:pt x="316" y="270"/>
                </a:cubicBezTo>
                <a:cubicBezTo>
                  <a:pt x="313" y="272"/>
                  <a:pt x="310" y="273"/>
                  <a:pt x="308" y="273"/>
                </a:cubicBezTo>
                <a:cubicBezTo>
                  <a:pt x="306" y="273"/>
                  <a:pt x="305" y="274"/>
                  <a:pt x="307" y="275"/>
                </a:cubicBezTo>
                <a:cubicBezTo>
                  <a:pt x="308" y="275"/>
                  <a:pt x="317" y="275"/>
                  <a:pt x="320" y="273"/>
                </a:cubicBezTo>
                <a:cubicBezTo>
                  <a:pt x="322" y="272"/>
                  <a:pt x="324" y="271"/>
                  <a:pt x="325" y="271"/>
                </a:cubicBezTo>
                <a:cubicBezTo>
                  <a:pt x="324" y="271"/>
                  <a:pt x="323" y="271"/>
                  <a:pt x="321" y="271"/>
                </a:cubicBezTo>
                <a:cubicBezTo>
                  <a:pt x="319" y="272"/>
                  <a:pt x="318" y="273"/>
                  <a:pt x="316" y="273"/>
                </a:cubicBezTo>
                <a:cubicBezTo>
                  <a:pt x="314" y="273"/>
                  <a:pt x="316" y="272"/>
                  <a:pt x="318" y="271"/>
                </a:cubicBezTo>
                <a:cubicBezTo>
                  <a:pt x="319" y="270"/>
                  <a:pt x="328" y="263"/>
                  <a:pt x="331" y="262"/>
                </a:cubicBezTo>
                <a:cubicBezTo>
                  <a:pt x="333" y="262"/>
                  <a:pt x="334" y="263"/>
                  <a:pt x="337" y="262"/>
                </a:cubicBezTo>
                <a:cubicBezTo>
                  <a:pt x="340" y="261"/>
                  <a:pt x="345" y="258"/>
                  <a:pt x="346" y="259"/>
                </a:cubicBezTo>
                <a:cubicBezTo>
                  <a:pt x="346" y="261"/>
                  <a:pt x="347" y="261"/>
                  <a:pt x="346" y="263"/>
                </a:cubicBezTo>
                <a:cubicBezTo>
                  <a:pt x="345" y="264"/>
                  <a:pt x="341" y="271"/>
                  <a:pt x="340" y="271"/>
                </a:cubicBezTo>
                <a:cubicBezTo>
                  <a:pt x="339" y="271"/>
                  <a:pt x="325" y="270"/>
                  <a:pt x="326" y="271"/>
                </a:cubicBezTo>
                <a:cubicBezTo>
                  <a:pt x="327" y="271"/>
                  <a:pt x="327" y="271"/>
                  <a:pt x="330" y="271"/>
                </a:cubicBezTo>
                <a:cubicBezTo>
                  <a:pt x="332" y="271"/>
                  <a:pt x="339" y="273"/>
                  <a:pt x="340" y="273"/>
                </a:cubicBezTo>
                <a:cubicBezTo>
                  <a:pt x="341" y="273"/>
                  <a:pt x="343" y="273"/>
                  <a:pt x="345" y="274"/>
                </a:cubicBezTo>
                <a:cubicBezTo>
                  <a:pt x="346" y="275"/>
                  <a:pt x="352" y="278"/>
                  <a:pt x="354" y="280"/>
                </a:cubicBezTo>
                <a:cubicBezTo>
                  <a:pt x="357" y="281"/>
                  <a:pt x="367" y="289"/>
                  <a:pt x="368" y="290"/>
                </a:cubicBezTo>
                <a:cubicBezTo>
                  <a:pt x="369" y="290"/>
                  <a:pt x="369" y="294"/>
                  <a:pt x="368" y="295"/>
                </a:cubicBezTo>
                <a:cubicBezTo>
                  <a:pt x="366" y="295"/>
                  <a:pt x="361" y="296"/>
                  <a:pt x="359" y="296"/>
                </a:cubicBezTo>
                <a:cubicBezTo>
                  <a:pt x="357" y="296"/>
                  <a:pt x="355" y="294"/>
                  <a:pt x="350" y="293"/>
                </a:cubicBezTo>
                <a:cubicBezTo>
                  <a:pt x="346" y="292"/>
                  <a:pt x="344" y="290"/>
                  <a:pt x="341" y="290"/>
                </a:cubicBezTo>
                <a:cubicBezTo>
                  <a:pt x="337" y="290"/>
                  <a:pt x="333" y="290"/>
                  <a:pt x="330" y="290"/>
                </a:cubicBezTo>
                <a:cubicBezTo>
                  <a:pt x="327" y="289"/>
                  <a:pt x="323" y="287"/>
                  <a:pt x="321" y="286"/>
                </a:cubicBezTo>
                <a:cubicBezTo>
                  <a:pt x="318" y="285"/>
                  <a:pt x="314" y="282"/>
                  <a:pt x="309" y="282"/>
                </a:cubicBezTo>
                <a:cubicBezTo>
                  <a:pt x="305" y="282"/>
                  <a:pt x="299" y="285"/>
                  <a:pt x="298" y="286"/>
                </a:cubicBezTo>
                <a:cubicBezTo>
                  <a:pt x="297" y="287"/>
                  <a:pt x="296" y="287"/>
                  <a:pt x="298" y="288"/>
                </a:cubicBezTo>
                <a:cubicBezTo>
                  <a:pt x="298" y="288"/>
                  <a:pt x="306" y="282"/>
                  <a:pt x="311" y="285"/>
                </a:cubicBezTo>
                <a:cubicBezTo>
                  <a:pt x="317" y="287"/>
                  <a:pt x="325" y="292"/>
                  <a:pt x="329" y="291"/>
                </a:cubicBezTo>
                <a:cubicBezTo>
                  <a:pt x="332" y="290"/>
                  <a:pt x="345" y="293"/>
                  <a:pt x="352" y="296"/>
                </a:cubicBezTo>
                <a:cubicBezTo>
                  <a:pt x="344" y="295"/>
                  <a:pt x="319" y="293"/>
                  <a:pt x="312" y="293"/>
                </a:cubicBezTo>
                <a:cubicBezTo>
                  <a:pt x="354" y="296"/>
                  <a:pt x="354" y="296"/>
                  <a:pt x="354" y="296"/>
                </a:cubicBezTo>
                <a:cubicBezTo>
                  <a:pt x="354" y="296"/>
                  <a:pt x="354" y="297"/>
                  <a:pt x="354" y="297"/>
                </a:cubicBezTo>
                <a:cubicBezTo>
                  <a:pt x="316" y="296"/>
                  <a:pt x="316" y="296"/>
                  <a:pt x="316" y="296"/>
                </a:cubicBezTo>
                <a:cubicBezTo>
                  <a:pt x="358" y="298"/>
                  <a:pt x="358" y="298"/>
                  <a:pt x="358" y="298"/>
                </a:cubicBezTo>
                <a:cubicBezTo>
                  <a:pt x="358" y="298"/>
                  <a:pt x="326" y="299"/>
                  <a:pt x="320" y="299"/>
                </a:cubicBezTo>
                <a:cubicBezTo>
                  <a:pt x="315" y="299"/>
                  <a:pt x="333" y="300"/>
                  <a:pt x="347" y="300"/>
                </a:cubicBezTo>
                <a:cubicBezTo>
                  <a:pt x="340" y="301"/>
                  <a:pt x="330" y="302"/>
                  <a:pt x="322" y="302"/>
                </a:cubicBezTo>
                <a:cubicBezTo>
                  <a:pt x="322" y="302"/>
                  <a:pt x="343" y="303"/>
                  <a:pt x="356" y="300"/>
                </a:cubicBezTo>
                <a:cubicBezTo>
                  <a:pt x="356" y="300"/>
                  <a:pt x="356" y="300"/>
                  <a:pt x="356" y="300"/>
                </a:cubicBezTo>
                <a:cubicBezTo>
                  <a:pt x="352" y="301"/>
                  <a:pt x="336" y="305"/>
                  <a:pt x="326" y="305"/>
                </a:cubicBezTo>
                <a:cubicBezTo>
                  <a:pt x="326" y="305"/>
                  <a:pt x="343" y="305"/>
                  <a:pt x="353" y="303"/>
                </a:cubicBezTo>
                <a:cubicBezTo>
                  <a:pt x="353" y="303"/>
                  <a:pt x="339" y="306"/>
                  <a:pt x="328" y="306"/>
                </a:cubicBezTo>
                <a:cubicBezTo>
                  <a:pt x="328" y="306"/>
                  <a:pt x="340" y="307"/>
                  <a:pt x="351" y="305"/>
                </a:cubicBezTo>
                <a:cubicBezTo>
                  <a:pt x="351" y="305"/>
                  <a:pt x="350" y="305"/>
                  <a:pt x="350" y="305"/>
                </a:cubicBezTo>
                <a:cubicBezTo>
                  <a:pt x="338" y="308"/>
                  <a:pt x="338" y="308"/>
                  <a:pt x="338" y="308"/>
                </a:cubicBezTo>
                <a:cubicBezTo>
                  <a:pt x="338" y="308"/>
                  <a:pt x="345" y="307"/>
                  <a:pt x="348" y="307"/>
                </a:cubicBezTo>
                <a:cubicBezTo>
                  <a:pt x="345" y="309"/>
                  <a:pt x="342" y="311"/>
                  <a:pt x="339" y="311"/>
                </a:cubicBezTo>
                <a:cubicBezTo>
                  <a:pt x="333" y="311"/>
                  <a:pt x="308" y="309"/>
                  <a:pt x="306" y="306"/>
                </a:cubicBezTo>
                <a:cubicBezTo>
                  <a:pt x="304" y="304"/>
                  <a:pt x="302" y="299"/>
                  <a:pt x="300" y="300"/>
                </a:cubicBezTo>
                <a:cubicBezTo>
                  <a:pt x="299" y="300"/>
                  <a:pt x="298" y="300"/>
                  <a:pt x="298" y="301"/>
                </a:cubicBezTo>
                <a:cubicBezTo>
                  <a:pt x="298" y="300"/>
                  <a:pt x="300" y="300"/>
                  <a:pt x="302" y="303"/>
                </a:cubicBezTo>
                <a:cubicBezTo>
                  <a:pt x="305" y="307"/>
                  <a:pt x="304" y="308"/>
                  <a:pt x="313" y="309"/>
                </a:cubicBezTo>
                <a:cubicBezTo>
                  <a:pt x="322" y="310"/>
                  <a:pt x="331" y="312"/>
                  <a:pt x="335" y="312"/>
                </a:cubicBezTo>
                <a:cubicBezTo>
                  <a:pt x="340" y="312"/>
                  <a:pt x="343" y="312"/>
                  <a:pt x="347" y="309"/>
                </a:cubicBezTo>
                <a:cubicBezTo>
                  <a:pt x="349" y="308"/>
                  <a:pt x="352" y="305"/>
                  <a:pt x="355" y="302"/>
                </a:cubicBezTo>
                <a:cubicBezTo>
                  <a:pt x="356" y="301"/>
                  <a:pt x="357" y="300"/>
                  <a:pt x="358" y="299"/>
                </a:cubicBezTo>
                <a:cubicBezTo>
                  <a:pt x="359" y="298"/>
                  <a:pt x="360" y="298"/>
                  <a:pt x="361" y="298"/>
                </a:cubicBezTo>
                <a:cubicBezTo>
                  <a:pt x="364" y="297"/>
                  <a:pt x="369" y="296"/>
                  <a:pt x="370" y="294"/>
                </a:cubicBezTo>
                <a:cubicBezTo>
                  <a:pt x="371" y="291"/>
                  <a:pt x="374" y="290"/>
                  <a:pt x="372" y="289"/>
                </a:cubicBezTo>
                <a:close/>
                <a:moveTo>
                  <a:pt x="357" y="300"/>
                </a:moveTo>
                <a:cubicBezTo>
                  <a:pt x="357" y="300"/>
                  <a:pt x="357" y="300"/>
                  <a:pt x="357" y="300"/>
                </a:cubicBezTo>
                <a:cubicBezTo>
                  <a:pt x="357" y="300"/>
                  <a:pt x="357" y="300"/>
                  <a:pt x="357" y="300"/>
                </a:cubicBezTo>
                <a:cubicBezTo>
                  <a:pt x="357" y="300"/>
                  <a:pt x="357" y="300"/>
                  <a:pt x="357" y="300"/>
                </a:cubicBezTo>
                <a:close/>
                <a:moveTo>
                  <a:pt x="359" y="297"/>
                </a:moveTo>
                <a:cubicBezTo>
                  <a:pt x="359" y="297"/>
                  <a:pt x="359" y="297"/>
                  <a:pt x="359" y="297"/>
                </a:cubicBezTo>
                <a:cubicBezTo>
                  <a:pt x="359" y="297"/>
                  <a:pt x="360" y="297"/>
                  <a:pt x="360" y="297"/>
                </a:cubicBezTo>
                <a:cubicBezTo>
                  <a:pt x="360" y="297"/>
                  <a:pt x="359" y="297"/>
                  <a:pt x="359" y="297"/>
                </a:cubicBezTo>
                <a:close/>
                <a:moveTo>
                  <a:pt x="320" y="325"/>
                </a:moveTo>
                <a:cubicBezTo>
                  <a:pt x="318" y="324"/>
                  <a:pt x="319" y="325"/>
                  <a:pt x="316" y="322"/>
                </a:cubicBezTo>
                <a:cubicBezTo>
                  <a:pt x="313" y="319"/>
                  <a:pt x="311" y="314"/>
                  <a:pt x="307" y="312"/>
                </a:cubicBezTo>
                <a:cubicBezTo>
                  <a:pt x="303" y="311"/>
                  <a:pt x="299" y="311"/>
                  <a:pt x="296" y="309"/>
                </a:cubicBezTo>
                <a:cubicBezTo>
                  <a:pt x="293" y="307"/>
                  <a:pt x="297" y="311"/>
                  <a:pt x="299" y="312"/>
                </a:cubicBezTo>
                <a:cubicBezTo>
                  <a:pt x="301" y="312"/>
                  <a:pt x="308" y="313"/>
                  <a:pt x="311" y="318"/>
                </a:cubicBezTo>
                <a:cubicBezTo>
                  <a:pt x="313" y="322"/>
                  <a:pt x="314" y="323"/>
                  <a:pt x="314" y="324"/>
                </a:cubicBezTo>
                <a:cubicBezTo>
                  <a:pt x="314" y="324"/>
                  <a:pt x="312" y="326"/>
                  <a:pt x="308" y="325"/>
                </a:cubicBezTo>
                <a:cubicBezTo>
                  <a:pt x="304" y="323"/>
                  <a:pt x="303" y="322"/>
                  <a:pt x="301" y="319"/>
                </a:cubicBezTo>
                <a:cubicBezTo>
                  <a:pt x="299" y="315"/>
                  <a:pt x="292" y="311"/>
                  <a:pt x="290" y="311"/>
                </a:cubicBezTo>
                <a:cubicBezTo>
                  <a:pt x="288" y="312"/>
                  <a:pt x="291" y="313"/>
                  <a:pt x="292" y="313"/>
                </a:cubicBezTo>
                <a:cubicBezTo>
                  <a:pt x="293" y="312"/>
                  <a:pt x="299" y="317"/>
                  <a:pt x="300" y="320"/>
                </a:cubicBezTo>
                <a:cubicBezTo>
                  <a:pt x="301" y="323"/>
                  <a:pt x="305" y="327"/>
                  <a:pt x="312" y="327"/>
                </a:cubicBezTo>
                <a:cubicBezTo>
                  <a:pt x="315" y="326"/>
                  <a:pt x="315" y="326"/>
                  <a:pt x="315" y="326"/>
                </a:cubicBezTo>
                <a:cubicBezTo>
                  <a:pt x="315" y="326"/>
                  <a:pt x="312" y="329"/>
                  <a:pt x="310" y="330"/>
                </a:cubicBezTo>
                <a:cubicBezTo>
                  <a:pt x="308" y="330"/>
                  <a:pt x="301" y="333"/>
                  <a:pt x="294" y="330"/>
                </a:cubicBezTo>
                <a:cubicBezTo>
                  <a:pt x="287" y="327"/>
                  <a:pt x="285" y="321"/>
                  <a:pt x="284" y="319"/>
                </a:cubicBezTo>
                <a:cubicBezTo>
                  <a:pt x="284" y="319"/>
                  <a:pt x="288" y="332"/>
                  <a:pt x="296" y="332"/>
                </a:cubicBezTo>
                <a:cubicBezTo>
                  <a:pt x="305" y="333"/>
                  <a:pt x="308" y="333"/>
                  <a:pt x="310" y="331"/>
                </a:cubicBezTo>
                <a:cubicBezTo>
                  <a:pt x="312" y="328"/>
                  <a:pt x="316" y="326"/>
                  <a:pt x="319" y="326"/>
                </a:cubicBezTo>
                <a:cubicBezTo>
                  <a:pt x="322" y="326"/>
                  <a:pt x="321" y="325"/>
                  <a:pt x="320" y="325"/>
                </a:cubicBezTo>
                <a:close/>
                <a:moveTo>
                  <a:pt x="298" y="301"/>
                </a:moveTo>
                <a:cubicBezTo>
                  <a:pt x="298" y="301"/>
                  <a:pt x="298" y="301"/>
                  <a:pt x="298" y="301"/>
                </a:cubicBezTo>
                <a:cubicBezTo>
                  <a:pt x="298" y="301"/>
                  <a:pt x="298" y="301"/>
                  <a:pt x="298" y="301"/>
                </a:cubicBezTo>
                <a:close/>
                <a:moveTo>
                  <a:pt x="128" y="112"/>
                </a:moveTo>
                <a:cubicBezTo>
                  <a:pt x="129" y="112"/>
                  <a:pt x="132" y="106"/>
                  <a:pt x="129" y="106"/>
                </a:cubicBezTo>
                <a:cubicBezTo>
                  <a:pt x="129" y="106"/>
                  <a:pt x="126" y="112"/>
                  <a:pt x="128" y="112"/>
                </a:cubicBezTo>
                <a:close/>
                <a:moveTo>
                  <a:pt x="137" y="120"/>
                </a:moveTo>
                <a:cubicBezTo>
                  <a:pt x="139" y="119"/>
                  <a:pt x="142" y="115"/>
                  <a:pt x="138" y="114"/>
                </a:cubicBezTo>
                <a:cubicBezTo>
                  <a:pt x="137" y="114"/>
                  <a:pt x="134" y="122"/>
                  <a:pt x="137" y="120"/>
                </a:cubicBezTo>
                <a:close/>
                <a:moveTo>
                  <a:pt x="134" y="114"/>
                </a:moveTo>
                <a:cubicBezTo>
                  <a:pt x="134" y="114"/>
                  <a:pt x="129" y="116"/>
                  <a:pt x="132" y="118"/>
                </a:cubicBezTo>
                <a:cubicBezTo>
                  <a:pt x="134" y="120"/>
                  <a:pt x="137" y="116"/>
                  <a:pt x="134" y="114"/>
                </a:cubicBezTo>
                <a:close/>
                <a:moveTo>
                  <a:pt x="142" y="116"/>
                </a:moveTo>
                <a:cubicBezTo>
                  <a:pt x="142" y="116"/>
                  <a:pt x="139" y="119"/>
                  <a:pt x="140" y="119"/>
                </a:cubicBezTo>
                <a:cubicBezTo>
                  <a:pt x="141" y="120"/>
                  <a:pt x="143" y="115"/>
                  <a:pt x="142" y="116"/>
                </a:cubicBezTo>
                <a:close/>
                <a:moveTo>
                  <a:pt x="137" y="124"/>
                </a:moveTo>
                <a:cubicBezTo>
                  <a:pt x="139" y="127"/>
                  <a:pt x="141" y="124"/>
                  <a:pt x="140" y="122"/>
                </a:cubicBezTo>
                <a:cubicBezTo>
                  <a:pt x="140" y="122"/>
                  <a:pt x="134" y="122"/>
                  <a:pt x="137" y="124"/>
                </a:cubicBezTo>
                <a:close/>
                <a:moveTo>
                  <a:pt x="143" y="111"/>
                </a:moveTo>
                <a:cubicBezTo>
                  <a:pt x="143" y="111"/>
                  <a:pt x="141" y="112"/>
                  <a:pt x="141" y="114"/>
                </a:cubicBezTo>
                <a:cubicBezTo>
                  <a:pt x="142" y="115"/>
                  <a:pt x="146" y="110"/>
                  <a:pt x="143" y="111"/>
                </a:cubicBezTo>
                <a:close/>
                <a:moveTo>
                  <a:pt x="137" y="112"/>
                </a:moveTo>
                <a:cubicBezTo>
                  <a:pt x="139" y="114"/>
                  <a:pt x="142" y="112"/>
                  <a:pt x="138" y="110"/>
                </a:cubicBezTo>
                <a:cubicBezTo>
                  <a:pt x="138" y="110"/>
                  <a:pt x="135" y="109"/>
                  <a:pt x="137" y="112"/>
                </a:cubicBezTo>
                <a:close/>
                <a:moveTo>
                  <a:pt x="134" y="113"/>
                </a:moveTo>
                <a:cubicBezTo>
                  <a:pt x="135" y="112"/>
                  <a:pt x="136" y="110"/>
                  <a:pt x="133" y="110"/>
                </a:cubicBezTo>
                <a:cubicBezTo>
                  <a:pt x="133" y="110"/>
                  <a:pt x="131" y="111"/>
                  <a:pt x="131" y="112"/>
                </a:cubicBezTo>
                <a:cubicBezTo>
                  <a:pt x="130" y="113"/>
                  <a:pt x="132" y="113"/>
                  <a:pt x="134" y="113"/>
                </a:cubicBezTo>
                <a:close/>
                <a:moveTo>
                  <a:pt x="136" y="105"/>
                </a:moveTo>
                <a:cubicBezTo>
                  <a:pt x="136" y="105"/>
                  <a:pt x="129" y="104"/>
                  <a:pt x="131" y="106"/>
                </a:cubicBezTo>
                <a:cubicBezTo>
                  <a:pt x="133" y="109"/>
                  <a:pt x="138" y="108"/>
                  <a:pt x="136"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6" name="组合 15"/>
          <p:cNvGrpSpPr/>
          <p:nvPr/>
        </p:nvGrpSpPr>
        <p:grpSpPr>
          <a:xfrm>
            <a:off x="4437086" y="1266582"/>
            <a:ext cx="3391887" cy="3875000"/>
            <a:chOff x="3981727" y="1135380"/>
            <a:chExt cx="4106298" cy="4691166"/>
          </a:xfrm>
        </p:grpSpPr>
        <p:pic>
          <p:nvPicPr>
            <p:cNvPr id="27"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00890" y="2839412"/>
              <a:ext cx="1867971" cy="410629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688029">
              <a:off x="6209618" y="1344762"/>
              <a:ext cx="1867971" cy="41062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Thinkpad\Desktop\PNG\1_0008_图层-16-副本.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734486">
              <a:off x="4254416" y="1135380"/>
              <a:ext cx="1867971" cy="410629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文本框 29"/>
          <p:cNvSpPr txBox="1"/>
          <p:nvPr/>
        </p:nvSpPr>
        <p:spPr>
          <a:xfrm>
            <a:off x="7934353" y="1808403"/>
            <a:ext cx="1676058" cy="523220"/>
          </a:xfrm>
          <a:prstGeom prst="rect">
            <a:avLst/>
          </a:prstGeom>
          <a:noFill/>
        </p:spPr>
        <p:txBody>
          <a:bodyPr wrap="square" rtlCol="0">
            <a:spAutoFit/>
          </a:bodyPr>
          <a:lstStyle/>
          <a:p>
            <a:r>
              <a:rPr lang="zh-CN" altLang="en-US" sz="2800" dirty="0">
                <a:latin typeface="禹卫书法行书简体" panose="02000603000000000000" pitchFamily="2" charset="-122"/>
                <a:ea typeface="禹卫书法行书简体" panose="02000603000000000000" pitchFamily="2" charset="-122"/>
              </a:rPr>
              <a:t>添加文本</a:t>
            </a:r>
            <a:endParaRPr lang="zh-CN" altLang="en-US" sz="2800" dirty="0">
              <a:latin typeface="禹卫书法行书简体" panose="02000603000000000000" pitchFamily="2" charset="-122"/>
              <a:ea typeface="禹卫书法行书简体" panose="02000603000000000000" pitchFamily="2" charset="-122"/>
            </a:endParaRPr>
          </a:p>
        </p:txBody>
      </p:sp>
      <p:sp>
        <p:nvSpPr>
          <p:cNvPr id="31" name="文本框 30"/>
          <p:cNvSpPr txBox="1"/>
          <p:nvPr/>
        </p:nvSpPr>
        <p:spPr>
          <a:xfrm>
            <a:off x="7923719" y="2331623"/>
            <a:ext cx="3139734" cy="1015663"/>
          </a:xfrm>
          <a:prstGeom prst="rect">
            <a:avLst/>
          </a:prstGeom>
          <a:noFill/>
        </p:spPr>
        <p:txBody>
          <a:bodyPr wrap="square" rtlCol="0">
            <a:spAutoFit/>
          </a:bodyPr>
          <a:lstStyle/>
          <a:p>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2" name="文本框 31"/>
          <p:cNvSpPr txBox="1"/>
          <p:nvPr/>
        </p:nvSpPr>
        <p:spPr>
          <a:xfrm>
            <a:off x="1158188" y="2615055"/>
            <a:ext cx="1676058" cy="523220"/>
          </a:xfrm>
          <a:prstGeom prst="rect">
            <a:avLst/>
          </a:prstGeom>
          <a:noFill/>
        </p:spPr>
        <p:txBody>
          <a:bodyPr wrap="square" rtlCol="0">
            <a:spAutoFit/>
          </a:bodyPr>
          <a:lstStyle/>
          <a:p>
            <a:r>
              <a:rPr lang="zh-CN" altLang="en-US" sz="2800" dirty="0">
                <a:latin typeface="禹卫书法行书简体" panose="02000603000000000000" pitchFamily="2" charset="-122"/>
                <a:ea typeface="禹卫书法行书简体" panose="02000603000000000000" pitchFamily="2" charset="-122"/>
              </a:rPr>
              <a:t>添加文本</a:t>
            </a:r>
            <a:endParaRPr lang="zh-CN" altLang="en-US" sz="2800" dirty="0">
              <a:latin typeface="禹卫书法行书简体" panose="02000603000000000000" pitchFamily="2" charset="-122"/>
              <a:ea typeface="禹卫书法行书简体" panose="02000603000000000000" pitchFamily="2" charset="-122"/>
            </a:endParaRPr>
          </a:p>
        </p:txBody>
      </p:sp>
      <p:sp>
        <p:nvSpPr>
          <p:cNvPr id="33" name="文本框 32"/>
          <p:cNvSpPr txBox="1"/>
          <p:nvPr/>
        </p:nvSpPr>
        <p:spPr>
          <a:xfrm>
            <a:off x="1147554" y="3138275"/>
            <a:ext cx="3139734" cy="1015663"/>
          </a:xfrm>
          <a:prstGeom prst="rect">
            <a:avLst/>
          </a:prstGeom>
          <a:noFill/>
        </p:spPr>
        <p:txBody>
          <a:bodyPr wrap="square" rtlCol="0">
            <a:spAutoFit/>
          </a:bodyPr>
          <a:lstStyle/>
          <a:p>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4" name="文本框 33"/>
          <p:cNvSpPr txBox="1"/>
          <p:nvPr/>
        </p:nvSpPr>
        <p:spPr>
          <a:xfrm>
            <a:off x="4788105" y="4808549"/>
            <a:ext cx="1676058" cy="523220"/>
          </a:xfrm>
          <a:prstGeom prst="rect">
            <a:avLst/>
          </a:prstGeom>
          <a:noFill/>
        </p:spPr>
        <p:txBody>
          <a:bodyPr wrap="square" rtlCol="0">
            <a:spAutoFit/>
          </a:bodyPr>
          <a:lstStyle/>
          <a:p>
            <a:r>
              <a:rPr lang="zh-CN" altLang="en-US" sz="2800" dirty="0">
                <a:latin typeface="禹卫书法行书简体" panose="02000603000000000000" pitchFamily="2" charset="-122"/>
                <a:ea typeface="禹卫书法行书简体" panose="02000603000000000000" pitchFamily="2" charset="-122"/>
              </a:rPr>
              <a:t>添加文本</a:t>
            </a:r>
            <a:endParaRPr lang="zh-CN" altLang="en-US" sz="2800" dirty="0">
              <a:latin typeface="禹卫书法行书简体" panose="02000603000000000000" pitchFamily="2" charset="-122"/>
              <a:ea typeface="禹卫书法行书简体" panose="02000603000000000000" pitchFamily="2" charset="-122"/>
            </a:endParaRPr>
          </a:p>
        </p:txBody>
      </p:sp>
      <p:sp>
        <p:nvSpPr>
          <p:cNvPr id="35" name="文本框 34"/>
          <p:cNvSpPr txBox="1"/>
          <p:nvPr/>
        </p:nvSpPr>
        <p:spPr>
          <a:xfrm>
            <a:off x="4777471" y="5331769"/>
            <a:ext cx="3139734" cy="1015663"/>
          </a:xfrm>
          <a:prstGeom prst="rect">
            <a:avLst/>
          </a:prstGeom>
          <a:noFill/>
        </p:spPr>
        <p:txBody>
          <a:bodyPr wrap="square" rtlCol="0">
            <a:spAutoFit/>
          </a:bodyPr>
          <a:lstStyle/>
          <a:p>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sp>
        <p:nvSpPr>
          <p:cNvPr id="15" name="Freeform 668"/>
          <p:cNvSpPr>
            <a:spLocks noEditPoints="1"/>
          </p:cNvSpPr>
          <p:nvPr/>
        </p:nvSpPr>
        <p:spPr bwMode="auto">
          <a:xfrm>
            <a:off x="4289506" y="1074891"/>
            <a:ext cx="2671242" cy="2436347"/>
          </a:xfrm>
          <a:custGeom>
            <a:avLst/>
            <a:gdLst>
              <a:gd name="T0" fmla="*/ 239 w 374"/>
              <a:gd name="T1" fmla="*/ 201 h 341"/>
              <a:gd name="T2" fmla="*/ 262 w 374"/>
              <a:gd name="T3" fmla="*/ 212 h 341"/>
              <a:gd name="T4" fmla="*/ 290 w 374"/>
              <a:gd name="T5" fmla="*/ 190 h 341"/>
              <a:gd name="T6" fmla="*/ 279 w 374"/>
              <a:gd name="T7" fmla="*/ 238 h 341"/>
              <a:gd name="T8" fmla="*/ 304 w 374"/>
              <a:gd name="T9" fmla="*/ 224 h 341"/>
              <a:gd name="T10" fmla="*/ 320 w 374"/>
              <a:gd name="T11" fmla="*/ 249 h 341"/>
              <a:gd name="T12" fmla="*/ 185 w 374"/>
              <a:gd name="T13" fmla="*/ 323 h 341"/>
              <a:gd name="T14" fmla="*/ 134 w 374"/>
              <a:gd name="T15" fmla="*/ 272 h 341"/>
              <a:gd name="T16" fmla="*/ 128 w 374"/>
              <a:gd name="T17" fmla="*/ 266 h 341"/>
              <a:gd name="T18" fmla="*/ 182 w 374"/>
              <a:gd name="T19" fmla="*/ 254 h 341"/>
              <a:gd name="T20" fmla="*/ 250 w 374"/>
              <a:gd name="T21" fmla="*/ 277 h 341"/>
              <a:gd name="T22" fmla="*/ 210 w 374"/>
              <a:gd name="T23" fmla="*/ 208 h 341"/>
              <a:gd name="T24" fmla="*/ 239 w 374"/>
              <a:gd name="T25" fmla="*/ 228 h 341"/>
              <a:gd name="T26" fmla="*/ 253 w 374"/>
              <a:gd name="T27" fmla="*/ 167 h 341"/>
              <a:gd name="T28" fmla="*/ 250 w 374"/>
              <a:gd name="T29" fmla="*/ 222 h 341"/>
              <a:gd name="T30" fmla="*/ 294 w 374"/>
              <a:gd name="T31" fmla="*/ 219 h 341"/>
              <a:gd name="T32" fmla="*/ 365 w 374"/>
              <a:gd name="T33" fmla="*/ 190 h 341"/>
              <a:gd name="T34" fmla="*/ 333 w 374"/>
              <a:gd name="T35" fmla="*/ 189 h 341"/>
              <a:gd name="T36" fmla="*/ 206 w 374"/>
              <a:gd name="T37" fmla="*/ 78 h 341"/>
              <a:gd name="T38" fmla="*/ 36 w 374"/>
              <a:gd name="T39" fmla="*/ 95 h 341"/>
              <a:gd name="T40" fmla="*/ 155 w 374"/>
              <a:gd name="T41" fmla="*/ 225 h 341"/>
              <a:gd name="T42" fmla="*/ 234 w 374"/>
              <a:gd name="T43" fmla="*/ 326 h 341"/>
              <a:gd name="T44" fmla="*/ 296 w 374"/>
              <a:gd name="T45" fmla="*/ 171 h 341"/>
              <a:gd name="T46" fmla="*/ 237 w 374"/>
              <a:gd name="T47" fmla="*/ 199 h 341"/>
              <a:gd name="T48" fmla="*/ 168 w 374"/>
              <a:gd name="T49" fmla="*/ 131 h 341"/>
              <a:gd name="T50" fmla="*/ 187 w 374"/>
              <a:gd name="T51" fmla="*/ 129 h 341"/>
              <a:gd name="T52" fmla="*/ 141 w 374"/>
              <a:gd name="T53" fmla="*/ 104 h 341"/>
              <a:gd name="T54" fmla="*/ 140 w 374"/>
              <a:gd name="T55" fmla="*/ 130 h 341"/>
              <a:gd name="T56" fmla="*/ 215 w 374"/>
              <a:gd name="T57" fmla="*/ 173 h 341"/>
              <a:gd name="T58" fmla="*/ 233 w 374"/>
              <a:gd name="T59" fmla="*/ 153 h 341"/>
              <a:gd name="T60" fmla="*/ 236 w 374"/>
              <a:gd name="T61" fmla="*/ 76 h 341"/>
              <a:gd name="T62" fmla="*/ 186 w 374"/>
              <a:gd name="T63" fmla="*/ 85 h 341"/>
              <a:gd name="T64" fmla="*/ 118 w 374"/>
              <a:gd name="T65" fmla="*/ 87 h 341"/>
              <a:gd name="T66" fmla="*/ 37 w 374"/>
              <a:gd name="T67" fmla="*/ 46 h 341"/>
              <a:gd name="T68" fmla="*/ 70 w 374"/>
              <a:gd name="T69" fmla="*/ 42 h 341"/>
              <a:gd name="T70" fmla="*/ 21 w 374"/>
              <a:gd name="T71" fmla="*/ 41 h 341"/>
              <a:gd name="T72" fmla="*/ 36 w 374"/>
              <a:gd name="T73" fmla="*/ 94 h 341"/>
              <a:gd name="T74" fmla="*/ 51 w 374"/>
              <a:gd name="T75" fmla="*/ 66 h 341"/>
              <a:gd name="T76" fmla="*/ 62 w 374"/>
              <a:gd name="T77" fmla="*/ 42 h 341"/>
              <a:gd name="T78" fmla="*/ 87 w 374"/>
              <a:gd name="T79" fmla="*/ 94 h 341"/>
              <a:gd name="T80" fmla="*/ 83 w 374"/>
              <a:gd name="T81" fmla="*/ 102 h 341"/>
              <a:gd name="T82" fmla="*/ 34 w 374"/>
              <a:gd name="T83" fmla="*/ 139 h 341"/>
              <a:gd name="T84" fmla="*/ 101 w 374"/>
              <a:gd name="T85" fmla="*/ 147 h 341"/>
              <a:gd name="T86" fmla="*/ 102 w 374"/>
              <a:gd name="T87" fmla="*/ 113 h 341"/>
              <a:gd name="T88" fmla="*/ 125 w 374"/>
              <a:gd name="T89" fmla="*/ 121 h 341"/>
              <a:gd name="T90" fmla="*/ 118 w 374"/>
              <a:gd name="T91" fmla="*/ 169 h 341"/>
              <a:gd name="T92" fmla="*/ 132 w 374"/>
              <a:gd name="T93" fmla="*/ 199 h 341"/>
              <a:gd name="T94" fmla="*/ 191 w 374"/>
              <a:gd name="T95" fmla="*/ 203 h 341"/>
              <a:gd name="T96" fmla="*/ 209 w 374"/>
              <a:gd name="T97" fmla="*/ 187 h 341"/>
              <a:gd name="T98" fmla="*/ 273 w 374"/>
              <a:gd name="T99" fmla="*/ 273 h 341"/>
              <a:gd name="T100" fmla="*/ 223 w 374"/>
              <a:gd name="T101" fmla="*/ 308 h 341"/>
              <a:gd name="T102" fmla="*/ 251 w 374"/>
              <a:gd name="T103" fmla="*/ 311 h 341"/>
              <a:gd name="T104" fmla="*/ 273 w 374"/>
              <a:gd name="T105" fmla="*/ 317 h 341"/>
              <a:gd name="T106" fmla="*/ 292 w 374"/>
              <a:gd name="T107" fmla="*/ 307 h 341"/>
              <a:gd name="T108" fmla="*/ 320 w 374"/>
              <a:gd name="T109" fmla="*/ 273 h 341"/>
              <a:gd name="T110" fmla="*/ 359 w 374"/>
              <a:gd name="T111" fmla="*/ 296 h 341"/>
              <a:gd name="T112" fmla="*/ 347 w 374"/>
              <a:gd name="T113" fmla="*/ 300 h 341"/>
              <a:gd name="T114" fmla="*/ 335 w 374"/>
              <a:gd name="T115" fmla="*/ 312 h 341"/>
              <a:gd name="T116" fmla="*/ 307 w 374"/>
              <a:gd name="T117" fmla="*/ 312 h 341"/>
              <a:gd name="T118" fmla="*/ 319 w 374"/>
              <a:gd name="T119" fmla="*/ 326 h 341"/>
              <a:gd name="T120" fmla="*/ 137 w 374"/>
              <a:gd name="T121" fmla="*/ 12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341">
                <a:moveTo>
                  <a:pt x="127" y="114"/>
                </a:moveTo>
                <a:cubicBezTo>
                  <a:pt x="127" y="114"/>
                  <a:pt x="127" y="118"/>
                  <a:pt x="129" y="116"/>
                </a:cubicBezTo>
                <a:cubicBezTo>
                  <a:pt x="130" y="114"/>
                  <a:pt x="129" y="113"/>
                  <a:pt x="127" y="114"/>
                </a:cubicBezTo>
                <a:close/>
                <a:moveTo>
                  <a:pt x="233" y="325"/>
                </a:moveTo>
                <a:cubicBezTo>
                  <a:pt x="233" y="325"/>
                  <a:pt x="233" y="324"/>
                  <a:pt x="233" y="325"/>
                </a:cubicBezTo>
                <a:cubicBezTo>
                  <a:pt x="233" y="326"/>
                  <a:pt x="234" y="326"/>
                  <a:pt x="234" y="326"/>
                </a:cubicBezTo>
                <a:cubicBezTo>
                  <a:pt x="234" y="326"/>
                  <a:pt x="235" y="326"/>
                  <a:pt x="235" y="326"/>
                </a:cubicBezTo>
                <a:cubicBezTo>
                  <a:pt x="235" y="326"/>
                  <a:pt x="233" y="324"/>
                  <a:pt x="230" y="322"/>
                </a:cubicBezTo>
                <a:cubicBezTo>
                  <a:pt x="230" y="323"/>
                  <a:pt x="230" y="323"/>
                  <a:pt x="231" y="323"/>
                </a:cubicBezTo>
                <a:cubicBezTo>
                  <a:pt x="232" y="324"/>
                  <a:pt x="232" y="324"/>
                  <a:pt x="233" y="325"/>
                </a:cubicBezTo>
                <a:close/>
                <a:moveTo>
                  <a:pt x="156" y="85"/>
                </a:moveTo>
                <a:cubicBezTo>
                  <a:pt x="156" y="85"/>
                  <a:pt x="156" y="85"/>
                  <a:pt x="157" y="85"/>
                </a:cubicBezTo>
                <a:cubicBezTo>
                  <a:pt x="157" y="85"/>
                  <a:pt x="156" y="85"/>
                  <a:pt x="156" y="85"/>
                </a:cubicBezTo>
                <a:close/>
                <a:moveTo>
                  <a:pt x="164" y="278"/>
                </a:moveTo>
                <a:cubicBezTo>
                  <a:pt x="165" y="278"/>
                  <a:pt x="165" y="278"/>
                  <a:pt x="166" y="279"/>
                </a:cubicBezTo>
                <a:cubicBezTo>
                  <a:pt x="166" y="279"/>
                  <a:pt x="165" y="278"/>
                  <a:pt x="164" y="278"/>
                </a:cubicBezTo>
                <a:close/>
                <a:moveTo>
                  <a:pt x="239" y="201"/>
                </a:moveTo>
                <a:cubicBezTo>
                  <a:pt x="239" y="201"/>
                  <a:pt x="237" y="201"/>
                  <a:pt x="237" y="201"/>
                </a:cubicBezTo>
                <a:cubicBezTo>
                  <a:pt x="237" y="201"/>
                  <a:pt x="244" y="214"/>
                  <a:pt x="247" y="218"/>
                </a:cubicBezTo>
                <a:cubicBezTo>
                  <a:pt x="246" y="216"/>
                  <a:pt x="245" y="214"/>
                  <a:pt x="244" y="211"/>
                </a:cubicBezTo>
                <a:cubicBezTo>
                  <a:pt x="243" y="208"/>
                  <a:pt x="240" y="203"/>
                  <a:pt x="239" y="201"/>
                </a:cubicBezTo>
                <a:close/>
                <a:moveTo>
                  <a:pt x="131" y="121"/>
                </a:moveTo>
                <a:cubicBezTo>
                  <a:pt x="132" y="124"/>
                  <a:pt x="136" y="124"/>
                  <a:pt x="135" y="121"/>
                </a:cubicBezTo>
                <a:cubicBezTo>
                  <a:pt x="135" y="121"/>
                  <a:pt x="130" y="118"/>
                  <a:pt x="131" y="121"/>
                </a:cubicBezTo>
                <a:close/>
                <a:moveTo>
                  <a:pt x="223" y="289"/>
                </a:moveTo>
                <a:cubicBezTo>
                  <a:pt x="225" y="289"/>
                  <a:pt x="227" y="288"/>
                  <a:pt x="229" y="288"/>
                </a:cubicBezTo>
                <a:cubicBezTo>
                  <a:pt x="229" y="288"/>
                  <a:pt x="229" y="288"/>
                  <a:pt x="228" y="288"/>
                </a:cubicBezTo>
                <a:cubicBezTo>
                  <a:pt x="226" y="288"/>
                  <a:pt x="225" y="288"/>
                  <a:pt x="223" y="289"/>
                </a:cubicBezTo>
                <a:close/>
                <a:moveTo>
                  <a:pt x="286" y="185"/>
                </a:moveTo>
                <a:cubicBezTo>
                  <a:pt x="284" y="186"/>
                  <a:pt x="283" y="185"/>
                  <a:pt x="283" y="185"/>
                </a:cubicBezTo>
                <a:cubicBezTo>
                  <a:pt x="277" y="188"/>
                  <a:pt x="271" y="193"/>
                  <a:pt x="265" y="199"/>
                </a:cubicBezTo>
                <a:cubicBezTo>
                  <a:pt x="266" y="199"/>
                  <a:pt x="267" y="198"/>
                  <a:pt x="268" y="198"/>
                </a:cubicBezTo>
                <a:cubicBezTo>
                  <a:pt x="268" y="199"/>
                  <a:pt x="267" y="200"/>
                  <a:pt x="266" y="201"/>
                </a:cubicBezTo>
                <a:cubicBezTo>
                  <a:pt x="262" y="212"/>
                  <a:pt x="262" y="212"/>
                  <a:pt x="262" y="212"/>
                </a:cubicBezTo>
                <a:cubicBezTo>
                  <a:pt x="262" y="212"/>
                  <a:pt x="267" y="203"/>
                  <a:pt x="268" y="201"/>
                </a:cubicBezTo>
                <a:cubicBezTo>
                  <a:pt x="269" y="199"/>
                  <a:pt x="270" y="201"/>
                  <a:pt x="269" y="204"/>
                </a:cubicBezTo>
                <a:cubicBezTo>
                  <a:pt x="269" y="206"/>
                  <a:pt x="270" y="203"/>
                  <a:pt x="271" y="199"/>
                </a:cubicBezTo>
                <a:cubicBezTo>
                  <a:pt x="272" y="197"/>
                  <a:pt x="272" y="196"/>
                  <a:pt x="273" y="195"/>
                </a:cubicBezTo>
                <a:cubicBezTo>
                  <a:pt x="273" y="195"/>
                  <a:pt x="274" y="194"/>
                  <a:pt x="274" y="193"/>
                </a:cubicBezTo>
                <a:cubicBezTo>
                  <a:pt x="275" y="194"/>
                  <a:pt x="275" y="194"/>
                  <a:pt x="275" y="195"/>
                </a:cubicBezTo>
                <a:cubicBezTo>
                  <a:pt x="275" y="200"/>
                  <a:pt x="273" y="205"/>
                  <a:pt x="275" y="202"/>
                </a:cubicBezTo>
                <a:cubicBezTo>
                  <a:pt x="276" y="200"/>
                  <a:pt x="276" y="188"/>
                  <a:pt x="278" y="191"/>
                </a:cubicBezTo>
                <a:cubicBezTo>
                  <a:pt x="279" y="195"/>
                  <a:pt x="277" y="205"/>
                  <a:pt x="279" y="202"/>
                </a:cubicBezTo>
                <a:cubicBezTo>
                  <a:pt x="281" y="198"/>
                  <a:pt x="282" y="185"/>
                  <a:pt x="282" y="189"/>
                </a:cubicBezTo>
                <a:cubicBezTo>
                  <a:pt x="283" y="193"/>
                  <a:pt x="282" y="203"/>
                  <a:pt x="283" y="200"/>
                </a:cubicBezTo>
                <a:cubicBezTo>
                  <a:pt x="283" y="197"/>
                  <a:pt x="284" y="189"/>
                  <a:pt x="285" y="189"/>
                </a:cubicBezTo>
                <a:cubicBezTo>
                  <a:pt x="285" y="189"/>
                  <a:pt x="285" y="199"/>
                  <a:pt x="286" y="198"/>
                </a:cubicBezTo>
                <a:cubicBezTo>
                  <a:pt x="287" y="197"/>
                  <a:pt x="286" y="188"/>
                  <a:pt x="287" y="190"/>
                </a:cubicBezTo>
                <a:cubicBezTo>
                  <a:pt x="287" y="191"/>
                  <a:pt x="288" y="196"/>
                  <a:pt x="288" y="195"/>
                </a:cubicBezTo>
                <a:cubicBezTo>
                  <a:pt x="288" y="194"/>
                  <a:pt x="289" y="190"/>
                  <a:pt x="288" y="188"/>
                </a:cubicBezTo>
                <a:cubicBezTo>
                  <a:pt x="289" y="189"/>
                  <a:pt x="290" y="189"/>
                  <a:pt x="290" y="190"/>
                </a:cubicBezTo>
                <a:cubicBezTo>
                  <a:pt x="290" y="188"/>
                  <a:pt x="289" y="187"/>
                  <a:pt x="289" y="187"/>
                </a:cubicBezTo>
                <a:cubicBezTo>
                  <a:pt x="288" y="184"/>
                  <a:pt x="288" y="184"/>
                  <a:pt x="286" y="185"/>
                </a:cubicBezTo>
                <a:close/>
                <a:moveTo>
                  <a:pt x="261" y="274"/>
                </a:moveTo>
                <a:cubicBezTo>
                  <a:pt x="261" y="274"/>
                  <a:pt x="261" y="274"/>
                  <a:pt x="261" y="274"/>
                </a:cubicBezTo>
                <a:cubicBezTo>
                  <a:pt x="262" y="274"/>
                  <a:pt x="262" y="274"/>
                  <a:pt x="262" y="274"/>
                </a:cubicBezTo>
                <a:cubicBezTo>
                  <a:pt x="262" y="274"/>
                  <a:pt x="251" y="264"/>
                  <a:pt x="256" y="249"/>
                </a:cubicBezTo>
                <a:cubicBezTo>
                  <a:pt x="259" y="241"/>
                  <a:pt x="265" y="235"/>
                  <a:pt x="271" y="231"/>
                </a:cubicBezTo>
                <a:cubicBezTo>
                  <a:pt x="267" y="235"/>
                  <a:pt x="260" y="244"/>
                  <a:pt x="261" y="251"/>
                </a:cubicBezTo>
                <a:cubicBezTo>
                  <a:pt x="261" y="251"/>
                  <a:pt x="265" y="237"/>
                  <a:pt x="274" y="229"/>
                </a:cubicBezTo>
                <a:cubicBezTo>
                  <a:pt x="275" y="229"/>
                  <a:pt x="276" y="228"/>
                  <a:pt x="277" y="227"/>
                </a:cubicBezTo>
                <a:cubicBezTo>
                  <a:pt x="274" y="231"/>
                  <a:pt x="269" y="237"/>
                  <a:pt x="269" y="242"/>
                </a:cubicBezTo>
                <a:cubicBezTo>
                  <a:pt x="269" y="242"/>
                  <a:pt x="274" y="232"/>
                  <a:pt x="280" y="226"/>
                </a:cubicBezTo>
                <a:cubicBezTo>
                  <a:pt x="281" y="226"/>
                  <a:pt x="281" y="226"/>
                  <a:pt x="282" y="225"/>
                </a:cubicBezTo>
                <a:cubicBezTo>
                  <a:pt x="280" y="229"/>
                  <a:pt x="274" y="237"/>
                  <a:pt x="274" y="241"/>
                </a:cubicBezTo>
                <a:cubicBezTo>
                  <a:pt x="274" y="241"/>
                  <a:pt x="281" y="229"/>
                  <a:pt x="285" y="225"/>
                </a:cubicBezTo>
                <a:cubicBezTo>
                  <a:pt x="285" y="224"/>
                  <a:pt x="285" y="224"/>
                  <a:pt x="285" y="224"/>
                </a:cubicBezTo>
                <a:cubicBezTo>
                  <a:pt x="279" y="238"/>
                  <a:pt x="279" y="238"/>
                  <a:pt x="279" y="238"/>
                </a:cubicBezTo>
                <a:cubicBezTo>
                  <a:pt x="288" y="224"/>
                  <a:pt x="288" y="224"/>
                  <a:pt x="288" y="224"/>
                </a:cubicBezTo>
                <a:cubicBezTo>
                  <a:pt x="288" y="224"/>
                  <a:pt x="288" y="224"/>
                  <a:pt x="288" y="224"/>
                </a:cubicBezTo>
                <a:cubicBezTo>
                  <a:pt x="284" y="234"/>
                  <a:pt x="284" y="234"/>
                  <a:pt x="284" y="234"/>
                </a:cubicBezTo>
                <a:cubicBezTo>
                  <a:pt x="290" y="223"/>
                  <a:pt x="290" y="223"/>
                  <a:pt x="290" y="223"/>
                </a:cubicBezTo>
                <a:cubicBezTo>
                  <a:pt x="290" y="223"/>
                  <a:pt x="290" y="223"/>
                  <a:pt x="290" y="223"/>
                </a:cubicBezTo>
                <a:cubicBezTo>
                  <a:pt x="284" y="238"/>
                  <a:pt x="284" y="238"/>
                  <a:pt x="284" y="238"/>
                </a:cubicBezTo>
                <a:cubicBezTo>
                  <a:pt x="284" y="238"/>
                  <a:pt x="292" y="224"/>
                  <a:pt x="293" y="223"/>
                </a:cubicBezTo>
                <a:cubicBezTo>
                  <a:pt x="294" y="223"/>
                  <a:pt x="294" y="223"/>
                  <a:pt x="294" y="223"/>
                </a:cubicBezTo>
                <a:cubicBezTo>
                  <a:pt x="294" y="224"/>
                  <a:pt x="288" y="236"/>
                  <a:pt x="288" y="236"/>
                </a:cubicBezTo>
                <a:cubicBezTo>
                  <a:pt x="296" y="223"/>
                  <a:pt x="296" y="223"/>
                  <a:pt x="296" y="223"/>
                </a:cubicBezTo>
                <a:cubicBezTo>
                  <a:pt x="296" y="223"/>
                  <a:pt x="297" y="223"/>
                  <a:pt x="297" y="223"/>
                </a:cubicBezTo>
                <a:cubicBezTo>
                  <a:pt x="290" y="236"/>
                  <a:pt x="290" y="236"/>
                  <a:pt x="290" y="236"/>
                </a:cubicBezTo>
                <a:cubicBezTo>
                  <a:pt x="290" y="236"/>
                  <a:pt x="297" y="225"/>
                  <a:pt x="299" y="223"/>
                </a:cubicBezTo>
                <a:cubicBezTo>
                  <a:pt x="299" y="223"/>
                  <a:pt x="299" y="223"/>
                  <a:pt x="299" y="223"/>
                </a:cubicBezTo>
                <a:cubicBezTo>
                  <a:pt x="299" y="225"/>
                  <a:pt x="293" y="234"/>
                  <a:pt x="293" y="234"/>
                </a:cubicBezTo>
                <a:cubicBezTo>
                  <a:pt x="293" y="234"/>
                  <a:pt x="300" y="226"/>
                  <a:pt x="303" y="224"/>
                </a:cubicBezTo>
                <a:cubicBezTo>
                  <a:pt x="303" y="224"/>
                  <a:pt x="304" y="224"/>
                  <a:pt x="304" y="224"/>
                </a:cubicBezTo>
                <a:cubicBezTo>
                  <a:pt x="303" y="227"/>
                  <a:pt x="296" y="237"/>
                  <a:pt x="296" y="237"/>
                </a:cubicBezTo>
                <a:cubicBezTo>
                  <a:pt x="296" y="237"/>
                  <a:pt x="309" y="224"/>
                  <a:pt x="308" y="228"/>
                </a:cubicBezTo>
                <a:cubicBezTo>
                  <a:pt x="307" y="231"/>
                  <a:pt x="291" y="251"/>
                  <a:pt x="290" y="260"/>
                </a:cubicBezTo>
                <a:cubicBezTo>
                  <a:pt x="290" y="260"/>
                  <a:pt x="303" y="236"/>
                  <a:pt x="308" y="232"/>
                </a:cubicBezTo>
                <a:cubicBezTo>
                  <a:pt x="292" y="262"/>
                  <a:pt x="292" y="262"/>
                  <a:pt x="292" y="262"/>
                </a:cubicBezTo>
                <a:cubicBezTo>
                  <a:pt x="292" y="262"/>
                  <a:pt x="309" y="236"/>
                  <a:pt x="310" y="233"/>
                </a:cubicBezTo>
                <a:cubicBezTo>
                  <a:pt x="297" y="259"/>
                  <a:pt x="297" y="259"/>
                  <a:pt x="297" y="259"/>
                </a:cubicBezTo>
                <a:cubicBezTo>
                  <a:pt x="312" y="234"/>
                  <a:pt x="312" y="234"/>
                  <a:pt x="312" y="234"/>
                </a:cubicBezTo>
                <a:cubicBezTo>
                  <a:pt x="302" y="256"/>
                  <a:pt x="302" y="256"/>
                  <a:pt x="302" y="256"/>
                </a:cubicBezTo>
                <a:cubicBezTo>
                  <a:pt x="302" y="256"/>
                  <a:pt x="313" y="236"/>
                  <a:pt x="314" y="233"/>
                </a:cubicBezTo>
                <a:cubicBezTo>
                  <a:pt x="315" y="230"/>
                  <a:pt x="311" y="245"/>
                  <a:pt x="308" y="253"/>
                </a:cubicBezTo>
                <a:cubicBezTo>
                  <a:pt x="308" y="253"/>
                  <a:pt x="316" y="240"/>
                  <a:pt x="316" y="230"/>
                </a:cubicBezTo>
                <a:cubicBezTo>
                  <a:pt x="316" y="230"/>
                  <a:pt x="319" y="225"/>
                  <a:pt x="319" y="229"/>
                </a:cubicBezTo>
                <a:cubicBezTo>
                  <a:pt x="320" y="232"/>
                  <a:pt x="320" y="241"/>
                  <a:pt x="315" y="249"/>
                </a:cubicBezTo>
                <a:cubicBezTo>
                  <a:pt x="315" y="249"/>
                  <a:pt x="322" y="240"/>
                  <a:pt x="321" y="226"/>
                </a:cubicBezTo>
                <a:cubicBezTo>
                  <a:pt x="321" y="226"/>
                  <a:pt x="324" y="224"/>
                  <a:pt x="324" y="226"/>
                </a:cubicBezTo>
                <a:cubicBezTo>
                  <a:pt x="324" y="228"/>
                  <a:pt x="327" y="236"/>
                  <a:pt x="320" y="249"/>
                </a:cubicBezTo>
                <a:cubicBezTo>
                  <a:pt x="320" y="249"/>
                  <a:pt x="328" y="235"/>
                  <a:pt x="326" y="227"/>
                </a:cubicBezTo>
                <a:cubicBezTo>
                  <a:pt x="325" y="226"/>
                  <a:pt x="325" y="225"/>
                  <a:pt x="325" y="224"/>
                </a:cubicBezTo>
                <a:cubicBezTo>
                  <a:pt x="341" y="240"/>
                  <a:pt x="309" y="268"/>
                  <a:pt x="309" y="268"/>
                </a:cubicBezTo>
                <a:cubicBezTo>
                  <a:pt x="300" y="277"/>
                  <a:pt x="283" y="275"/>
                  <a:pt x="283" y="275"/>
                </a:cubicBezTo>
                <a:cubicBezTo>
                  <a:pt x="289" y="276"/>
                  <a:pt x="290" y="277"/>
                  <a:pt x="304" y="272"/>
                </a:cubicBezTo>
                <a:cubicBezTo>
                  <a:pt x="330" y="258"/>
                  <a:pt x="337" y="230"/>
                  <a:pt x="326" y="223"/>
                </a:cubicBezTo>
                <a:cubicBezTo>
                  <a:pt x="325" y="222"/>
                  <a:pt x="324" y="222"/>
                  <a:pt x="324" y="222"/>
                </a:cubicBezTo>
                <a:cubicBezTo>
                  <a:pt x="323" y="220"/>
                  <a:pt x="323" y="221"/>
                  <a:pt x="322" y="221"/>
                </a:cubicBezTo>
                <a:cubicBezTo>
                  <a:pt x="319" y="221"/>
                  <a:pt x="317" y="224"/>
                  <a:pt x="315" y="225"/>
                </a:cubicBezTo>
                <a:cubicBezTo>
                  <a:pt x="312" y="226"/>
                  <a:pt x="302" y="221"/>
                  <a:pt x="294" y="221"/>
                </a:cubicBezTo>
                <a:cubicBezTo>
                  <a:pt x="285" y="221"/>
                  <a:pt x="256" y="231"/>
                  <a:pt x="253" y="251"/>
                </a:cubicBezTo>
                <a:cubicBezTo>
                  <a:pt x="253" y="254"/>
                  <a:pt x="253" y="257"/>
                  <a:pt x="253" y="260"/>
                </a:cubicBezTo>
                <a:cubicBezTo>
                  <a:pt x="256" y="272"/>
                  <a:pt x="261" y="274"/>
                  <a:pt x="261" y="274"/>
                </a:cubicBezTo>
                <a:close/>
                <a:moveTo>
                  <a:pt x="219" y="322"/>
                </a:moveTo>
                <a:cubicBezTo>
                  <a:pt x="212" y="326"/>
                  <a:pt x="208" y="330"/>
                  <a:pt x="202" y="328"/>
                </a:cubicBezTo>
                <a:cubicBezTo>
                  <a:pt x="196" y="326"/>
                  <a:pt x="188" y="322"/>
                  <a:pt x="184" y="322"/>
                </a:cubicBezTo>
                <a:cubicBezTo>
                  <a:pt x="184" y="322"/>
                  <a:pt x="185" y="323"/>
                  <a:pt x="185" y="323"/>
                </a:cubicBezTo>
                <a:cubicBezTo>
                  <a:pt x="184" y="323"/>
                  <a:pt x="183" y="323"/>
                  <a:pt x="183" y="323"/>
                </a:cubicBezTo>
                <a:cubicBezTo>
                  <a:pt x="183" y="323"/>
                  <a:pt x="183" y="323"/>
                  <a:pt x="183" y="323"/>
                </a:cubicBezTo>
                <a:cubicBezTo>
                  <a:pt x="183" y="323"/>
                  <a:pt x="183" y="321"/>
                  <a:pt x="186" y="321"/>
                </a:cubicBezTo>
                <a:cubicBezTo>
                  <a:pt x="188" y="321"/>
                  <a:pt x="192" y="322"/>
                  <a:pt x="193" y="316"/>
                </a:cubicBezTo>
                <a:cubicBezTo>
                  <a:pt x="195" y="311"/>
                  <a:pt x="201" y="299"/>
                  <a:pt x="210" y="296"/>
                </a:cubicBezTo>
                <a:cubicBezTo>
                  <a:pt x="216" y="294"/>
                  <a:pt x="219" y="291"/>
                  <a:pt x="223" y="289"/>
                </a:cubicBezTo>
                <a:cubicBezTo>
                  <a:pt x="222" y="290"/>
                  <a:pt x="220" y="290"/>
                  <a:pt x="219" y="290"/>
                </a:cubicBezTo>
                <a:cubicBezTo>
                  <a:pt x="210" y="295"/>
                  <a:pt x="210" y="295"/>
                  <a:pt x="210" y="295"/>
                </a:cubicBezTo>
                <a:cubicBezTo>
                  <a:pt x="206" y="295"/>
                  <a:pt x="206" y="295"/>
                  <a:pt x="206" y="295"/>
                </a:cubicBezTo>
                <a:cubicBezTo>
                  <a:pt x="179" y="303"/>
                  <a:pt x="158" y="291"/>
                  <a:pt x="145" y="282"/>
                </a:cubicBezTo>
                <a:cubicBezTo>
                  <a:pt x="148" y="284"/>
                  <a:pt x="152" y="285"/>
                  <a:pt x="154" y="286"/>
                </a:cubicBezTo>
                <a:cubicBezTo>
                  <a:pt x="149" y="284"/>
                  <a:pt x="144" y="281"/>
                  <a:pt x="141" y="279"/>
                </a:cubicBezTo>
                <a:cubicBezTo>
                  <a:pt x="140" y="278"/>
                  <a:pt x="139" y="278"/>
                  <a:pt x="139" y="277"/>
                </a:cubicBezTo>
                <a:cubicBezTo>
                  <a:pt x="156" y="285"/>
                  <a:pt x="156" y="285"/>
                  <a:pt x="156" y="285"/>
                </a:cubicBezTo>
                <a:cubicBezTo>
                  <a:pt x="149" y="281"/>
                  <a:pt x="140" y="276"/>
                  <a:pt x="135" y="274"/>
                </a:cubicBezTo>
                <a:cubicBezTo>
                  <a:pt x="135" y="273"/>
                  <a:pt x="134" y="273"/>
                  <a:pt x="134" y="273"/>
                </a:cubicBezTo>
                <a:cubicBezTo>
                  <a:pt x="134" y="273"/>
                  <a:pt x="134" y="273"/>
                  <a:pt x="134" y="272"/>
                </a:cubicBezTo>
                <a:cubicBezTo>
                  <a:pt x="144" y="275"/>
                  <a:pt x="158" y="283"/>
                  <a:pt x="158" y="283"/>
                </a:cubicBezTo>
                <a:cubicBezTo>
                  <a:pt x="150" y="276"/>
                  <a:pt x="135" y="271"/>
                  <a:pt x="131" y="270"/>
                </a:cubicBezTo>
                <a:cubicBezTo>
                  <a:pt x="131" y="270"/>
                  <a:pt x="130" y="270"/>
                  <a:pt x="130" y="270"/>
                </a:cubicBezTo>
                <a:cubicBezTo>
                  <a:pt x="146" y="274"/>
                  <a:pt x="160" y="280"/>
                  <a:pt x="160" y="280"/>
                </a:cubicBezTo>
                <a:cubicBezTo>
                  <a:pt x="147" y="272"/>
                  <a:pt x="134" y="269"/>
                  <a:pt x="129" y="268"/>
                </a:cubicBezTo>
                <a:cubicBezTo>
                  <a:pt x="129" y="268"/>
                  <a:pt x="129" y="268"/>
                  <a:pt x="129" y="268"/>
                </a:cubicBezTo>
                <a:cubicBezTo>
                  <a:pt x="150" y="270"/>
                  <a:pt x="161" y="276"/>
                  <a:pt x="164" y="278"/>
                </a:cubicBezTo>
                <a:cubicBezTo>
                  <a:pt x="146" y="267"/>
                  <a:pt x="126" y="266"/>
                  <a:pt x="126" y="266"/>
                </a:cubicBezTo>
                <a:cubicBezTo>
                  <a:pt x="126" y="267"/>
                  <a:pt x="126" y="267"/>
                  <a:pt x="126" y="267"/>
                </a:cubicBezTo>
                <a:cubicBezTo>
                  <a:pt x="125" y="266"/>
                  <a:pt x="123" y="265"/>
                  <a:pt x="120" y="265"/>
                </a:cubicBezTo>
                <a:cubicBezTo>
                  <a:pt x="117" y="264"/>
                  <a:pt x="118" y="259"/>
                  <a:pt x="119" y="259"/>
                </a:cubicBezTo>
                <a:cubicBezTo>
                  <a:pt x="120" y="259"/>
                  <a:pt x="125" y="256"/>
                  <a:pt x="131" y="252"/>
                </a:cubicBezTo>
                <a:cubicBezTo>
                  <a:pt x="137" y="249"/>
                  <a:pt x="149" y="252"/>
                  <a:pt x="151" y="254"/>
                </a:cubicBezTo>
                <a:cubicBezTo>
                  <a:pt x="153" y="256"/>
                  <a:pt x="171" y="273"/>
                  <a:pt x="169" y="274"/>
                </a:cubicBezTo>
                <a:cubicBezTo>
                  <a:pt x="168" y="274"/>
                  <a:pt x="153" y="270"/>
                  <a:pt x="144" y="267"/>
                </a:cubicBezTo>
                <a:cubicBezTo>
                  <a:pt x="136" y="263"/>
                  <a:pt x="126" y="266"/>
                  <a:pt x="126" y="266"/>
                </a:cubicBezTo>
                <a:cubicBezTo>
                  <a:pt x="128" y="266"/>
                  <a:pt x="128" y="266"/>
                  <a:pt x="128" y="266"/>
                </a:cubicBezTo>
                <a:cubicBezTo>
                  <a:pt x="143" y="266"/>
                  <a:pt x="154" y="272"/>
                  <a:pt x="160" y="274"/>
                </a:cubicBezTo>
                <a:cubicBezTo>
                  <a:pt x="165" y="276"/>
                  <a:pt x="173" y="276"/>
                  <a:pt x="173" y="276"/>
                </a:cubicBezTo>
                <a:cubicBezTo>
                  <a:pt x="217" y="298"/>
                  <a:pt x="236" y="284"/>
                  <a:pt x="236" y="284"/>
                </a:cubicBezTo>
                <a:cubicBezTo>
                  <a:pt x="195" y="296"/>
                  <a:pt x="163" y="264"/>
                  <a:pt x="163" y="264"/>
                </a:cubicBezTo>
                <a:cubicBezTo>
                  <a:pt x="176" y="270"/>
                  <a:pt x="176" y="270"/>
                  <a:pt x="176" y="270"/>
                </a:cubicBezTo>
                <a:cubicBezTo>
                  <a:pt x="159" y="259"/>
                  <a:pt x="159" y="259"/>
                  <a:pt x="159" y="259"/>
                </a:cubicBezTo>
                <a:cubicBezTo>
                  <a:pt x="176" y="266"/>
                  <a:pt x="176" y="266"/>
                  <a:pt x="176" y="266"/>
                </a:cubicBezTo>
                <a:cubicBezTo>
                  <a:pt x="159" y="257"/>
                  <a:pt x="159" y="257"/>
                  <a:pt x="159" y="257"/>
                </a:cubicBezTo>
                <a:cubicBezTo>
                  <a:pt x="173" y="263"/>
                  <a:pt x="173" y="263"/>
                  <a:pt x="173" y="263"/>
                </a:cubicBezTo>
                <a:cubicBezTo>
                  <a:pt x="162" y="255"/>
                  <a:pt x="162" y="255"/>
                  <a:pt x="162" y="255"/>
                </a:cubicBezTo>
                <a:cubicBezTo>
                  <a:pt x="177" y="261"/>
                  <a:pt x="177" y="261"/>
                  <a:pt x="177" y="261"/>
                </a:cubicBezTo>
                <a:cubicBezTo>
                  <a:pt x="164" y="253"/>
                  <a:pt x="164" y="253"/>
                  <a:pt x="164" y="253"/>
                </a:cubicBezTo>
                <a:cubicBezTo>
                  <a:pt x="174" y="257"/>
                  <a:pt x="174" y="257"/>
                  <a:pt x="174" y="257"/>
                </a:cubicBezTo>
                <a:cubicBezTo>
                  <a:pt x="166" y="253"/>
                  <a:pt x="166" y="253"/>
                  <a:pt x="166" y="253"/>
                </a:cubicBezTo>
                <a:cubicBezTo>
                  <a:pt x="180" y="256"/>
                  <a:pt x="180" y="256"/>
                  <a:pt x="180" y="256"/>
                </a:cubicBezTo>
                <a:cubicBezTo>
                  <a:pt x="168" y="251"/>
                  <a:pt x="168" y="251"/>
                  <a:pt x="168" y="251"/>
                </a:cubicBezTo>
                <a:cubicBezTo>
                  <a:pt x="182" y="254"/>
                  <a:pt x="182" y="254"/>
                  <a:pt x="182" y="254"/>
                </a:cubicBezTo>
                <a:cubicBezTo>
                  <a:pt x="170" y="249"/>
                  <a:pt x="170" y="249"/>
                  <a:pt x="170" y="249"/>
                </a:cubicBezTo>
                <a:cubicBezTo>
                  <a:pt x="195" y="258"/>
                  <a:pt x="195" y="258"/>
                  <a:pt x="195" y="258"/>
                </a:cubicBezTo>
                <a:cubicBezTo>
                  <a:pt x="171" y="248"/>
                  <a:pt x="171" y="248"/>
                  <a:pt x="171" y="248"/>
                </a:cubicBezTo>
                <a:cubicBezTo>
                  <a:pt x="174" y="248"/>
                  <a:pt x="202" y="258"/>
                  <a:pt x="202" y="258"/>
                </a:cubicBezTo>
                <a:cubicBezTo>
                  <a:pt x="198" y="255"/>
                  <a:pt x="175" y="248"/>
                  <a:pt x="175" y="248"/>
                </a:cubicBezTo>
                <a:cubicBezTo>
                  <a:pt x="205" y="256"/>
                  <a:pt x="205" y="256"/>
                  <a:pt x="205" y="256"/>
                </a:cubicBezTo>
                <a:cubicBezTo>
                  <a:pt x="186" y="248"/>
                  <a:pt x="186" y="248"/>
                  <a:pt x="186" y="248"/>
                </a:cubicBezTo>
                <a:cubicBezTo>
                  <a:pt x="207" y="252"/>
                  <a:pt x="207" y="252"/>
                  <a:pt x="207" y="252"/>
                </a:cubicBezTo>
                <a:cubicBezTo>
                  <a:pt x="199" y="248"/>
                  <a:pt x="199" y="248"/>
                  <a:pt x="199" y="248"/>
                </a:cubicBezTo>
                <a:cubicBezTo>
                  <a:pt x="209" y="248"/>
                  <a:pt x="214" y="255"/>
                  <a:pt x="218" y="259"/>
                </a:cubicBezTo>
                <a:cubicBezTo>
                  <a:pt x="222" y="262"/>
                  <a:pt x="231" y="273"/>
                  <a:pt x="233" y="277"/>
                </a:cubicBezTo>
                <a:cubicBezTo>
                  <a:pt x="235" y="281"/>
                  <a:pt x="242" y="282"/>
                  <a:pt x="242" y="282"/>
                </a:cubicBezTo>
                <a:cubicBezTo>
                  <a:pt x="242" y="282"/>
                  <a:pt x="235" y="279"/>
                  <a:pt x="232" y="274"/>
                </a:cubicBezTo>
                <a:cubicBezTo>
                  <a:pt x="229" y="269"/>
                  <a:pt x="227" y="267"/>
                  <a:pt x="227" y="267"/>
                </a:cubicBezTo>
                <a:cubicBezTo>
                  <a:pt x="227" y="267"/>
                  <a:pt x="235" y="271"/>
                  <a:pt x="236" y="274"/>
                </a:cubicBezTo>
                <a:cubicBezTo>
                  <a:pt x="237" y="276"/>
                  <a:pt x="242" y="277"/>
                  <a:pt x="243" y="277"/>
                </a:cubicBezTo>
                <a:cubicBezTo>
                  <a:pt x="244" y="277"/>
                  <a:pt x="250" y="277"/>
                  <a:pt x="250" y="277"/>
                </a:cubicBezTo>
                <a:cubicBezTo>
                  <a:pt x="250" y="277"/>
                  <a:pt x="245" y="283"/>
                  <a:pt x="229" y="288"/>
                </a:cubicBezTo>
                <a:cubicBezTo>
                  <a:pt x="235" y="288"/>
                  <a:pt x="251" y="279"/>
                  <a:pt x="252" y="278"/>
                </a:cubicBezTo>
                <a:cubicBezTo>
                  <a:pt x="252" y="277"/>
                  <a:pt x="251" y="288"/>
                  <a:pt x="227" y="290"/>
                </a:cubicBezTo>
                <a:cubicBezTo>
                  <a:pt x="227" y="290"/>
                  <a:pt x="248" y="292"/>
                  <a:pt x="255" y="276"/>
                </a:cubicBezTo>
                <a:cubicBezTo>
                  <a:pt x="255" y="276"/>
                  <a:pt x="258" y="274"/>
                  <a:pt x="261" y="274"/>
                </a:cubicBezTo>
                <a:cubicBezTo>
                  <a:pt x="259" y="273"/>
                  <a:pt x="254" y="269"/>
                  <a:pt x="253" y="260"/>
                </a:cubicBezTo>
                <a:cubicBezTo>
                  <a:pt x="253" y="259"/>
                  <a:pt x="253" y="258"/>
                  <a:pt x="253" y="256"/>
                </a:cubicBezTo>
                <a:cubicBezTo>
                  <a:pt x="253" y="256"/>
                  <a:pt x="252" y="269"/>
                  <a:pt x="258" y="273"/>
                </a:cubicBezTo>
                <a:cubicBezTo>
                  <a:pt x="258" y="273"/>
                  <a:pt x="255" y="275"/>
                  <a:pt x="250" y="274"/>
                </a:cubicBezTo>
                <a:cubicBezTo>
                  <a:pt x="244" y="273"/>
                  <a:pt x="241" y="276"/>
                  <a:pt x="240" y="273"/>
                </a:cubicBezTo>
                <a:cubicBezTo>
                  <a:pt x="238" y="270"/>
                  <a:pt x="229" y="265"/>
                  <a:pt x="228" y="264"/>
                </a:cubicBezTo>
                <a:cubicBezTo>
                  <a:pt x="226" y="263"/>
                  <a:pt x="212" y="248"/>
                  <a:pt x="210" y="239"/>
                </a:cubicBezTo>
                <a:cubicBezTo>
                  <a:pt x="208" y="230"/>
                  <a:pt x="201" y="215"/>
                  <a:pt x="209" y="205"/>
                </a:cubicBezTo>
                <a:cubicBezTo>
                  <a:pt x="209" y="204"/>
                  <a:pt x="210" y="204"/>
                  <a:pt x="210" y="203"/>
                </a:cubicBezTo>
                <a:cubicBezTo>
                  <a:pt x="208" y="207"/>
                  <a:pt x="208" y="207"/>
                  <a:pt x="208" y="207"/>
                </a:cubicBezTo>
                <a:cubicBezTo>
                  <a:pt x="208" y="207"/>
                  <a:pt x="202" y="224"/>
                  <a:pt x="214" y="237"/>
                </a:cubicBezTo>
                <a:cubicBezTo>
                  <a:pt x="214" y="237"/>
                  <a:pt x="206" y="223"/>
                  <a:pt x="210" y="208"/>
                </a:cubicBezTo>
                <a:cubicBezTo>
                  <a:pt x="214" y="229"/>
                  <a:pt x="214" y="229"/>
                  <a:pt x="214" y="229"/>
                </a:cubicBezTo>
                <a:cubicBezTo>
                  <a:pt x="214" y="229"/>
                  <a:pt x="212" y="210"/>
                  <a:pt x="212" y="206"/>
                </a:cubicBezTo>
                <a:cubicBezTo>
                  <a:pt x="212" y="201"/>
                  <a:pt x="217" y="225"/>
                  <a:pt x="217" y="225"/>
                </a:cubicBezTo>
                <a:cubicBezTo>
                  <a:pt x="214" y="203"/>
                  <a:pt x="214" y="203"/>
                  <a:pt x="214" y="203"/>
                </a:cubicBezTo>
                <a:cubicBezTo>
                  <a:pt x="219" y="224"/>
                  <a:pt x="219" y="224"/>
                  <a:pt x="219" y="224"/>
                </a:cubicBezTo>
                <a:cubicBezTo>
                  <a:pt x="216" y="201"/>
                  <a:pt x="216" y="201"/>
                  <a:pt x="216" y="201"/>
                </a:cubicBezTo>
                <a:cubicBezTo>
                  <a:pt x="222" y="225"/>
                  <a:pt x="222" y="225"/>
                  <a:pt x="222" y="225"/>
                </a:cubicBezTo>
                <a:cubicBezTo>
                  <a:pt x="218" y="199"/>
                  <a:pt x="218" y="199"/>
                  <a:pt x="218" y="199"/>
                </a:cubicBezTo>
                <a:cubicBezTo>
                  <a:pt x="225" y="223"/>
                  <a:pt x="225" y="223"/>
                  <a:pt x="225" y="223"/>
                </a:cubicBezTo>
                <a:cubicBezTo>
                  <a:pt x="225" y="223"/>
                  <a:pt x="221" y="197"/>
                  <a:pt x="221" y="198"/>
                </a:cubicBezTo>
                <a:cubicBezTo>
                  <a:pt x="222" y="199"/>
                  <a:pt x="228" y="223"/>
                  <a:pt x="228" y="223"/>
                </a:cubicBezTo>
                <a:cubicBezTo>
                  <a:pt x="225" y="199"/>
                  <a:pt x="225" y="199"/>
                  <a:pt x="225" y="199"/>
                </a:cubicBezTo>
                <a:cubicBezTo>
                  <a:pt x="225" y="199"/>
                  <a:pt x="233" y="219"/>
                  <a:pt x="233" y="226"/>
                </a:cubicBezTo>
                <a:cubicBezTo>
                  <a:pt x="233" y="226"/>
                  <a:pt x="232" y="216"/>
                  <a:pt x="230" y="207"/>
                </a:cubicBezTo>
                <a:cubicBezTo>
                  <a:pt x="232" y="212"/>
                  <a:pt x="234" y="219"/>
                  <a:pt x="235" y="227"/>
                </a:cubicBezTo>
                <a:cubicBezTo>
                  <a:pt x="235" y="227"/>
                  <a:pt x="236" y="209"/>
                  <a:pt x="229" y="196"/>
                </a:cubicBezTo>
                <a:cubicBezTo>
                  <a:pt x="229" y="196"/>
                  <a:pt x="237" y="209"/>
                  <a:pt x="239" y="228"/>
                </a:cubicBezTo>
                <a:cubicBezTo>
                  <a:pt x="239" y="228"/>
                  <a:pt x="240" y="213"/>
                  <a:pt x="232" y="197"/>
                </a:cubicBezTo>
                <a:cubicBezTo>
                  <a:pt x="232" y="197"/>
                  <a:pt x="240" y="208"/>
                  <a:pt x="242" y="225"/>
                </a:cubicBezTo>
                <a:cubicBezTo>
                  <a:pt x="242" y="225"/>
                  <a:pt x="244" y="214"/>
                  <a:pt x="238" y="201"/>
                </a:cubicBezTo>
                <a:cubicBezTo>
                  <a:pt x="239" y="202"/>
                  <a:pt x="239" y="203"/>
                  <a:pt x="240" y="204"/>
                </a:cubicBezTo>
                <a:cubicBezTo>
                  <a:pt x="240" y="201"/>
                  <a:pt x="238" y="190"/>
                  <a:pt x="236" y="185"/>
                </a:cubicBezTo>
                <a:cubicBezTo>
                  <a:pt x="234" y="181"/>
                  <a:pt x="240" y="173"/>
                  <a:pt x="244" y="169"/>
                </a:cubicBezTo>
                <a:cubicBezTo>
                  <a:pt x="243" y="172"/>
                  <a:pt x="241" y="181"/>
                  <a:pt x="241" y="185"/>
                </a:cubicBezTo>
                <a:cubicBezTo>
                  <a:pt x="241" y="185"/>
                  <a:pt x="245" y="170"/>
                  <a:pt x="247" y="166"/>
                </a:cubicBezTo>
                <a:cubicBezTo>
                  <a:pt x="247" y="166"/>
                  <a:pt x="248" y="166"/>
                  <a:pt x="248" y="166"/>
                </a:cubicBezTo>
                <a:cubicBezTo>
                  <a:pt x="249" y="168"/>
                  <a:pt x="248" y="179"/>
                  <a:pt x="247" y="181"/>
                </a:cubicBezTo>
                <a:cubicBezTo>
                  <a:pt x="246" y="183"/>
                  <a:pt x="251" y="170"/>
                  <a:pt x="249" y="166"/>
                </a:cubicBezTo>
                <a:cubicBezTo>
                  <a:pt x="249" y="166"/>
                  <a:pt x="249" y="166"/>
                  <a:pt x="249" y="165"/>
                </a:cubicBezTo>
                <a:cubicBezTo>
                  <a:pt x="249" y="165"/>
                  <a:pt x="250" y="166"/>
                  <a:pt x="250" y="166"/>
                </a:cubicBezTo>
                <a:cubicBezTo>
                  <a:pt x="250" y="168"/>
                  <a:pt x="251" y="172"/>
                  <a:pt x="251" y="178"/>
                </a:cubicBezTo>
                <a:cubicBezTo>
                  <a:pt x="251" y="178"/>
                  <a:pt x="252" y="173"/>
                  <a:pt x="252" y="168"/>
                </a:cubicBezTo>
                <a:cubicBezTo>
                  <a:pt x="253" y="171"/>
                  <a:pt x="253" y="177"/>
                  <a:pt x="252" y="185"/>
                </a:cubicBezTo>
                <a:cubicBezTo>
                  <a:pt x="252" y="185"/>
                  <a:pt x="255" y="172"/>
                  <a:pt x="253" y="167"/>
                </a:cubicBezTo>
                <a:cubicBezTo>
                  <a:pt x="253" y="167"/>
                  <a:pt x="258" y="175"/>
                  <a:pt x="255" y="190"/>
                </a:cubicBezTo>
                <a:cubicBezTo>
                  <a:pt x="255" y="190"/>
                  <a:pt x="260" y="177"/>
                  <a:pt x="255" y="166"/>
                </a:cubicBezTo>
                <a:cubicBezTo>
                  <a:pt x="255" y="166"/>
                  <a:pt x="261" y="168"/>
                  <a:pt x="258" y="189"/>
                </a:cubicBezTo>
                <a:cubicBezTo>
                  <a:pt x="258" y="189"/>
                  <a:pt x="263" y="173"/>
                  <a:pt x="257" y="165"/>
                </a:cubicBezTo>
                <a:cubicBezTo>
                  <a:pt x="257" y="165"/>
                  <a:pt x="262" y="167"/>
                  <a:pt x="262" y="179"/>
                </a:cubicBezTo>
                <a:cubicBezTo>
                  <a:pt x="262" y="179"/>
                  <a:pt x="264" y="169"/>
                  <a:pt x="259" y="164"/>
                </a:cubicBezTo>
                <a:cubicBezTo>
                  <a:pt x="259" y="164"/>
                  <a:pt x="263" y="164"/>
                  <a:pt x="265" y="171"/>
                </a:cubicBezTo>
                <a:cubicBezTo>
                  <a:pt x="265" y="171"/>
                  <a:pt x="266" y="165"/>
                  <a:pt x="262" y="164"/>
                </a:cubicBezTo>
                <a:cubicBezTo>
                  <a:pt x="262" y="164"/>
                  <a:pt x="272" y="166"/>
                  <a:pt x="270" y="176"/>
                </a:cubicBezTo>
                <a:cubicBezTo>
                  <a:pt x="269" y="187"/>
                  <a:pt x="268" y="188"/>
                  <a:pt x="267" y="191"/>
                </a:cubicBezTo>
                <a:cubicBezTo>
                  <a:pt x="265" y="194"/>
                  <a:pt x="258" y="202"/>
                  <a:pt x="257" y="205"/>
                </a:cubicBezTo>
                <a:cubicBezTo>
                  <a:pt x="256" y="207"/>
                  <a:pt x="252" y="219"/>
                  <a:pt x="250" y="220"/>
                </a:cubicBezTo>
                <a:cubicBezTo>
                  <a:pt x="249" y="221"/>
                  <a:pt x="248" y="220"/>
                  <a:pt x="247" y="218"/>
                </a:cubicBezTo>
                <a:cubicBezTo>
                  <a:pt x="253" y="231"/>
                  <a:pt x="252" y="234"/>
                  <a:pt x="253" y="241"/>
                </a:cubicBezTo>
                <a:cubicBezTo>
                  <a:pt x="253" y="249"/>
                  <a:pt x="253" y="252"/>
                  <a:pt x="253" y="252"/>
                </a:cubicBezTo>
                <a:cubicBezTo>
                  <a:pt x="253" y="252"/>
                  <a:pt x="254" y="240"/>
                  <a:pt x="253" y="235"/>
                </a:cubicBezTo>
                <a:cubicBezTo>
                  <a:pt x="253" y="230"/>
                  <a:pt x="250" y="222"/>
                  <a:pt x="250" y="222"/>
                </a:cubicBezTo>
                <a:cubicBezTo>
                  <a:pt x="250" y="222"/>
                  <a:pt x="253" y="216"/>
                  <a:pt x="258" y="209"/>
                </a:cubicBezTo>
                <a:cubicBezTo>
                  <a:pt x="260" y="206"/>
                  <a:pt x="263" y="203"/>
                  <a:pt x="265" y="199"/>
                </a:cubicBezTo>
                <a:cubicBezTo>
                  <a:pt x="263" y="201"/>
                  <a:pt x="261" y="203"/>
                  <a:pt x="260" y="204"/>
                </a:cubicBezTo>
                <a:cubicBezTo>
                  <a:pt x="258" y="206"/>
                  <a:pt x="257" y="208"/>
                  <a:pt x="257" y="208"/>
                </a:cubicBezTo>
                <a:cubicBezTo>
                  <a:pt x="257" y="208"/>
                  <a:pt x="258" y="206"/>
                  <a:pt x="260" y="204"/>
                </a:cubicBezTo>
                <a:cubicBezTo>
                  <a:pt x="262" y="201"/>
                  <a:pt x="266" y="196"/>
                  <a:pt x="267" y="194"/>
                </a:cubicBezTo>
                <a:cubicBezTo>
                  <a:pt x="268" y="191"/>
                  <a:pt x="271" y="183"/>
                  <a:pt x="271" y="180"/>
                </a:cubicBezTo>
                <a:cubicBezTo>
                  <a:pt x="271" y="177"/>
                  <a:pt x="272" y="175"/>
                  <a:pt x="273" y="174"/>
                </a:cubicBezTo>
                <a:cubicBezTo>
                  <a:pt x="274" y="173"/>
                  <a:pt x="272" y="175"/>
                  <a:pt x="272" y="171"/>
                </a:cubicBezTo>
                <a:cubicBezTo>
                  <a:pt x="272" y="167"/>
                  <a:pt x="273" y="164"/>
                  <a:pt x="273" y="164"/>
                </a:cubicBezTo>
                <a:cubicBezTo>
                  <a:pt x="273" y="164"/>
                  <a:pt x="276" y="164"/>
                  <a:pt x="276" y="166"/>
                </a:cubicBezTo>
                <a:cubicBezTo>
                  <a:pt x="276" y="169"/>
                  <a:pt x="274" y="173"/>
                  <a:pt x="275" y="174"/>
                </a:cubicBezTo>
                <a:cubicBezTo>
                  <a:pt x="276" y="175"/>
                  <a:pt x="279" y="164"/>
                  <a:pt x="283" y="170"/>
                </a:cubicBezTo>
                <a:cubicBezTo>
                  <a:pt x="288" y="176"/>
                  <a:pt x="292" y="185"/>
                  <a:pt x="291" y="189"/>
                </a:cubicBezTo>
                <a:cubicBezTo>
                  <a:pt x="291" y="191"/>
                  <a:pt x="291" y="191"/>
                  <a:pt x="290" y="190"/>
                </a:cubicBezTo>
                <a:cubicBezTo>
                  <a:pt x="291" y="192"/>
                  <a:pt x="292" y="196"/>
                  <a:pt x="293" y="198"/>
                </a:cubicBezTo>
                <a:cubicBezTo>
                  <a:pt x="294" y="202"/>
                  <a:pt x="296" y="214"/>
                  <a:pt x="294" y="219"/>
                </a:cubicBezTo>
                <a:cubicBezTo>
                  <a:pt x="291" y="223"/>
                  <a:pt x="296" y="218"/>
                  <a:pt x="296" y="218"/>
                </a:cubicBezTo>
                <a:cubicBezTo>
                  <a:pt x="296" y="218"/>
                  <a:pt x="294" y="201"/>
                  <a:pt x="294" y="196"/>
                </a:cubicBezTo>
                <a:cubicBezTo>
                  <a:pt x="295" y="190"/>
                  <a:pt x="299" y="172"/>
                  <a:pt x="300" y="173"/>
                </a:cubicBezTo>
                <a:cubicBezTo>
                  <a:pt x="302" y="174"/>
                  <a:pt x="313" y="192"/>
                  <a:pt x="313" y="197"/>
                </a:cubicBezTo>
                <a:cubicBezTo>
                  <a:pt x="313" y="197"/>
                  <a:pt x="315" y="218"/>
                  <a:pt x="311" y="222"/>
                </a:cubicBezTo>
                <a:cubicBezTo>
                  <a:pt x="311" y="222"/>
                  <a:pt x="311" y="224"/>
                  <a:pt x="313" y="222"/>
                </a:cubicBezTo>
                <a:cubicBezTo>
                  <a:pt x="314" y="220"/>
                  <a:pt x="316" y="203"/>
                  <a:pt x="314" y="196"/>
                </a:cubicBezTo>
                <a:cubicBezTo>
                  <a:pt x="314" y="196"/>
                  <a:pt x="325" y="191"/>
                  <a:pt x="331" y="191"/>
                </a:cubicBezTo>
                <a:cubicBezTo>
                  <a:pt x="331" y="191"/>
                  <a:pt x="317" y="199"/>
                  <a:pt x="316" y="205"/>
                </a:cubicBezTo>
                <a:cubicBezTo>
                  <a:pt x="316" y="205"/>
                  <a:pt x="316" y="207"/>
                  <a:pt x="318" y="205"/>
                </a:cubicBezTo>
                <a:cubicBezTo>
                  <a:pt x="320" y="203"/>
                  <a:pt x="332" y="179"/>
                  <a:pt x="365" y="187"/>
                </a:cubicBezTo>
                <a:cubicBezTo>
                  <a:pt x="365" y="187"/>
                  <a:pt x="369" y="188"/>
                  <a:pt x="364" y="189"/>
                </a:cubicBezTo>
                <a:cubicBezTo>
                  <a:pt x="359" y="189"/>
                  <a:pt x="337" y="185"/>
                  <a:pt x="315" y="221"/>
                </a:cubicBezTo>
                <a:cubicBezTo>
                  <a:pt x="315" y="221"/>
                  <a:pt x="316" y="223"/>
                  <a:pt x="317" y="221"/>
                </a:cubicBezTo>
                <a:cubicBezTo>
                  <a:pt x="318" y="218"/>
                  <a:pt x="339" y="188"/>
                  <a:pt x="365" y="189"/>
                </a:cubicBezTo>
                <a:cubicBezTo>
                  <a:pt x="365" y="189"/>
                  <a:pt x="345" y="191"/>
                  <a:pt x="336" y="205"/>
                </a:cubicBezTo>
                <a:cubicBezTo>
                  <a:pt x="336" y="205"/>
                  <a:pt x="347" y="193"/>
                  <a:pt x="365" y="190"/>
                </a:cubicBezTo>
                <a:cubicBezTo>
                  <a:pt x="365" y="190"/>
                  <a:pt x="349" y="194"/>
                  <a:pt x="332" y="210"/>
                </a:cubicBezTo>
                <a:cubicBezTo>
                  <a:pt x="332" y="210"/>
                  <a:pt x="359" y="192"/>
                  <a:pt x="366" y="191"/>
                </a:cubicBezTo>
                <a:cubicBezTo>
                  <a:pt x="346" y="209"/>
                  <a:pt x="346" y="209"/>
                  <a:pt x="346" y="209"/>
                </a:cubicBezTo>
                <a:cubicBezTo>
                  <a:pt x="346" y="209"/>
                  <a:pt x="360" y="199"/>
                  <a:pt x="365" y="194"/>
                </a:cubicBezTo>
                <a:cubicBezTo>
                  <a:pt x="361" y="198"/>
                  <a:pt x="353" y="209"/>
                  <a:pt x="348" y="214"/>
                </a:cubicBezTo>
                <a:cubicBezTo>
                  <a:pt x="348" y="214"/>
                  <a:pt x="362" y="204"/>
                  <a:pt x="366" y="195"/>
                </a:cubicBezTo>
                <a:cubicBezTo>
                  <a:pt x="366" y="195"/>
                  <a:pt x="362" y="206"/>
                  <a:pt x="354" y="214"/>
                </a:cubicBezTo>
                <a:cubicBezTo>
                  <a:pt x="354" y="214"/>
                  <a:pt x="365" y="206"/>
                  <a:pt x="366" y="199"/>
                </a:cubicBezTo>
                <a:cubicBezTo>
                  <a:pt x="366" y="199"/>
                  <a:pt x="368" y="205"/>
                  <a:pt x="355" y="217"/>
                </a:cubicBezTo>
                <a:cubicBezTo>
                  <a:pt x="355" y="227"/>
                  <a:pt x="349" y="236"/>
                  <a:pt x="341" y="246"/>
                </a:cubicBezTo>
                <a:cubicBezTo>
                  <a:pt x="335" y="254"/>
                  <a:pt x="321" y="259"/>
                  <a:pt x="313" y="268"/>
                </a:cubicBezTo>
                <a:cubicBezTo>
                  <a:pt x="313" y="268"/>
                  <a:pt x="327" y="258"/>
                  <a:pt x="332" y="256"/>
                </a:cubicBezTo>
                <a:cubicBezTo>
                  <a:pt x="336" y="255"/>
                  <a:pt x="357" y="234"/>
                  <a:pt x="357" y="218"/>
                </a:cubicBezTo>
                <a:cubicBezTo>
                  <a:pt x="357" y="218"/>
                  <a:pt x="357" y="218"/>
                  <a:pt x="357" y="218"/>
                </a:cubicBezTo>
                <a:cubicBezTo>
                  <a:pt x="359" y="213"/>
                  <a:pt x="372" y="207"/>
                  <a:pt x="367" y="187"/>
                </a:cubicBezTo>
                <a:cubicBezTo>
                  <a:pt x="367" y="187"/>
                  <a:pt x="362" y="185"/>
                  <a:pt x="357" y="185"/>
                </a:cubicBezTo>
                <a:cubicBezTo>
                  <a:pt x="351" y="185"/>
                  <a:pt x="341" y="184"/>
                  <a:pt x="333" y="189"/>
                </a:cubicBezTo>
                <a:cubicBezTo>
                  <a:pt x="333" y="189"/>
                  <a:pt x="318" y="191"/>
                  <a:pt x="314" y="195"/>
                </a:cubicBezTo>
                <a:cubicBezTo>
                  <a:pt x="314" y="195"/>
                  <a:pt x="305" y="171"/>
                  <a:pt x="296" y="167"/>
                </a:cubicBezTo>
                <a:cubicBezTo>
                  <a:pt x="296" y="167"/>
                  <a:pt x="291" y="170"/>
                  <a:pt x="290" y="171"/>
                </a:cubicBezTo>
                <a:cubicBezTo>
                  <a:pt x="290" y="171"/>
                  <a:pt x="280" y="163"/>
                  <a:pt x="278" y="162"/>
                </a:cubicBezTo>
                <a:cubicBezTo>
                  <a:pt x="276" y="161"/>
                  <a:pt x="274" y="158"/>
                  <a:pt x="274" y="158"/>
                </a:cubicBezTo>
                <a:cubicBezTo>
                  <a:pt x="274" y="158"/>
                  <a:pt x="271" y="162"/>
                  <a:pt x="271" y="165"/>
                </a:cubicBezTo>
                <a:cubicBezTo>
                  <a:pt x="271" y="165"/>
                  <a:pt x="264" y="161"/>
                  <a:pt x="261" y="161"/>
                </a:cubicBezTo>
                <a:cubicBezTo>
                  <a:pt x="261" y="161"/>
                  <a:pt x="273" y="151"/>
                  <a:pt x="273" y="147"/>
                </a:cubicBezTo>
                <a:cubicBezTo>
                  <a:pt x="273" y="147"/>
                  <a:pt x="266" y="134"/>
                  <a:pt x="259" y="134"/>
                </a:cubicBezTo>
                <a:cubicBezTo>
                  <a:pt x="259" y="134"/>
                  <a:pt x="239" y="118"/>
                  <a:pt x="222" y="128"/>
                </a:cubicBezTo>
                <a:cubicBezTo>
                  <a:pt x="222" y="128"/>
                  <a:pt x="208" y="137"/>
                  <a:pt x="205" y="138"/>
                </a:cubicBezTo>
                <a:cubicBezTo>
                  <a:pt x="203" y="138"/>
                  <a:pt x="202" y="137"/>
                  <a:pt x="202" y="137"/>
                </a:cubicBezTo>
                <a:cubicBezTo>
                  <a:pt x="202" y="137"/>
                  <a:pt x="222" y="131"/>
                  <a:pt x="234" y="111"/>
                </a:cubicBezTo>
                <a:cubicBezTo>
                  <a:pt x="234" y="111"/>
                  <a:pt x="252" y="101"/>
                  <a:pt x="250" y="73"/>
                </a:cubicBezTo>
                <a:cubicBezTo>
                  <a:pt x="250" y="73"/>
                  <a:pt x="247" y="73"/>
                  <a:pt x="244" y="75"/>
                </a:cubicBezTo>
                <a:cubicBezTo>
                  <a:pt x="241" y="76"/>
                  <a:pt x="239" y="73"/>
                  <a:pt x="235" y="73"/>
                </a:cubicBezTo>
                <a:cubicBezTo>
                  <a:pt x="232" y="73"/>
                  <a:pt x="222" y="69"/>
                  <a:pt x="206" y="78"/>
                </a:cubicBezTo>
                <a:cubicBezTo>
                  <a:pt x="206" y="78"/>
                  <a:pt x="197" y="79"/>
                  <a:pt x="188" y="85"/>
                </a:cubicBezTo>
                <a:cubicBezTo>
                  <a:pt x="195" y="71"/>
                  <a:pt x="200" y="63"/>
                  <a:pt x="193" y="46"/>
                </a:cubicBezTo>
                <a:cubicBezTo>
                  <a:pt x="188" y="38"/>
                  <a:pt x="187" y="41"/>
                  <a:pt x="186" y="33"/>
                </a:cubicBezTo>
                <a:cubicBezTo>
                  <a:pt x="186" y="33"/>
                  <a:pt x="184" y="35"/>
                  <a:pt x="179" y="37"/>
                </a:cubicBezTo>
                <a:cubicBezTo>
                  <a:pt x="174" y="38"/>
                  <a:pt x="159" y="41"/>
                  <a:pt x="152" y="54"/>
                </a:cubicBezTo>
                <a:cubicBezTo>
                  <a:pt x="152" y="54"/>
                  <a:pt x="154" y="37"/>
                  <a:pt x="130" y="38"/>
                </a:cubicBezTo>
                <a:cubicBezTo>
                  <a:pt x="130" y="38"/>
                  <a:pt x="116" y="43"/>
                  <a:pt x="113" y="58"/>
                </a:cubicBezTo>
                <a:cubicBezTo>
                  <a:pt x="110" y="63"/>
                  <a:pt x="110" y="63"/>
                  <a:pt x="110" y="63"/>
                </a:cubicBezTo>
                <a:cubicBezTo>
                  <a:pt x="110" y="63"/>
                  <a:pt x="104" y="36"/>
                  <a:pt x="74" y="39"/>
                </a:cubicBezTo>
                <a:cubicBezTo>
                  <a:pt x="74" y="39"/>
                  <a:pt x="65" y="17"/>
                  <a:pt x="54" y="13"/>
                </a:cubicBezTo>
                <a:cubicBezTo>
                  <a:pt x="54" y="13"/>
                  <a:pt x="54" y="13"/>
                  <a:pt x="53" y="13"/>
                </a:cubicBezTo>
                <a:cubicBezTo>
                  <a:pt x="52" y="11"/>
                  <a:pt x="49" y="10"/>
                  <a:pt x="47" y="10"/>
                </a:cubicBezTo>
                <a:cubicBezTo>
                  <a:pt x="46" y="9"/>
                  <a:pt x="45" y="8"/>
                  <a:pt x="45" y="6"/>
                </a:cubicBezTo>
                <a:cubicBezTo>
                  <a:pt x="42" y="0"/>
                  <a:pt x="44" y="6"/>
                  <a:pt x="44" y="6"/>
                </a:cubicBezTo>
                <a:cubicBezTo>
                  <a:pt x="44" y="6"/>
                  <a:pt x="38" y="14"/>
                  <a:pt x="32" y="19"/>
                </a:cubicBezTo>
                <a:cubicBezTo>
                  <a:pt x="27" y="23"/>
                  <a:pt x="19" y="34"/>
                  <a:pt x="18" y="42"/>
                </a:cubicBezTo>
                <a:cubicBezTo>
                  <a:pt x="18" y="42"/>
                  <a:pt x="0" y="82"/>
                  <a:pt x="36" y="95"/>
                </a:cubicBezTo>
                <a:cubicBezTo>
                  <a:pt x="36" y="95"/>
                  <a:pt x="43" y="100"/>
                  <a:pt x="47" y="102"/>
                </a:cubicBezTo>
                <a:cubicBezTo>
                  <a:pt x="47" y="102"/>
                  <a:pt x="66" y="103"/>
                  <a:pt x="67" y="88"/>
                </a:cubicBezTo>
                <a:cubicBezTo>
                  <a:pt x="67" y="88"/>
                  <a:pt x="73" y="90"/>
                  <a:pt x="75" y="85"/>
                </a:cubicBezTo>
                <a:cubicBezTo>
                  <a:pt x="83" y="103"/>
                  <a:pt x="83" y="103"/>
                  <a:pt x="83" y="103"/>
                </a:cubicBezTo>
                <a:cubicBezTo>
                  <a:pt x="83" y="103"/>
                  <a:pt x="81" y="114"/>
                  <a:pt x="81" y="120"/>
                </a:cubicBezTo>
                <a:cubicBezTo>
                  <a:pt x="81" y="120"/>
                  <a:pt x="48" y="90"/>
                  <a:pt x="15" y="133"/>
                </a:cubicBezTo>
                <a:cubicBezTo>
                  <a:pt x="15" y="133"/>
                  <a:pt x="22" y="134"/>
                  <a:pt x="25" y="140"/>
                </a:cubicBezTo>
                <a:cubicBezTo>
                  <a:pt x="28" y="145"/>
                  <a:pt x="51" y="166"/>
                  <a:pt x="103" y="152"/>
                </a:cubicBezTo>
                <a:cubicBezTo>
                  <a:pt x="109" y="154"/>
                  <a:pt x="109" y="154"/>
                  <a:pt x="109" y="154"/>
                </a:cubicBezTo>
                <a:cubicBezTo>
                  <a:pt x="109" y="154"/>
                  <a:pt x="73" y="157"/>
                  <a:pt x="64" y="195"/>
                </a:cubicBezTo>
                <a:cubicBezTo>
                  <a:pt x="64" y="195"/>
                  <a:pt x="60" y="212"/>
                  <a:pt x="61" y="214"/>
                </a:cubicBezTo>
                <a:cubicBezTo>
                  <a:pt x="63" y="216"/>
                  <a:pt x="63" y="214"/>
                  <a:pt x="67" y="216"/>
                </a:cubicBezTo>
                <a:cubicBezTo>
                  <a:pt x="71" y="219"/>
                  <a:pt x="75" y="223"/>
                  <a:pt x="83" y="223"/>
                </a:cubicBezTo>
                <a:cubicBezTo>
                  <a:pt x="91" y="222"/>
                  <a:pt x="105" y="224"/>
                  <a:pt x="110" y="221"/>
                </a:cubicBezTo>
                <a:cubicBezTo>
                  <a:pt x="115" y="218"/>
                  <a:pt x="124" y="209"/>
                  <a:pt x="124" y="209"/>
                </a:cubicBezTo>
                <a:cubicBezTo>
                  <a:pt x="124" y="209"/>
                  <a:pt x="132" y="218"/>
                  <a:pt x="142" y="219"/>
                </a:cubicBezTo>
                <a:cubicBezTo>
                  <a:pt x="151" y="221"/>
                  <a:pt x="154" y="226"/>
                  <a:pt x="155" y="225"/>
                </a:cubicBezTo>
                <a:cubicBezTo>
                  <a:pt x="156" y="224"/>
                  <a:pt x="156" y="225"/>
                  <a:pt x="158" y="225"/>
                </a:cubicBezTo>
                <a:cubicBezTo>
                  <a:pt x="159" y="225"/>
                  <a:pt x="183" y="223"/>
                  <a:pt x="190" y="203"/>
                </a:cubicBezTo>
                <a:cubicBezTo>
                  <a:pt x="190" y="203"/>
                  <a:pt x="193" y="210"/>
                  <a:pt x="194" y="212"/>
                </a:cubicBezTo>
                <a:cubicBezTo>
                  <a:pt x="194" y="212"/>
                  <a:pt x="190" y="235"/>
                  <a:pt x="200" y="244"/>
                </a:cubicBezTo>
                <a:cubicBezTo>
                  <a:pt x="200" y="244"/>
                  <a:pt x="172" y="240"/>
                  <a:pt x="171" y="239"/>
                </a:cubicBezTo>
                <a:cubicBezTo>
                  <a:pt x="169" y="239"/>
                  <a:pt x="144" y="218"/>
                  <a:pt x="147" y="246"/>
                </a:cubicBezTo>
                <a:cubicBezTo>
                  <a:pt x="151" y="253"/>
                  <a:pt x="151" y="253"/>
                  <a:pt x="151" y="253"/>
                </a:cubicBezTo>
                <a:cubicBezTo>
                  <a:pt x="151" y="253"/>
                  <a:pt x="138" y="245"/>
                  <a:pt x="130" y="252"/>
                </a:cubicBezTo>
                <a:cubicBezTo>
                  <a:pt x="121" y="258"/>
                  <a:pt x="111" y="258"/>
                  <a:pt x="115" y="263"/>
                </a:cubicBezTo>
                <a:cubicBezTo>
                  <a:pt x="119" y="268"/>
                  <a:pt x="122" y="268"/>
                  <a:pt x="122" y="268"/>
                </a:cubicBezTo>
                <a:cubicBezTo>
                  <a:pt x="122" y="268"/>
                  <a:pt x="127" y="267"/>
                  <a:pt x="129" y="270"/>
                </a:cubicBezTo>
                <a:cubicBezTo>
                  <a:pt x="132" y="272"/>
                  <a:pt x="159" y="308"/>
                  <a:pt x="206" y="296"/>
                </a:cubicBezTo>
                <a:cubicBezTo>
                  <a:pt x="206" y="296"/>
                  <a:pt x="196" y="302"/>
                  <a:pt x="194" y="310"/>
                </a:cubicBezTo>
                <a:cubicBezTo>
                  <a:pt x="192" y="318"/>
                  <a:pt x="193" y="319"/>
                  <a:pt x="187" y="320"/>
                </a:cubicBezTo>
                <a:cubicBezTo>
                  <a:pt x="180" y="322"/>
                  <a:pt x="182" y="323"/>
                  <a:pt x="184" y="326"/>
                </a:cubicBezTo>
                <a:cubicBezTo>
                  <a:pt x="185" y="328"/>
                  <a:pt x="191" y="341"/>
                  <a:pt x="201" y="341"/>
                </a:cubicBezTo>
                <a:cubicBezTo>
                  <a:pt x="222" y="340"/>
                  <a:pt x="222" y="333"/>
                  <a:pt x="234" y="326"/>
                </a:cubicBezTo>
                <a:cubicBezTo>
                  <a:pt x="233" y="326"/>
                  <a:pt x="232" y="326"/>
                  <a:pt x="232" y="326"/>
                </a:cubicBezTo>
                <a:cubicBezTo>
                  <a:pt x="230" y="328"/>
                  <a:pt x="219" y="341"/>
                  <a:pt x="201" y="340"/>
                </a:cubicBezTo>
                <a:cubicBezTo>
                  <a:pt x="192" y="338"/>
                  <a:pt x="188" y="332"/>
                  <a:pt x="186" y="328"/>
                </a:cubicBezTo>
                <a:cubicBezTo>
                  <a:pt x="190" y="332"/>
                  <a:pt x="197" y="338"/>
                  <a:pt x="206" y="338"/>
                </a:cubicBezTo>
                <a:cubicBezTo>
                  <a:pt x="206" y="338"/>
                  <a:pt x="195" y="336"/>
                  <a:pt x="188" y="328"/>
                </a:cubicBezTo>
                <a:cubicBezTo>
                  <a:pt x="188" y="328"/>
                  <a:pt x="195" y="335"/>
                  <a:pt x="207" y="335"/>
                </a:cubicBezTo>
                <a:cubicBezTo>
                  <a:pt x="207" y="335"/>
                  <a:pt x="197" y="333"/>
                  <a:pt x="191" y="328"/>
                </a:cubicBezTo>
                <a:cubicBezTo>
                  <a:pt x="191" y="328"/>
                  <a:pt x="200" y="333"/>
                  <a:pt x="207" y="333"/>
                </a:cubicBezTo>
                <a:cubicBezTo>
                  <a:pt x="207" y="333"/>
                  <a:pt x="198" y="331"/>
                  <a:pt x="196" y="329"/>
                </a:cubicBezTo>
                <a:cubicBezTo>
                  <a:pt x="196" y="329"/>
                  <a:pt x="201" y="332"/>
                  <a:pt x="210" y="330"/>
                </a:cubicBezTo>
                <a:cubicBezTo>
                  <a:pt x="210" y="330"/>
                  <a:pt x="207" y="330"/>
                  <a:pt x="205" y="329"/>
                </a:cubicBezTo>
                <a:cubicBezTo>
                  <a:pt x="206" y="329"/>
                  <a:pt x="207" y="329"/>
                  <a:pt x="209" y="328"/>
                </a:cubicBezTo>
                <a:cubicBezTo>
                  <a:pt x="215" y="326"/>
                  <a:pt x="218" y="319"/>
                  <a:pt x="229" y="322"/>
                </a:cubicBezTo>
                <a:cubicBezTo>
                  <a:pt x="228" y="322"/>
                  <a:pt x="228" y="322"/>
                  <a:pt x="228" y="321"/>
                </a:cubicBezTo>
                <a:cubicBezTo>
                  <a:pt x="225" y="320"/>
                  <a:pt x="221" y="320"/>
                  <a:pt x="219" y="322"/>
                </a:cubicBezTo>
                <a:close/>
                <a:moveTo>
                  <a:pt x="289" y="176"/>
                </a:moveTo>
                <a:cubicBezTo>
                  <a:pt x="290" y="174"/>
                  <a:pt x="294" y="170"/>
                  <a:pt x="296" y="171"/>
                </a:cubicBezTo>
                <a:cubicBezTo>
                  <a:pt x="298" y="172"/>
                  <a:pt x="298" y="172"/>
                  <a:pt x="297" y="174"/>
                </a:cubicBezTo>
                <a:cubicBezTo>
                  <a:pt x="297" y="177"/>
                  <a:pt x="295" y="182"/>
                  <a:pt x="294" y="185"/>
                </a:cubicBezTo>
                <a:cubicBezTo>
                  <a:pt x="293" y="187"/>
                  <a:pt x="295" y="188"/>
                  <a:pt x="294" y="190"/>
                </a:cubicBezTo>
                <a:cubicBezTo>
                  <a:pt x="293" y="192"/>
                  <a:pt x="294" y="196"/>
                  <a:pt x="292" y="194"/>
                </a:cubicBezTo>
                <a:cubicBezTo>
                  <a:pt x="292" y="194"/>
                  <a:pt x="291" y="192"/>
                  <a:pt x="292" y="191"/>
                </a:cubicBezTo>
                <a:cubicBezTo>
                  <a:pt x="294" y="189"/>
                  <a:pt x="293" y="191"/>
                  <a:pt x="293" y="188"/>
                </a:cubicBezTo>
                <a:cubicBezTo>
                  <a:pt x="293" y="185"/>
                  <a:pt x="288" y="177"/>
                  <a:pt x="289" y="176"/>
                </a:cubicBezTo>
                <a:close/>
                <a:moveTo>
                  <a:pt x="237" y="199"/>
                </a:moveTo>
                <a:cubicBezTo>
                  <a:pt x="232" y="193"/>
                  <a:pt x="227" y="190"/>
                  <a:pt x="224" y="189"/>
                </a:cubicBezTo>
                <a:cubicBezTo>
                  <a:pt x="222" y="188"/>
                  <a:pt x="221" y="188"/>
                  <a:pt x="221" y="188"/>
                </a:cubicBezTo>
                <a:cubicBezTo>
                  <a:pt x="219" y="188"/>
                  <a:pt x="218" y="190"/>
                  <a:pt x="218" y="192"/>
                </a:cubicBezTo>
                <a:cubicBezTo>
                  <a:pt x="214" y="197"/>
                  <a:pt x="214" y="197"/>
                  <a:pt x="214" y="197"/>
                </a:cubicBezTo>
                <a:cubicBezTo>
                  <a:pt x="211" y="199"/>
                  <a:pt x="211" y="199"/>
                  <a:pt x="211" y="199"/>
                </a:cubicBezTo>
                <a:cubicBezTo>
                  <a:pt x="211" y="199"/>
                  <a:pt x="212" y="188"/>
                  <a:pt x="213" y="184"/>
                </a:cubicBezTo>
                <a:cubicBezTo>
                  <a:pt x="213" y="180"/>
                  <a:pt x="218" y="173"/>
                  <a:pt x="219" y="172"/>
                </a:cubicBezTo>
                <a:cubicBezTo>
                  <a:pt x="220" y="171"/>
                  <a:pt x="226" y="175"/>
                  <a:pt x="230" y="179"/>
                </a:cubicBezTo>
                <a:cubicBezTo>
                  <a:pt x="233" y="184"/>
                  <a:pt x="237" y="199"/>
                  <a:pt x="237" y="199"/>
                </a:cubicBezTo>
                <a:close/>
                <a:moveTo>
                  <a:pt x="143" y="134"/>
                </a:moveTo>
                <a:cubicBezTo>
                  <a:pt x="138" y="126"/>
                  <a:pt x="153" y="95"/>
                  <a:pt x="164" y="99"/>
                </a:cubicBezTo>
                <a:cubicBezTo>
                  <a:pt x="164" y="99"/>
                  <a:pt x="155" y="100"/>
                  <a:pt x="148" y="114"/>
                </a:cubicBezTo>
                <a:cubicBezTo>
                  <a:pt x="148" y="114"/>
                  <a:pt x="155" y="104"/>
                  <a:pt x="162" y="102"/>
                </a:cubicBezTo>
                <a:cubicBezTo>
                  <a:pt x="162" y="102"/>
                  <a:pt x="154" y="106"/>
                  <a:pt x="152" y="114"/>
                </a:cubicBezTo>
                <a:cubicBezTo>
                  <a:pt x="152" y="114"/>
                  <a:pt x="156" y="106"/>
                  <a:pt x="163" y="103"/>
                </a:cubicBezTo>
                <a:cubicBezTo>
                  <a:pt x="163" y="103"/>
                  <a:pt x="154" y="111"/>
                  <a:pt x="154" y="114"/>
                </a:cubicBezTo>
                <a:cubicBezTo>
                  <a:pt x="154" y="114"/>
                  <a:pt x="161" y="105"/>
                  <a:pt x="165" y="104"/>
                </a:cubicBezTo>
                <a:cubicBezTo>
                  <a:pt x="158" y="113"/>
                  <a:pt x="158" y="113"/>
                  <a:pt x="158" y="113"/>
                </a:cubicBezTo>
                <a:cubicBezTo>
                  <a:pt x="158" y="113"/>
                  <a:pt x="166" y="105"/>
                  <a:pt x="167" y="105"/>
                </a:cubicBezTo>
                <a:cubicBezTo>
                  <a:pt x="169" y="105"/>
                  <a:pt x="150" y="116"/>
                  <a:pt x="157" y="153"/>
                </a:cubicBezTo>
                <a:cubicBezTo>
                  <a:pt x="157" y="153"/>
                  <a:pt x="153" y="120"/>
                  <a:pt x="169" y="106"/>
                </a:cubicBezTo>
                <a:cubicBezTo>
                  <a:pt x="164" y="119"/>
                  <a:pt x="164" y="119"/>
                  <a:pt x="164" y="119"/>
                </a:cubicBezTo>
                <a:cubicBezTo>
                  <a:pt x="170" y="110"/>
                  <a:pt x="170" y="110"/>
                  <a:pt x="170" y="110"/>
                </a:cubicBezTo>
                <a:cubicBezTo>
                  <a:pt x="164" y="132"/>
                  <a:pt x="164" y="132"/>
                  <a:pt x="164" y="132"/>
                </a:cubicBezTo>
                <a:cubicBezTo>
                  <a:pt x="170" y="117"/>
                  <a:pt x="170" y="117"/>
                  <a:pt x="170" y="117"/>
                </a:cubicBezTo>
                <a:cubicBezTo>
                  <a:pt x="168" y="131"/>
                  <a:pt x="168" y="131"/>
                  <a:pt x="168" y="131"/>
                </a:cubicBezTo>
                <a:cubicBezTo>
                  <a:pt x="173" y="117"/>
                  <a:pt x="173" y="117"/>
                  <a:pt x="173" y="117"/>
                </a:cubicBezTo>
                <a:cubicBezTo>
                  <a:pt x="171" y="131"/>
                  <a:pt x="171" y="131"/>
                  <a:pt x="171" y="131"/>
                </a:cubicBezTo>
                <a:cubicBezTo>
                  <a:pt x="171" y="131"/>
                  <a:pt x="174" y="121"/>
                  <a:pt x="174" y="117"/>
                </a:cubicBezTo>
                <a:cubicBezTo>
                  <a:pt x="174" y="116"/>
                  <a:pt x="174" y="115"/>
                  <a:pt x="174" y="116"/>
                </a:cubicBezTo>
                <a:cubicBezTo>
                  <a:pt x="174" y="117"/>
                  <a:pt x="174" y="117"/>
                  <a:pt x="174" y="117"/>
                </a:cubicBezTo>
                <a:cubicBezTo>
                  <a:pt x="174" y="117"/>
                  <a:pt x="174" y="117"/>
                  <a:pt x="174" y="117"/>
                </a:cubicBezTo>
                <a:cubicBezTo>
                  <a:pt x="174" y="120"/>
                  <a:pt x="174" y="127"/>
                  <a:pt x="173" y="130"/>
                </a:cubicBezTo>
                <a:cubicBezTo>
                  <a:pt x="173" y="130"/>
                  <a:pt x="176" y="122"/>
                  <a:pt x="177" y="116"/>
                </a:cubicBezTo>
                <a:cubicBezTo>
                  <a:pt x="177" y="116"/>
                  <a:pt x="178" y="126"/>
                  <a:pt x="172" y="138"/>
                </a:cubicBezTo>
                <a:cubicBezTo>
                  <a:pt x="172" y="138"/>
                  <a:pt x="178" y="131"/>
                  <a:pt x="180" y="116"/>
                </a:cubicBezTo>
                <a:cubicBezTo>
                  <a:pt x="180" y="116"/>
                  <a:pt x="181" y="123"/>
                  <a:pt x="179" y="130"/>
                </a:cubicBezTo>
                <a:cubicBezTo>
                  <a:pt x="179" y="130"/>
                  <a:pt x="184" y="122"/>
                  <a:pt x="181" y="112"/>
                </a:cubicBezTo>
                <a:cubicBezTo>
                  <a:pt x="181" y="112"/>
                  <a:pt x="185" y="116"/>
                  <a:pt x="183" y="125"/>
                </a:cubicBezTo>
                <a:cubicBezTo>
                  <a:pt x="183" y="125"/>
                  <a:pt x="186" y="118"/>
                  <a:pt x="184" y="110"/>
                </a:cubicBezTo>
                <a:cubicBezTo>
                  <a:pt x="184" y="110"/>
                  <a:pt x="187" y="114"/>
                  <a:pt x="187" y="123"/>
                </a:cubicBezTo>
                <a:cubicBezTo>
                  <a:pt x="187" y="123"/>
                  <a:pt x="189" y="116"/>
                  <a:pt x="188" y="108"/>
                </a:cubicBezTo>
                <a:cubicBezTo>
                  <a:pt x="188" y="108"/>
                  <a:pt x="192" y="114"/>
                  <a:pt x="187" y="129"/>
                </a:cubicBezTo>
                <a:cubicBezTo>
                  <a:pt x="187" y="129"/>
                  <a:pt x="194" y="119"/>
                  <a:pt x="191" y="108"/>
                </a:cubicBezTo>
                <a:cubicBezTo>
                  <a:pt x="191" y="108"/>
                  <a:pt x="196" y="115"/>
                  <a:pt x="192" y="128"/>
                </a:cubicBezTo>
                <a:cubicBezTo>
                  <a:pt x="192" y="128"/>
                  <a:pt x="197" y="123"/>
                  <a:pt x="196" y="105"/>
                </a:cubicBezTo>
                <a:cubicBezTo>
                  <a:pt x="196" y="103"/>
                  <a:pt x="201" y="119"/>
                  <a:pt x="195" y="128"/>
                </a:cubicBezTo>
                <a:cubicBezTo>
                  <a:pt x="193" y="131"/>
                  <a:pt x="191" y="131"/>
                  <a:pt x="190" y="136"/>
                </a:cubicBezTo>
                <a:cubicBezTo>
                  <a:pt x="189" y="141"/>
                  <a:pt x="172" y="157"/>
                  <a:pt x="164" y="157"/>
                </a:cubicBezTo>
                <a:cubicBezTo>
                  <a:pt x="146" y="150"/>
                  <a:pt x="146" y="150"/>
                  <a:pt x="146" y="150"/>
                </a:cubicBezTo>
                <a:cubicBezTo>
                  <a:pt x="146" y="150"/>
                  <a:pt x="147" y="143"/>
                  <a:pt x="143" y="134"/>
                </a:cubicBezTo>
                <a:close/>
                <a:moveTo>
                  <a:pt x="144" y="83"/>
                </a:moveTo>
                <a:cubicBezTo>
                  <a:pt x="145" y="83"/>
                  <a:pt x="146" y="83"/>
                  <a:pt x="147" y="83"/>
                </a:cubicBezTo>
                <a:cubicBezTo>
                  <a:pt x="173" y="82"/>
                  <a:pt x="177" y="102"/>
                  <a:pt x="177" y="102"/>
                </a:cubicBezTo>
                <a:cubicBezTo>
                  <a:pt x="178" y="105"/>
                  <a:pt x="172" y="97"/>
                  <a:pt x="163" y="97"/>
                </a:cubicBezTo>
                <a:cubicBezTo>
                  <a:pt x="154" y="97"/>
                  <a:pt x="149" y="108"/>
                  <a:pt x="149" y="108"/>
                </a:cubicBezTo>
                <a:cubicBezTo>
                  <a:pt x="149" y="108"/>
                  <a:pt x="146" y="109"/>
                  <a:pt x="143" y="108"/>
                </a:cubicBezTo>
                <a:cubicBezTo>
                  <a:pt x="142" y="107"/>
                  <a:pt x="141" y="106"/>
                  <a:pt x="139" y="105"/>
                </a:cubicBezTo>
                <a:cubicBezTo>
                  <a:pt x="142" y="105"/>
                  <a:pt x="146" y="104"/>
                  <a:pt x="146" y="104"/>
                </a:cubicBezTo>
                <a:cubicBezTo>
                  <a:pt x="141" y="104"/>
                  <a:pt x="141" y="104"/>
                  <a:pt x="141" y="104"/>
                </a:cubicBezTo>
                <a:cubicBezTo>
                  <a:pt x="148" y="102"/>
                  <a:pt x="148" y="102"/>
                  <a:pt x="148" y="102"/>
                </a:cubicBezTo>
                <a:cubicBezTo>
                  <a:pt x="139" y="103"/>
                  <a:pt x="139" y="103"/>
                  <a:pt x="139" y="103"/>
                </a:cubicBezTo>
                <a:cubicBezTo>
                  <a:pt x="139" y="102"/>
                  <a:pt x="139" y="102"/>
                  <a:pt x="139" y="102"/>
                </a:cubicBezTo>
                <a:cubicBezTo>
                  <a:pt x="147" y="98"/>
                  <a:pt x="147" y="98"/>
                  <a:pt x="147" y="98"/>
                </a:cubicBezTo>
                <a:cubicBezTo>
                  <a:pt x="142" y="98"/>
                  <a:pt x="138" y="100"/>
                  <a:pt x="138" y="100"/>
                </a:cubicBezTo>
                <a:cubicBezTo>
                  <a:pt x="139" y="98"/>
                  <a:pt x="149" y="95"/>
                  <a:pt x="149" y="95"/>
                </a:cubicBezTo>
                <a:cubicBezTo>
                  <a:pt x="143" y="95"/>
                  <a:pt x="137" y="99"/>
                  <a:pt x="137" y="99"/>
                </a:cubicBezTo>
                <a:cubicBezTo>
                  <a:pt x="140" y="91"/>
                  <a:pt x="155" y="90"/>
                  <a:pt x="155" y="90"/>
                </a:cubicBezTo>
                <a:cubicBezTo>
                  <a:pt x="141" y="89"/>
                  <a:pt x="135" y="97"/>
                  <a:pt x="135" y="97"/>
                </a:cubicBezTo>
                <a:cubicBezTo>
                  <a:pt x="139" y="88"/>
                  <a:pt x="156" y="88"/>
                  <a:pt x="156" y="88"/>
                </a:cubicBezTo>
                <a:cubicBezTo>
                  <a:pt x="143" y="85"/>
                  <a:pt x="134" y="95"/>
                  <a:pt x="134" y="95"/>
                </a:cubicBezTo>
                <a:cubicBezTo>
                  <a:pt x="138" y="84"/>
                  <a:pt x="155" y="86"/>
                  <a:pt x="155" y="86"/>
                </a:cubicBezTo>
                <a:cubicBezTo>
                  <a:pt x="141" y="83"/>
                  <a:pt x="134" y="92"/>
                  <a:pt x="133" y="94"/>
                </a:cubicBezTo>
                <a:cubicBezTo>
                  <a:pt x="140" y="81"/>
                  <a:pt x="152" y="84"/>
                  <a:pt x="156" y="85"/>
                </a:cubicBezTo>
                <a:cubicBezTo>
                  <a:pt x="151" y="83"/>
                  <a:pt x="147" y="83"/>
                  <a:pt x="144" y="83"/>
                </a:cubicBezTo>
                <a:close/>
                <a:moveTo>
                  <a:pt x="147" y="110"/>
                </a:moveTo>
                <a:cubicBezTo>
                  <a:pt x="147" y="110"/>
                  <a:pt x="140" y="123"/>
                  <a:pt x="140" y="130"/>
                </a:cubicBezTo>
                <a:cubicBezTo>
                  <a:pt x="125" y="117"/>
                  <a:pt x="125" y="117"/>
                  <a:pt x="125" y="117"/>
                </a:cubicBezTo>
                <a:cubicBezTo>
                  <a:pt x="125" y="117"/>
                  <a:pt x="127" y="103"/>
                  <a:pt x="129" y="102"/>
                </a:cubicBezTo>
                <a:cubicBezTo>
                  <a:pt x="131" y="101"/>
                  <a:pt x="143" y="111"/>
                  <a:pt x="147" y="110"/>
                </a:cubicBezTo>
                <a:close/>
                <a:moveTo>
                  <a:pt x="175" y="155"/>
                </a:moveTo>
                <a:cubicBezTo>
                  <a:pt x="179" y="159"/>
                  <a:pt x="186" y="159"/>
                  <a:pt x="190" y="159"/>
                </a:cubicBezTo>
                <a:cubicBezTo>
                  <a:pt x="195" y="158"/>
                  <a:pt x="201" y="158"/>
                  <a:pt x="208" y="159"/>
                </a:cubicBezTo>
                <a:cubicBezTo>
                  <a:pt x="216" y="160"/>
                  <a:pt x="222" y="163"/>
                  <a:pt x="222" y="163"/>
                </a:cubicBezTo>
                <a:cubicBezTo>
                  <a:pt x="216" y="165"/>
                  <a:pt x="212" y="176"/>
                  <a:pt x="212" y="176"/>
                </a:cubicBezTo>
                <a:cubicBezTo>
                  <a:pt x="190" y="177"/>
                  <a:pt x="174" y="159"/>
                  <a:pt x="172" y="156"/>
                </a:cubicBezTo>
                <a:cubicBezTo>
                  <a:pt x="170" y="153"/>
                  <a:pt x="175" y="155"/>
                  <a:pt x="175" y="155"/>
                </a:cubicBezTo>
                <a:close/>
                <a:moveTo>
                  <a:pt x="212" y="177"/>
                </a:moveTo>
                <a:cubicBezTo>
                  <a:pt x="211" y="183"/>
                  <a:pt x="206" y="189"/>
                  <a:pt x="206" y="189"/>
                </a:cubicBezTo>
                <a:cubicBezTo>
                  <a:pt x="206" y="181"/>
                  <a:pt x="195" y="175"/>
                  <a:pt x="195" y="175"/>
                </a:cubicBezTo>
                <a:cubicBezTo>
                  <a:pt x="200" y="176"/>
                  <a:pt x="212" y="177"/>
                  <a:pt x="212" y="177"/>
                </a:cubicBezTo>
                <a:close/>
                <a:moveTo>
                  <a:pt x="234" y="181"/>
                </a:moveTo>
                <a:cubicBezTo>
                  <a:pt x="234" y="182"/>
                  <a:pt x="223" y="169"/>
                  <a:pt x="221" y="169"/>
                </a:cubicBezTo>
                <a:cubicBezTo>
                  <a:pt x="219" y="169"/>
                  <a:pt x="215" y="173"/>
                  <a:pt x="215" y="173"/>
                </a:cubicBezTo>
                <a:cubicBezTo>
                  <a:pt x="215" y="173"/>
                  <a:pt x="221" y="164"/>
                  <a:pt x="224" y="163"/>
                </a:cubicBezTo>
                <a:cubicBezTo>
                  <a:pt x="228" y="162"/>
                  <a:pt x="230" y="154"/>
                  <a:pt x="234" y="155"/>
                </a:cubicBezTo>
                <a:cubicBezTo>
                  <a:pt x="238" y="157"/>
                  <a:pt x="246" y="160"/>
                  <a:pt x="246" y="164"/>
                </a:cubicBezTo>
                <a:cubicBezTo>
                  <a:pt x="246" y="167"/>
                  <a:pt x="239" y="168"/>
                  <a:pt x="234" y="181"/>
                </a:cubicBezTo>
                <a:close/>
                <a:moveTo>
                  <a:pt x="260" y="162"/>
                </a:moveTo>
                <a:cubicBezTo>
                  <a:pt x="259" y="162"/>
                  <a:pt x="259" y="161"/>
                  <a:pt x="259" y="161"/>
                </a:cubicBezTo>
                <a:cubicBezTo>
                  <a:pt x="251" y="159"/>
                  <a:pt x="248" y="164"/>
                  <a:pt x="248" y="164"/>
                </a:cubicBezTo>
                <a:cubicBezTo>
                  <a:pt x="245" y="158"/>
                  <a:pt x="245" y="158"/>
                  <a:pt x="245" y="158"/>
                </a:cubicBezTo>
                <a:cubicBezTo>
                  <a:pt x="254" y="152"/>
                  <a:pt x="266" y="155"/>
                  <a:pt x="266" y="155"/>
                </a:cubicBezTo>
                <a:cubicBezTo>
                  <a:pt x="261" y="157"/>
                  <a:pt x="259" y="161"/>
                  <a:pt x="260" y="162"/>
                </a:cubicBezTo>
                <a:close/>
                <a:moveTo>
                  <a:pt x="230" y="128"/>
                </a:moveTo>
                <a:cubicBezTo>
                  <a:pt x="237" y="126"/>
                  <a:pt x="251" y="130"/>
                  <a:pt x="260" y="136"/>
                </a:cubicBezTo>
                <a:cubicBezTo>
                  <a:pt x="268" y="142"/>
                  <a:pt x="270" y="147"/>
                  <a:pt x="270" y="149"/>
                </a:cubicBezTo>
                <a:cubicBezTo>
                  <a:pt x="270" y="150"/>
                  <a:pt x="268" y="154"/>
                  <a:pt x="264" y="154"/>
                </a:cubicBezTo>
                <a:cubicBezTo>
                  <a:pt x="259" y="154"/>
                  <a:pt x="255" y="152"/>
                  <a:pt x="250" y="154"/>
                </a:cubicBezTo>
                <a:cubicBezTo>
                  <a:pt x="246" y="156"/>
                  <a:pt x="243" y="158"/>
                  <a:pt x="243" y="158"/>
                </a:cubicBezTo>
                <a:cubicBezTo>
                  <a:pt x="243" y="158"/>
                  <a:pt x="236" y="153"/>
                  <a:pt x="233" y="153"/>
                </a:cubicBezTo>
                <a:cubicBezTo>
                  <a:pt x="231" y="154"/>
                  <a:pt x="227" y="162"/>
                  <a:pt x="224" y="162"/>
                </a:cubicBezTo>
                <a:cubicBezTo>
                  <a:pt x="221" y="162"/>
                  <a:pt x="213" y="157"/>
                  <a:pt x="207" y="157"/>
                </a:cubicBezTo>
                <a:cubicBezTo>
                  <a:pt x="202" y="157"/>
                  <a:pt x="180" y="159"/>
                  <a:pt x="176" y="153"/>
                </a:cubicBezTo>
                <a:cubicBezTo>
                  <a:pt x="186" y="147"/>
                  <a:pt x="186" y="147"/>
                  <a:pt x="186" y="147"/>
                </a:cubicBezTo>
                <a:cubicBezTo>
                  <a:pt x="186" y="147"/>
                  <a:pt x="199" y="145"/>
                  <a:pt x="202" y="141"/>
                </a:cubicBezTo>
                <a:cubicBezTo>
                  <a:pt x="205" y="138"/>
                  <a:pt x="222" y="129"/>
                  <a:pt x="230" y="128"/>
                </a:cubicBezTo>
                <a:close/>
                <a:moveTo>
                  <a:pt x="231" y="114"/>
                </a:moveTo>
                <a:cubicBezTo>
                  <a:pt x="230" y="116"/>
                  <a:pt x="229" y="119"/>
                  <a:pt x="226" y="121"/>
                </a:cubicBezTo>
                <a:cubicBezTo>
                  <a:pt x="222" y="123"/>
                  <a:pt x="214" y="130"/>
                  <a:pt x="213" y="131"/>
                </a:cubicBezTo>
                <a:cubicBezTo>
                  <a:pt x="212" y="131"/>
                  <a:pt x="200" y="138"/>
                  <a:pt x="198" y="139"/>
                </a:cubicBezTo>
                <a:cubicBezTo>
                  <a:pt x="196" y="141"/>
                  <a:pt x="189" y="145"/>
                  <a:pt x="186" y="145"/>
                </a:cubicBezTo>
                <a:cubicBezTo>
                  <a:pt x="186" y="145"/>
                  <a:pt x="192" y="138"/>
                  <a:pt x="193" y="136"/>
                </a:cubicBezTo>
                <a:cubicBezTo>
                  <a:pt x="194" y="134"/>
                  <a:pt x="206" y="122"/>
                  <a:pt x="219" y="120"/>
                </a:cubicBezTo>
                <a:cubicBezTo>
                  <a:pt x="228" y="118"/>
                  <a:pt x="230" y="116"/>
                  <a:pt x="231" y="114"/>
                </a:cubicBezTo>
                <a:cubicBezTo>
                  <a:pt x="231" y="114"/>
                  <a:pt x="231" y="113"/>
                  <a:pt x="231" y="113"/>
                </a:cubicBezTo>
                <a:cubicBezTo>
                  <a:pt x="231" y="113"/>
                  <a:pt x="231" y="114"/>
                  <a:pt x="231" y="114"/>
                </a:cubicBezTo>
                <a:close/>
                <a:moveTo>
                  <a:pt x="236" y="76"/>
                </a:moveTo>
                <a:cubicBezTo>
                  <a:pt x="236" y="76"/>
                  <a:pt x="247" y="77"/>
                  <a:pt x="248" y="75"/>
                </a:cubicBezTo>
                <a:cubicBezTo>
                  <a:pt x="248" y="75"/>
                  <a:pt x="250" y="85"/>
                  <a:pt x="247" y="92"/>
                </a:cubicBezTo>
                <a:cubicBezTo>
                  <a:pt x="244" y="99"/>
                  <a:pt x="236" y="116"/>
                  <a:pt x="216" y="118"/>
                </a:cubicBezTo>
                <a:cubicBezTo>
                  <a:pt x="204" y="122"/>
                  <a:pt x="190" y="137"/>
                  <a:pt x="192" y="135"/>
                </a:cubicBezTo>
                <a:cubicBezTo>
                  <a:pt x="207" y="112"/>
                  <a:pt x="196" y="104"/>
                  <a:pt x="196" y="104"/>
                </a:cubicBezTo>
                <a:cubicBezTo>
                  <a:pt x="196" y="104"/>
                  <a:pt x="194" y="100"/>
                  <a:pt x="184" y="101"/>
                </a:cubicBezTo>
                <a:cubicBezTo>
                  <a:pt x="184" y="101"/>
                  <a:pt x="209" y="70"/>
                  <a:pt x="236" y="76"/>
                </a:cubicBezTo>
                <a:close/>
                <a:moveTo>
                  <a:pt x="203" y="81"/>
                </a:moveTo>
                <a:cubicBezTo>
                  <a:pt x="205" y="81"/>
                  <a:pt x="205" y="81"/>
                  <a:pt x="205" y="81"/>
                </a:cubicBezTo>
                <a:cubicBezTo>
                  <a:pt x="205" y="81"/>
                  <a:pt x="187" y="94"/>
                  <a:pt x="183" y="101"/>
                </a:cubicBezTo>
                <a:cubicBezTo>
                  <a:pt x="179" y="101"/>
                  <a:pt x="179" y="101"/>
                  <a:pt x="179" y="101"/>
                </a:cubicBezTo>
                <a:cubicBezTo>
                  <a:pt x="179" y="101"/>
                  <a:pt x="182" y="86"/>
                  <a:pt x="203" y="81"/>
                </a:cubicBezTo>
                <a:close/>
                <a:moveTo>
                  <a:pt x="157" y="50"/>
                </a:moveTo>
                <a:cubicBezTo>
                  <a:pt x="171" y="38"/>
                  <a:pt x="181" y="42"/>
                  <a:pt x="183" y="37"/>
                </a:cubicBezTo>
                <a:cubicBezTo>
                  <a:pt x="183" y="37"/>
                  <a:pt x="184" y="36"/>
                  <a:pt x="184" y="38"/>
                </a:cubicBezTo>
                <a:cubicBezTo>
                  <a:pt x="184" y="39"/>
                  <a:pt x="190" y="43"/>
                  <a:pt x="191" y="46"/>
                </a:cubicBezTo>
                <a:cubicBezTo>
                  <a:pt x="193" y="48"/>
                  <a:pt x="201" y="62"/>
                  <a:pt x="186" y="85"/>
                </a:cubicBezTo>
                <a:cubicBezTo>
                  <a:pt x="178" y="97"/>
                  <a:pt x="178" y="97"/>
                  <a:pt x="178" y="97"/>
                </a:cubicBezTo>
                <a:cubicBezTo>
                  <a:pt x="178" y="97"/>
                  <a:pt x="168" y="81"/>
                  <a:pt x="150" y="81"/>
                </a:cubicBezTo>
                <a:cubicBezTo>
                  <a:pt x="150" y="81"/>
                  <a:pt x="140" y="68"/>
                  <a:pt x="157" y="50"/>
                </a:cubicBezTo>
                <a:close/>
                <a:moveTo>
                  <a:pt x="135" y="41"/>
                </a:moveTo>
                <a:cubicBezTo>
                  <a:pt x="152" y="44"/>
                  <a:pt x="150" y="55"/>
                  <a:pt x="150" y="55"/>
                </a:cubicBezTo>
                <a:cubicBezTo>
                  <a:pt x="150" y="55"/>
                  <a:pt x="143" y="71"/>
                  <a:pt x="148" y="80"/>
                </a:cubicBezTo>
                <a:cubicBezTo>
                  <a:pt x="148" y="80"/>
                  <a:pt x="130" y="83"/>
                  <a:pt x="128" y="102"/>
                </a:cubicBezTo>
                <a:cubicBezTo>
                  <a:pt x="128" y="102"/>
                  <a:pt x="124" y="117"/>
                  <a:pt x="124" y="117"/>
                </a:cubicBezTo>
                <a:cubicBezTo>
                  <a:pt x="124" y="117"/>
                  <a:pt x="130" y="79"/>
                  <a:pt x="114" y="60"/>
                </a:cubicBezTo>
                <a:cubicBezTo>
                  <a:pt x="113" y="59"/>
                  <a:pt x="119" y="38"/>
                  <a:pt x="135" y="41"/>
                </a:cubicBezTo>
                <a:close/>
                <a:moveTo>
                  <a:pt x="108" y="81"/>
                </a:moveTo>
                <a:cubicBezTo>
                  <a:pt x="108" y="81"/>
                  <a:pt x="113" y="71"/>
                  <a:pt x="114" y="68"/>
                </a:cubicBezTo>
                <a:cubicBezTo>
                  <a:pt x="114" y="81"/>
                  <a:pt x="114" y="81"/>
                  <a:pt x="114" y="81"/>
                </a:cubicBezTo>
                <a:cubicBezTo>
                  <a:pt x="116" y="70"/>
                  <a:pt x="116" y="70"/>
                  <a:pt x="116" y="70"/>
                </a:cubicBezTo>
                <a:cubicBezTo>
                  <a:pt x="115" y="82"/>
                  <a:pt x="115" y="82"/>
                  <a:pt x="115" y="82"/>
                </a:cubicBezTo>
                <a:cubicBezTo>
                  <a:pt x="118" y="72"/>
                  <a:pt x="118" y="72"/>
                  <a:pt x="118" y="72"/>
                </a:cubicBezTo>
                <a:cubicBezTo>
                  <a:pt x="118" y="87"/>
                  <a:pt x="118" y="87"/>
                  <a:pt x="118" y="87"/>
                </a:cubicBezTo>
                <a:cubicBezTo>
                  <a:pt x="118" y="87"/>
                  <a:pt x="119" y="77"/>
                  <a:pt x="120" y="79"/>
                </a:cubicBezTo>
                <a:cubicBezTo>
                  <a:pt x="120" y="80"/>
                  <a:pt x="121" y="89"/>
                  <a:pt x="121" y="89"/>
                </a:cubicBezTo>
                <a:cubicBezTo>
                  <a:pt x="123" y="84"/>
                  <a:pt x="123" y="84"/>
                  <a:pt x="123" y="84"/>
                </a:cubicBezTo>
                <a:cubicBezTo>
                  <a:pt x="123" y="84"/>
                  <a:pt x="124" y="90"/>
                  <a:pt x="124" y="94"/>
                </a:cubicBezTo>
                <a:cubicBezTo>
                  <a:pt x="124" y="99"/>
                  <a:pt x="122" y="114"/>
                  <a:pt x="122" y="115"/>
                </a:cubicBezTo>
                <a:cubicBezTo>
                  <a:pt x="123" y="117"/>
                  <a:pt x="114" y="111"/>
                  <a:pt x="111" y="109"/>
                </a:cubicBezTo>
                <a:cubicBezTo>
                  <a:pt x="109" y="107"/>
                  <a:pt x="103" y="106"/>
                  <a:pt x="102" y="103"/>
                </a:cubicBezTo>
                <a:cubicBezTo>
                  <a:pt x="102" y="103"/>
                  <a:pt x="101" y="98"/>
                  <a:pt x="101" y="95"/>
                </a:cubicBezTo>
                <a:cubicBezTo>
                  <a:pt x="101" y="92"/>
                  <a:pt x="101" y="77"/>
                  <a:pt x="106" y="71"/>
                </a:cubicBezTo>
                <a:cubicBezTo>
                  <a:pt x="106" y="79"/>
                  <a:pt x="106" y="79"/>
                  <a:pt x="106" y="79"/>
                </a:cubicBezTo>
                <a:cubicBezTo>
                  <a:pt x="106" y="79"/>
                  <a:pt x="107" y="71"/>
                  <a:pt x="109" y="69"/>
                </a:cubicBezTo>
                <a:cubicBezTo>
                  <a:pt x="112" y="67"/>
                  <a:pt x="108" y="81"/>
                  <a:pt x="108" y="81"/>
                </a:cubicBezTo>
                <a:close/>
                <a:moveTo>
                  <a:pt x="23" y="33"/>
                </a:moveTo>
                <a:cubicBezTo>
                  <a:pt x="25" y="26"/>
                  <a:pt x="31" y="22"/>
                  <a:pt x="35" y="19"/>
                </a:cubicBezTo>
                <a:cubicBezTo>
                  <a:pt x="32" y="23"/>
                  <a:pt x="30" y="28"/>
                  <a:pt x="31" y="35"/>
                </a:cubicBezTo>
                <a:cubicBezTo>
                  <a:pt x="31" y="35"/>
                  <a:pt x="31" y="24"/>
                  <a:pt x="41" y="14"/>
                </a:cubicBezTo>
                <a:cubicBezTo>
                  <a:pt x="37" y="46"/>
                  <a:pt x="37" y="46"/>
                  <a:pt x="37" y="46"/>
                </a:cubicBezTo>
                <a:cubicBezTo>
                  <a:pt x="37" y="46"/>
                  <a:pt x="42" y="27"/>
                  <a:pt x="43" y="17"/>
                </a:cubicBezTo>
                <a:cubicBezTo>
                  <a:pt x="41" y="47"/>
                  <a:pt x="41" y="47"/>
                  <a:pt x="41" y="47"/>
                </a:cubicBezTo>
                <a:cubicBezTo>
                  <a:pt x="41" y="47"/>
                  <a:pt x="44" y="27"/>
                  <a:pt x="45" y="18"/>
                </a:cubicBezTo>
                <a:cubicBezTo>
                  <a:pt x="45" y="45"/>
                  <a:pt x="45" y="45"/>
                  <a:pt x="45" y="45"/>
                </a:cubicBezTo>
                <a:cubicBezTo>
                  <a:pt x="45" y="45"/>
                  <a:pt x="47" y="23"/>
                  <a:pt x="47" y="17"/>
                </a:cubicBezTo>
                <a:cubicBezTo>
                  <a:pt x="49" y="42"/>
                  <a:pt x="49" y="42"/>
                  <a:pt x="49" y="42"/>
                </a:cubicBezTo>
                <a:cubicBezTo>
                  <a:pt x="49" y="42"/>
                  <a:pt x="49" y="20"/>
                  <a:pt x="49" y="17"/>
                </a:cubicBezTo>
                <a:cubicBezTo>
                  <a:pt x="51" y="41"/>
                  <a:pt x="51" y="41"/>
                  <a:pt x="51" y="41"/>
                </a:cubicBezTo>
                <a:cubicBezTo>
                  <a:pt x="51" y="17"/>
                  <a:pt x="51" y="17"/>
                  <a:pt x="51" y="17"/>
                </a:cubicBezTo>
                <a:cubicBezTo>
                  <a:pt x="51" y="17"/>
                  <a:pt x="55" y="36"/>
                  <a:pt x="54" y="45"/>
                </a:cubicBezTo>
                <a:cubicBezTo>
                  <a:pt x="54" y="45"/>
                  <a:pt x="56" y="30"/>
                  <a:pt x="53" y="17"/>
                </a:cubicBezTo>
                <a:cubicBezTo>
                  <a:pt x="53" y="17"/>
                  <a:pt x="57" y="27"/>
                  <a:pt x="57" y="34"/>
                </a:cubicBezTo>
                <a:cubicBezTo>
                  <a:pt x="57" y="34"/>
                  <a:pt x="57" y="26"/>
                  <a:pt x="56" y="19"/>
                </a:cubicBezTo>
                <a:cubicBezTo>
                  <a:pt x="61" y="24"/>
                  <a:pt x="61" y="34"/>
                  <a:pt x="62" y="35"/>
                </a:cubicBezTo>
                <a:cubicBezTo>
                  <a:pt x="64" y="37"/>
                  <a:pt x="60" y="22"/>
                  <a:pt x="60" y="22"/>
                </a:cubicBezTo>
                <a:cubicBezTo>
                  <a:pt x="66" y="27"/>
                  <a:pt x="71" y="38"/>
                  <a:pt x="72" y="40"/>
                </a:cubicBezTo>
                <a:cubicBezTo>
                  <a:pt x="72" y="42"/>
                  <a:pt x="70" y="42"/>
                  <a:pt x="70" y="42"/>
                </a:cubicBezTo>
                <a:cubicBezTo>
                  <a:pt x="69" y="42"/>
                  <a:pt x="58" y="32"/>
                  <a:pt x="58" y="34"/>
                </a:cubicBezTo>
                <a:cubicBezTo>
                  <a:pt x="58" y="36"/>
                  <a:pt x="57" y="40"/>
                  <a:pt x="57" y="40"/>
                </a:cubicBezTo>
                <a:cubicBezTo>
                  <a:pt x="51" y="50"/>
                  <a:pt x="55" y="56"/>
                  <a:pt x="55" y="60"/>
                </a:cubicBezTo>
                <a:cubicBezTo>
                  <a:pt x="56" y="63"/>
                  <a:pt x="52" y="62"/>
                  <a:pt x="52" y="62"/>
                </a:cubicBezTo>
                <a:cubicBezTo>
                  <a:pt x="42" y="53"/>
                  <a:pt x="42" y="53"/>
                  <a:pt x="42" y="53"/>
                </a:cubicBezTo>
                <a:cubicBezTo>
                  <a:pt x="42" y="53"/>
                  <a:pt x="40" y="57"/>
                  <a:pt x="38" y="59"/>
                </a:cubicBezTo>
                <a:cubicBezTo>
                  <a:pt x="36" y="62"/>
                  <a:pt x="38" y="62"/>
                  <a:pt x="36" y="66"/>
                </a:cubicBezTo>
                <a:cubicBezTo>
                  <a:pt x="36" y="66"/>
                  <a:pt x="37" y="62"/>
                  <a:pt x="35" y="58"/>
                </a:cubicBezTo>
                <a:cubicBezTo>
                  <a:pt x="33" y="54"/>
                  <a:pt x="28" y="50"/>
                  <a:pt x="28" y="45"/>
                </a:cubicBezTo>
                <a:cubicBezTo>
                  <a:pt x="27" y="41"/>
                  <a:pt x="28" y="31"/>
                  <a:pt x="27" y="30"/>
                </a:cubicBezTo>
                <a:cubicBezTo>
                  <a:pt x="27" y="31"/>
                  <a:pt x="27" y="31"/>
                  <a:pt x="27" y="31"/>
                </a:cubicBezTo>
                <a:cubicBezTo>
                  <a:pt x="27" y="31"/>
                  <a:pt x="27" y="32"/>
                  <a:pt x="27" y="32"/>
                </a:cubicBezTo>
                <a:cubicBezTo>
                  <a:pt x="27" y="35"/>
                  <a:pt x="26" y="41"/>
                  <a:pt x="26" y="44"/>
                </a:cubicBezTo>
                <a:cubicBezTo>
                  <a:pt x="24" y="39"/>
                  <a:pt x="27" y="31"/>
                  <a:pt x="27" y="31"/>
                </a:cubicBezTo>
                <a:cubicBezTo>
                  <a:pt x="27" y="30"/>
                  <a:pt x="26" y="31"/>
                  <a:pt x="26" y="31"/>
                </a:cubicBezTo>
                <a:cubicBezTo>
                  <a:pt x="26" y="32"/>
                  <a:pt x="26" y="32"/>
                  <a:pt x="26" y="32"/>
                </a:cubicBezTo>
                <a:cubicBezTo>
                  <a:pt x="25" y="33"/>
                  <a:pt x="23" y="37"/>
                  <a:pt x="21" y="41"/>
                </a:cubicBezTo>
                <a:cubicBezTo>
                  <a:pt x="20" y="42"/>
                  <a:pt x="20" y="43"/>
                  <a:pt x="19" y="43"/>
                </a:cubicBezTo>
                <a:cubicBezTo>
                  <a:pt x="17" y="44"/>
                  <a:pt x="20" y="41"/>
                  <a:pt x="23" y="33"/>
                </a:cubicBezTo>
                <a:close/>
                <a:moveTo>
                  <a:pt x="32" y="93"/>
                </a:moveTo>
                <a:cubicBezTo>
                  <a:pt x="32" y="92"/>
                  <a:pt x="17" y="83"/>
                  <a:pt x="17" y="68"/>
                </a:cubicBezTo>
                <a:cubicBezTo>
                  <a:pt x="17" y="68"/>
                  <a:pt x="17" y="66"/>
                  <a:pt x="18" y="63"/>
                </a:cubicBezTo>
                <a:cubicBezTo>
                  <a:pt x="19" y="65"/>
                  <a:pt x="19" y="67"/>
                  <a:pt x="20" y="69"/>
                </a:cubicBezTo>
                <a:cubicBezTo>
                  <a:pt x="20" y="68"/>
                  <a:pt x="19" y="54"/>
                  <a:pt x="24" y="44"/>
                </a:cubicBezTo>
                <a:cubicBezTo>
                  <a:pt x="24" y="44"/>
                  <a:pt x="21" y="54"/>
                  <a:pt x="24" y="64"/>
                </a:cubicBezTo>
                <a:cubicBezTo>
                  <a:pt x="24" y="64"/>
                  <a:pt x="23" y="53"/>
                  <a:pt x="25" y="47"/>
                </a:cubicBezTo>
                <a:cubicBezTo>
                  <a:pt x="25" y="47"/>
                  <a:pt x="24" y="58"/>
                  <a:pt x="28" y="62"/>
                </a:cubicBezTo>
                <a:cubicBezTo>
                  <a:pt x="28" y="62"/>
                  <a:pt x="25" y="53"/>
                  <a:pt x="26" y="48"/>
                </a:cubicBezTo>
                <a:cubicBezTo>
                  <a:pt x="26" y="48"/>
                  <a:pt x="32" y="55"/>
                  <a:pt x="32" y="62"/>
                </a:cubicBezTo>
                <a:cubicBezTo>
                  <a:pt x="32" y="62"/>
                  <a:pt x="34" y="58"/>
                  <a:pt x="30" y="51"/>
                </a:cubicBezTo>
                <a:cubicBezTo>
                  <a:pt x="33" y="55"/>
                  <a:pt x="37" y="60"/>
                  <a:pt x="35" y="66"/>
                </a:cubicBezTo>
                <a:cubicBezTo>
                  <a:pt x="35" y="66"/>
                  <a:pt x="34" y="69"/>
                  <a:pt x="32" y="70"/>
                </a:cubicBezTo>
                <a:cubicBezTo>
                  <a:pt x="29" y="72"/>
                  <a:pt x="24" y="80"/>
                  <a:pt x="29" y="84"/>
                </a:cubicBezTo>
                <a:cubicBezTo>
                  <a:pt x="36" y="94"/>
                  <a:pt x="36" y="94"/>
                  <a:pt x="36" y="94"/>
                </a:cubicBezTo>
                <a:cubicBezTo>
                  <a:pt x="36" y="94"/>
                  <a:pt x="33" y="93"/>
                  <a:pt x="32" y="93"/>
                </a:cubicBezTo>
                <a:close/>
                <a:moveTo>
                  <a:pt x="65" y="88"/>
                </a:moveTo>
                <a:cubicBezTo>
                  <a:pt x="64" y="99"/>
                  <a:pt x="49" y="104"/>
                  <a:pt x="44" y="99"/>
                </a:cubicBezTo>
                <a:cubicBezTo>
                  <a:pt x="30" y="86"/>
                  <a:pt x="34" y="80"/>
                  <a:pt x="34" y="78"/>
                </a:cubicBezTo>
                <a:cubicBezTo>
                  <a:pt x="35" y="75"/>
                  <a:pt x="39" y="75"/>
                  <a:pt x="39" y="75"/>
                </a:cubicBezTo>
                <a:cubicBezTo>
                  <a:pt x="45" y="90"/>
                  <a:pt x="45" y="90"/>
                  <a:pt x="45" y="90"/>
                </a:cubicBezTo>
                <a:cubicBezTo>
                  <a:pt x="43" y="76"/>
                  <a:pt x="43" y="76"/>
                  <a:pt x="43" y="76"/>
                </a:cubicBezTo>
                <a:cubicBezTo>
                  <a:pt x="50" y="94"/>
                  <a:pt x="50" y="94"/>
                  <a:pt x="50" y="94"/>
                </a:cubicBezTo>
                <a:cubicBezTo>
                  <a:pt x="43" y="71"/>
                  <a:pt x="43" y="71"/>
                  <a:pt x="43" y="71"/>
                </a:cubicBezTo>
                <a:cubicBezTo>
                  <a:pt x="51" y="89"/>
                  <a:pt x="51" y="89"/>
                  <a:pt x="51" y="89"/>
                </a:cubicBezTo>
                <a:cubicBezTo>
                  <a:pt x="45" y="69"/>
                  <a:pt x="45" y="69"/>
                  <a:pt x="45" y="69"/>
                </a:cubicBezTo>
                <a:cubicBezTo>
                  <a:pt x="53" y="89"/>
                  <a:pt x="53" y="89"/>
                  <a:pt x="53" y="89"/>
                </a:cubicBezTo>
                <a:cubicBezTo>
                  <a:pt x="47" y="69"/>
                  <a:pt x="47" y="69"/>
                  <a:pt x="47" y="69"/>
                </a:cubicBezTo>
                <a:cubicBezTo>
                  <a:pt x="54" y="85"/>
                  <a:pt x="54" y="85"/>
                  <a:pt x="54" y="85"/>
                </a:cubicBezTo>
                <a:cubicBezTo>
                  <a:pt x="48" y="67"/>
                  <a:pt x="48" y="67"/>
                  <a:pt x="48" y="67"/>
                </a:cubicBezTo>
                <a:cubicBezTo>
                  <a:pt x="52" y="69"/>
                  <a:pt x="60" y="84"/>
                  <a:pt x="60" y="84"/>
                </a:cubicBezTo>
                <a:cubicBezTo>
                  <a:pt x="57" y="74"/>
                  <a:pt x="51" y="66"/>
                  <a:pt x="51" y="66"/>
                </a:cubicBezTo>
                <a:cubicBezTo>
                  <a:pt x="54" y="69"/>
                  <a:pt x="65" y="86"/>
                  <a:pt x="65" y="86"/>
                </a:cubicBezTo>
                <a:cubicBezTo>
                  <a:pt x="65" y="82"/>
                  <a:pt x="56" y="69"/>
                  <a:pt x="56" y="69"/>
                </a:cubicBezTo>
                <a:cubicBezTo>
                  <a:pt x="71" y="80"/>
                  <a:pt x="65" y="88"/>
                  <a:pt x="65" y="88"/>
                </a:cubicBezTo>
                <a:close/>
                <a:moveTo>
                  <a:pt x="72" y="84"/>
                </a:moveTo>
                <a:cubicBezTo>
                  <a:pt x="72" y="86"/>
                  <a:pt x="72" y="88"/>
                  <a:pt x="70" y="87"/>
                </a:cubicBezTo>
                <a:cubicBezTo>
                  <a:pt x="70" y="87"/>
                  <a:pt x="65" y="73"/>
                  <a:pt x="56" y="65"/>
                </a:cubicBezTo>
                <a:cubicBezTo>
                  <a:pt x="46" y="58"/>
                  <a:pt x="56" y="65"/>
                  <a:pt x="56" y="65"/>
                </a:cubicBezTo>
                <a:cubicBezTo>
                  <a:pt x="56" y="65"/>
                  <a:pt x="57" y="61"/>
                  <a:pt x="56" y="56"/>
                </a:cubicBezTo>
                <a:cubicBezTo>
                  <a:pt x="55" y="52"/>
                  <a:pt x="56" y="45"/>
                  <a:pt x="56" y="45"/>
                </a:cubicBezTo>
                <a:cubicBezTo>
                  <a:pt x="59" y="58"/>
                  <a:pt x="59" y="58"/>
                  <a:pt x="59" y="58"/>
                </a:cubicBezTo>
                <a:cubicBezTo>
                  <a:pt x="57" y="45"/>
                  <a:pt x="57" y="45"/>
                  <a:pt x="57" y="45"/>
                </a:cubicBezTo>
                <a:cubicBezTo>
                  <a:pt x="61" y="55"/>
                  <a:pt x="61" y="55"/>
                  <a:pt x="61" y="55"/>
                </a:cubicBezTo>
                <a:cubicBezTo>
                  <a:pt x="58" y="44"/>
                  <a:pt x="58" y="44"/>
                  <a:pt x="58" y="44"/>
                </a:cubicBezTo>
                <a:cubicBezTo>
                  <a:pt x="64" y="56"/>
                  <a:pt x="64" y="56"/>
                  <a:pt x="64" y="56"/>
                </a:cubicBezTo>
                <a:cubicBezTo>
                  <a:pt x="60" y="43"/>
                  <a:pt x="60" y="43"/>
                  <a:pt x="60" y="43"/>
                </a:cubicBezTo>
                <a:cubicBezTo>
                  <a:pt x="66" y="55"/>
                  <a:pt x="66" y="55"/>
                  <a:pt x="66" y="55"/>
                </a:cubicBezTo>
                <a:cubicBezTo>
                  <a:pt x="62" y="42"/>
                  <a:pt x="62" y="42"/>
                  <a:pt x="62" y="42"/>
                </a:cubicBezTo>
                <a:cubicBezTo>
                  <a:pt x="68" y="54"/>
                  <a:pt x="68" y="54"/>
                  <a:pt x="68" y="54"/>
                </a:cubicBezTo>
                <a:cubicBezTo>
                  <a:pt x="64" y="41"/>
                  <a:pt x="64" y="41"/>
                  <a:pt x="64" y="41"/>
                </a:cubicBezTo>
                <a:cubicBezTo>
                  <a:pt x="68" y="51"/>
                  <a:pt x="68" y="51"/>
                  <a:pt x="68" y="51"/>
                </a:cubicBezTo>
                <a:cubicBezTo>
                  <a:pt x="66" y="42"/>
                  <a:pt x="66" y="42"/>
                  <a:pt x="66" y="42"/>
                </a:cubicBezTo>
                <a:cubicBezTo>
                  <a:pt x="66" y="42"/>
                  <a:pt x="73" y="45"/>
                  <a:pt x="73" y="48"/>
                </a:cubicBezTo>
                <a:cubicBezTo>
                  <a:pt x="73" y="50"/>
                  <a:pt x="72" y="57"/>
                  <a:pt x="72" y="60"/>
                </a:cubicBezTo>
                <a:cubicBezTo>
                  <a:pt x="72" y="64"/>
                  <a:pt x="72" y="82"/>
                  <a:pt x="72" y="84"/>
                </a:cubicBezTo>
                <a:close/>
                <a:moveTo>
                  <a:pt x="73" y="43"/>
                </a:moveTo>
                <a:cubicBezTo>
                  <a:pt x="73" y="43"/>
                  <a:pt x="78" y="40"/>
                  <a:pt x="80" y="42"/>
                </a:cubicBezTo>
                <a:cubicBezTo>
                  <a:pt x="82" y="44"/>
                  <a:pt x="89" y="43"/>
                  <a:pt x="92" y="45"/>
                </a:cubicBezTo>
                <a:cubicBezTo>
                  <a:pt x="94" y="46"/>
                  <a:pt x="106" y="50"/>
                  <a:pt x="109" y="65"/>
                </a:cubicBezTo>
                <a:cubicBezTo>
                  <a:pt x="109" y="65"/>
                  <a:pt x="96" y="71"/>
                  <a:pt x="100" y="101"/>
                </a:cubicBezTo>
                <a:cubicBezTo>
                  <a:pt x="95" y="95"/>
                  <a:pt x="95" y="95"/>
                  <a:pt x="95" y="95"/>
                </a:cubicBezTo>
                <a:cubicBezTo>
                  <a:pt x="95" y="95"/>
                  <a:pt x="98" y="69"/>
                  <a:pt x="73" y="43"/>
                </a:cubicBezTo>
                <a:close/>
                <a:moveTo>
                  <a:pt x="99" y="104"/>
                </a:moveTo>
                <a:cubicBezTo>
                  <a:pt x="93" y="105"/>
                  <a:pt x="93" y="105"/>
                  <a:pt x="93" y="105"/>
                </a:cubicBezTo>
                <a:cubicBezTo>
                  <a:pt x="93" y="98"/>
                  <a:pt x="87" y="94"/>
                  <a:pt x="87" y="94"/>
                </a:cubicBezTo>
                <a:cubicBezTo>
                  <a:pt x="86" y="92"/>
                  <a:pt x="86" y="92"/>
                  <a:pt x="86" y="92"/>
                </a:cubicBezTo>
                <a:cubicBezTo>
                  <a:pt x="95" y="91"/>
                  <a:pt x="99" y="104"/>
                  <a:pt x="99" y="104"/>
                </a:cubicBezTo>
                <a:close/>
                <a:moveTo>
                  <a:pt x="75" y="83"/>
                </a:moveTo>
                <a:cubicBezTo>
                  <a:pt x="74" y="49"/>
                  <a:pt x="74" y="49"/>
                  <a:pt x="74" y="49"/>
                </a:cubicBezTo>
                <a:cubicBezTo>
                  <a:pt x="79" y="70"/>
                  <a:pt x="79" y="70"/>
                  <a:pt x="79" y="70"/>
                </a:cubicBezTo>
                <a:cubicBezTo>
                  <a:pt x="77" y="52"/>
                  <a:pt x="77" y="52"/>
                  <a:pt x="77" y="52"/>
                </a:cubicBezTo>
                <a:cubicBezTo>
                  <a:pt x="80" y="71"/>
                  <a:pt x="80" y="71"/>
                  <a:pt x="80" y="71"/>
                </a:cubicBezTo>
                <a:cubicBezTo>
                  <a:pt x="79" y="56"/>
                  <a:pt x="79" y="56"/>
                  <a:pt x="79" y="56"/>
                </a:cubicBezTo>
                <a:cubicBezTo>
                  <a:pt x="83" y="73"/>
                  <a:pt x="83" y="73"/>
                  <a:pt x="83" y="73"/>
                </a:cubicBezTo>
                <a:cubicBezTo>
                  <a:pt x="82" y="61"/>
                  <a:pt x="82" y="61"/>
                  <a:pt x="82" y="61"/>
                </a:cubicBezTo>
                <a:cubicBezTo>
                  <a:pt x="86" y="76"/>
                  <a:pt x="86" y="76"/>
                  <a:pt x="86" y="76"/>
                </a:cubicBezTo>
                <a:cubicBezTo>
                  <a:pt x="84" y="64"/>
                  <a:pt x="84" y="64"/>
                  <a:pt x="84" y="64"/>
                </a:cubicBezTo>
                <a:cubicBezTo>
                  <a:pt x="87" y="74"/>
                  <a:pt x="87" y="74"/>
                  <a:pt x="87" y="74"/>
                </a:cubicBezTo>
                <a:cubicBezTo>
                  <a:pt x="87" y="68"/>
                  <a:pt x="87" y="68"/>
                  <a:pt x="87" y="68"/>
                </a:cubicBezTo>
                <a:cubicBezTo>
                  <a:pt x="87" y="68"/>
                  <a:pt x="94" y="76"/>
                  <a:pt x="93" y="93"/>
                </a:cubicBezTo>
                <a:cubicBezTo>
                  <a:pt x="93" y="93"/>
                  <a:pt x="88" y="89"/>
                  <a:pt x="85" y="92"/>
                </a:cubicBezTo>
                <a:cubicBezTo>
                  <a:pt x="85" y="92"/>
                  <a:pt x="87" y="101"/>
                  <a:pt x="83" y="102"/>
                </a:cubicBezTo>
                <a:lnTo>
                  <a:pt x="75" y="83"/>
                </a:lnTo>
                <a:close/>
                <a:moveTo>
                  <a:pt x="23" y="132"/>
                </a:moveTo>
                <a:cubicBezTo>
                  <a:pt x="20" y="132"/>
                  <a:pt x="18" y="131"/>
                  <a:pt x="18" y="131"/>
                </a:cubicBezTo>
                <a:cubicBezTo>
                  <a:pt x="52" y="94"/>
                  <a:pt x="79" y="122"/>
                  <a:pt x="79" y="122"/>
                </a:cubicBezTo>
                <a:cubicBezTo>
                  <a:pt x="79" y="122"/>
                  <a:pt x="81" y="127"/>
                  <a:pt x="84" y="130"/>
                </a:cubicBezTo>
                <a:cubicBezTo>
                  <a:pt x="86" y="134"/>
                  <a:pt x="93" y="142"/>
                  <a:pt x="93" y="142"/>
                </a:cubicBezTo>
                <a:cubicBezTo>
                  <a:pt x="93" y="142"/>
                  <a:pt x="93" y="142"/>
                  <a:pt x="93" y="142"/>
                </a:cubicBezTo>
                <a:cubicBezTo>
                  <a:pt x="91" y="143"/>
                  <a:pt x="81" y="138"/>
                  <a:pt x="74" y="133"/>
                </a:cubicBezTo>
                <a:cubicBezTo>
                  <a:pt x="67" y="128"/>
                  <a:pt x="48" y="127"/>
                  <a:pt x="43" y="126"/>
                </a:cubicBezTo>
                <a:cubicBezTo>
                  <a:pt x="37" y="125"/>
                  <a:pt x="25" y="132"/>
                  <a:pt x="23" y="132"/>
                </a:cubicBezTo>
                <a:close/>
                <a:moveTo>
                  <a:pt x="37" y="148"/>
                </a:moveTo>
                <a:cubicBezTo>
                  <a:pt x="51" y="152"/>
                  <a:pt x="63" y="149"/>
                  <a:pt x="63" y="149"/>
                </a:cubicBezTo>
                <a:cubicBezTo>
                  <a:pt x="40" y="151"/>
                  <a:pt x="32" y="142"/>
                  <a:pt x="32" y="142"/>
                </a:cubicBezTo>
                <a:cubicBezTo>
                  <a:pt x="48" y="149"/>
                  <a:pt x="57" y="146"/>
                  <a:pt x="57" y="146"/>
                </a:cubicBezTo>
                <a:cubicBezTo>
                  <a:pt x="38" y="147"/>
                  <a:pt x="33" y="140"/>
                  <a:pt x="33" y="140"/>
                </a:cubicBezTo>
                <a:cubicBezTo>
                  <a:pt x="42" y="146"/>
                  <a:pt x="54" y="145"/>
                  <a:pt x="54" y="145"/>
                </a:cubicBezTo>
                <a:cubicBezTo>
                  <a:pt x="43" y="145"/>
                  <a:pt x="34" y="139"/>
                  <a:pt x="34" y="139"/>
                </a:cubicBezTo>
                <a:cubicBezTo>
                  <a:pt x="54" y="141"/>
                  <a:pt x="54" y="141"/>
                  <a:pt x="54" y="141"/>
                </a:cubicBezTo>
                <a:cubicBezTo>
                  <a:pt x="39" y="137"/>
                  <a:pt x="39" y="137"/>
                  <a:pt x="39" y="137"/>
                </a:cubicBezTo>
                <a:cubicBezTo>
                  <a:pt x="56" y="140"/>
                  <a:pt x="56" y="140"/>
                  <a:pt x="56" y="140"/>
                </a:cubicBezTo>
                <a:cubicBezTo>
                  <a:pt x="38" y="135"/>
                  <a:pt x="38" y="135"/>
                  <a:pt x="38" y="135"/>
                </a:cubicBezTo>
                <a:cubicBezTo>
                  <a:pt x="62" y="139"/>
                  <a:pt x="62" y="139"/>
                  <a:pt x="62" y="139"/>
                </a:cubicBezTo>
                <a:cubicBezTo>
                  <a:pt x="47" y="135"/>
                  <a:pt x="47" y="135"/>
                  <a:pt x="47" y="135"/>
                </a:cubicBezTo>
                <a:cubicBezTo>
                  <a:pt x="63" y="136"/>
                  <a:pt x="63" y="136"/>
                  <a:pt x="63" y="136"/>
                </a:cubicBezTo>
                <a:cubicBezTo>
                  <a:pt x="46" y="132"/>
                  <a:pt x="46" y="132"/>
                  <a:pt x="46" y="132"/>
                </a:cubicBezTo>
                <a:cubicBezTo>
                  <a:pt x="67" y="136"/>
                  <a:pt x="67" y="136"/>
                  <a:pt x="67" y="136"/>
                </a:cubicBezTo>
                <a:cubicBezTo>
                  <a:pt x="51" y="130"/>
                  <a:pt x="51" y="130"/>
                  <a:pt x="51" y="130"/>
                </a:cubicBezTo>
                <a:cubicBezTo>
                  <a:pt x="70" y="134"/>
                  <a:pt x="70" y="134"/>
                  <a:pt x="70" y="134"/>
                </a:cubicBezTo>
                <a:cubicBezTo>
                  <a:pt x="53" y="129"/>
                  <a:pt x="53" y="129"/>
                  <a:pt x="53" y="129"/>
                </a:cubicBezTo>
                <a:cubicBezTo>
                  <a:pt x="53" y="129"/>
                  <a:pt x="58" y="129"/>
                  <a:pt x="64" y="130"/>
                </a:cubicBezTo>
                <a:cubicBezTo>
                  <a:pt x="70" y="131"/>
                  <a:pt x="93" y="144"/>
                  <a:pt x="93" y="144"/>
                </a:cubicBezTo>
                <a:cubicBezTo>
                  <a:pt x="98" y="151"/>
                  <a:pt x="98" y="151"/>
                  <a:pt x="98" y="151"/>
                </a:cubicBezTo>
                <a:cubicBezTo>
                  <a:pt x="68" y="161"/>
                  <a:pt x="37" y="148"/>
                  <a:pt x="37" y="148"/>
                </a:cubicBezTo>
                <a:close/>
                <a:moveTo>
                  <a:pt x="101" y="147"/>
                </a:moveTo>
                <a:cubicBezTo>
                  <a:pt x="101" y="147"/>
                  <a:pt x="83" y="126"/>
                  <a:pt x="82" y="120"/>
                </a:cubicBezTo>
                <a:cubicBezTo>
                  <a:pt x="81" y="113"/>
                  <a:pt x="86" y="106"/>
                  <a:pt x="86" y="101"/>
                </a:cubicBezTo>
                <a:cubicBezTo>
                  <a:pt x="86" y="97"/>
                  <a:pt x="87" y="96"/>
                  <a:pt x="87" y="96"/>
                </a:cubicBezTo>
                <a:cubicBezTo>
                  <a:pt x="87" y="96"/>
                  <a:pt x="88" y="102"/>
                  <a:pt x="87" y="108"/>
                </a:cubicBezTo>
                <a:cubicBezTo>
                  <a:pt x="87" y="108"/>
                  <a:pt x="89" y="104"/>
                  <a:pt x="89" y="101"/>
                </a:cubicBezTo>
                <a:cubicBezTo>
                  <a:pt x="89" y="101"/>
                  <a:pt x="90" y="109"/>
                  <a:pt x="88" y="113"/>
                </a:cubicBezTo>
                <a:cubicBezTo>
                  <a:pt x="88" y="113"/>
                  <a:pt x="90" y="110"/>
                  <a:pt x="91" y="106"/>
                </a:cubicBezTo>
                <a:cubicBezTo>
                  <a:pt x="91" y="121"/>
                  <a:pt x="91" y="121"/>
                  <a:pt x="91" y="121"/>
                </a:cubicBezTo>
                <a:cubicBezTo>
                  <a:pt x="92" y="108"/>
                  <a:pt x="92" y="108"/>
                  <a:pt x="92" y="108"/>
                </a:cubicBezTo>
                <a:cubicBezTo>
                  <a:pt x="94" y="123"/>
                  <a:pt x="94" y="123"/>
                  <a:pt x="94" y="123"/>
                </a:cubicBezTo>
                <a:cubicBezTo>
                  <a:pt x="95" y="107"/>
                  <a:pt x="95" y="107"/>
                  <a:pt x="95" y="107"/>
                </a:cubicBezTo>
                <a:cubicBezTo>
                  <a:pt x="95" y="124"/>
                  <a:pt x="95" y="124"/>
                  <a:pt x="95" y="124"/>
                </a:cubicBezTo>
                <a:cubicBezTo>
                  <a:pt x="97" y="109"/>
                  <a:pt x="97" y="109"/>
                  <a:pt x="97" y="109"/>
                </a:cubicBezTo>
                <a:cubicBezTo>
                  <a:pt x="99" y="124"/>
                  <a:pt x="99" y="124"/>
                  <a:pt x="99" y="124"/>
                </a:cubicBezTo>
                <a:cubicBezTo>
                  <a:pt x="99" y="124"/>
                  <a:pt x="99" y="110"/>
                  <a:pt x="99" y="111"/>
                </a:cubicBezTo>
                <a:cubicBezTo>
                  <a:pt x="100" y="113"/>
                  <a:pt x="100" y="126"/>
                  <a:pt x="100" y="126"/>
                </a:cubicBezTo>
                <a:cubicBezTo>
                  <a:pt x="100" y="126"/>
                  <a:pt x="102" y="110"/>
                  <a:pt x="102" y="113"/>
                </a:cubicBezTo>
                <a:cubicBezTo>
                  <a:pt x="102" y="117"/>
                  <a:pt x="104" y="126"/>
                  <a:pt x="103" y="132"/>
                </a:cubicBezTo>
                <a:cubicBezTo>
                  <a:pt x="103" y="132"/>
                  <a:pt x="106" y="118"/>
                  <a:pt x="104" y="111"/>
                </a:cubicBezTo>
                <a:cubicBezTo>
                  <a:pt x="104" y="111"/>
                  <a:pt x="108" y="120"/>
                  <a:pt x="107" y="132"/>
                </a:cubicBezTo>
                <a:cubicBezTo>
                  <a:pt x="107" y="132"/>
                  <a:pt x="110" y="120"/>
                  <a:pt x="107" y="112"/>
                </a:cubicBezTo>
                <a:cubicBezTo>
                  <a:pt x="107" y="112"/>
                  <a:pt x="112" y="115"/>
                  <a:pt x="110" y="134"/>
                </a:cubicBezTo>
                <a:cubicBezTo>
                  <a:pt x="110" y="134"/>
                  <a:pt x="113" y="118"/>
                  <a:pt x="111" y="112"/>
                </a:cubicBezTo>
                <a:cubicBezTo>
                  <a:pt x="111" y="112"/>
                  <a:pt x="114" y="119"/>
                  <a:pt x="113" y="126"/>
                </a:cubicBezTo>
                <a:cubicBezTo>
                  <a:pt x="113" y="126"/>
                  <a:pt x="113" y="126"/>
                  <a:pt x="113" y="126"/>
                </a:cubicBezTo>
                <a:cubicBezTo>
                  <a:pt x="113" y="131"/>
                  <a:pt x="115" y="123"/>
                  <a:pt x="114" y="117"/>
                </a:cubicBezTo>
                <a:cubicBezTo>
                  <a:pt x="113" y="113"/>
                  <a:pt x="113" y="113"/>
                  <a:pt x="113" y="113"/>
                </a:cubicBezTo>
                <a:cubicBezTo>
                  <a:pt x="114" y="114"/>
                  <a:pt x="114" y="115"/>
                  <a:pt x="114" y="117"/>
                </a:cubicBezTo>
                <a:cubicBezTo>
                  <a:pt x="117" y="127"/>
                  <a:pt x="117" y="127"/>
                  <a:pt x="117" y="127"/>
                </a:cubicBezTo>
                <a:cubicBezTo>
                  <a:pt x="117" y="127"/>
                  <a:pt x="119" y="123"/>
                  <a:pt x="117" y="117"/>
                </a:cubicBezTo>
                <a:cubicBezTo>
                  <a:pt x="117" y="117"/>
                  <a:pt x="121" y="129"/>
                  <a:pt x="121" y="126"/>
                </a:cubicBezTo>
                <a:cubicBezTo>
                  <a:pt x="120" y="123"/>
                  <a:pt x="120" y="114"/>
                  <a:pt x="121" y="118"/>
                </a:cubicBezTo>
                <a:cubicBezTo>
                  <a:pt x="122" y="122"/>
                  <a:pt x="124" y="129"/>
                  <a:pt x="124" y="126"/>
                </a:cubicBezTo>
                <a:cubicBezTo>
                  <a:pt x="124" y="124"/>
                  <a:pt x="124" y="118"/>
                  <a:pt x="125" y="121"/>
                </a:cubicBezTo>
                <a:cubicBezTo>
                  <a:pt x="126" y="123"/>
                  <a:pt x="129" y="131"/>
                  <a:pt x="129" y="128"/>
                </a:cubicBezTo>
                <a:cubicBezTo>
                  <a:pt x="129" y="125"/>
                  <a:pt x="130" y="123"/>
                  <a:pt x="130" y="125"/>
                </a:cubicBezTo>
                <a:cubicBezTo>
                  <a:pt x="130" y="127"/>
                  <a:pt x="136" y="136"/>
                  <a:pt x="136" y="133"/>
                </a:cubicBezTo>
                <a:cubicBezTo>
                  <a:pt x="135" y="130"/>
                  <a:pt x="134" y="126"/>
                  <a:pt x="136" y="130"/>
                </a:cubicBezTo>
                <a:cubicBezTo>
                  <a:pt x="138" y="133"/>
                  <a:pt x="140" y="135"/>
                  <a:pt x="140" y="134"/>
                </a:cubicBezTo>
                <a:cubicBezTo>
                  <a:pt x="140" y="132"/>
                  <a:pt x="147" y="143"/>
                  <a:pt x="144" y="147"/>
                </a:cubicBezTo>
                <a:cubicBezTo>
                  <a:pt x="141" y="151"/>
                  <a:pt x="115" y="161"/>
                  <a:pt x="101" y="147"/>
                </a:cubicBezTo>
                <a:close/>
                <a:moveTo>
                  <a:pt x="122" y="209"/>
                </a:moveTo>
                <a:cubicBezTo>
                  <a:pt x="107" y="227"/>
                  <a:pt x="86" y="220"/>
                  <a:pt x="78" y="220"/>
                </a:cubicBezTo>
                <a:cubicBezTo>
                  <a:pt x="70" y="220"/>
                  <a:pt x="68" y="213"/>
                  <a:pt x="68" y="213"/>
                </a:cubicBezTo>
                <a:cubicBezTo>
                  <a:pt x="68" y="213"/>
                  <a:pt x="65" y="211"/>
                  <a:pt x="63" y="211"/>
                </a:cubicBezTo>
                <a:cubicBezTo>
                  <a:pt x="60" y="211"/>
                  <a:pt x="64" y="197"/>
                  <a:pt x="64" y="197"/>
                </a:cubicBezTo>
                <a:cubicBezTo>
                  <a:pt x="70" y="170"/>
                  <a:pt x="97" y="159"/>
                  <a:pt x="102" y="157"/>
                </a:cubicBezTo>
                <a:cubicBezTo>
                  <a:pt x="107" y="156"/>
                  <a:pt x="114" y="157"/>
                  <a:pt x="117" y="157"/>
                </a:cubicBezTo>
                <a:cubicBezTo>
                  <a:pt x="121" y="156"/>
                  <a:pt x="127" y="156"/>
                  <a:pt x="127" y="156"/>
                </a:cubicBezTo>
                <a:cubicBezTo>
                  <a:pt x="128" y="157"/>
                  <a:pt x="124" y="164"/>
                  <a:pt x="124" y="164"/>
                </a:cubicBezTo>
                <a:cubicBezTo>
                  <a:pt x="124" y="164"/>
                  <a:pt x="120" y="167"/>
                  <a:pt x="118" y="169"/>
                </a:cubicBezTo>
                <a:cubicBezTo>
                  <a:pt x="116" y="171"/>
                  <a:pt x="116" y="180"/>
                  <a:pt x="116" y="187"/>
                </a:cubicBezTo>
                <a:cubicBezTo>
                  <a:pt x="116" y="194"/>
                  <a:pt x="117" y="193"/>
                  <a:pt x="117" y="197"/>
                </a:cubicBezTo>
                <a:cubicBezTo>
                  <a:pt x="117" y="201"/>
                  <a:pt x="118" y="201"/>
                  <a:pt x="120" y="204"/>
                </a:cubicBezTo>
                <a:cubicBezTo>
                  <a:pt x="122" y="208"/>
                  <a:pt x="122" y="209"/>
                  <a:pt x="122" y="209"/>
                </a:cubicBezTo>
                <a:close/>
                <a:moveTo>
                  <a:pt x="152" y="218"/>
                </a:moveTo>
                <a:cubicBezTo>
                  <a:pt x="152" y="218"/>
                  <a:pt x="151" y="219"/>
                  <a:pt x="151" y="217"/>
                </a:cubicBezTo>
                <a:cubicBezTo>
                  <a:pt x="151" y="215"/>
                  <a:pt x="146" y="212"/>
                  <a:pt x="146" y="212"/>
                </a:cubicBezTo>
                <a:cubicBezTo>
                  <a:pt x="149" y="216"/>
                  <a:pt x="149" y="216"/>
                  <a:pt x="149" y="216"/>
                </a:cubicBezTo>
                <a:cubicBezTo>
                  <a:pt x="140" y="211"/>
                  <a:pt x="140" y="211"/>
                  <a:pt x="140" y="211"/>
                </a:cubicBezTo>
                <a:cubicBezTo>
                  <a:pt x="147" y="218"/>
                  <a:pt x="147" y="218"/>
                  <a:pt x="147" y="218"/>
                </a:cubicBezTo>
                <a:cubicBezTo>
                  <a:pt x="138" y="212"/>
                  <a:pt x="138" y="212"/>
                  <a:pt x="138" y="212"/>
                </a:cubicBezTo>
                <a:cubicBezTo>
                  <a:pt x="146" y="219"/>
                  <a:pt x="146" y="219"/>
                  <a:pt x="146" y="219"/>
                </a:cubicBezTo>
                <a:cubicBezTo>
                  <a:pt x="146" y="219"/>
                  <a:pt x="136" y="218"/>
                  <a:pt x="129" y="213"/>
                </a:cubicBezTo>
                <a:cubicBezTo>
                  <a:pt x="122" y="208"/>
                  <a:pt x="122" y="206"/>
                  <a:pt x="120" y="201"/>
                </a:cubicBezTo>
                <a:cubicBezTo>
                  <a:pt x="112" y="178"/>
                  <a:pt x="121" y="170"/>
                  <a:pt x="121" y="170"/>
                </a:cubicBezTo>
                <a:cubicBezTo>
                  <a:pt x="121" y="170"/>
                  <a:pt x="124" y="177"/>
                  <a:pt x="125" y="180"/>
                </a:cubicBezTo>
                <a:cubicBezTo>
                  <a:pt x="126" y="182"/>
                  <a:pt x="130" y="191"/>
                  <a:pt x="132" y="199"/>
                </a:cubicBezTo>
                <a:cubicBezTo>
                  <a:pt x="135" y="206"/>
                  <a:pt x="144" y="209"/>
                  <a:pt x="149" y="211"/>
                </a:cubicBezTo>
                <a:cubicBezTo>
                  <a:pt x="154" y="213"/>
                  <a:pt x="156" y="223"/>
                  <a:pt x="156" y="223"/>
                </a:cubicBezTo>
                <a:lnTo>
                  <a:pt x="152" y="218"/>
                </a:lnTo>
                <a:close/>
                <a:moveTo>
                  <a:pt x="157" y="223"/>
                </a:moveTo>
                <a:cubicBezTo>
                  <a:pt x="157" y="223"/>
                  <a:pt x="156" y="215"/>
                  <a:pt x="151" y="211"/>
                </a:cubicBezTo>
                <a:cubicBezTo>
                  <a:pt x="146" y="207"/>
                  <a:pt x="134" y="204"/>
                  <a:pt x="133" y="198"/>
                </a:cubicBezTo>
                <a:cubicBezTo>
                  <a:pt x="132" y="191"/>
                  <a:pt x="126" y="179"/>
                  <a:pt x="125" y="176"/>
                </a:cubicBezTo>
                <a:cubicBezTo>
                  <a:pt x="125" y="174"/>
                  <a:pt x="122" y="169"/>
                  <a:pt x="123" y="168"/>
                </a:cubicBezTo>
                <a:cubicBezTo>
                  <a:pt x="124" y="166"/>
                  <a:pt x="126" y="165"/>
                  <a:pt x="128" y="162"/>
                </a:cubicBezTo>
                <a:cubicBezTo>
                  <a:pt x="129" y="158"/>
                  <a:pt x="129" y="156"/>
                  <a:pt x="130" y="156"/>
                </a:cubicBezTo>
                <a:cubicBezTo>
                  <a:pt x="131" y="155"/>
                  <a:pt x="142" y="152"/>
                  <a:pt x="143" y="151"/>
                </a:cubicBezTo>
                <a:cubicBezTo>
                  <a:pt x="143" y="151"/>
                  <a:pt x="153" y="162"/>
                  <a:pt x="163" y="157"/>
                </a:cubicBezTo>
                <a:cubicBezTo>
                  <a:pt x="163" y="157"/>
                  <a:pt x="165" y="157"/>
                  <a:pt x="165" y="159"/>
                </a:cubicBezTo>
                <a:cubicBezTo>
                  <a:pt x="165" y="161"/>
                  <a:pt x="168" y="166"/>
                  <a:pt x="173" y="167"/>
                </a:cubicBezTo>
                <a:cubicBezTo>
                  <a:pt x="177" y="169"/>
                  <a:pt x="191" y="181"/>
                  <a:pt x="192" y="192"/>
                </a:cubicBezTo>
                <a:cubicBezTo>
                  <a:pt x="192" y="204"/>
                  <a:pt x="184" y="219"/>
                  <a:pt x="157" y="223"/>
                </a:cubicBezTo>
                <a:close/>
                <a:moveTo>
                  <a:pt x="191" y="203"/>
                </a:moveTo>
                <a:cubicBezTo>
                  <a:pt x="200" y="185"/>
                  <a:pt x="178" y="171"/>
                  <a:pt x="176" y="168"/>
                </a:cubicBezTo>
                <a:cubicBezTo>
                  <a:pt x="174" y="165"/>
                  <a:pt x="166" y="163"/>
                  <a:pt x="166" y="159"/>
                </a:cubicBezTo>
                <a:cubicBezTo>
                  <a:pt x="166" y="155"/>
                  <a:pt x="172" y="158"/>
                  <a:pt x="172" y="158"/>
                </a:cubicBezTo>
                <a:cubicBezTo>
                  <a:pt x="172" y="158"/>
                  <a:pt x="181" y="170"/>
                  <a:pt x="191" y="174"/>
                </a:cubicBezTo>
                <a:cubicBezTo>
                  <a:pt x="202" y="178"/>
                  <a:pt x="204" y="190"/>
                  <a:pt x="204" y="190"/>
                </a:cubicBezTo>
                <a:cubicBezTo>
                  <a:pt x="199" y="197"/>
                  <a:pt x="195" y="211"/>
                  <a:pt x="195" y="211"/>
                </a:cubicBezTo>
                <a:lnTo>
                  <a:pt x="191" y="203"/>
                </a:lnTo>
                <a:close/>
                <a:moveTo>
                  <a:pt x="203" y="195"/>
                </a:moveTo>
                <a:cubicBezTo>
                  <a:pt x="201" y="198"/>
                  <a:pt x="199" y="205"/>
                  <a:pt x="198" y="210"/>
                </a:cubicBezTo>
                <a:cubicBezTo>
                  <a:pt x="198" y="210"/>
                  <a:pt x="203" y="197"/>
                  <a:pt x="205" y="191"/>
                </a:cubicBezTo>
                <a:cubicBezTo>
                  <a:pt x="205" y="191"/>
                  <a:pt x="205" y="191"/>
                  <a:pt x="206" y="191"/>
                </a:cubicBezTo>
                <a:cubicBezTo>
                  <a:pt x="205" y="194"/>
                  <a:pt x="202" y="206"/>
                  <a:pt x="202" y="207"/>
                </a:cubicBezTo>
                <a:cubicBezTo>
                  <a:pt x="202" y="207"/>
                  <a:pt x="206" y="192"/>
                  <a:pt x="207" y="189"/>
                </a:cubicBezTo>
                <a:cubicBezTo>
                  <a:pt x="207" y="189"/>
                  <a:pt x="207" y="189"/>
                  <a:pt x="207" y="189"/>
                </a:cubicBezTo>
                <a:cubicBezTo>
                  <a:pt x="205" y="203"/>
                  <a:pt x="205" y="203"/>
                  <a:pt x="205" y="203"/>
                </a:cubicBezTo>
                <a:cubicBezTo>
                  <a:pt x="209" y="187"/>
                  <a:pt x="209" y="187"/>
                  <a:pt x="209" y="187"/>
                </a:cubicBezTo>
                <a:cubicBezTo>
                  <a:pt x="209" y="187"/>
                  <a:pt x="209" y="187"/>
                  <a:pt x="209" y="187"/>
                </a:cubicBezTo>
                <a:cubicBezTo>
                  <a:pt x="207" y="200"/>
                  <a:pt x="207" y="200"/>
                  <a:pt x="207" y="200"/>
                </a:cubicBezTo>
                <a:cubicBezTo>
                  <a:pt x="211" y="187"/>
                  <a:pt x="211" y="187"/>
                  <a:pt x="211" y="187"/>
                </a:cubicBezTo>
                <a:cubicBezTo>
                  <a:pt x="211" y="190"/>
                  <a:pt x="211" y="198"/>
                  <a:pt x="210" y="201"/>
                </a:cubicBezTo>
                <a:cubicBezTo>
                  <a:pt x="208" y="206"/>
                  <a:pt x="205" y="207"/>
                  <a:pt x="204" y="215"/>
                </a:cubicBezTo>
                <a:cubicBezTo>
                  <a:pt x="202" y="224"/>
                  <a:pt x="199" y="214"/>
                  <a:pt x="197" y="235"/>
                </a:cubicBezTo>
                <a:cubicBezTo>
                  <a:pt x="197" y="235"/>
                  <a:pt x="191" y="214"/>
                  <a:pt x="203" y="195"/>
                </a:cubicBezTo>
                <a:close/>
                <a:moveTo>
                  <a:pt x="198" y="238"/>
                </a:moveTo>
                <a:cubicBezTo>
                  <a:pt x="198" y="222"/>
                  <a:pt x="204" y="220"/>
                  <a:pt x="204" y="220"/>
                </a:cubicBezTo>
                <a:cubicBezTo>
                  <a:pt x="202" y="233"/>
                  <a:pt x="213" y="251"/>
                  <a:pt x="213" y="251"/>
                </a:cubicBezTo>
                <a:cubicBezTo>
                  <a:pt x="213" y="251"/>
                  <a:pt x="199" y="245"/>
                  <a:pt x="198" y="238"/>
                </a:cubicBezTo>
                <a:close/>
                <a:moveTo>
                  <a:pt x="151" y="247"/>
                </a:moveTo>
                <a:cubicBezTo>
                  <a:pt x="148" y="249"/>
                  <a:pt x="148" y="238"/>
                  <a:pt x="151" y="233"/>
                </a:cubicBezTo>
                <a:cubicBezTo>
                  <a:pt x="151" y="233"/>
                  <a:pt x="160" y="232"/>
                  <a:pt x="169" y="241"/>
                </a:cubicBezTo>
                <a:cubicBezTo>
                  <a:pt x="169" y="241"/>
                  <a:pt x="153" y="245"/>
                  <a:pt x="151" y="247"/>
                </a:cubicBezTo>
                <a:close/>
                <a:moveTo>
                  <a:pt x="273" y="273"/>
                </a:moveTo>
                <a:cubicBezTo>
                  <a:pt x="262" y="275"/>
                  <a:pt x="262" y="275"/>
                  <a:pt x="262" y="275"/>
                </a:cubicBezTo>
                <a:cubicBezTo>
                  <a:pt x="262" y="275"/>
                  <a:pt x="271" y="277"/>
                  <a:pt x="273" y="273"/>
                </a:cubicBezTo>
                <a:close/>
                <a:moveTo>
                  <a:pt x="251" y="291"/>
                </a:moveTo>
                <a:cubicBezTo>
                  <a:pt x="259" y="291"/>
                  <a:pt x="260" y="275"/>
                  <a:pt x="260" y="275"/>
                </a:cubicBezTo>
                <a:cubicBezTo>
                  <a:pt x="256" y="289"/>
                  <a:pt x="251" y="291"/>
                  <a:pt x="251" y="291"/>
                </a:cubicBezTo>
                <a:close/>
                <a:moveTo>
                  <a:pt x="297" y="300"/>
                </a:moveTo>
                <a:cubicBezTo>
                  <a:pt x="302" y="286"/>
                  <a:pt x="290" y="282"/>
                  <a:pt x="290" y="282"/>
                </a:cubicBezTo>
                <a:cubicBezTo>
                  <a:pt x="286" y="286"/>
                  <a:pt x="275" y="274"/>
                  <a:pt x="275" y="274"/>
                </a:cubicBezTo>
                <a:cubicBezTo>
                  <a:pt x="285" y="288"/>
                  <a:pt x="290" y="283"/>
                  <a:pt x="290" y="283"/>
                </a:cubicBezTo>
                <a:cubicBezTo>
                  <a:pt x="306" y="295"/>
                  <a:pt x="291" y="306"/>
                  <a:pt x="288" y="307"/>
                </a:cubicBezTo>
                <a:cubicBezTo>
                  <a:pt x="285" y="308"/>
                  <a:pt x="279" y="303"/>
                  <a:pt x="273" y="310"/>
                </a:cubicBezTo>
                <a:cubicBezTo>
                  <a:pt x="269" y="314"/>
                  <a:pt x="264" y="311"/>
                  <a:pt x="261" y="309"/>
                </a:cubicBezTo>
                <a:cubicBezTo>
                  <a:pt x="261" y="309"/>
                  <a:pt x="261" y="309"/>
                  <a:pt x="260" y="309"/>
                </a:cubicBezTo>
                <a:cubicBezTo>
                  <a:pt x="260" y="308"/>
                  <a:pt x="259" y="307"/>
                  <a:pt x="259" y="307"/>
                </a:cubicBezTo>
                <a:cubicBezTo>
                  <a:pt x="259" y="307"/>
                  <a:pt x="255" y="312"/>
                  <a:pt x="250" y="309"/>
                </a:cubicBezTo>
                <a:cubicBezTo>
                  <a:pt x="245" y="306"/>
                  <a:pt x="239" y="306"/>
                  <a:pt x="236" y="308"/>
                </a:cubicBezTo>
                <a:cubicBezTo>
                  <a:pt x="233" y="311"/>
                  <a:pt x="230" y="310"/>
                  <a:pt x="230" y="310"/>
                </a:cubicBezTo>
                <a:cubicBezTo>
                  <a:pt x="216" y="306"/>
                  <a:pt x="229" y="293"/>
                  <a:pt x="229" y="293"/>
                </a:cubicBezTo>
                <a:cubicBezTo>
                  <a:pt x="218" y="300"/>
                  <a:pt x="223" y="308"/>
                  <a:pt x="223" y="308"/>
                </a:cubicBezTo>
                <a:cubicBezTo>
                  <a:pt x="223" y="314"/>
                  <a:pt x="225" y="318"/>
                  <a:pt x="228" y="321"/>
                </a:cubicBezTo>
                <a:cubicBezTo>
                  <a:pt x="228" y="322"/>
                  <a:pt x="229" y="322"/>
                  <a:pt x="230" y="322"/>
                </a:cubicBezTo>
                <a:cubicBezTo>
                  <a:pt x="227" y="319"/>
                  <a:pt x="225" y="315"/>
                  <a:pt x="224" y="308"/>
                </a:cubicBezTo>
                <a:cubicBezTo>
                  <a:pt x="224" y="308"/>
                  <a:pt x="229" y="313"/>
                  <a:pt x="232" y="311"/>
                </a:cubicBezTo>
                <a:cubicBezTo>
                  <a:pt x="235" y="310"/>
                  <a:pt x="239" y="307"/>
                  <a:pt x="241" y="307"/>
                </a:cubicBezTo>
                <a:cubicBezTo>
                  <a:pt x="242" y="308"/>
                  <a:pt x="243" y="308"/>
                  <a:pt x="244" y="309"/>
                </a:cubicBezTo>
                <a:cubicBezTo>
                  <a:pt x="240" y="313"/>
                  <a:pt x="240" y="313"/>
                  <a:pt x="240" y="313"/>
                </a:cubicBezTo>
                <a:cubicBezTo>
                  <a:pt x="246" y="310"/>
                  <a:pt x="246" y="310"/>
                  <a:pt x="246" y="310"/>
                </a:cubicBezTo>
                <a:cubicBezTo>
                  <a:pt x="246" y="310"/>
                  <a:pt x="246" y="310"/>
                  <a:pt x="246" y="310"/>
                </a:cubicBezTo>
                <a:cubicBezTo>
                  <a:pt x="243" y="314"/>
                  <a:pt x="243" y="314"/>
                  <a:pt x="243" y="314"/>
                </a:cubicBezTo>
                <a:cubicBezTo>
                  <a:pt x="248" y="310"/>
                  <a:pt x="248" y="310"/>
                  <a:pt x="248" y="310"/>
                </a:cubicBezTo>
                <a:cubicBezTo>
                  <a:pt x="248" y="310"/>
                  <a:pt x="248" y="310"/>
                  <a:pt x="248" y="310"/>
                </a:cubicBezTo>
                <a:cubicBezTo>
                  <a:pt x="248" y="311"/>
                  <a:pt x="244" y="318"/>
                  <a:pt x="246" y="316"/>
                </a:cubicBezTo>
                <a:cubicBezTo>
                  <a:pt x="248" y="315"/>
                  <a:pt x="249" y="312"/>
                  <a:pt x="249" y="311"/>
                </a:cubicBezTo>
                <a:cubicBezTo>
                  <a:pt x="249" y="311"/>
                  <a:pt x="249" y="311"/>
                  <a:pt x="249" y="311"/>
                </a:cubicBezTo>
                <a:cubicBezTo>
                  <a:pt x="249" y="313"/>
                  <a:pt x="248" y="318"/>
                  <a:pt x="249" y="317"/>
                </a:cubicBezTo>
                <a:cubicBezTo>
                  <a:pt x="250" y="317"/>
                  <a:pt x="250" y="313"/>
                  <a:pt x="251" y="311"/>
                </a:cubicBezTo>
                <a:cubicBezTo>
                  <a:pt x="251" y="311"/>
                  <a:pt x="251" y="311"/>
                  <a:pt x="251" y="311"/>
                </a:cubicBezTo>
                <a:cubicBezTo>
                  <a:pt x="252" y="315"/>
                  <a:pt x="250" y="321"/>
                  <a:pt x="251" y="320"/>
                </a:cubicBezTo>
                <a:cubicBezTo>
                  <a:pt x="252" y="319"/>
                  <a:pt x="253" y="314"/>
                  <a:pt x="253" y="312"/>
                </a:cubicBezTo>
                <a:cubicBezTo>
                  <a:pt x="253" y="312"/>
                  <a:pt x="253" y="312"/>
                  <a:pt x="253" y="312"/>
                </a:cubicBezTo>
                <a:cubicBezTo>
                  <a:pt x="253" y="314"/>
                  <a:pt x="253" y="320"/>
                  <a:pt x="253" y="320"/>
                </a:cubicBezTo>
                <a:cubicBezTo>
                  <a:pt x="254" y="320"/>
                  <a:pt x="254" y="310"/>
                  <a:pt x="255" y="313"/>
                </a:cubicBezTo>
                <a:cubicBezTo>
                  <a:pt x="255" y="315"/>
                  <a:pt x="254" y="320"/>
                  <a:pt x="255" y="319"/>
                </a:cubicBezTo>
                <a:cubicBezTo>
                  <a:pt x="257" y="319"/>
                  <a:pt x="257" y="313"/>
                  <a:pt x="257" y="315"/>
                </a:cubicBezTo>
                <a:cubicBezTo>
                  <a:pt x="258" y="317"/>
                  <a:pt x="257" y="323"/>
                  <a:pt x="259" y="321"/>
                </a:cubicBezTo>
                <a:cubicBezTo>
                  <a:pt x="262" y="319"/>
                  <a:pt x="259" y="314"/>
                  <a:pt x="260" y="315"/>
                </a:cubicBezTo>
                <a:cubicBezTo>
                  <a:pt x="261" y="317"/>
                  <a:pt x="261" y="321"/>
                  <a:pt x="262" y="320"/>
                </a:cubicBezTo>
                <a:cubicBezTo>
                  <a:pt x="263" y="319"/>
                  <a:pt x="261" y="314"/>
                  <a:pt x="263" y="316"/>
                </a:cubicBezTo>
                <a:cubicBezTo>
                  <a:pt x="265" y="318"/>
                  <a:pt x="266" y="321"/>
                  <a:pt x="266" y="320"/>
                </a:cubicBezTo>
                <a:cubicBezTo>
                  <a:pt x="266" y="318"/>
                  <a:pt x="264" y="315"/>
                  <a:pt x="265" y="316"/>
                </a:cubicBezTo>
                <a:cubicBezTo>
                  <a:pt x="267" y="317"/>
                  <a:pt x="269" y="320"/>
                  <a:pt x="268" y="318"/>
                </a:cubicBezTo>
                <a:cubicBezTo>
                  <a:pt x="268" y="317"/>
                  <a:pt x="267" y="314"/>
                  <a:pt x="268" y="315"/>
                </a:cubicBezTo>
                <a:cubicBezTo>
                  <a:pt x="269" y="315"/>
                  <a:pt x="273" y="319"/>
                  <a:pt x="273" y="317"/>
                </a:cubicBezTo>
                <a:cubicBezTo>
                  <a:pt x="272" y="316"/>
                  <a:pt x="270" y="313"/>
                  <a:pt x="272" y="314"/>
                </a:cubicBezTo>
                <a:cubicBezTo>
                  <a:pt x="273" y="315"/>
                  <a:pt x="276" y="318"/>
                  <a:pt x="275" y="316"/>
                </a:cubicBezTo>
                <a:cubicBezTo>
                  <a:pt x="274" y="313"/>
                  <a:pt x="274" y="312"/>
                  <a:pt x="275" y="313"/>
                </a:cubicBezTo>
                <a:cubicBezTo>
                  <a:pt x="276" y="313"/>
                  <a:pt x="278" y="316"/>
                  <a:pt x="278" y="314"/>
                </a:cubicBezTo>
                <a:cubicBezTo>
                  <a:pt x="277" y="312"/>
                  <a:pt x="276" y="311"/>
                  <a:pt x="277" y="312"/>
                </a:cubicBezTo>
                <a:cubicBezTo>
                  <a:pt x="279" y="312"/>
                  <a:pt x="280" y="314"/>
                  <a:pt x="280" y="313"/>
                </a:cubicBezTo>
                <a:cubicBezTo>
                  <a:pt x="280" y="311"/>
                  <a:pt x="277" y="311"/>
                  <a:pt x="279" y="310"/>
                </a:cubicBezTo>
                <a:cubicBezTo>
                  <a:pt x="281" y="310"/>
                  <a:pt x="282" y="313"/>
                  <a:pt x="282" y="312"/>
                </a:cubicBezTo>
                <a:cubicBezTo>
                  <a:pt x="282" y="310"/>
                  <a:pt x="280" y="309"/>
                  <a:pt x="281" y="309"/>
                </a:cubicBezTo>
                <a:cubicBezTo>
                  <a:pt x="282" y="309"/>
                  <a:pt x="283" y="311"/>
                  <a:pt x="284" y="310"/>
                </a:cubicBezTo>
                <a:cubicBezTo>
                  <a:pt x="284" y="310"/>
                  <a:pt x="284" y="310"/>
                  <a:pt x="283" y="309"/>
                </a:cubicBezTo>
                <a:cubicBezTo>
                  <a:pt x="283" y="308"/>
                  <a:pt x="283" y="308"/>
                  <a:pt x="282" y="308"/>
                </a:cubicBezTo>
                <a:cubicBezTo>
                  <a:pt x="284" y="308"/>
                  <a:pt x="285" y="308"/>
                  <a:pt x="286" y="308"/>
                </a:cubicBezTo>
                <a:cubicBezTo>
                  <a:pt x="290" y="309"/>
                  <a:pt x="296" y="300"/>
                  <a:pt x="296" y="300"/>
                </a:cubicBezTo>
                <a:cubicBezTo>
                  <a:pt x="280" y="327"/>
                  <a:pt x="265" y="331"/>
                  <a:pt x="264" y="331"/>
                </a:cubicBezTo>
                <a:cubicBezTo>
                  <a:pt x="264" y="331"/>
                  <a:pt x="265" y="331"/>
                  <a:pt x="267" y="331"/>
                </a:cubicBezTo>
                <a:cubicBezTo>
                  <a:pt x="276" y="331"/>
                  <a:pt x="291" y="309"/>
                  <a:pt x="292" y="307"/>
                </a:cubicBezTo>
                <a:cubicBezTo>
                  <a:pt x="294" y="306"/>
                  <a:pt x="297" y="300"/>
                  <a:pt x="297" y="300"/>
                </a:cubicBezTo>
                <a:close/>
                <a:moveTo>
                  <a:pt x="303" y="277"/>
                </a:moveTo>
                <a:cubicBezTo>
                  <a:pt x="289" y="277"/>
                  <a:pt x="289" y="277"/>
                  <a:pt x="289" y="277"/>
                </a:cubicBezTo>
                <a:cubicBezTo>
                  <a:pt x="289" y="277"/>
                  <a:pt x="295" y="282"/>
                  <a:pt x="303" y="277"/>
                </a:cubicBezTo>
                <a:close/>
                <a:moveTo>
                  <a:pt x="325" y="272"/>
                </a:moveTo>
                <a:cubicBezTo>
                  <a:pt x="325" y="271"/>
                  <a:pt x="325" y="271"/>
                  <a:pt x="325" y="271"/>
                </a:cubicBezTo>
                <a:cubicBezTo>
                  <a:pt x="325" y="272"/>
                  <a:pt x="326" y="272"/>
                  <a:pt x="325" y="272"/>
                </a:cubicBezTo>
                <a:close/>
                <a:moveTo>
                  <a:pt x="372" y="289"/>
                </a:moveTo>
                <a:cubicBezTo>
                  <a:pt x="369" y="289"/>
                  <a:pt x="366" y="288"/>
                  <a:pt x="365" y="287"/>
                </a:cubicBezTo>
                <a:cubicBezTo>
                  <a:pt x="364" y="285"/>
                  <a:pt x="347" y="272"/>
                  <a:pt x="340" y="272"/>
                </a:cubicBezTo>
                <a:cubicBezTo>
                  <a:pt x="340" y="272"/>
                  <a:pt x="349" y="261"/>
                  <a:pt x="348" y="258"/>
                </a:cubicBezTo>
                <a:cubicBezTo>
                  <a:pt x="348" y="258"/>
                  <a:pt x="345" y="257"/>
                  <a:pt x="344" y="259"/>
                </a:cubicBezTo>
                <a:cubicBezTo>
                  <a:pt x="342" y="260"/>
                  <a:pt x="336" y="261"/>
                  <a:pt x="332" y="261"/>
                </a:cubicBezTo>
                <a:cubicBezTo>
                  <a:pt x="328" y="262"/>
                  <a:pt x="320" y="268"/>
                  <a:pt x="316" y="270"/>
                </a:cubicBezTo>
                <a:cubicBezTo>
                  <a:pt x="313" y="272"/>
                  <a:pt x="310" y="273"/>
                  <a:pt x="308" y="273"/>
                </a:cubicBezTo>
                <a:cubicBezTo>
                  <a:pt x="306" y="273"/>
                  <a:pt x="305" y="274"/>
                  <a:pt x="307" y="275"/>
                </a:cubicBezTo>
                <a:cubicBezTo>
                  <a:pt x="308" y="275"/>
                  <a:pt x="317" y="275"/>
                  <a:pt x="320" y="273"/>
                </a:cubicBezTo>
                <a:cubicBezTo>
                  <a:pt x="322" y="272"/>
                  <a:pt x="324" y="271"/>
                  <a:pt x="325" y="271"/>
                </a:cubicBezTo>
                <a:cubicBezTo>
                  <a:pt x="324" y="271"/>
                  <a:pt x="323" y="271"/>
                  <a:pt x="321" y="271"/>
                </a:cubicBezTo>
                <a:cubicBezTo>
                  <a:pt x="319" y="272"/>
                  <a:pt x="318" y="273"/>
                  <a:pt x="316" y="273"/>
                </a:cubicBezTo>
                <a:cubicBezTo>
                  <a:pt x="314" y="273"/>
                  <a:pt x="316" y="272"/>
                  <a:pt x="318" y="271"/>
                </a:cubicBezTo>
                <a:cubicBezTo>
                  <a:pt x="319" y="270"/>
                  <a:pt x="328" y="263"/>
                  <a:pt x="331" y="262"/>
                </a:cubicBezTo>
                <a:cubicBezTo>
                  <a:pt x="333" y="262"/>
                  <a:pt x="334" y="263"/>
                  <a:pt x="337" y="262"/>
                </a:cubicBezTo>
                <a:cubicBezTo>
                  <a:pt x="340" y="261"/>
                  <a:pt x="345" y="258"/>
                  <a:pt x="346" y="259"/>
                </a:cubicBezTo>
                <a:cubicBezTo>
                  <a:pt x="346" y="261"/>
                  <a:pt x="347" y="261"/>
                  <a:pt x="346" y="263"/>
                </a:cubicBezTo>
                <a:cubicBezTo>
                  <a:pt x="345" y="264"/>
                  <a:pt x="341" y="271"/>
                  <a:pt x="340" y="271"/>
                </a:cubicBezTo>
                <a:cubicBezTo>
                  <a:pt x="339" y="271"/>
                  <a:pt x="325" y="270"/>
                  <a:pt x="326" y="271"/>
                </a:cubicBezTo>
                <a:cubicBezTo>
                  <a:pt x="327" y="271"/>
                  <a:pt x="327" y="271"/>
                  <a:pt x="330" y="271"/>
                </a:cubicBezTo>
                <a:cubicBezTo>
                  <a:pt x="332" y="271"/>
                  <a:pt x="339" y="273"/>
                  <a:pt x="340" y="273"/>
                </a:cubicBezTo>
                <a:cubicBezTo>
                  <a:pt x="341" y="273"/>
                  <a:pt x="343" y="273"/>
                  <a:pt x="345" y="274"/>
                </a:cubicBezTo>
                <a:cubicBezTo>
                  <a:pt x="346" y="275"/>
                  <a:pt x="352" y="278"/>
                  <a:pt x="354" y="280"/>
                </a:cubicBezTo>
                <a:cubicBezTo>
                  <a:pt x="357" y="281"/>
                  <a:pt x="367" y="289"/>
                  <a:pt x="368" y="290"/>
                </a:cubicBezTo>
                <a:cubicBezTo>
                  <a:pt x="369" y="290"/>
                  <a:pt x="369" y="294"/>
                  <a:pt x="368" y="295"/>
                </a:cubicBezTo>
                <a:cubicBezTo>
                  <a:pt x="366" y="295"/>
                  <a:pt x="361" y="296"/>
                  <a:pt x="359" y="296"/>
                </a:cubicBezTo>
                <a:cubicBezTo>
                  <a:pt x="357" y="296"/>
                  <a:pt x="355" y="294"/>
                  <a:pt x="350" y="293"/>
                </a:cubicBezTo>
                <a:cubicBezTo>
                  <a:pt x="346" y="292"/>
                  <a:pt x="344" y="290"/>
                  <a:pt x="341" y="290"/>
                </a:cubicBezTo>
                <a:cubicBezTo>
                  <a:pt x="337" y="290"/>
                  <a:pt x="333" y="290"/>
                  <a:pt x="330" y="290"/>
                </a:cubicBezTo>
                <a:cubicBezTo>
                  <a:pt x="327" y="289"/>
                  <a:pt x="323" y="287"/>
                  <a:pt x="321" y="286"/>
                </a:cubicBezTo>
                <a:cubicBezTo>
                  <a:pt x="318" y="285"/>
                  <a:pt x="314" y="282"/>
                  <a:pt x="309" y="282"/>
                </a:cubicBezTo>
                <a:cubicBezTo>
                  <a:pt x="305" y="282"/>
                  <a:pt x="299" y="285"/>
                  <a:pt x="298" y="286"/>
                </a:cubicBezTo>
                <a:cubicBezTo>
                  <a:pt x="297" y="287"/>
                  <a:pt x="296" y="287"/>
                  <a:pt x="298" y="288"/>
                </a:cubicBezTo>
                <a:cubicBezTo>
                  <a:pt x="298" y="288"/>
                  <a:pt x="306" y="282"/>
                  <a:pt x="311" y="285"/>
                </a:cubicBezTo>
                <a:cubicBezTo>
                  <a:pt x="317" y="287"/>
                  <a:pt x="325" y="292"/>
                  <a:pt x="329" y="291"/>
                </a:cubicBezTo>
                <a:cubicBezTo>
                  <a:pt x="332" y="290"/>
                  <a:pt x="345" y="293"/>
                  <a:pt x="352" y="296"/>
                </a:cubicBezTo>
                <a:cubicBezTo>
                  <a:pt x="344" y="295"/>
                  <a:pt x="319" y="293"/>
                  <a:pt x="312" y="293"/>
                </a:cubicBezTo>
                <a:cubicBezTo>
                  <a:pt x="354" y="296"/>
                  <a:pt x="354" y="296"/>
                  <a:pt x="354" y="296"/>
                </a:cubicBezTo>
                <a:cubicBezTo>
                  <a:pt x="354" y="296"/>
                  <a:pt x="354" y="297"/>
                  <a:pt x="354" y="297"/>
                </a:cubicBezTo>
                <a:cubicBezTo>
                  <a:pt x="316" y="296"/>
                  <a:pt x="316" y="296"/>
                  <a:pt x="316" y="296"/>
                </a:cubicBezTo>
                <a:cubicBezTo>
                  <a:pt x="358" y="298"/>
                  <a:pt x="358" y="298"/>
                  <a:pt x="358" y="298"/>
                </a:cubicBezTo>
                <a:cubicBezTo>
                  <a:pt x="358" y="298"/>
                  <a:pt x="326" y="299"/>
                  <a:pt x="320" y="299"/>
                </a:cubicBezTo>
                <a:cubicBezTo>
                  <a:pt x="315" y="299"/>
                  <a:pt x="333" y="300"/>
                  <a:pt x="347" y="300"/>
                </a:cubicBezTo>
                <a:cubicBezTo>
                  <a:pt x="340" y="301"/>
                  <a:pt x="330" y="302"/>
                  <a:pt x="322" y="302"/>
                </a:cubicBezTo>
                <a:cubicBezTo>
                  <a:pt x="322" y="302"/>
                  <a:pt x="343" y="303"/>
                  <a:pt x="356" y="300"/>
                </a:cubicBezTo>
                <a:cubicBezTo>
                  <a:pt x="356" y="300"/>
                  <a:pt x="356" y="300"/>
                  <a:pt x="356" y="300"/>
                </a:cubicBezTo>
                <a:cubicBezTo>
                  <a:pt x="352" y="301"/>
                  <a:pt x="336" y="305"/>
                  <a:pt x="326" y="305"/>
                </a:cubicBezTo>
                <a:cubicBezTo>
                  <a:pt x="326" y="305"/>
                  <a:pt x="343" y="305"/>
                  <a:pt x="353" y="303"/>
                </a:cubicBezTo>
                <a:cubicBezTo>
                  <a:pt x="353" y="303"/>
                  <a:pt x="339" y="306"/>
                  <a:pt x="328" y="306"/>
                </a:cubicBezTo>
                <a:cubicBezTo>
                  <a:pt x="328" y="306"/>
                  <a:pt x="340" y="307"/>
                  <a:pt x="351" y="305"/>
                </a:cubicBezTo>
                <a:cubicBezTo>
                  <a:pt x="351" y="305"/>
                  <a:pt x="350" y="305"/>
                  <a:pt x="350" y="305"/>
                </a:cubicBezTo>
                <a:cubicBezTo>
                  <a:pt x="338" y="308"/>
                  <a:pt x="338" y="308"/>
                  <a:pt x="338" y="308"/>
                </a:cubicBezTo>
                <a:cubicBezTo>
                  <a:pt x="338" y="308"/>
                  <a:pt x="345" y="307"/>
                  <a:pt x="348" y="307"/>
                </a:cubicBezTo>
                <a:cubicBezTo>
                  <a:pt x="345" y="309"/>
                  <a:pt x="342" y="311"/>
                  <a:pt x="339" y="311"/>
                </a:cubicBezTo>
                <a:cubicBezTo>
                  <a:pt x="333" y="311"/>
                  <a:pt x="308" y="309"/>
                  <a:pt x="306" y="306"/>
                </a:cubicBezTo>
                <a:cubicBezTo>
                  <a:pt x="304" y="304"/>
                  <a:pt x="302" y="299"/>
                  <a:pt x="300" y="300"/>
                </a:cubicBezTo>
                <a:cubicBezTo>
                  <a:pt x="299" y="300"/>
                  <a:pt x="298" y="300"/>
                  <a:pt x="298" y="301"/>
                </a:cubicBezTo>
                <a:cubicBezTo>
                  <a:pt x="298" y="300"/>
                  <a:pt x="300" y="300"/>
                  <a:pt x="302" y="303"/>
                </a:cubicBezTo>
                <a:cubicBezTo>
                  <a:pt x="305" y="307"/>
                  <a:pt x="304" y="308"/>
                  <a:pt x="313" y="309"/>
                </a:cubicBezTo>
                <a:cubicBezTo>
                  <a:pt x="322" y="310"/>
                  <a:pt x="331" y="312"/>
                  <a:pt x="335" y="312"/>
                </a:cubicBezTo>
                <a:cubicBezTo>
                  <a:pt x="340" y="312"/>
                  <a:pt x="343" y="312"/>
                  <a:pt x="347" y="309"/>
                </a:cubicBezTo>
                <a:cubicBezTo>
                  <a:pt x="349" y="308"/>
                  <a:pt x="352" y="305"/>
                  <a:pt x="355" y="302"/>
                </a:cubicBezTo>
                <a:cubicBezTo>
                  <a:pt x="356" y="301"/>
                  <a:pt x="357" y="300"/>
                  <a:pt x="358" y="299"/>
                </a:cubicBezTo>
                <a:cubicBezTo>
                  <a:pt x="359" y="298"/>
                  <a:pt x="360" y="298"/>
                  <a:pt x="361" y="298"/>
                </a:cubicBezTo>
                <a:cubicBezTo>
                  <a:pt x="364" y="297"/>
                  <a:pt x="369" y="296"/>
                  <a:pt x="370" y="294"/>
                </a:cubicBezTo>
                <a:cubicBezTo>
                  <a:pt x="371" y="291"/>
                  <a:pt x="374" y="290"/>
                  <a:pt x="372" y="289"/>
                </a:cubicBezTo>
                <a:close/>
                <a:moveTo>
                  <a:pt x="357" y="300"/>
                </a:moveTo>
                <a:cubicBezTo>
                  <a:pt x="357" y="300"/>
                  <a:pt x="357" y="300"/>
                  <a:pt x="357" y="300"/>
                </a:cubicBezTo>
                <a:cubicBezTo>
                  <a:pt x="357" y="300"/>
                  <a:pt x="357" y="300"/>
                  <a:pt x="357" y="300"/>
                </a:cubicBezTo>
                <a:cubicBezTo>
                  <a:pt x="357" y="300"/>
                  <a:pt x="357" y="300"/>
                  <a:pt x="357" y="300"/>
                </a:cubicBezTo>
                <a:close/>
                <a:moveTo>
                  <a:pt x="359" y="297"/>
                </a:moveTo>
                <a:cubicBezTo>
                  <a:pt x="359" y="297"/>
                  <a:pt x="359" y="297"/>
                  <a:pt x="359" y="297"/>
                </a:cubicBezTo>
                <a:cubicBezTo>
                  <a:pt x="359" y="297"/>
                  <a:pt x="360" y="297"/>
                  <a:pt x="360" y="297"/>
                </a:cubicBezTo>
                <a:cubicBezTo>
                  <a:pt x="360" y="297"/>
                  <a:pt x="359" y="297"/>
                  <a:pt x="359" y="297"/>
                </a:cubicBezTo>
                <a:close/>
                <a:moveTo>
                  <a:pt x="320" y="325"/>
                </a:moveTo>
                <a:cubicBezTo>
                  <a:pt x="318" y="324"/>
                  <a:pt x="319" y="325"/>
                  <a:pt x="316" y="322"/>
                </a:cubicBezTo>
                <a:cubicBezTo>
                  <a:pt x="313" y="319"/>
                  <a:pt x="311" y="314"/>
                  <a:pt x="307" y="312"/>
                </a:cubicBezTo>
                <a:cubicBezTo>
                  <a:pt x="303" y="311"/>
                  <a:pt x="299" y="311"/>
                  <a:pt x="296" y="309"/>
                </a:cubicBezTo>
                <a:cubicBezTo>
                  <a:pt x="293" y="307"/>
                  <a:pt x="297" y="311"/>
                  <a:pt x="299" y="312"/>
                </a:cubicBezTo>
                <a:cubicBezTo>
                  <a:pt x="301" y="312"/>
                  <a:pt x="308" y="313"/>
                  <a:pt x="311" y="318"/>
                </a:cubicBezTo>
                <a:cubicBezTo>
                  <a:pt x="313" y="322"/>
                  <a:pt x="314" y="323"/>
                  <a:pt x="314" y="324"/>
                </a:cubicBezTo>
                <a:cubicBezTo>
                  <a:pt x="314" y="324"/>
                  <a:pt x="312" y="326"/>
                  <a:pt x="308" y="325"/>
                </a:cubicBezTo>
                <a:cubicBezTo>
                  <a:pt x="304" y="323"/>
                  <a:pt x="303" y="322"/>
                  <a:pt x="301" y="319"/>
                </a:cubicBezTo>
                <a:cubicBezTo>
                  <a:pt x="299" y="315"/>
                  <a:pt x="292" y="311"/>
                  <a:pt x="290" y="311"/>
                </a:cubicBezTo>
                <a:cubicBezTo>
                  <a:pt x="288" y="312"/>
                  <a:pt x="291" y="313"/>
                  <a:pt x="292" y="313"/>
                </a:cubicBezTo>
                <a:cubicBezTo>
                  <a:pt x="293" y="312"/>
                  <a:pt x="299" y="317"/>
                  <a:pt x="300" y="320"/>
                </a:cubicBezTo>
                <a:cubicBezTo>
                  <a:pt x="301" y="323"/>
                  <a:pt x="305" y="327"/>
                  <a:pt x="312" y="327"/>
                </a:cubicBezTo>
                <a:cubicBezTo>
                  <a:pt x="315" y="326"/>
                  <a:pt x="315" y="326"/>
                  <a:pt x="315" y="326"/>
                </a:cubicBezTo>
                <a:cubicBezTo>
                  <a:pt x="315" y="326"/>
                  <a:pt x="312" y="329"/>
                  <a:pt x="310" y="330"/>
                </a:cubicBezTo>
                <a:cubicBezTo>
                  <a:pt x="308" y="330"/>
                  <a:pt x="301" y="333"/>
                  <a:pt x="294" y="330"/>
                </a:cubicBezTo>
                <a:cubicBezTo>
                  <a:pt x="287" y="327"/>
                  <a:pt x="285" y="321"/>
                  <a:pt x="284" y="319"/>
                </a:cubicBezTo>
                <a:cubicBezTo>
                  <a:pt x="284" y="319"/>
                  <a:pt x="288" y="332"/>
                  <a:pt x="296" y="332"/>
                </a:cubicBezTo>
                <a:cubicBezTo>
                  <a:pt x="305" y="333"/>
                  <a:pt x="308" y="333"/>
                  <a:pt x="310" y="331"/>
                </a:cubicBezTo>
                <a:cubicBezTo>
                  <a:pt x="312" y="328"/>
                  <a:pt x="316" y="326"/>
                  <a:pt x="319" y="326"/>
                </a:cubicBezTo>
                <a:cubicBezTo>
                  <a:pt x="322" y="326"/>
                  <a:pt x="321" y="325"/>
                  <a:pt x="320" y="325"/>
                </a:cubicBezTo>
                <a:close/>
                <a:moveTo>
                  <a:pt x="298" y="301"/>
                </a:moveTo>
                <a:cubicBezTo>
                  <a:pt x="298" y="301"/>
                  <a:pt x="298" y="301"/>
                  <a:pt x="298" y="301"/>
                </a:cubicBezTo>
                <a:cubicBezTo>
                  <a:pt x="298" y="301"/>
                  <a:pt x="298" y="301"/>
                  <a:pt x="298" y="301"/>
                </a:cubicBezTo>
                <a:close/>
                <a:moveTo>
                  <a:pt x="128" y="112"/>
                </a:moveTo>
                <a:cubicBezTo>
                  <a:pt x="129" y="112"/>
                  <a:pt x="132" y="106"/>
                  <a:pt x="129" y="106"/>
                </a:cubicBezTo>
                <a:cubicBezTo>
                  <a:pt x="129" y="106"/>
                  <a:pt x="126" y="112"/>
                  <a:pt x="128" y="112"/>
                </a:cubicBezTo>
                <a:close/>
                <a:moveTo>
                  <a:pt x="137" y="120"/>
                </a:moveTo>
                <a:cubicBezTo>
                  <a:pt x="139" y="119"/>
                  <a:pt x="142" y="115"/>
                  <a:pt x="138" y="114"/>
                </a:cubicBezTo>
                <a:cubicBezTo>
                  <a:pt x="137" y="114"/>
                  <a:pt x="134" y="122"/>
                  <a:pt x="137" y="120"/>
                </a:cubicBezTo>
                <a:close/>
                <a:moveTo>
                  <a:pt x="134" y="114"/>
                </a:moveTo>
                <a:cubicBezTo>
                  <a:pt x="134" y="114"/>
                  <a:pt x="129" y="116"/>
                  <a:pt x="132" y="118"/>
                </a:cubicBezTo>
                <a:cubicBezTo>
                  <a:pt x="134" y="120"/>
                  <a:pt x="137" y="116"/>
                  <a:pt x="134" y="114"/>
                </a:cubicBezTo>
                <a:close/>
                <a:moveTo>
                  <a:pt x="142" y="116"/>
                </a:moveTo>
                <a:cubicBezTo>
                  <a:pt x="142" y="116"/>
                  <a:pt x="139" y="119"/>
                  <a:pt x="140" y="119"/>
                </a:cubicBezTo>
                <a:cubicBezTo>
                  <a:pt x="141" y="120"/>
                  <a:pt x="143" y="115"/>
                  <a:pt x="142" y="116"/>
                </a:cubicBezTo>
                <a:close/>
                <a:moveTo>
                  <a:pt x="137" y="124"/>
                </a:moveTo>
                <a:cubicBezTo>
                  <a:pt x="139" y="127"/>
                  <a:pt x="141" y="124"/>
                  <a:pt x="140" y="122"/>
                </a:cubicBezTo>
                <a:cubicBezTo>
                  <a:pt x="140" y="122"/>
                  <a:pt x="134" y="122"/>
                  <a:pt x="137" y="124"/>
                </a:cubicBezTo>
                <a:close/>
                <a:moveTo>
                  <a:pt x="143" y="111"/>
                </a:moveTo>
                <a:cubicBezTo>
                  <a:pt x="143" y="111"/>
                  <a:pt x="141" y="112"/>
                  <a:pt x="141" y="114"/>
                </a:cubicBezTo>
                <a:cubicBezTo>
                  <a:pt x="142" y="115"/>
                  <a:pt x="146" y="110"/>
                  <a:pt x="143" y="111"/>
                </a:cubicBezTo>
                <a:close/>
                <a:moveTo>
                  <a:pt x="137" y="112"/>
                </a:moveTo>
                <a:cubicBezTo>
                  <a:pt x="139" y="114"/>
                  <a:pt x="142" y="112"/>
                  <a:pt x="138" y="110"/>
                </a:cubicBezTo>
                <a:cubicBezTo>
                  <a:pt x="138" y="110"/>
                  <a:pt x="135" y="109"/>
                  <a:pt x="137" y="112"/>
                </a:cubicBezTo>
                <a:close/>
                <a:moveTo>
                  <a:pt x="134" y="113"/>
                </a:moveTo>
                <a:cubicBezTo>
                  <a:pt x="135" y="112"/>
                  <a:pt x="136" y="110"/>
                  <a:pt x="133" y="110"/>
                </a:cubicBezTo>
                <a:cubicBezTo>
                  <a:pt x="133" y="110"/>
                  <a:pt x="131" y="111"/>
                  <a:pt x="131" y="112"/>
                </a:cubicBezTo>
                <a:cubicBezTo>
                  <a:pt x="130" y="113"/>
                  <a:pt x="132" y="113"/>
                  <a:pt x="134" y="113"/>
                </a:cubicBezTo>
                <a:close/>
                <a:moveTo>
                  <a:pt x="136" y="105"/>
                </a:moveTo>
                <a:cubicBezTo>
                  <a:pt x="136" y="105"/>
                  <a:pt x="129" y="104"/>
                  <a:pt x="131" y="106"/>
                </a:cubicBezTo>
                <a:cubicBezTo>
                  <a:pt x="133" y="109"/>
                  <a:pt x="138" y="108"/>
                  <a:pt x="136"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aphicFrame>
        <p:nvGraphicFramePr>
          <p:cNvPr id="17" name="图表 16"/>
          <p:cNvGraphicFramePr/>
          <p:nvPr/>
        </p:nvGraphicFramePr>
        <p:xfrm>
          <a:off x="1060675" y="1812533"/>
          <a:ext cx="6197375" cy="4113478"/>
        </p:xfrm>
        <a:graphic>
          <a:graphicData uri="http://schemas.openxmlformats.org/drawingml/2006/chart">
            <c:chart xmlns:c="http://schemas.openxmlformats.org/drawingml/2006/chart" xmlns:r="http://schemas.openxmlformats.org/officeDocument/2006/relationships" r:id="rId1"/>
          </a:graphicData>
        </a:graphic>
      </p:graphicFrame>
      <p:sp>
        <p:nvSpPr>
          <p:cNvPr id="18" name="文本框 17"/>
          <p:cNvSpPr txBox="1"/>
          <p:nvPr/>
        </p:nvSpPr>
        <p:spPr>
          <a:xfrm>
            <a:off x="7946449" y="2540000"/>
            <a:ext cx="1676058" cy="523220"/>
          </a:xfrm>
          <a:prstGeom prst="rect">
            <a:avLst/>
          </a:prstGeom>
          <a:noFill/>
        </p:spPr>
        <p:txBody>
          <a:bodyPr wrap="square" rtlCol="0">
            <a:spAutoFit/>
          </a:bodyPr>
          <a:lstStyle/>
          <a:p>
            <a:r>
              <a:rPr lang="zh-CN" altLang="en-US" sz="2800" dirty="0" smtClean="0">
                <a:latin typeface="禹卫书法行书简体" panose="02000603000000000000" pitchFamily="2" charset="-122"/>
                <a:ea typeface="禹卫书法行书简体" panose="02000603000000000000" pitchFamily="2" charset="-122"/>
              </a:rPr>
              <a:t>添加文本</a:t>
            </a:r>
            <a:endParaRPr lang="zh-CN" altLang="en-US" sz="2800" dirty="0">
              <a:latin typeface="禹卫书法行书简体" panose="02000603000000000000" pitchFamily="2" charset="-122"/>
              <a:ea typeface="禹卫书法行书简体" panose="02000603000000000000" pitchFamily="2" charset="-122"/>
            </a:endParaRPr>
          </a:p>
        </p:txBody>
      </p:sp>
      <p:sp>
        <p:nvSpPr>
          <p:cNvPr id="19" name="文本框 18"/>
          <p:cNvSpPr txBox="1"/>
          <p:nvPr/>
        </p:nvSpPr>
        <p:spPr>
          <a:xfrm>
            <a:off x="7935815" y="3063220"/>
            <a:ext cx="3139734" cy="2246769"/>
          </a:xfrm>
          <a:prstGeom prst="rect">
            <a:avLst/>
          </a:prstGeom>
          <a:noFill/>
        </p:spPr>
        <p:txBody>
          <a:bodyPr wrap="square" rtlCol="0">
            <a:spAutoFit/>
          </a:bodyPr>
          <a:lstStyle/>
          <a:p>
            <a:r>
              <a:rPr lang="zh-CN" altLang="en-US" sz="2000"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sz="2000" dirty="0" smtClean="0">
                <a:solidFill>
                  <a:schemeClr val="tx1">
                    <a:lumMod val="95000"/>
                    <a:lumOff val="5000"/>
                  </a:schemeClr>
                </a:solidFill>
                <a:latin typeface="楷体" panose="02010609060101010101" pitchFamily="49" charset="-122"/>
                <a:ea typeface="楷体" panose="02010609060101010101" pitchFamily="49" charset="-122"/>
              </a:rPr>
              <a:t>文本</a:t>
            </a:r>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sz="2000" dirty="0" smtClean="0">
                <a:solidFill>
                  <a:schemeClr val="tx1">
                    <a:lumMod val="95000"/>
                    <a:lumOff val="5000"/>
                  </a:schemeClr>
                </a:solidFill>
                <a:latin typeface="楷体" panose="02010609060101010101" pitchFamily="49" charset="-122"/>
                <a:ea typeface="楷体" panose="02010609060101010101" pitchFamily="49" charset="-122"/>
              </a:rPr>
              <a:t>文本</a:t>
            </a:r>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a:t>
            </a:r>
            <a:r>
              <a:rPr lang="zh-CN" altLang="en-US" sz="2000" dirty="0" smtClean="0">
                <a:solidFill>
                  <a:schemeClr val="tx1">
                    <a:lumMod val="95000"/>
                    <a:lumOff val="5000"/>
                  </a:schemeClr>
                </a:solidFill>
                <a:latin typeface="楷体" panose="02010609060101010101" pitchFamily="49" charset="-122"/>
                <a:ea typeface="楷体" panose="02010609060101010101" pitchFamily="49" charset="-122"/>
              </a:rPr>
              <a:t>文本</a:t>
            </a:r>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sz="2000" dirty="0"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cxnSp>
        <p:nvCxnSpPr>
          <p:cNvPr id="20" name="直接连接符 19"/>
          <p:cNvCxnSpPr/>
          <p:nvPr/>
        </p:nvCxnSpPr>
        <p:spPr>
          <a:xfrm>
            <a:off x="8082249" y="3063220"/>
            <a:ext cx="257175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sp>
        <p:nvSpPr>
          <p:cNvPr id="15" name="Freeform 668"/>
          <p:cNvSpPr>
            <a:spLocks noEditPoints="1"/>
          </p:cNvSpPr>
          <p:nvPr/>
        </p:nvSpPr>
        <p:spPr bwMode="auto">
          <a:xfrm>
            <a:off x="4289506" y="1074891"/>
            <a:ext cx="2671242" cy="2436347"/>
          </a:xfrm>
          <a:custGeom>
            <a:avLst/>
            <a:gdLst>
              <a:gd name="T0" fmla="*/ 239 w 374"/>
              <a:gd name="T1" fmla="*/ 201 h 341"/>
              <a:gd name="T2" fmla="*/ 262 w 374"/>
              <a:gd name="T3" fmla="*/ 212 h 341"/>
              <a:gd name="T4" fmla="*/ 290 w 374"/>
              <a:gd name="T5" fmla="*/ 190 h 341"/>
              <a:gd name="T6" fmla="*/ 279 w 374"/>
              <a:gd name="T7" fmla="*/ 238 h 341"/>
              <a:gd name="T8" fmla="*/ 304 w 374"/>
              <a:gd name="T9" fmla="*/ 224 h 341"/>
              <a:gd name="T10" fmla="*/ 320 w 374"/>
              <a:gd name="T11" fmla="*/ 249 h 341"/>
              <a:gd name="T12" fmla="*/ 185 w 374"/>
              <a:gd name="T13" fmla="*/ 323 h 341"/>
              <a:gd name="T14" fmla="*/ 134 w 374"/>
              <a:gd name="T15" fmla="*/ 272 h 341"/>
              <a:gd name="T16" fmla="*/ 128 w 374"/>
              <a:gd name="T17" fmla="*/ 266 h 341"/>
              <a:gd name="T18" fmla="*/ 182 w 374"/>
              <a:gd name="T19" fmla="*/ 254 h 341"/>
              <a:gd name="T20" fmla="*/ 250 w 374"/>
              <a:gd name="T21" fmla="*/ 277 h 341"/>
              <a:gd name="T22" fmla="*/ 210 w 374"/>
              <a:gd name="T23" fmla="*/ 208 h 341"/>
              <a:gd name="T24" fmla="*/ 239 w 374"/>
              <a:gd name="T25" fmla="*/ 228 h 341"/>
              <a:gd name="T26" fmla="*/ 253 w 374"/>
              <a:gd name="T27" fmla="*/ 167 h 341"/>
              <a:gd name="T28" fmla="*/ 250 w 374"/>
              <a:gd name="T29" fmla="*/ 222 h 341"/>
              <a:gd name="T30" fmla="*/ 294 w 374"/>
              <a:gd name="T31" fmla="*/ 219 h 341"/>
              <a:gd name="T32" fmla="*/ 365 w 374"/>
              <a:gd name="T33" fmla="*/ 190 h 341"/>
              <a:gd name="T34" fmla="*/ 333 w 374"/>
              <a:gd name="T35" fmla="*/ 189 h 341"/>
              <a:gd name="T36" fmla="*/ 206 w 374"/>
              <a:gd name="T37" fmla="*/ 78 h 341"/>
              <a:gd name="T38" fmla="*/ 36 w 374"/>
              <a:gd name="T39" fmla="*/ 95 h 341"/>
              <a:gd name="T40" fmla="*/ 155 w 374"/>
              <a:gd name="T41" fmla="*/ 225 h 341"/>
              <a:gd name="T42" fmla="*/ 234 w 374"/>
              <a:gd name="T43" fmla="*/ 326 h 341"/>
              <a:gd name="T44" fmla="*/ 296 w 374"/>
              <a:gd name="T45" fmla="*/ 171 h 341"/>
              <a:gd name="T46" fmla="*/ 237 w 374"/>
              <a:gd name="T47" fmla="*/ 199 h 341"/>
              <a:gd name="T48" fmla="*/ 168 w 374"/>
              <a:gd name="T49" fmla="*/ 131 h 341"/>
              <a:gd name="T50" fmla="*/ 187 w 374"/>
              <a:gd name="T51" fmla="*/ 129 h 341"/>
              <a:gd name="T52" fmla="*/ 141 w 374"/>
              <a:gd name="T53" fmla="*/ 104 h 341"/>
              <a:gd name="T54" fmla="*/ 140 w 374"/>
              <a:gd name="T55" fmla="*/ 130 h 341"/>
              <a:gd name="T56" fmla="*/ 215 w 374"/>
              <a:gd name="T57" fmla="*/ 173 h 341"/>
              <a:gd name="T58" fmla="*/ 233 w 374"/>
              <a:gd name="T59" fmla="*/ 153 h 341"/>
              <a:gd name="T60" fmla="*/ 236 w 374"/>
              <a:gd name="T61" fmla="*/ 76 h 341"/>
              <a:gd name="T62" fmla="*/ 186 w 374"/>
              <a:gd name="T63" fmla="*/ 85 h 341"/>
              <a:gd name="T64" fmla="*/ 118 w 374"/>
              <a:gd name="T65" fmla="*/ 87 h 341"/>
              <a:gd name="T66" fmla="*/ 37 w 374"/>
              <a:gd name="T67" fmla="*/ 46 h 341"/>
              <a:gd name="T68" fmla="*/ 70 w 374"/>
              <a:gd name="T69" fmla="*/ 42 h 341"/>
              <a:gd name="T70" fmla="*/ 21 w 374"/>
              <a:gd name="T71" fmla="*/ 41 h 341"/>
              <a:gd name="T72" fmla="*/ 36 w 374"/>
              <a:gd name="T73" fmla="*/ 94 h 341"/>
              <a:gd name="T74" fmla="*/ 51 w 374"/>
              <a:gd name="T75" fmla="*/ 66 h 341"/>
              <a:gd name="T76" fmla="*/ 62 w 374"/>
              <a:gd name="T77" fmla="*/ 42 h 341"/>
              <a:gd name="T78" fmla="*/ 87 w 374"/>
              <a:gd name="T79" fmla="*/ 94 h 341"/>
              <a:gd name="T80" fmla="*/ 83 w 374"/>
              <a:gd name="T81" fmla="*/ 102 h 341"/>
              <a:gd name="T82" fmla="*/ 34 w 374"/>
              <a:gd name="T83" fmla="*/ 139 h 341"/>
              <a:gd name="T84" fmla="*/ 101 w 374"/>
              <a:gd name="T85" fmla="*/ 147 h 341"/>
              <a:gd name="T86" fmla="*/ 102 w 374"/>
              <a:gd name="T87" fmla="*/ 113 h 341"/>
              <a:gd name="T88" fmla="*/ 125 w 374"/>
              <a:gd name="T89" fmla="*/ 121 h 341"/>
              <a:gd name="T90" fmla="*/ 118 w 374"/>
              <a:gd name="T91" fmla="*/ 169 h 341"/>
              <a:gd name="T92" fmla="*/ 132 w 374"/>
              <a:gd name="T93" fmla="*/ 199 h 341"/>
              <a:gd name="T94" fmla="*/ 191 w 374"/>
              <a:gd name="T95" fmla="*/ 203 h 341"/>
              <a:gd name="T96" fmla="*/ 209 w 374"/>
              <a:gd name="T97" fmla="*/ 187 h 341"/>
              <a:gd name="T98" fmla="*/ 273 w 374"/>
              <a:gd name="T99" fmla="*/ 273 h 341"/>
              <a:gd name="T100" fmla="*/ 223 w 374"/>
              <a:gd name="T101" fmla="*/ 308 h 341"/>
              <a:gd name="T102" fmla="*/ 251 w 374"/>
              <a:gd name="T103" fmla="*/ 311 h 341"/>
              <a:gd name="T104" fmla="*/ 273 w 374"/>
              <a:gd name="T105" fmla="*/ 317 h 341"/>
              <a:gd name="T106" fmla="*/ 292 w 374"/>
              <a:gd name="T107" fmla="*/ 307 h 341"/>
              <a:gd name="T108" fmla="*/ 320 w 374"/>
              <a:gd name="T109" fmla="*/ 273 h 341"/>
              <a:gd name="T110" fmla="*/ 359 w 374"/>
              <a:gd name="T111" fmla="*/ 296 h 341"/>
              <a:gd name="T112" fmla="*/ 347 w 374"/>
              <a:gd name="T113" fmla="*/ 300 h 341"/>
              <a:gd name="T114" fmla="*/ 335 w 374"/>
              <a:gd name="T115" fmla="*/ 312 h 341"/>
              <a:gd name="T116" fmla="*/ 307 w 374"/>
              <a:gd name="T117" fmla="*/ 312 h 341"/>
              <a:gd name="T118" fmla="*/ 319 w 374"/>
              <a:gd name="T119" fmla="*/ 326 h 341"/>
              <a:gd name="T120" fmla="*/ 137 w 374"/>
              <a:gd name="T121" fmla="*/ 12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4" h="341">
                <a:moveTo>
                  <a:pt x="127" y="114"/>
                </a:moveTo>
                <a:cubicBezTo>
                  <a:pt x="127" y="114"/>
                  <a:pt x="127" y="118"/>
                  <a:pt x="129" y="116"/>
                </a:cubicBezTo>
                <a:cubicBezTo>
                  <a:pt x="130" y="114"/>
                  <a:pt x="129" y="113"/>
                  <a:pt x="127" y="114"/>
                </a:cubicBezTo>
                <a:close/>
                <a:moveTo>
                  <a:pt x="233" y="325"/>
                </a:moveTo>
                <a:cubicBezTo>
                  <a:pt x="233" y="325"/>
                  <a:pt x="233" y="324"/>
                  <a:pt x="233" y="325"/>
                </a:cubicBezTo>
                <a:cubicBezTo>
                  <a:pt x="233" y="326"/>
                  <a:pt x="234" y="326"/>
                  <a:pt x="234" y="326"/>
                </a:cubicBezTo>
                <a:cubicBezTo>
                  <a:pt x="234" y="326"/>
                  <a:pt x="235" y="326"/>
                  <a:pt x="235" y="326"/>
                </a:cubicBezTo>
                <a:cubicBezTo>
                  <a:pt x="235" y="326"/>
                  <a:pt x="233" y="324"/>
                  <a:pt x="230" y="322"/>
                </a:cubicBezTo>
                <a:cubicBezTo>
                  <a:pt x="230" y="323"/>
                  <a:pt x="230" y="323"/>
                  <a:pt x="231" y="323"/>
                </a:cubicBezTo>
                <a:cubicBezTo>
                  <a:pt x="232" y="324"/>
                  <a:pt x="232" y="324"/>
                  <a:pt x="233" y="325"/>
                </a:cubicBezTo>
                <a:close/>
                <a:moveTo>
                  <a:pt x="156" y="85"/>
                </a:moveTo>
                <a:cubicBezTo>
                  <a:pt x="156" y="85"/>
                  <a:pt x="156" y="85"/>
                  <a:pt x="157" y="85"/>
                </a:cubicBezTo>
                <a:cubicBezTo>
                  <a:pt x="157" y="85"/>
                  <a:pt x="156" y="85"/>
                  <a:pt x="156" y="85"/>
                </a:cubicBezTo>
                <a:close/>
                <a:moveTo>
                  <a:pt x="164" y="278"/>
                </a:moveTo>
                <a:cubicBezTo>
                  <a:pt x="165" y="278"/>
                  <a:pt x="165" y="278"/>
                  <a:pt x="166" y="279"/>
                </a:cubicBezTo>
                <a:cubicBezTo>
                  <a:pt x="166" y="279"/>
                  <a:pt x="165" y="278"/>
                  <a:pt x="164" y="278"/>
                </a:cubicBezTo>
                <a:close/>
                <a:moveTo>
                  <a:pt x="239" y="201"/>
                </a:moveTo>
                <a:cubicBezTo>
                  <a:pt x="239" y="201"/>
                  <a:pt x="237" y="201"/>
                  <a:pt x="237" y="201"/>
                </a:cubicBezTo>
                <a:cubicBezTo>
                  <a:pt x="237" y="201"/>
                  <a:pt x="244" y="214"/>
                  <a:pt x="247" y="218"/>
                </a:cubicBezTo>
                <a:cubicBezTo>
                  <a:pt x="246" y="216"/>
                  <a:pt x="245" y="214"/>
                  <a:pt x="244" y="211"/>
                </a:cubicBezTo>
                <a:cubicBezTo>
                  <a:pt x="243" y="208"/>
                  <a:pt x="240" y="203"/>
                  <a:pt x="239" y="201"/>
                </a:cubicBezTo>
                <a:close/>
                <a:moveTo>
                  <a:pt x="131" y="121"/>
                </a:moveTo>
                <a:cubicBezTo>
                  <a:pt x="132" y="124"/>
                  <a:pt x="136" y="124"/>
                  <a:pt x="135" y="121"/>
                </a:cubicBezTo>
                <a:cubicBezTo>
                  <a:pt x="135" y="121"/>
                  <a:pt x="130" y="118"/>
                  <a:pt x="131" y="121"/>
                </a:cubicBezTo>
                <a:close/>
                <a:moveTo>
                  <a:pt x="223" y="289"/>
                </a:moveTo>
                <a:cubicBezTo>
                  <a:pt x="225" y="289"/>
                  <a:pt x="227" y="288"/>
                  <a:pt x="229" y="288"/>
                </a:cubicBezTo>
                <a:cubicBezTo>
                  <a:pt x="229" y="288"/>
                  <a:pt x="229" y="288"/>
                  <a:pt x="228" y="288"/>
                </a:cubicBezTo>
                <a:cubicBezTo>
                  <a:pt x="226" y="288"/>
                  <a:pt x="225" y="288"/>
                  <a:pt x="223" y="289"/>
                </a:cubicBezTo>
                <a:close/>
                <a:moveTo>
                  <a:pt x="286" y="185"/>
                </a:moveTo>
                <a:cubicBezTo>
                  <a:pt x="284" y="186"/>
                  <a:pt x="283" y="185"/>
                  <a:pt x="283" y="185"/>
                </a:cubicBezTo>
                <a:cubicBezTo>
                  <a:pt x="277" y="188"/>
                  <a:pt x="271" y="193"/>
                  <a:pt x="265" y="199"/>
                </a:cubicBezTo>
                <a:cubicBezTo>
                  <a:pt x="266" y="199"/>
                  <a:pt x="267" y="198"/>
                  <a:pt x="268" y="198"/>
                </a:cubicBezTo>
                <a:cubicBezTo>
                  <a:pt x="268" y="199"/>
                  <a:pt x="267" y="200"/>
                  <a:pt x="266" y="201"/>
                </a:cubicBezTo>
                <a:cubicBezTo>
                  <a:pt x="262" y="212"/>
                  <a:pt x="262" y="212"/>
                  <a:pt x="262" y="212"/>
                </a:cubicBezTo>
                <a:cubicBezTo>
                  <a:pt x="262" y="212"/>
                  <a:pt x="267" y="203"/>
                  <a:pt x="268" y="201"/>
                </a:cubicBezTo>
                <a:cubicBezTo>
                  <a:pt x="269" y="199"/>
                  <a:pt x="270" y="201"/>
                  <a:pt x="269" y="204"/>
                </a:cubicBezTo>
                <a:cubicBezTo>
                  <a:pt x="269" y="206"/>
                  <a:pt x="270" y="203"/>
                  <a:pt x="271" y="199"/>
                </a:cubicBezTo>
                <a:cubicBezTo>
                  <a:pt x="272" y="197"/>
                  <a:pt x="272" y="196"/>
                  <a:pt x="273" y="195"/>
                </a:cubicBezTo>
                <a:cubicBezTo>
                  <a:pt x="273" y="195"/>
                  <a:pt x="274" y="194"/>
                  <a:pt x="274" y="193"/>
                </a:cubicBezTo>
                <a:cubicBezTo>
                  <a:pt x="275" y="194"/>
                  <a:pt x="275" y="194"/>
                  <a:pt x="275" y="195"/>
                </a:cubicBezTo>
                <a:cubicBezTo>
                  <a:pt x="275" y="200"/>
                  <a:pt x="273" y="205"/>
                  <a:pt x="275" y="202"/>
                </a:cubicBezTo>
                <a:cubicBezTo>
                  <a:pt x="276" y="200"/>
                  <a:pt x="276" y="188"/>
                  <a:pt x="278" y="191"/>
                </a:cubicBezTo>
                <a:cubicBezTo>
                  <a:pt x="279" y="195"/>
                  <a:pt x="277" y="205"/>
                  <a:pt x="279" y="202"/>
                </a:cubicBezTo>
                <a:cubicBezTo>
                  <a:pt x="281" y="198"/>
                  <a:pt x="282" y="185"/>
                  <a:pt x="282" y="189"/>
                </a:cubicBezTo>
                <a:cubicBezTo>
                  <a:pt x="283" y="193"/>
                  <a:pt x="282" y="203"/>
                  <a:pt x="283" y="200"/>
                </a:cubicBezTo>
                <a:cubicBezTo>
                  <a:pt x="283" y="197"/>
                  <a:pt x="284" y="189"/>
                  <a:pt x="285" y="189"/>
                </a:cubicBezTo>
                <a:cubicBezTo>
                  <a:pt x="285" y="189"/>
                  <a:pt x="285" y="199"/>
                  <a:pt x="286" y="198"/>
                </a:cubicBezTo>
                <a:cubicBezTo>
                  <a:pt x="287" y="197"/>
                  <a:pt x="286" y="188"/>
                  <a:pt x="287" y="190"/>
                </a:cubicBezTo>
                <a:cubicBezTo>
                  <a:pt x="287" y="191"/>
                  <a:pt x="288" y="196"/>
                  <a:pt x="288" y="195"/>
                </a:cubicBezTo>
                <a:cubicBezTo>
                  <a:pt x="288" y="194"/>
                  <a:pt x="289" y="190"/>
                  <a:pt x="288" y="188"/>
                </a:cubicBezTo>
                <a:cubicBezTo>
                  <a:pt x="289" y="189"/>
                  <a:pt x="290" y="189"/>
                  <a:pt x="290" y="190"/>
                </a:cubicBezTo>
                <a:cubicBezTo>
                  <a:pt x="290" y="188"/>
                  <a:pt x="289" y="187"/>
                  <a:pt x="289" y="187"/>
                </a:cubicBezTo>
                <a:cubicBezTo>
                  <a:pt x="288" y="184"/>
                  <a:pt x="288" y="184"/>
                  <a:pt x="286" y="185"/>
                </a:cubicBezTo>
                <a:close/>
                <a:moveTo>
                  <a:pt x="261" y="274"/>
                </a:moveTo>
                <a:cubicBezTo>
                  <a:pt x="261" y="274"/>
                  <a:pt x="261" y="274"/>
                  <a:pt x="261" y="274"/>
                </a:cubicBezTo>
                <a:cubicBezTo>
                  <a:pt x="262" y="274"/>
                  <a:pt x="262" y="274"/>
                  <a:pt x="262" y="274"/>
                </a:cubicBezTo>
                <a:cubicBezTo>
                  <a:pt x="262" y="274"/>
                  <a:pt x="251" y="264"/>
                  <a:pt x="256" y="249"/>
                </a:cubicBezTo>
                <a:cubicBezTo>
                  <a:pt x="259" y="241"/>
                  <a:pt x="265" y="235"/>
                  <a:pt x="271" y="231"/>
                </a:cubicBezTo>
                <a:cubicBezTo>
                  <a:pt x="267" y="235"/>
                  <a:pt x="260" y="244"/>
                  <a:pt x="261" y="251"/>
                </a:cubicBezTo>
                <a:cubicBezTo>
                  <a:pt x="261" y="251"/>
                  <a:pt x="265" y="237"/>
                  <a:pt x="274" y="229"/>
                </a:cubicBezTo>
                <a:cubicBezTo>
                  <a:pt x="275" y="229"/>
                  <a:pt x="276" y="228"/>
                  <a:pt x="277" y="227"/>
                </a:cubicBezTo>
                <a:cubicBezTo>
                  <a:pt x="274" y="231"/>
                  <a:pt x="269" y="237"/>
                  <a:pt x="269" y="242"/>
                </a:cubicBezTo>
                <a:cubicBezTo>
                  <a:pt x="269" y="242"/>
                  <a:pt x="274" y="232"/>
                  <a:pt x="280" y="226"/>
                </a:cubicBezTo>
                <a:cubicBezTo>
                  <a:pt x="281" y="226"/>
                  <a:pt x="281" y="226"/>
                  <a:pt x="282" y="225"/>
                </a:cubicBezTo>
                <a:cubicBezTo>
                  <a:pt x="280" y="229"/>
                  <a:pt x="274" y="237"/>
                  <a:pt x="274" y="241"/>
                </a:cubicBezTo>
                <a:cubicBezTo>
                  <a:pt x="274" y="241"/>
                  <a:pt x="281" y="229"/>
                  <a:pt x="285" y="225"/>
                </a:cubicBezTo>
                <a:cubicBezTo>
                  <a:pt x="285" y="224"/>
                  <a:pt x="285" y="224"/>
                  <a:pt x="285" y="224"/>
                </a:cubicBezTo>
                <a:cubicBezTo>
                  <a:pt x="279" y="238"/>
                  <a:pt x="279" y="238"/>
                  <a:pt x="279" y="238"/>
                </a:cubicBezTo>
                <a:cubicBezTo>
                  <a:pt x="288" y="224"/>
                  <a:pt x="288" y="224"/>
                  <a:pt x="288" y="224"/>
                </a:cubicBezTo>
                <a:cubicBezTo>
                  <a:pt x="288" y="224"/>
                  <a:pt x="288" y="224"/>
                  <a:pt x="288" y="224"/>
                </a:cubicBezTo>
                <a:cubicBezTo>
                  <a:pt x="284" y="234"/>
                  <a:pt x="284" y="234"/>
                  <a:pt x="284" y="234"/>
                </a:cubicBezTo>
                <a:cubicBezTo>
                  <a:pt x="290" y="223"/>
                  <a:pt x="290" y="223"/>
                  <a:pt x="290" y="223"/>
                </a:cubicBezTo>
                <a:cubicBezTo>
                  <a:pt x="290" y="223"/>
                  <a:pt x="290" y="223"/>
                  <a:pt x="290" y="223"/>
                </a:cubicBezTo>
                <a:cubicBezTo>
                  <a:pt x="284" y="238"/>
                  <a:pt x="284" y="238"/>
                  <a:pt x="284" y="238"/>
                </a:cubicBezTo>
                <a:cubicBezTo>
                  <a:pt x="284" y="238"/>
                  <a:pt x="292" y="224"/>
                  <a:pt x="293" y="223"/>
                </a:cubicBezTo>
                <a:cubicBezTo>
                  <a:pt x="294" y="223"/>
                  <a:pt x="294" y="223"/>
                  <a:pt x="294" y="223"/>
                </a:cubicBezTo>
                <a:cubicBezTo>
                  <a:pt x="294" y="224"/>
                  <a:pt x="288" y="236"/>
                  <a:pt x="288" y="236"/>
                </a:cubicBezTo>
                <a:cubicBezTo>
                  <a:pt x="296" y="223"/>
                  <a:pt x="296" y="223"/>
                  <a:pt x="296" y="223"/>
                </a:cubicBezTo>
                <a:cubicBezTo>
                  <a:pt x="296" y="223"/>
                  <a:pt x="297" y="223"/>
                  <a:pt x="297" y="223"/>
                </a:cubicBezTo>
                <a:cubicBezTo>
                  <a:pt x="290" y="236"/>
                  <a:pt x="290" y="236"/>
                  <a:pt x="290" y="236"/>
                </a:cubicBezTo>
                <a:cubicBezTo>
                  <a:pt x="290" y="236"/>
                  <a:pt x="297" y="225"/>
                  <a:pt x="299" y="223"/>
                </a:cubicBezTo>
                <a:cubicBezTo>
                  <a:pt x="299" y="223"/>
                  <a:pt x="299" y="223"/>
                  <a:pt x="299" y="223"/>
                </a:cubicBezTo>
                <a:cubicBezTo>
                  <a:pt x="299" y="225"/>
                  <a:pt x="293" y="234"/>
                  <a:pt x="293" y="234"/>
                </a:cubicBezTo>
                <a:cubicBezTo>
                  <a:pt x="293" y="234"/>
                  <a:pt x="300" y="226"/>
                  <a:pt x="303" y="224"/>
                </a:cubicBezTo>
                <a:cubicBezTo>
                  <a:pt x="303" y="224"/>
                  <a:pt x="304" y="224"/>
                  <a:pt x="304" y="224"/>
                </a:cubicBezTo>
                <a:cubicBezTo>
                  <a:pt x="303" y="227"/>
                  <a:pt x="296" y="237"/>
                  <a:pt x="296" y="237"/>
                </a:cubicBezTo>
                <a:cubicBezTo>
                  <a:pt x="296" y="237"/>
                  <a:pt x="309" y="224"/>
                  <a:pt x="308" y="228"/>
                </a:cubicBezTo>
                <a:cubicBezTo>
                  <a:pt x="307" y="231"/>
                  <a:pt x="291" y="251"/>
                  <a:pt x="290" y="260"/>
                </a:cubicBezTo>
                <a:cubicBezTo>
                  <a:pt x="290" y="260"/>
                  <a:pt x="303" y="236"/>
                  <a:pt x="308" y="232"/>
                </a:cubicBezTo>
                <a:cubicBezTo>
                  <a:pt x="292" y="262"/>
                  <a:pt x="292" y="262"/>
                  <a:pt x="292" y="262"/>
                </a:cubicBezTo>
                <a:cubicBezTo>
                  <a:pt x="292" y="262"/>
                  <a:pt x="309" y="236"/>
                  <a:pt x="310" y="233"/>
                </a:cubicBezTo>
                <a:cubicBezTo>
                  <a:pt x="297" y="259"/>
                  <a:pt x="297" y="259"/>
                  <a:pt x="297" y="259"/>
                </a:cubicBezTo>
                <a:cubicBezTo>
                  <a:pt x="312" y="234"/>
                  <a:pt x="312" y="234"/>
                  <a:pt x="312" y="234"/>
                </a:cubicBezTo>
                <a:cubicBezTo>
                  <a:pt x="302" y="256"/>
                  <a:pt x="302" y="256"/>
                  <a:pt x="302" y="256"/>
                </a:cubicBezTo>
                <a:cubicBezTo>
                  <a:pt x="302" y="256"/>
                  <a:pt x="313" y="236"/>
                  <a:pt x="314" y="233"/>
                </a:cubicBezTo>
                <a:cubicBezTo>
                  <a:pt x="315" y="230"/>
                  <a:pt x="311" y="245"/>
                  <a:pt x="308" y="253"/>
                </a:cubicBezTo>
                <a:cubicBezTo>
                  <a:pt x="308" y="253"/>
                  <a:pt x="316" y="240"/>
                  <a:pt x="316" y="230"/>
                </a:cubicBezTo>
                <a:cubicBezTo>
                  <a:pt x="316" y="230"/>
                  <a:pt x="319" y="225"/>
                  <a:pt x="319" y="229"/>
                </a:cubicBezTo>
                <a:cubicBezTo>
                  <a:pt x="320" y="232"/>
                  <a:pt x="320" y="241"/>
                  <a:pt x="315" y="249"/>
                </a:cubicBezTo>
                <a:cubicBezTo>
                  <a:pt x="315" y="249"/>
                  <a:pt x="322" y="240"/>
                  <a:pt x="321" y="226"/>
                </a:cubicBezTo>
                <a:cubicBezTo>
                  <a:pt x="321" y="226"/>
                  <a:pt x="324" y="224"/>
                  <a:pt x="324" y="226"/>
                </a:cubicBezTo>
                <a:cubicBezTo>
                  <a:pt x="324" y="228"/>
                  <a:pt x="327" y="236"/>
                  <a:pt x="320" y="249"/>
                </a:cubicBezTo>
                <a:cubicBezTo>
                  <a:pt x="320" y="249"/>
                  <a:pt x="328" y="235"/>
                  <a:pt x="326" y="227"/>
                </a:cubicBezTo>
                <a:cubicBezTo>
                  <a:pt x="325" y="226"/>
                  <a:pt x="325" y="225"/>
                  <a:pt x="325" y="224"/>
                </a:cubicBezTo>
                <a:cubicBezTo>
                  <a:pt x="341" y="240"/>
                  <a:pt x="309" y="268"/>
                  <a:pt x="309" y="268"/>
                </a:cubicBezTo>
                <a:cubicBezTo>
                  <a:pt x="300" y="277"/>
                  <a:pt x="283" y="275"/>
                  <a:pt x="283" y="275"/>
                </a:cubicBezTo>
                <a:cubicBezTo>
                  <a:pt x="289" y="276"/>
                  <a:pt x="290" y="277"/>
                  <a:pt x="304" y="272"/>
                </a:cubicBezTo>
                <a:cubicBezTo>
                  <a:pt x="330" y="258"/>
                  <a:pt x="337" y="230"/>
                  <a:pt x="326" y="223"/>
                </a:cubicBezTo>
                <a:cubicBezTo>
                  <a:pt x="325" y="222"/>
                  <a:pt x="324" y="222"/>
                  <a:pt x="324" y="222"/>
                </a:cubicBezTo>
                <a:cubicBezTo>
                  <a:pt x="323" y="220"/>
                  <a:pt x="323" y="221"/>
                  <a:pt x="322" y="221"/>
                </a:cubicBezTo>
                <a:cubicBezTo>
                  <a:pt x="319" y="221"/>
                  <a:pt x="317" y="224"/>
                  <a:pt x="315" y="225"/>
                </a:cubicBezTo>
                <a:cubicBezTo>
                  <a:pt x="312" y="226"/>
                  <a:pt x="302" y="221"/>
                  <a:pt x="294" y="221"/>
                </a:cubicBezTo>
                <a:cubicBezTo>
                  <a:pt x="285" y="221"/>
                  <a:pt x="256" y="231"/>
                  <a:pt x="253" y="251"/>
                </a:cubicBezTo>
                <a:cubicBezTo>
                  <a:pt x="253" y="254"/>
                  <a:pt x="253" y="257"/>
                  <a:pt x="253" y="260"/>
                </a:cubicBezTo>
                <a:cubicBezTo>
                  <a:pt x="256" y="272"/>
                  <a:pt x="261" y="274"/>
                  <a:pt x="261" y="274"/>
                </a:cubicBezTo>
                <a:close/>
                <a:moveTo>
                  <a:pt x="219" y="322"/>
                </a:moveTo>
                <a:cubicBezTo>
                  <a:pt x="212" y="326"/>
                  <a:pt x="208" y="330"/>
                  <a:pt x="202" y="328"/>
                </a:cubicBezTo>
                <a:cubicBezTo>
                  <a:pt x="196" y="326"/>
                  <a:pt x="188" y="322"/>
                  <a:pt x="184" y="322"/>
                </a:cubicBezTo>
                <a:cubicBezTo>
                  <a:pt x="184" y="322"/>
                  <a:pt x="185" y="323"/>
                  <a:pt x="185" y="323"/>
                </a:cubicBezTo>
                <a:cubicBezTo>
                  <a:pt x="184" y="323"/>
                  <a:pt x="183" y="323"/>
                  <a:pt x="183" y="323"/>
                </a:cubicBezTo>
                <a:cubicBezTo>
                  <a:pt x="183" y="323"/>
                  <a:pt x="183" y="323"/>
                  <a:pt x="183" y="323"/>
                </a:cubicBezTo>
                <a:cubicBezTo>
                  <a:pt x="183" y="323"/>
                  <a:pt x="183" y="321"/>
                  <a:pt x="186" y="321"/>
                </a:cubicBezTo>
                <a:cubicBezTo>
                  <a:pt x="188" y="321"/>
                  <a:pt x="192" y="322"/>
                  <a:pt x="193" y="316"/>
                </a:cubicBezTo>
                <a:cubicBezTo>
                  <a:pt x="195" y="311"/>
                  <a:pt x="201" y="299"/>
                  <a:pt x="210" y="296"/>
                </a:cubicBezTo>
                <a:cubicBezTo>
                  <a:pt x="216" y="294"/>
                  <a:pt x="219" y="291"/>
                  <a:pt x="223" y="289"/>
                </a:cubicBezTo>
                <a:cubicBezTo>
                  <a:pt x="222" y="290"/>
                  <a:pt x="220" y="290"/>
                  <a:pt x="219" y="290"/>
                </a:cubicBezTo>
                <a:cubicBezTo>
                  <a:pt x="210" y="295"/>
                  <a:pt x="210" y="295"/>
                  <a:pt x="210" y="295"/>
                </a:cubicBezTo>
                <a:cubicBezTo>
                  <a:pt x="206" y="295"/>
                  <a:pt x="206" y="295"/>
                  <a:pt x="206" y="295"/>
                </a:cubicBezTo>
                <a:cubicBezTo>
                  <a:pt x="179" y="303"/>
                  <a:pt x="158" y="291"/>
                  <a:pt x="145" y="282"/>
                </a:cubicBezTo>
                <a:cubicBezTo>
                  <a:pt x="148" y="284"/>
                  <a:pt x="152" y="285"/>
                  <a:pt x="154" y="286"/>
                </a:cubicBezTo>
                <a:cubicBezTo>
                  <a:pt x="149" y="284"/>
                  <a:pt x="144" y="281"/>
                  <a:pt x="141" y="279"/>
                </a:cubicBezTo>
                <a:cubicBezTo>
                  <a:pt x="140" y="278"/>
                  <a:pt x="139" y="278"/>
                  <a:pt x="139" y="277"/>
                </a:cubicBezTo>
                <a:cubicBezTo>
                  <a:pt x="156" y="285"/>
                  <a:pt x="156" y="285"/>
                  <a:pt x="156" y="285"/>
                </a:cubicBezTo>
                <a:cubicBezTo>
                  <a:pt x="149" y="281"/>
                  <a:pt x="140" y="276"/>
                  <a:pt x="135" y="274"/>
                </a:cubicBezTo>
                <a:cubicBezTo>
                  <a:pt x="135" y="273"/>
                  <a:pt x="134" y="273"/>
                  <a:pt x="134" y="273"/>
                </a:cubicBezTo>
                <a:cubicBezTo>
                  <a:pt x="134" y="273"/>
                  <a:pt x="134" y="273"/>
                  <a:pt x="134" y="272"/>
                </a:cubicBezTo>
                <a:cubicBezTo>
                  <a:pt x="144" y="275"/>
                  <a:pt x="158" y="283"/>
                  <a:pt x="158" y="283"/>
                </a:cubicBezTo>
                <a:cubicBezTo>
                  <a:pt x="150" y="276"/>
                  <a:pt x="135" y="271"/>
                  <a:pt x="131" y="270"/>
                </a:cubicBezTo>
                <a:cubicBezTo>
                  <a:pt x="131" y="270"/>
                  <a:pt x="130" y="270"/>
                  <a:pt x="130" y="270"/>
                </a:cubicBezTo>
                <a:cubicBezTo>
                  <a:pt x="146" y="274"/>
                  <a:pt x="160" y="280"/>
                  <a:pt x="160" y="280"/>
                </a:cubicBezTo>
                <a:cubicBezTo>
                  <a:pt x="147" y="272"/>
                  <a:pt x="134" y="269"/>
                  <a:pt x="129" y="268"/>
                </a:cubicBezTo>
                <a:cubicBezTo>
                  <a:pt x="129" y="268"/>
                  <a:pt x="129" y="268"/>
                  <a:pt x="129" y="268"/>
                </a:cubicBezTo>
                <a:cubicBezTo>
                  <a:pt x="150" y="270"/>
                  <a:pt x="161" y="276"/>
                  <a:pt x="164" y="278"/>
                </a:cubicBezTo>
                <a:cubicBezTo>
                  <a:pt x="146" y="267"/>
                  <a:pt x="126" y="266"/>
                  <a:pt x="126" y="266"/>
                </a:cubicBezTo>
                <a:cubicBezTo>
                  <a:pt x="126" y="267"/>
                  <a:pt x="126" y="267"/>
                  <a:pt x="126" y="267"/>
                </a:cubicBezTo>
                <a:cubicBezTo>
                  <a:pt x="125" y="266"/>
                  <a:pt x="123" y="265"/>
                  <a:pt x="120" y="265"/>
                </a:cubicBezTo>
                <a:cubicBezTo>
                  <a:pt x="117" y="264"/>
                  <a:pt x="118" y="259"/>
                  <a:pt x="119" y="259"/>
                </a:cubicBezTo>
                <a:cubicBezTo>
                  <a:pt x="120" y="259"/>
                  <a:pt x="125" y="256"/>
                  <a:pt x="131" y="252"/>
                </a:cubicBezTo>
                <a:cubicBezTo>
                  <a:pt x="137" y="249"/>
                  <a:pt x="149" y="252"/>
                  <a:pt x="151" y="254"/>
                </a:cubicBezTo>
                <a:cubicBezTo>
                  <a:pt x="153" y="256"/>
                  <a:pt x="171" y="273"/>
                  <a:pt x="169" y="274"/>
                </a:cubicBezTo>
                <a:cubicBezTo>
                  <a:pt x="168" y="274"/>
                  <a:pt x="153" y="270"/>
                  <a:pt x="144" y="267"/>
                </a:cubicBezTo>
                <a:cubicBezTo>
                  <a:pt x="136" y="263"/>
                  <a:pt x="126" y="266"/>
                  <a:pt x="126" y="266"/>
                </a:cubicBezTo>
                <a:cubicBezTo>
                  <a:pt x="128" y="266"/>
                  <a:pt x="128" y="266"/>
                  <a:pt x="128" y="266"/>
                </a:cubicBezTo>
                <a:cubicBezTo>
                  <a:pt x="143" y="266"/>
                  <a:pt x="154" y="272"/>
                  <a:pt x="160" y="274"/>
                </a:cubicBezTo>
                <a:cubicBezTo>
                  <a:pt x="165" y="276"/>
                  <a:pt x="173" y="276"/>
                  <a:pt x="173" y="276"/>
                </a:cubicBezTo>
                <a:cubicBezTo>
                  <a:pt x="217" y="298"/>
                  <a:pt x="236" y="284"/>
                  <a:pt x="236" y="284"/>
                </a:cubicBezTo>
                <a:cubicBezTo>
                  <a:pt x="195" y="296"/>
                  <a:pt x="163" y="264"/>
                  <a:pt x="163" y="264"/>
                </a:cubicBezTo>
                <a:cubicBezTo>
                  <a:pt x="176" y="270"/>
                  <a:pt x="176" y="270"/>
                  <a:pt x="176" y="270"/>
                </a:cubicBezTo>
                <a:cubicBezTo>
                  <a:pt x="159" y="259"/>
                  <a:pt x="159" y="259"/>
                  <a:pt x="159" y="259"/>
                </a:cubicBezTo>
                <a:cubicBezTo>
                  <a:pt x="176" y="266"/>
                  <a:pt x="176" y="266"/>
                  <a:pt x="176" y="266"/>
                </a:cubicBezTo>
                <a:cubicBezTo>
                  <a:pt x="159" y="257"/>
                  <a:pt x="159" y="257"/>
                  <a:pt x="159" y="257"/>
                </a:cubicBezTo>
                <a:cubicBezTo>
                  <a:pt x="173" y="263"/>
                  <a:pt x="173" y="263"/>
                  <a:pt x="173" y="263"/>
                </a:cubicBezTo>
                <a:cubicBezTo>
                  <a:pt x="162" y="255"/>
                  <a:pt x="162" y="255"/>
                  <a:pt x="162" y="255"/>
                </a:cubicBezTo>
                <a:cubicBezTo>
                  <a:pt x="177" y="261"/>
                  <a:pt x="177" y="261"/>
                  <a:pt x="177" y="261"/>
                </a:cubicBezTo>
                <a:cubicBezTo>
                  <a:pt x="164" y="253"/>
                  <a:pt x="164" y="253"/>
                  <a:pt x="164" y="253"/>
                </a:cubicBezTo>
                <a:cubicBezTo>
                  <a:pt x="174" y="257"/>
                  <a:pt x="174" y="257"/>
                  <a:pt x="174" y="257"/>
                </a:cubicBezTo>
                <a:cubicBezTo>
                  <a:pt x="166" y="253"/>
                  <a:pt x="166" y="253"/>
                  <a:pt x="166" y="253"/>
                </a:cubicBezTo>
                <a:cubicBezTo>
                  <a:pt x="180" y="256"/>
                  <a:pt x="180" y="256"/>
                  <a:pt x="180" y="256"/>
                </a:cubicBezTo>
                <a:cubicBezTo>
                  <a:pt x="168" y="251"/>
                  <a:pt x="168" y="251"/>
                  <a:pt x="168" y="251"/>
                </a:cubicBezTo>
                <a:cubicBezTo>
                  <a:pt x="182" y="254"/>
                  <a:pt x="182" y="254"/>
                  <a:pt x="182" y="254"/>
                </a:cubicBezTo>
                <a:cubicBezTo>
                  <a:pt x="170" y="249"/>
                  <a:pt x="170" y="249"/>
                  <a:pt x="170" y="249"/>
                </a:cubicBezTo>
                <a:cubicBezTo>
                  <a:pt x="195" y="258"/>
                  <a:pt x="195" y="258"/>
                  <a:pt x="195" y="258"/>
                </a:cubicBezTo>
                <a:cubicBezTo>
                  <a:pt x="171" y="248"/>
                  <a:pt x="171" y="248"/>
                  <a:pt x="171" y="248"/>
                </a:cubicBezTo>
                <a:cubicBezTo>
                  <a:pt x="174" y="248"/>
                  <a:pt x="202" y="258"/>
                  <a:pt x="202" y="258"/>
                </a:cubicBezTo>
                <a:cubicBezTo>
                  <a:pt x="198" y="255"/>
                  <a:pt x="175" y="248"/>
                  <a:pt x="175" y="248"/>
                </a:cubicBezTo>
                <a:cubicBezTo>
                  <a:pt x="205" y="256"/>
                  <a:pt x="205" y="256"/>
                  <a:pt x="205" y="256"/>
                </a:cubicBezTo>
                <a:cubicBezTo>
                  <a:pt x="186" y="248"/>
                  <a:pt x="186" y="248"/>
                  <a:pt x="186" y="248"/>
                </a:cubicBezTo>
                <a:cubicBezTo>
                  <a:pt x="207" y="252"/>
                  <a:pt x="207" y="252"/>
                  <a:pt x="207" y="252"/>
                </a:cubicBezTo>
                <a:cubicBezTo>
                  <a:pt x="199" y="248"/>
                  <a:pt x="199" y="248"/>
                  <a:pt x="199" y="248"/>
                </a:cubicBezTo>
                <a:cubicBezTo>
                  <a:pt x="209" y="248"/>
                  <a:pt x="214" y="255"/>
                  <a:pt x="218" y="259"/>
                </a:cubicBezTo>
                <a:cubicBezTo>
                  <a:pt x="222" y="262"/>
                  <a:pt x="231" y="273"/>
                  <a:pt x="233" y="277"/>
                </a:cubicBezTo>
                <a:cubicBezTo>
                  <a:pt x="235" y="281"/>
                  <a:pt x="242" y="282"/>
                  <a:pt x="242" y="282"/>
                </a:cubicBezTo>
                <a:cubicBezTo>
                  <a:pt x="242" y="282"/>
                  <a:pt x="235" y="279"/>
                  <a:pt x="232" y="274"/>
                </a:cubicBezTo>
                <a:cubicBezTo>
                  <a:pt x="229" y="269"/>
                  <a:pt x="227" y="267"/>
                  <a:pt x="227" y="267"/>
                </a:cubicBezTo>
                <a:cubicBezTo>
                  <a:pt x="227" y="267"/>
                  <a:pt x="235" y="271"/>
                  <a:pt x="236" y="274"/>
                </a:cubicBezTo>
                <a:cubicBezTo>
                  <a:pt x="237" y="276"/>
                  <a:pt x="242" y="277"/>
                  <a:pt x="243" y="277"/>
                </a:cubicBezTo>
                <a:cubicBezTo>
                  <a:pt x="244" y="277"/>
                  <a:pt x="250" y="277"/>
                  <a:pt x="250" y="277"/>
                </a:cubicBezTo>
                <a:cubicBezTo>
                  <a:pt x="250" y="277"/>
                  <a:pt x="245" y="283"/>
                  <a:pt x="229" y="288"/>
                </a:cubicBezTo>
                <a:cubicBezTo>
                  <a:pt x="235" y="288"/>
                  <a:pt x="251" y="279"/>
                  <a:pt x="252" y="278"/>
                </a:cubicBezTo>
                <a:cubicBezTo>
                  <a:pt x="252" y="277"/>
                  <a:pt x="251" y="288"/>
                  <a:pt x="227" y="290"/>
                </a:cubicBezTo>
                <a:cubicBezTo>
                  <a:pt x="227" y="290"/>
                  <a:pt x="248" y="292"/>
                  <a:pt x="255" y="276"/>
                </a:cubicBezTo>
                <a:cubicBezTo>
                  <a:pt x="255" y="276"/>
                  <a:pt x="258" y="274"/>
                  <a:pt x="261" y="274"/>
                </a:cubicBezTo>
                <a:cubicBezTo>
                  <a:pt x="259" y="273"/>
                  <a:pt x="254" y="269"/>
                  <a:pt x="253" y="260"/>
                </a:cubicBezTo>
                <a:cubicBezTo>
                  <a:pt x="253" y="259"/>
                  <a:pt x="253" y="258"/>
                  <a:pt x="253" y="256"/>
                </a:cubicBezTo>
                <a:cubicBezTo>
                  <a:pt x="253" y="256"/>
                  <a:pt x="252" y="269"/>
                  <a:pt x="258" y="273"/>
                </a:cubicBezTo>
                <a:cubicBezTo>
                  <a:pt x="258" y="273"/>
                  <a:pt x="255" y="275"/>
                  <a:pt x="250" y="274"/>
                </a:cubicBezTo>
                <a:cubicBezTo>
                  <a:pt x="244" y="273"/>
                  <a:pt x="241" y="276"/>
                  <a:pt x="240" y="273"/>
                </a:cubicBezTo>
                <a:cubicBezTo>
                  <a:pt x="238" y="270"/>
                  <a:pt x="229" y="265"/>
                  <a:pt x="228" y="264"/>
                </a:cubicBezTo>
                <a:cubicBezTo>
                  <a:pt x="226" y="263"/>
                  <a:pt x="212" y="248"/>
                  <a:pt x="210" y="239"/>
                </a:cubicBezTo>
                <a:cubicBezTo>
                  <a:pt x="208" y="230"/>
                  <a:pt x="201" y="215"/>
                  <a:pt x="209" y="205"/>
                </a:cubicBezTo>
                <a:cubicBezTo>
                  <a:pt x="209" y="204"/>
                  <a:pt x="210" y="204"/>
                  <a:pt x="210" y="203"/>
                </a:cubicBezTo>
                <a:cubicBezTo>
                  <a:pt x="208" y="207"/>
                  <a:pt x="208" y="207"/>
                  <a:pt x="208" y="207"/>
                </a:cubicBezTo>
                <a:cubicBezTo>
                  <a:pt x="208" y="207"/>
                  <a:pt x="202" y="224"/>
                  <a:pt x="214" y="237"/>
                </a:cubicBezTo>
                <a:cubicBezTo>
                  <a:pt x="214" y="237"/>
                  <a:pt x="206" y="223"/>
                  <a:pt x="210" y="208"/>
                </a:cubicBezTo>
                <a:cubicBezTo>
                  <a:pt x="214" y="229"/>
                  <a:pt x="214" y="229"/>
                  <a:pt x="214" y="229"/>
                </a:cubicBezTo>
                <a:cubicBezTo>
                  <a:pt x="214" y="229"/>
                  <a:pt x="212" y="210"/>
                  <a:pt x="212" y="206"/>
                </a:cubicBezTo>
                <a:cubicBezTo>
                  <a:pt x="212" y="201"/>
                  <a:pt x="217" y="225"/>
                  <a:pt x="217" y="225"/>
                </a:cubicBezTo>
                <a:cubicBezTo>
                  <a:pt x="214" y="203"/>
                  <a:pt x="214" y="203"/>
                  <a:pt x="214" y="203"/>
                </a:cubicBezTo>
                <a:cubicBezTo>
                  <a:pt x="219" y="224"/>
                  <a:pt x="219" y="224"/>
                  <a:pt x="219" y="224"/>
                </a:cubicBezTo>
                <a:cubicBezTo>
                  <a:pt x="216" y="201"/>
                  <a:pt x="216" y="201"/>
                  <a:pt x="216" y="201"/>
                </a:cubicBezTo>
                <a:cubicBezTo>
                  <a:pt x="222" y="225"/>
                  <a:pt x="222" y="225"/>
                  <a:pt x="222" y="225"/>
                </a:cubicBezTo>
                <a:cubicBezTo>
                  <a:pt x="218" y="199"/>
                  <a:pt x="218" y="199"/>
                  <a:pt x="218" y="199"/>
                </a:cubicBezTo>
                <a:cubicBezTo>
                  <a:pt x="225" y="223"/>
                  <a:pt x="225" y="223"/>
                  <a:pt x="225" y="223"/>
                </a:cubicBezTo>
                <a:cubicBezTo>
                  <a:pt x="225" y="223"/>
                  <a:pt x="221" y="197"/>
                  <a:pt x="221" y="198"/>
                </a:cubicBezTo>
                <a:cubicBezTo>
                  <a:pt x="222" y="199"/>
                  <a:pt x="228" y="223"/>
                  <a:pt x="228" y="223"/>
                </a:cubicBezTo>
                <a:cubicBezTo>
                  <a:pt x="225" y="199"/>
                  <a:pt x="225" y="199"/>
                  <a:pt x="225" y="199"/>
                </a:cubicBezTo>
                <a:cubicBezTo>
                  <a:pt x="225" y="199"/>
                  <a:pt x="233" y="219"/>
                  <a:pt x="233" y="226"/>
                </a:cubicBezTo>
                <a:cubicBezTo>
                  <a:pt x="233" y="226"/>
                  <a:pt x="232" y="216"/>
                  <a:pt x="230" y="207"/>
                </a:cubicBezTo>
                <a:cubicBezTo>
                  <a:pt x="232" y="212"/>
                  <a:pt x="234" y="219"/>
                  <a:pt x="235" y="227"/>
                </a:cubicBezTo>
                <a:cubicBezTo>
                  <a:pt x="235" y="227"/>
                  <a:pt x="236" y="209"/>
                  <a:pt x="229" y="196"/>
                </a:cubicBezTo>
                <a:cubicBezTo>
                  <a:pt x="229" y="196"/>
                  <a:pt x="237" y="209"/>
                  <a:pt x="239" y="228"/>
                </a:cubicBezTo>
                <a:cubicBezTo>
                  <a:pt x="239" y="228"/>
                  <a:pt x="240" y="213"/>
                  <a:pt x="232" y="197"/>
                </a:cubicBezTo>
                <a:cubicBezTo>
                  <a:pt x="232" y="197"/>
                  <a:pt x="240" y="208"/>
                  <a:pt x="242" y="225"/>
                </a:cubicBezTo>
                <a:cubicBezTo>
                  <a:pt x="242" y="225"/>
                  <a:pt x="244" y="214"/>
                  <a:pt x="238" y="201"/>
                </a:cubicBezTo>
                <a:cubicBezTo>
                  <a:pt x="239" y="202"/>
                  <a:pt x="239" y="203"/>
                  <a:pt x="240" y="204"/>
                </a:cubicBezTo>
                <a:cubicBezTo>
                  <a:pt x="240" y="201"/>
                  <a:pt x="238" y="190"/>
                  <a:pt x="236" y="185"/>
                </a:cubicBezTo>
                <a:cubicBezTo>
                  <a:pt x="234" y="181"/>
                  <a:pt x="240" y="173"/>
                  <a:pt x="244" y="169"/>
                </a:cubicBezTo>
                <a:cubicBezTo>
                  <a:pt x="243" y="172"/>
                  <a:pt x="241" y="181"/>
                  <a:pt x="241" y="185"/>
                </a:cubicBezTo>
                <a:cubicBezTo>
                  <a:pt x="241" y="185"/>
                  <a:pt x="245" y="170"/>
                  <a:pt x="247" y="166"/>
                </a:cubicBezTo>
                <a:cubicBezTo>
                  <a:pt x="247" y="166"/>
                  <a:pt x="248" y="166"/>
                  <a:pt x="248" y="166"/>
                </a:cubicBezTo>
                <a:cubicBezTo>
                  <a:pt x="249" y="168"/>
                  <a:pt x="248" y="179"/>
                  <a:pt x="247" y="181"/>
                </a:cubicBezTo>
                <a:cubicBezTo>
                  <a:pt x="246" y="183"/>
                  <a:pt x="251" y="170"/>
                  <a:pt x="249" y="166"/>
                </a:cubicBezTo>
                <a:cubicBezTo>
                  <a:pt x="249" y="166"/>
                  <a:pt x="249" y="166"/>
                  <a:pt x="249" y="165"/>
                </a:cubicBezTo>
                <a:cubicBezTo>
                  <a:pt x="249" y="165"/>
                  <a:pt x="250" y="166"/>
                  <a:pt x="250" y="166"/>
                </a:cubicBezTo>
                <a:cubicBezTo>
                  <a:pt x="250" y="168"/>
                  <a:pt x="251" y="172"/>
                  <a:pt x="251" y="178"/>
                </a:cubicBezTo>
                <a:cubicBezTo>
                  <a:pt x="251" y="178"/>
                  <a:pt x="252" y="173"/>
                  <a:pt x="252" y="168"/>
                </a:cubicBezTo>
                <a:cubicBezTo>
                  <a:pt x="253" y="171"/>
                  <a:pt x="253" y="177"/>
                  <a:pt x="252" y="185"/>
                </a:cubicBezTo>
                <a:cubicBezTo>
                  <a:pt x="252" y="185"/>
                  <a:pt x="255" y="172"/>
                  <a:pt x="253" y="167"/>
                </a:cubicBezTo>
                <a:cubicBezTo>
                  <a:pt x="253" y="167"/>
                  <a:pt x="258" y="175"/>
                  <a:pt x="255" y="190"/>
                </a:cubicBezTo>
                <a:cubicBezTo>
                  <a:pt x="255" y="190"/>
                  <a:pt x="260" y="177"/>
                  <a:pt x="255" y="166"/>
                </a:cubicBezTo>
                <a:cubicBezTo>
                  <a:pt x="255" y="166"/>
                  <a:pt x="261" y="168"/>
                  <a:pt x="258" y="189"/>
                </a:cubicBezTo>
                <a:cubicBezTo>
                  <a:pt x="258" y="189"/>
                  <a:pt x="263" y="173"/>
                  <a:pt x="257" y="165"/>
                </a:cubicBezTo>
                <a:cubicBezTo>
                  <a:pt x="257" y="165"/>
                  <a:pt x="262" y="167"/>
                  <a:pt x="262" y="179"/>
                </a:cubicBezTo>
                <a:cubicBezTo>
                  <a:pt x="262" y="179"/>
                  <a:pt x="264" y="169"/>
                  <a:pt x="259" y="164"/>
                </a:cubicBezTo>
                <a:cubicBezTo>
                  <a:pt x="259" y="164"/>
                  <a:pt x="263" y="164"/>
                  <a:pt x="265" y="171"/>
                </a:cubicBezTo>
                <a:cubicBezTo>
                  <a:pt x="265" y="171"/>
                  <a:pt x="266" y="165"/>
                  <a:pt x="262" y="164"/>
                </a:cubicBezTo>
                <a:cubicBezTo>
                  <a:pt x="262" y="164"/>
                  <a:pt x="272" y="166"/>
                  <a:pt x="270" y="176"/>
                </a:cubicBezTo>
                <a:cubicBezTo>
                  <a:pt x="269" y="187"/>
                  <a:pt x="268" y="188"/>
                  <a:pt x="267" y="191"/>
                </a:cubicBezTo>
                <a:cubicBezTo>
                  <a:pt x="265" y="194"/>
                  <a:pt x="258" y="202"/>
                  <a:pt x="257" y="205"/>
                </a:cubicBezTo>
                <a:cubicBezTo>
                  <a:pt x="256" y="207"/>
                  <a:pt x="252" y="219"/>
                  <a:pt x="250" y="220"/>
                </a:cubicBezTo>
                <a:cubicBezTo>
                  <a:pt x="249" y="221"/>
                  <a:pt x="248" y="220"/>
                  <a:pt x="247" y="218"/>
                </a:cubicBezTo>
                <a:cubicBezTo>
                  <a:pt x="253" y="231"/>
                  <a:pt x="252" y="234"/>
                  <a:pt x="253" y="241"/>
                </a:cubicBezTo>
                <a:cubicBezTo>
                  <a:pt x="253" y="249"/>
                  <a:pt x="253" y="252"/>
                  <a:pt x="253" y="252"/>
                </a:cubicBezTo>
                <a:cubicBezTo>
                  <a:pt x="253" y="252"/>
                  <a:pt x="254" y="240"/>
                  <a:pt x="253" y="235"/>
                </a:cubicBezTo>
                <a:cubicBezTo>
                  <a:pt x="253" y="230"/>
                  <a:pt x="250" y="222"/>
                  <a:pt x="250" y="222"/>
                </a:cubicBezTo>
                <a:cubicBezTo>
                  <a:pt x="250" y="222"/>
                  <a:pt x="253" y="216"/>
                  <a:pt x="258" y="209"/>
                </a:cubicBezTo>
                <a:cubicBezTo>
                  <a:pt x="260" y="206"/>
                  <a:pt x="263" y="203"/>
                  <a:pt x="265" y="199"/>
                </a:cubicBezTo>
                <a:cubicBezTo>
                  <a:pt x="263" y="201"/>
                  <a:pt x="261" y="203"/>
                  <a:pt x="260" y="204"/>
                </a:cubicBezTo>
                <a:cubicBezTo>
                  <a:pt x="258" y="206"/>
                  <a:pt x="257" y="208"/>
                  <a:pt x="257" y="208"/>
                </a:cubicBezTo>
                <a:cubicBezTo>
                  <a:pt x="257" y="208"/>
                  <a:pt x="258" y="206"/>
                  <a:pt x="260" y="204"/>
                </a:cubicBezTo>
                <a:cubicBezTo>
                  <a:pt x="262" y="201"/>
                  <a:pt x="266" y="196"/>
                  <a:pt x="267" y="194"/>
                </a:cubicBezTo>
                <a:cubicBezTo>
                  <a:pt x="268" y="191"/>
                  <a:pt x="271" y="183"/>
                  <a:pt x="271" y="180"/>
                </a:cubicBezTo>
                <a:cubicBezTo>
                  <a:pt x="271" y="177"/>
                  <a:pt x="272" y="175"/>
                  <a:pt x="273" y="174"/>
                </a:cubicBezTo>
                <a:cubicBezTo>
                  <a:pt x="274" y="173"/>
                  <a:pt x="272" y="175"/>
                  <a:pt x="272" y="171"/>
                </a:cubicBezTo>
                <a:cubicBezTo>
                  <a:pt x="272" y="167"/>
                  <a:pt x="273" y="164"/>
                  <a:pt x="273" y="164"/>
                </a:cubicBezTo>
                <a:cubicBezTo>
                  <a:pt x="273" y="164"/>
                  <a:pt x="276" y="164"/>
                  <a:pt x="276" y="166"/>
                </a:cubicBezTo>
                <a:cubicBezTo>
                  <a:pt x="276" y="169"/>
                  <a:pt x="274" y="173"/>
                  <a:pt x="275" y="174"/>
                </a:cubicBezTo>
                <a:cubicBezTo>
                  <a:pt x="276" y="175"/>
                  <a:pt x="279" y="164"/>
                  <a:pt x="283" y="170"/>
                </a:cubicBezTo>
                <a:cubicBezTo>
                  <a:pt x="288" y="176"/>
                  <a:pt x="292" y="185"/>
                  <a:pt x="291" y="189"/>
                </a:cubicBezTo>
                <a:cubicBezTo>
                  <a:pt x="291" y="191"/>
                  <a:pt x="291" y="191"/>
                  <a:pt x="290" y="190"/>
                </a:cubicBezTo>
                <a:cubicBezTo>
                  <a:pt x="291" y="192"/>
                  <a:pt x="292" y="196"/>
                  <a:pt x="293" y="198"/>
                </a:cubicBezTo>
                <a:cubicBezTo>
                  <a:pt x="294" y="202"/>
                  <a:pt x="296" y="214"/>
                  <a:pt x="294" y="219"/>
                </a:cubicBezTo>
                <a:cubicBezTo>
                  <a:pt x="291" y="223"/>
                  <a:pt x="296" y="218"/>
                  <a:pt x="296" y="218"/>
                </a:cubicBezTo>
                <a:cubicBezTo>
                  <a:pt x="296" y="218"/>
                  <a:pt x="294" y="201"/>
                  <a:pt x="294" y="196"/>
                </a:cubicBezTo>
                <a:cubicBezTo>
                  <a:pt x="295" y="190"/>
                  <a:pt x="299" y="172"/>
                  <a:pt x="300" y="173"/>
                </a:cubicBezTo>
                <a:cubicBezTo>
                  <a:pt x="302" y="174"/>
                  <a:pt x="313" y="192"/>
                  <a:pt x="313" y="197"/>
                </a:cubicBezTo>
                <a:cubicBezTo>
                  <a:pt x="313" y="197"/>
                  <a:pt x="315" y="218"/>
                  <a:pt x="311" y="222"/>
                </a:cubicBezTo>
                <a:cubicBezTo>
                  <a:pt x="311" y="222"/>
                  <a:pt x="311" y="224"/>
                  <a:pt x="313" y="222"/>
                </a:cubicBezTo>
                <a:cubicBezTo>
                  <a:pt x="314" y="220"/>
                  <a:pt x="316" y="203"/>
                  <a:pt x="314" y="196"/>
                </a:cubicBezTo>
                <a:cubicBezTo>
                  <a:pt x="314" y="196"/>
                  <a:pt x="325" y="191"/>
                  <a:pt x="331" y="191"/>
                </a:cubicBezTo>
                <a:cubicBezTo>
                  <a:pt x="331" y="191"/>
                  <a:pt x="317" y="199"/>
                  <a:pt x="316" y="205"/>
                </a:cubicBezTo>
                <a:cubicBezTo>
                  <a:pt x="316" y="205"/>
                  <a:pt x="316" y="207"/>
                  <a:pt x="318" y="205"/>
                </a:cubicBezTo>
                <a:cubicBezTo>
                  <a:pt x="320" y="203"/>
                  <a:pt x="332" y="179"/>
                  <a:pt x="365" y="187"/>
                </a:cubicBezTo>
                <a:cubicBezTo>
                  <a:pt x="365" y="187"/>
                  <a:pt x="369" y="188"/>
                  <a:pt x="364" y="189"/>
                </a:cubicBezTo>
                <a:cubicBezTo>
                  <a:pt x="359" y="189"/>
                  <a:pt x="337" y="185"/>
                  <a:pt x="315" y="221"/>
                </a:cubicBezTo>
                <a:cubicBezTo>
                  <a:pt x="315" y="221"/>
                  <a:pt x="316" y="223"/>
                  <a:pt x="317" y="221"/>
                </a:cubicBezTo>
                <a:cubicBezTo>
                  <a:pt x="318" y="218"/>
                  <a:pt x="339" y="188"/>
                  <a:pt x="365" y="189"/>
                </a:cubicBezTo>
                <a:cubicBezTo>
                  <a:pt x="365" y="189"/>
                  <a:pt x="345" y="191"/>
                  <a:pt x="336" y="205"/>
                </a:cubicBezTo>
                <a:cubicBezTo>
                  <a:pt x="336" y="205"/>
                  <a:pt x="347" y="193"/>
                  <a:pt x="365" y="190"/>
                </a:cubicBezTo>
                <a:cubicBezTo>
                  <a:pt x="365" y="190"/>
                  <a:pt x="349" y="194"/>
                  <a:pt x="332" y="210"/>
                </a:cubicBezTo>
                <a:cubicBezTo>
                  <a:pt x="332" y="210"/>
                  <a:pt x="359" y="192"/>
                  <a:pt x="366" y="191"/>
                </a:cubicBezTo>
                <a:cubicBezTo>
                  <a:pt x="346" y="209"/>
                  <a:pt x="346" y="209"/>
                  <a:pt x="346" y="209"/>
                </a:cubicBezTo>
                <a:cubicBezTo>
                  <a:pt x="346" y="209"/>
                  <a:pt x="360" y="199"/>
                  <a:pt x="365" y="194"/>
                </a:cubicBezTo>
                <a:cubicBezTo>
                  <a:pt x="361" y="198"/>
                  <a:pt x="353" y="209"/>
                  <a:pt x="348" y="214"/>
                </a:cubicBezTo>
                <a:cubicBezTo>
                  <a:pt x="348" y="214"/>
                  <a:pt x="362" y="204"/>
                  <a:pt x="366" y="195"/>
                </a:cubicBezTo>
                <a:cubicBezTo>
                  <a:pt x="366" y="195"/>
                  <a:pt x="362" y="206"/>
                  <a:pt x="354" y="214"/>
                </a:cubicBezTo>
                <a:cubicBezTo>
                  <a:pt x="354" y="214"/>
                  <a:pt x="365" y="206"/>
                  <a:pt x="366" y="199"/>
                </a:cubicBezTo>
                <a:cubicBezTo>
                  <a:pt x="366" y="199"/>
                  <a:pt x="368" y="205"/>
                  <a:pt x="355" y="217"/>
                </a:cubicBezTo>
                <a:cubicBezTo>
                  <a:pt x="355" y="227"/>
                  <a:pt x="349" y="236"/>
                  <a:pt x="341" y="246"/>
                </a:cubicBezTo>
                <a:cubicBezTo>
                  <a:pt x="335" y="254"/>
                  <a:pt x="321" y="259"/>
                  <a:pt x="313" y="268"/>
                </a:cubicBezTo>
                <a:cubicBezTo>
                  <a:pt x="313" y="268"/>
                  <a:pt x="327" y="258"/>
                  <a:pt x="332" y="256"/>
                </a:cubicBezTo>
                <a:cubicBezTo>
                  <a:pt x="336" y="255"/>
                  <a:pt x="357" y="234"/>
                  <a:pt x="357" y="218"/>
                </a:cubicBezTo>
                <a:cubicBezTo>
                  <a:pt x="357" y="218"/>
                  <a:pt x="357" y="218"/>
                  <a:pt x="357" y="218"/>
                </a:cubicBezTo>
                <a:cubicBezTo>
                  <a:pt x="359" y="213"/>
                  <a:pt x="372" y="207"/>
                  <a:pt x="367" y="187"/>
                </a:cubicBezTo>
                <a:cubicBezTo>
                  <a:pt x="367" y="187"/>
                  <a:pt x="362" y="185"/>
                  <a:pt x="357" y="185"/>
                </a:cubicBezTo>
                <a:cubicBezTo>
                  <a:pt x="351" y="185"/>
                  <a:pt x="341" y="184"/>
                  <a:pt x="333" y="189"/>
                </a:cubicBezTo>
                <a:cubicBezTo>
                  <a:pt x="333" y="189"/>
                  <a:pt x="318" y="191"/>
                  <a:pt x="314" y="195"/>
                </a:cubicBezTo>
                <a:cubicBezTo>
                  <a:pt x="314" y="195"/>
                  <a:pt x="305" y="171"/>
                  <a:pt x="296" y="167"/>
                </a:cubicBezTo>
                <a:cubicBezTo>
                  <a:pt x="296" y="167"/>
                  <a:pt x="291" y="170"/>
                  <a:pt x="290" y="171"/>
                </a:cubicBezTo>
                <a:cubicBezTo>
                  <a:pt x="290" y="171"/>
                  <a:pt x="280" y="163"/>
                  <a:pt x="278" y="162"/>
                </a:cubicBezTo>
                <a:cubicBezTo>
                  <a:pt x="276" y="161"/>
                  <a:pt x="274" y="158"/>
                  <a:pt x="274" y="158"/>
                </a:cubicBezTo>
                <a:cubicBezTo>
                  <a:pt x="274" y="158"/>
                  <a:pt x="271" y="162"/>
                  <a:pt x="271" y="165"/>
                </a:cubicBezTo>
                <a:cubicBezTo>
                  <a:pt x="271" y="165"/>
                  <a:pt x="264" y="161"/>
                  <a:pt x="261" y="161"/>
                </a:cubicBezTo>
                <a:cubicBezTo>
                  <a:pt x="261" y="161"/>
                  <a:pt x="273" y="151"/>
                  <a:pt x="273" y="147"/>
                </a:cubicBezTo>
                <a:cubicBezTo>
                  <a:pt x="273" y="147"/>
                  <a:pt x="266" y="134"/>
                  <a:pt x="259" y="134"/>
                </a:cubicBezTo>
                <a:cubicBezTo>
                  <a:pt x="259" y="134"/>
                  <a:pt x="239" y="118"/>
                  <a:pt x="222" y="128"/>
                </a:cubicBezTo>
                <a:cubicBezTo>
                  <a:pt x="222" y="128"/>
                  <a:pt x="208" y="137"/>
                  <a:pt x="205" y="138"/>
                </a:cubicBezTo>
                <a:cubicBezTo>
                  <a:pt x="203" y="138"/>
                  <a:pt x="202" y="137"/>
                  <a:pt x="202" y="137"/>
                </a:cubicBezTo>
                <a:cubicBezTo>
                  <a:pt x="202" y="137"/>
                  <a:pt x="222" y="131"/>
                  <a:pt x="234" y="111"/>
                </a:cubicBezTo>
                <a:cubicBezTo>
                  <a:pt x="234" y="111"/>
                  <a:pt x="252" y="101"/>
                  <a:pt x="250" y="73"/>
                </a:cubicBezTo>
                <a:cubicBezTo>
                  <a:pt x="250" y="73"/>
                  <a:pt x="247" y="73"/>
                  <a:pt x="244" y="75"/>
                </a:cubicBezTo>
                <a:cubicBezTo>
                  <a:pt x="241" y="76"/>
                  <a:pt x="239" y="73"/>
                  <a:pt x="235" y="73"/>
                </a:cubicBezTo>
                <a:cubicBezTo>
                  <a:pt x="232" y="73"/>
                  <a:pt x="222" y="69"/>
                  <a:pt x="206" y="78"/>
                </a:cubicBezTo>
                <a:cubicBezTo>
                  <a:pt x="206" y="78"/>
                  <a:pt x="197" y="79"/>
                  <a:pt x="188" y="85"/>
                </a:cubicBezTo>
                <a:cubicBezTo>
                  <a:pt x="195" y="71"/>
                  <a:pt x="200" y="63"/>
                  <a:pt x="193" y="46"/>
                </a:cubicBezTo>
                <a:cubicBezTo>
                  <a:pt x="188" y="38"/>
                  <a:pt x="187" y="41"/>
                  <a:pt x="186" y="33"/>
                </a:cubicBezTo>
                <a:cubicBezTo>
                  <a:pt x="186" y="33"/>
                  <a:pt x="184" y="35"/>
                  <a:pt x="179" y="37"/>
                </a:cubicBezTo>
                <a:cubicBezTo>
                  <a:pt x="174" y="38"/>
                  <a:pt x="159" y="41"/>
                  <a:pt x="152" y="54"/>
                </a:cubicBezTo>
                <a:cubicBezTo>
                  <a:pt x="152" y="54"/>
                  <a:pt x="154" y="37"/>
                  <a:pt x="130" y="38"/>
                </a:cubicBezTo>
                <a:cubicBezTo>
                  <a:pt x="130" y="38"/>
                  <a:pt x="116" y="43"/>
                  <a:pt x="113" y="58"/>
                </a:cubicBezTo>
                <a:cubicBezTo>
                  <a:pt x="110" y="63"/>
                  <a:pt x="110" y="63"/>
                  <a:pt x="110" y="63"/>
                </a:cubicBezTo>
                <a:cubicBezTo>
                  <a:pt x="110" y="63"/>
                  <a:pt x="104" y="36"/>
                  <a:pt x="74" y="39"/>
                </a:cubicBezTo>
                <a:cubicBezTo>
                  <a:pt x="74" y="39"/>
                  <a:pt x="65" y="17"/>
                  <a:pt x="54" y="13"/>
                </a:cubicBezTo>
                <a:cubicBezTo>
                  <a:pt x="54" y="13"/>
                  <a:pt x="54" y="13"/>
                  <a:pt x="53" y="13"/>
                </a:cubicBezTo>
                <a:cubicBezTo>
                  <a:pt x="52" y="11"/>
                  <a:pt x="49" y="10"/>
                  <a:pt x="47" y="10"/>
                </a:cubicBezTo>
                <a:cubicBezTo>
                  <a:pt x="46" y="9"/>
                  <a:pt x="45" y="8"/>
                  <a:pt x="45" y="6"/>
                </a:cubicBezTo>
                <a:cubicBezTo>
                  <a:pt x="42" y="0"/>
                  <a:pt x="44" y="6"/>
                  <a:pt x="44" y="6"/>
                </a:cubicBezTo>
                <a:cubicBezTo>
                  <a:pt x="44" y="6"/>
                  <a:pt x="38" y="14"/>
                  <a:pt x="32" y="19"/>
                </a:cubicBezTo>
                <a:cubicBezTo>
                  <a:pt x="27" y="23"/>
                  <a:pt x="19" y="34"/>
                  <a:pt x="18" y="42"/>
                </a:cubicBezTo>
                <a:cubicBezTo>
                  <a:pt x="18" y="42"/>
                  <a:pt x="0" y="82"/>
                  <a:pt x="36" y="95"/>
                </a:cubicBezTo>
                <a:cubicBezTo>
                  <a:pt x="36" y="95"/>
                  <a:pt x="43" y="100"/>
                  <a:pt x="47" y="102"/>
                </a:cubicBezTo>
                <a:cubicBezTo>
                  <a:pt x="47" y="102"/>
                  <a:pt x="66" y="103"/>
                  <a:pt x="67" y="88"/>
                </a:cubicBezTo>
                <a:cubicBezTo>
                  <a:pt x="67" y="88"/>
                  <a:pt x="73" y="90"/>
                  <a:pt x="75" y="85"/>
                </a:cubicBezTo>
                <a:cubicBezTo>
                  <a:pt x="83" y="103"/>
                  <a:pt x="83" y="103"/>
                  <a:pt x="83" y="103"/>
                </a:cubicBezTo>
                <a:cubicBezTo>
                  <a:pt x="83" y="103"/>
                  <a:pt x="81" y="114"/>
                  <a:pt x="81" y="120"/>
                </a:cubicBezTo>
                <a:cubicBezTo>
                  <a:pt x="81" y="120"/>
                  <a:pt x="48" y="90"/>
                  <a:pt x="15" y="133"/>
                </a:cubicBezTo>
                <a:cubicBezTo>
                  <a:pt x="15" y="133"/>
                  <a:pt x="22" y="134"/>
                  <a:pt x="25" y="140"/>
                </a:cubicBezTo>
                <a:cubicBezTo>
                  <a:pt x="28" y="145"/>
                  <a:pt x="51" y="166"/>
                  <a:pt x="103" y="152"/>
                </a:cubicBezTo>
                <a:cubicBezTo>
                  <a:pt x="109" y="154"/>
                  <a:pt x="109" y="154"/>
                  <a:pt x="109" y="154"/>
                </a:cubicBezTo>
                <a:cubicBezTo>
                  <a:pt x="109" y="154"/>
                  <a:pt x="73" y="157"/>
                  <a:pt x="64" y="195"/>
                </a:cubicBezTo>
                <a:cubicBezTo>
                  <a:pt x="64" y="195"/>
                  <a:pt x="60" y="212"/>
                  <a:pt x="61" y="214"/>
                </a:cubicBezTo>
                <a:cubicBezTo>
                  <a:pt x="63" y="216"/>
                  <a:pt x="63" y="214"/>
                  <a:pt x="67" y="216"/>
                </a:cubicBezTo>
                <a:cubicBezTo>
                  <a:pt x="71" y="219"/>
                  <a:pt x="75" y="223"/>
                  <a:pt x="83" y="223"/>
                </a:cubicBezTo>
                <a:cubicBezTo>
                  <a:pt x="91" y="222"/>
                  <a:pt x="105" y="224"/>
                  <a:pt x="110" y="221"/>
                </a:cubicBezTo>
                <a:cubicBezTo>
                  <a:pt x="115" y="218"/>
                  <a:pt x="124" y="209"/>
                  <a:pt x="124" y="209"/>
                </a:cubicBezTo>
                <a:cubicBezTo>
                  <a:pt x="124" y="209"/>
                  <a:pt x="132" y="218"/>
                  <a:pt x="142" y="219"/>
                </a:cubicBezTo>
                <a:cubicBezTo>
                  <a:pt x="151" y="221"/>
                  <a:pt x="154" y="226"/>
                  <a:pt x="155" y="225"/>
                </a:cubicBezTo>
                <a:cubicBezTo>
                  <a:pt x="156" y="224"/>
                  <a:pt x="156" y="225"/>
                  <a:pt x="158" y="225"/>
                </a:cubicBezTo>
                <a:cubicBezTo>
                  <a:pt x="159" y="225"/>
                  <a:pt x="183" y="223"/>
                  <a:pt x="190" y="203"/>
                </a:cubicBezTo>
                <a:cubicBezTo>
                  <a:pt x="190" y="203"/>
                  <a:pt x="193" y="210"/>
                  <a:pt x="194" y="212"/>
                </a:cubicBezTo>
                <a:cubicBezTo>
                  <a:pt x="194" y="212"/>
                  <a:pt x="190" y="235"/>
                  <a:pt x="200" y="244"/>
                </a:cubicBezTo>
                <a:cubicBezTo>
                  <a:pt x="200" y="244"/>
                  <a:pt x="172" y="240"/>
                  <a:pt x="171" y="239"/>
                </a:cubicBezTo>
                <a:cubicBezTo>
                  <a:pt x="169" y="239"/>
                  <a:pt x="144" y="218"/>
                  <a:pt x="147" y="246"/>
                </a:cubicBezTo>
                <a:cubicBezTo>
                  <a:pt x="151" y="253"/>
                  <a:pt x="151" y="253"/>
                  <a:pt x="151" y="253"/>
                </a:cubicBezTo>
                <a:cubicBezTo>
                  <a:pt x="151" y="253"/>
                  <a:pt x="138" y="245"/>
                  <a:pt x="130" y="252"/>
                </a:cubicBezTo>
                <a:cubicBezTo>
                  <a:pt x="121" y="258"/>
                  <a:pt x="111" y="258"/>
                  <a:pt x="115" y="263"/>
                </a:cubicBezTo>
                <a:cubicBezTo>
                  <a:pt x="119" y="268"/>
                  <a:pt x="122" y="268"/>
                  <a:pt x="122" y="268"/>
                </a:cubicBezTo>
                <a:cubicBezTo>
                  <a:pt x="122" y="268"/>
                  <a:pt x="127" y="267"/>
                  <a:pt x="129" y="270"/>
                </a:cubicBezTo>
                <a:cubicBezTo>
                  <a:pt x="132" y="272"/>
                  <a:pt x="159" y="308"/>
                  <a:pt x="206" y="296"/>
                </a:cubicBezTo>
                <a:cubicBezTo>
                  <a:pt x="206" y="296"/>
                  <a:pt x="196" y="302"/>
                  <a:pt x="194" y="310"/>
                </a:cubicBezTo>
                <a:cubicBezTo>
                  <a:pt x="192" y="318"/>
                  <a:pt x="193" y="319"/>
                  <a:pt x="187" y="320"/>
                </a:cubicBezTo>
                <a:cubicBezTo>
                  <a:pt x="180" y="322"/>
                  <a:pt x="182" y="323"/>
                  <a:pt x="184" y="326"/>
                </a:cubicBezTo>
                <a:cubicBezTo>
                  <a:pt x="185" y="328"/>
                  <a:pt x="191" y="341"/>
                  <a:pt x="201" y="341"/>
                </a:cubicBezTo>
                <a:cubicBezTo>
                  <a:pt x="222" y="340"/>
                  <a:pt x="222" y="333"/>
                  <a:pt x="234" y="326"/>
                </a:cubicBezTo>
                <a:cubicBezTo>
                  <a:pt x="233" y="326"/>
                  <a:pt x="232" y="326"/>
                  <a:pt x="232" y="326"/>
                </a:cubicBezTo>
                <a:cubicBezTo>
                  <a:pt x="230" y="328"/>
                  <a:pt x="219" y="341"/>
                  <a:pt x="201" y="340"/>
                </a:cubicBezTo>
                <a:cubicBezTo>
                  <a:pt x="192" y="338"/>
                  <a:pt x="188" y="332"/>
                  <a:pt x="186" y="328"/>
                </a:cubicBezTo>
                <a:cubicBezTo>
                  <a:pt x="190" y="332"/>
                  <a:pt x="197" y="338"/>
                  <a:pt x="206" y="338"/>
                </a:cubicBezTo>
                <a:cubicBezTo>
                  <a:pt x="206" y="338"/>
                  <a:pt x="195" y="336"/>
                  <a:pt x="188" y="328"/>
                </a:cubicBezTo>
                <a:cubicBezTo>
                  <a:pt x="188" y="328"/>
                  <a:pt x="195" y="335"/>
                  <a:pt x="207" y="335"/>
                </a:cubicBezTo>
                <a:cubicBezTo>
                  <a:pt x="207" y="335"/>
                  <a:pt x="197" y="333"/>
                  <a:pt x="191" y="328"/>
                </a:cubicBezTo>
                <a:cubicBezTo>
                  <a:pt x="191" y="328"/>
                  <a:pt x="200" y="333"/>
                  <a:pt x="207" y="333"/>
                </a:cubicBezTo>
                <a:cubicBezTo>
                  <a:pt x="207" y="333"/>
                  <a:pt x="198" y="331"/>
                  <a:pt x="196" y="329"/>
                </a:cubicBezTo>
                <a:cubicBezTo>
                  <a:pt x="196" y="329"/>
                  <a:pt x="201" y="332"/>
                  <a:pt x="210" y="330"/>
                </a:cubicBezTo>
                <a:cubicBezTo>
                  <a:pt x="210" y="330"/>
                  <a:pt x="207" y="330"/>
                  <a:pt x="205" y="329"/>
                </a:cubicBezTo>
                <a:cubicBezTo>
                  <a:pt x="206" y="329"/>
                  <a:pt x="207" y="329"/>
                  <a:pt x="209" y="328"/>
                </a:cubicBezTo>
                <a:cubicBezTo>
                  <a:pt x="215" y="326"/>
                  <a:pt x="218" y="319"/>
                  <a:pt x="229" y="322"/>
                </a:cubicBezTo>
                <a:cubicBezTo>
                  <a:pt x="228" y="322"/>
                  <a:pt x="228" y="322"/>
                  <a:pt x="228" y="321"/>
                </a:cubicBezTo>
                <a:cubicBezTo>
                  <a:pt x="225" y="320"/>
                  <a:pt x="221" y="320"/>
                  <a:pt x="219" y="322"/>
                </a:cubicBezTo>
                <a:close/>
                <a:moveTo>
                  <a:pt x="289" y="176"/>
                </a:moveTo>
                <a:cubicBezTo>
                  <a:pt x="290" y="174"/>
                  <a:pt x="294" y="170"/>
                  <a:pt x="296" y="171"/>
                </a:cubicBezTo>
                <a:cubicBezTo>
                  <a:pt x="298" y="172"/>
                  <a:pt x="298" y="172"/>
                  <a:pt x="297" y="174"/>
                </a:cubicBezTo>
                <a:cubicBezTo>
                  <a:pt x="297" y="177"/>
                  <a:pt x="295" y="182"/>
                  <a:pt x="294" y="185"/>
                </a:cubicBezTo>
                <a:cubicBezTo>
                  <a:pt x="293" y="187"/>
                  <a:pt x="295" y="188"/>
                  <a:pt x="294" y="190"/>
                </a:cubicBezTo>
                <a:cubicBezTo>
                  <a:pt x="293" y="192"/>
                  <a:pt x="294" y="196"/>
                  <a:pt x="292" y="194"/>
                </a:cubicBezTo>
                <a:cubicBezTo>
                  <a:pt x="292" y="194"/>
                  <a:pt x="291" y="192"/>
                  <a:pt x="292" y="191"/>
                </a:cubicBezTo>
                <a:cubicBezTo>
                  <a:pt x="294" y="189"/>
                  <a:pt x="293" y="191"/>
                  <a:pt x="293" y="188"/>
                </a:cubicBezTo>
                <a:cubicBezTo>
                  <a:pt x="293" y="185"/>
                  <a:pt x="288" y="177"/>
                  <a:pt x="289" y="176"/>
                </a:cubicBezTo>
                <a:close/>
                <a:moveTo>
                  <a:pt x="237" y="199"/>
                </a:moveTo>
                <a:cubicBezTo>
                  <a:pt x="232" y="193"/>
                  <a:pt x="227" y="190"/>
                  <a:pt x="224" y="189"/>
                </a:cubicBezTo>
                <a:cubicBezTo>
                  <a:pt x="222" y="188"/>
                  <a:pt x="221" y="188"/>
                  <a:pt x="221" y="188"/>
                </a:cubicBezTo>
                <a:cubicBezTo>
                  <a:pt x="219" y="188"/>
                  <a:pt x="218" y="190"/>
                  <a:pt x="218" y="192"/>
                </a:cubicBezTo>
                <a:cubicBezTo>
                  <a:pt x="214" y="197"/>
                  <a:pt x="214" y="197"/>
                  <a:pt x="214" y="197"/>
                </a:cubicBezTo>
                <a:cubicBezTo>
                  <a:pt x="211" y="199"/>
                  <a:pt x="211" y="199"/>
                  <a:pt x="211" y="199"/>
                </a:cubicBezTo>
                <a:cubicBezTo>
                  <a:pt x="211" y="199"/>
                  <a:pt x="212" y="188"/>
                  <a:pt x="213" y="184"/>
                </a:cubicBezTo>
                <a:cubicBezTo>
                  <a:pt x="213" y="180"/>
                  <a:pt x="218" y="173"/>
                  <a:pt x="219" y="172"/>
                </a:cubicBezTo>
                <a:cubicBezTo>
                  <a:pt x="220" y="171"/>
                  <a:pt x="226" y="175"/>
                  <a:pt x="230" y="179"/>
                </a:cubicBezTo>
                <a:cubicBezTo>
                  <a:pt x="233" y="184"/>
                  <a:pt x="237" y="199"/>
                  <a:pt x="237" y="199"/>
                </a:cubicBezTo>
                <a:close/>
                <a:moveTo>
                  <a:pt x="143" y="134"/>
                </a:moveTo>
                <a:cubicBezTo>
                  <a:pt x="138" y="126"/>
                  <a:pt x="153" y="95"/>
                  <a:pt x="164" y="99"/>
                </a:cubicBezTo>
                <a:cubicBezTo>
                  <a:pt x="164" y="99"/>
                  <a:pt x="155" y="100"/>
                  <a:pt x="148" y="114"/>
                </a:cubicBezTo>
                <a:cubicBezTo>
                  <a:pt x="148" y="114"/>
                  <a:pt x="155" y="104"/>
                  <a:pt x="162" y="102"/>
                </a:cubicBezTo>
                <a:cubicBezTo>
                  <a:pt x="162" y="102"/>
                  <a:pt x="154" y="106"/>
                  <a:pt x="152" y="114"/>
                </a:cubicBezTo>
                <a:cubicBezTo>
                  <a:pt x="152" y="114"/>
                  <a:pt x="156" y="106"/>
                  <a:pt x="163" y="103"/>
                </a:cubicBezTo>
                <a:cubicBezTo>
                  <a:pt x="163" y="103"/>
                  <a:pt x="154" y="111"/>
                  <a:pt x="154" y="114"/>
                </a:cubicBezTo>
                <a:cubicBezTo>
                  <a:pt x="154" y="114"/>
                  <a:pt x="161" y="105"/>
                  <a:pt x="165" y="104"/>
                </a:cubicBezTo>
                <a:cubicBezTo>
                  <a:pt x="158" y="113"/>
                  <a:pt x="158" y="113"/>
                  <a:pt x="158" y="113"/>
                </a:cubicBezTo>
                <a:cubicBezTo>
                  <a:pt x="158" y="113"/>
                  <a:pt x="166" y="105"/>
                  <a:pt x="167" y="105"/>
                </a:cubicBezTo>
                <a:cubicBezTo>
                  <a:pt x="169" y="105"/>
                  <a:pt x="150" y="116"/>
                  <a:pt x="157" y="153"/>
                </a:cubicBezTo>
                <a:cubicBezTo>
                  <a:pt x="157" y="153"/>
                  <a:pt x="153" y="120"/>
                  <a:pt x="169" y="106"/>
                </a:cubicBezTo>
                <a:cubicBezTo>
                  <a:pt x="164" y="119"/>
                  <a:pt x="164" y="119"/>
                  <a:pt x="164" y="119"/>
                </a:cubicBezTo>
                <a:cubicBezTo>
                  <a:pt x="170" y="110"/>
                  <a:pt x="170" y="110"/>
                  <a:pt x="170" y="110"/>
                </a:cubicBezTo>
                <a:cubicBezTo>
                  <a:pt x="164" y="132"/>
                  <a:pt x="164" y="132"/>
                  <a:pt x="164" y="132"/>
                </a:cubicBezTo>
                <a:cubicBezTo>
                  <a:pt x="170" y="117"/>
                  <a:pt x="170" y="117"/>
                  <a:pt x="170" y="117"/>
                </a:cubicBezTo>
                <a:cubicBezTo>
                  <a:pt x="168" y="131"/>
                  <a:pt x="168" y="131"/>
                  <a:pt x="168" y="131"/>
                </a:cubicBezTo>
                <a:cubicBezTo>
                  <a:pt x="173" y="117"/>
                  <a:pt x="173" y="117"/>
                  <a:pt x="173" y="117"/>
                </a:cubicBezTo>
                <a:cubicBezTo>
                  <a:pt x="171" y="131"/>
                  <a:pt x="171" y="131"/>
                  <a:pt x="171" y="131"/>
                </a:cubicBezTo>
                <a:cubicBezTo>
                  <a:pt x="171" y="131"/>
                  <a:pt x="174" y="121"/>
                  <a:pt x="174" y="117"/>
                </a:cubicBezTo>
                <a:cubicBezTo>
                  <a:pt x="174" y="116"/>
                  <a:pt x="174" y="115"/>
                  <a:pt x="174" y="116"/>
                </a:cubicBezTo>
                <a:cubicBezTo>
                  <a:pt x="174" y="117"/>
                  <a:pt x="174" y="117"/>
                  <a:pt x="174" y="117"/>
                </a:cubicBezTo>
                <a:cubicBezTo>
                  <a:pt x="174" y="117"/>
                  <a:pt x="174" y="117"/>
                  <a:pt x="174" y="117"/>
                </a:cubicBezTo>
                <a:cubicBezTo>
                  <a:pt x="174" y="120"/>
                  <a:pt x="174" y="127"/>
                  <a:pt x="173" y="130"/>
                </a:cubicBezTo>
                <a:cubicBezTo>
                  <a:pt x="173" y="130"/>
                  <a:pt x="176" y="122"/>
                  <a:pt x="177" y="116"/>
                </a:cubicBezTo>
                <a:cubicBezTo>
                  <a:pt x="177" y="116"/>
                  <a:pt x="178" y="126"/>
                  <a:pt x="172" y="138"/>
                </a:cubicBezTo>
                <a:cubicBezTo>
                  <a:pt x="172" y="138"/>
                  <a:pt x="178" y="131"/>
                  <a:pt x="180" y="116"/>
                </a:cubicBezTo>
                <a:cubicBezTo>
                  <a:pt x="180" y="116"/>
                  <a:pt x="181" y="123"/>
                  <a:pt x="179" y="130"/>
                </a:cubicBezTo>
                <a:cubicBezTo>
                  <a:pt x="179" y="130"/>
                  <a:pt x="184" y="122"/>
                  <a:pt x="181" y="112"/>
                </a:cubicBezTo>
                <a:cubicBezTo>
                  <a:pt x="181" y="112"/>
                  <a:pt x="185" y="116"/>
                  <a:pt x="183" y="125"/>
                </a:cubicBezTo>
                <a:cubicBezTo>
                  <a:pt x="183" y="125"/>
                  <a:pt x="186" y="118"/>
                  <a:pt x="184" y="110"/>
                </a:cubicBezTo>
                <a:cubicBezTo>
                  <a:pt x="184" y="110"/>
                  <a:pt x="187" y="114"/>
                  <a:pt x="187" y="123"/>
                </a:cubicBezTo>
                <a:cubicBezTo>
                  <a:pt x="187" y="123"/>
                  <a:pt x="189" y="116"/>
                  <a:pt x="188" y="108"/>
                </a:cubicBezTo>
                <a:cubicBezTo>
                  <a:pt x="188" y="108"/>
                  <a:pt x="192" y="114"/>
                  <a:pt x="187" y="129"/>
                </a:cubicBezTo>
                <a:cubicBezTo>
                  <a:pt x="187" y="129"/>
                  <a:pt x="194" y="119"/>
                  <a:pt x="191" y="108"/>
                </a:cubicBezTo>
                <a:cubicBezTo>
                  <a:pt x="191" y="108"/>
                  <a:pt x="196" y="115"/>
                  <a:pt x="192" y="128"/>
                </a:cubicBezTo>
                <a:cubicBezTo>
                  <a:pt x="192" y="128"/>
                  <a:pt x="197" y="123"/>
                  <a:pt x="196" y="105"/>
                </a:cubicBezTo>
                <a:cubicBezTo>
                  <a:pt x="196" y="103"/>
                  <a:pt x="201" y="119"/>
                  <a:pt x="195" y="128"/>
                </a:cubicBezTo>
                <a:cubicBezTo>
                  <a:pt x="193" y="131"/>
                  <a:pt x="191" y="131"/>
                  <a:pt x="190" y="136"/>
                </a:cubicBezTo>
                <a:cubicBezTo>
                  <a:pt x="189" y="141"/>
                  <a:pt x="172" y="157"/>
                  <a:pt x="164" y="157"/>
                </a:cubicBezTo>
                <a:cubicBezTo>
                  <a:pt x="146" y="150"/>
                  <a:pt x="146" y="150"/>
                  <a:pt x="146" y="150"/>
                </a:cubicBezTo>
                <a:cubicBezTo>
                  <a:pt x="146" y="150"/>
                  <a:pt x="147" y="143"/>
                  <a:pt x="143" y="134"/>
                </a:cubicBezTo>
                <a:close/>
                <a:moveTo>
                  <a:pt x="144" y="83"/>
                </a:moveTo>
                <a:cubicBezTo>
                  <a:pt x="145" y="83"/>
                  <a:pt x="146" y="83"/>
                  <a:pt x="147" y="83"/>
                </a:cubicBezTo>
                <a:cubicBezTo>
                  <a:pt x="173" y="82"/>
                  <a:pt x="177" y="102"/>
                  <a:pt x="177" y="102"/>
                </a:cubicBezTo>
                <a:cubicBezTo>
                  <a:pt x="178" y="105"/>
                  <a:pt x="172" y="97"/>
                  <a:pt x="163" y="97"/>
                </a:cubicBezTo>
                <a:cubicBezTo>
                  <a:pt x="154" y="97"/>
                  <a:pt x="149" y="108"/>
                  <a:pt x="149" y="108"/>
                </a:cubicBezTo>
                <a:cubicBezTo>
                  <a:pt x="149" y="108"/>
                  <a:pt x="146" y="109"/>
                  <a:pt x="143" y="108"/>
                </a:cubicBezTo>
                <a:cubicBezTo>
                  <a:pt x="142" y="107"/>
                  <a:pt x="141" y="106"/>
                  <a:pt x="139" y="105"/>
                </a:cubicBezTo>
                <a:cubicBezTo>
                  <a:pt x="142" y="105"/>
                  <a:pt x="146" y="104"/>
                  <a:pt x="146" y="104"/>
                </a:cubicBezTo>
                <a:cubicBezTo>
                  <a:pt x="141" y="104"/>
                  <a:pt x="141" y="104"/>
                  <a:pt x="141" y="104"/>
                </a:cubicBezTo>
                <a:cubicBezTo>
                  <a:pt x="148" y="102"/>
                  <a:pt x="148" y="102"/>
                  <a:pt x="148" y="102"/>
                </a:cubicBezTo>
                <a:cubicBezTo>
                  <a:pt x="139" y="103"/>
                  <a:pt x="139" y="103"/>
                  <a:pt x="139" y="103"/>
                </a:cubicBezTo>
                <a:cubicBezTo>
                  <a:pt x="139" y="102"/>
                  <a:pt x="139" y="102"/>
                  <a:pt x="139" y="102"/>
                </a:cubicBezTo>
                <a:cubicBezTo>
                  <a:pt x="147" y="98"/>
                  <a:pt x="147" y="98"/>
                  <a:pt x="147" y="98"/>
                </a:cubicBezTo>
                <a:cubicBezTo>
                  <a:pt x="142" y="98"/>
                  <a:pt x="138" y="100"/>
                  <a:pt x="138" y="100"/>
                </a:cubicBezTo>
                <a:cubicBezTo>
                  <a:pt x="139" y="98"/>
                  <a:pt x="149" y="95"/>
                  <a:pt x="149" y="95"/>
                </a:cubicBezTo>
                <a:cubicBezTo>
                  <a:pt x="143" y="95"/>
                  <a:pt x="137" y="99"/>
                  <a:pt x="137" y="99"/>
                </a:cubicBezTo>
                <a:cubicBezTo>
                  <a:pt x="140" y="91"/>
                  <a:pt x="155" y="90"/>
                  <a:pt x="155" y="90"/>
                </a:cubicBezTo>
                <a:cubicBezTo>
                  <a:pt x="141" y="89"/>
                  <a:pt x="135" y="97"/>
                  <a:pt x="135" y="97"/>
                </a:cubicBezTo>
                <a:cubicBezTo>
                  <a:pt x="139" y="88"/>
                  <a:pt x="156" y="88"/>
                  <a:pt x="156" y="88"/>
                </a:cubicBezTo>
                <a:cubicBezTo>
                  <a:pt x="143" y="85"/>
                  <a:pt x="134" y="95"/>
                  <a:pt x="134" y="95"/>
                </a:cubicBezTo>
                <a:cubicBezTo>
                  <a:pt x="138" y="84"/>
                  <a:pt x="155" y="86"/>
                  <a:pt x="155" y="86"/>
                </a:cubicBezTo>
                <a:cubicBezTo>
                  <a:pt x="141" y="83"/>
                  <a:pt x="134" y="92"/>
                  <a:pt x="133" y="94"/>
                </a:cubicBezTo>
                <a:cubicBezTo>
                  <a:pt x="140" y="81"/>
                  <a:pt x="152" y="84"/>
                  <a:pt x="156" y="85"/>
                </a:cubicBezTo>
                <a:cubicBezTo>
                  <a:pt x="151" y="83"/>
                  <a:pt x="147" y="83"/>
                  <a:pt x="144" y="83"/>
                </a:cubicBezTo>
                <a:close/>
                <a:moveTo>
                  <a:pt x="147" y="110"/>
                </a:moveTo>
                <a:cubicBezTo>
                  <a:pt x="147" y="110"/>
                  <a:pt x="140" y="123"/>
                  <a:pt x="140" y="130"/>
                </a:cubicBezTo>
                <a:cubicBezTo>
                  <a:pt x="125" y="117"/>
                  <a:pt x="125" y="117"/>
                  <a:pt x="125" y="117"/>
                </a:cubicBezTo>
                <a:cubicBezTo>
                  <a:pt x="125" y="117"/>
                  <a:pt x="127" y="103"/>
                  <a:pt x="129" y="102"/>
                </a:cubicBezTo>
                <a:cubicBezTo>
                  <a:pt x="131" y="101"/>
                  <a:pt x="143" y="111"/>
                  <a:pt x="147" y="110"/>
                </a:cubicBezTo>
                <a:close/>
                <a:moveTo>
                  <a:pt x="175" y="155"/>
                </a:moveTo>
                <a:cubicBezTo>
                  <a:pt x="179" y="159"/>
                  <a:pt x="186" y="159"/>
                  <a:pt x="190" y="159"/>
                </a:cubicBezTo>
                <a:cubicBezTo>
                  <a:pt x="195" y="158"/>
                  <a:pt x="201" y="158"/>
                  <a:pt x="208" y="159"/>
                </a:cubicBezTo>
                <a:cubicBezTo>
                  <a:pt x="216" y="160"/>
                  <a:pt x="222" y="163"/>
                  <a:pt x="222" y="163"/>
                </a:cubicBezTo>
                <a:cubicBezTo>
                  <a:pt x="216" y="165"/>
                  <a:pt x="212" y="176"/>
                  <a:pt x="212" y="176"/>
                </a:cubicBezTo>
                <a:cubicBezTo>
                  <a:pt x="190" y="177"/>
                  <a:pt x="174" y="159"/>
                  <a:pt x="172" y="156"/>
                </a:cubicBezTo>
                <a:cubicBezTo>
                  <a:pt x="170" y="153"/>
                  <a:pt x="175" y="155"/>
                  <a:pt x="175" y="155"/>
                </a:cubicBezTo>
                <a:close/>
                <a:moveTo>
                  <a:pt x="212" y="177"/>
                </a:moveTo>
                <a:cubicBezTo>
                  <a:pt x="211" y="183"/>
                  <a:pt x="206" y="189"/>
                  <a:pt x="206" y="189"/>
                </a:cubicBezTo>
                <a:cubicBezTo>
                  <a:pt x="206" y="181"/>
                  <a:pt x="195" y="175"/>
                  <a:pt x="195" y="175"/>
                </a:cubicBezTo>
                <a:cubicBezTo>
                  <a:pt x="200" y="176"/>
                  <a:pt x="212" y="177"/>
                  <a:pt x="212" y="177"/>
                </a:cubicBezTo>
                <a:close/>
                <a:moveTo>
                  <a:pt x="234" y="181"/>
                </a:moveTo>
                <a:cubicBezTo>
                  <a:pt x="234" y="182"/>
                  <a:pt x="223" y="169"/>
                  <a:pt x="221" y="169"/>
                </a:cubicBezTo>
                <a:cubicBezTo>
                  <a:pt x="219" y="169"/>
                  <a:pt x="215" y="173"/>
                  <a:pt x="215" y="173"/>
                </a:cubicBezTo>
                <a:cubicBezTo>
                  <a:pt x="215" y="173"/>
                  <a:pt x="221" y="164"/>
                  <a:pt x="224" y="163"/>
                </a:cubicBezTo>
                <a:cubicBezTo>
                  <a:pt x="228" y="162"/>
                  <a:pt x="230" y="154"/>
                  <a:pt x="234" y="155"/>
                </a:cubicBezTo>
                <a:cubicBezTo>
                  <a:pt x="238" y="157"/>
                  <a:pt x="246" y="160"/>
                  <a:pt x="246" y="164"/>
                </a:cubicBezTo>
                <a:cubicBezTo>
                  <a:pt x="246" y="167"/>
                  <a:pt x="239" y="168"/>
                  <a:pt x="234" y="181"/>
                </a:cubicBezTo>
                <a:close/>
                <a:moveTo>
                  <a:pt x="260" y="162"/>
                </a:moveTo>
                <a:cubicBezTo>
                  <a:pt x="259" y="162"/>
                  <a:pt x="259" y="161"/>
                  <a:pt x="259" y="161"/>
                </a:cubicBezTo>
                <a:cubicBezTo>
                  <a:pt x="251" y="159"/>
                  <a:pt x="248" y="164"/>
                  <a:pt x="248" y="164"/>
                </a:cubicBezTo>
                <a:cubicBezTo>
                  <a:pt x="245" y="158"/>
                  <a:pt x="245" y="158"/>
                  <a:pt x="245" y="158"/>
                </a:cubicBezTo>
                <a:cubicBezTo>
                  <a:pt x="254" y="152"/>
                  <a:pt x="266" y="155"/>
                  <a:pt x="266" y="155"/>
                </a:cubicBezTo>
                <a:cubicBezTo>
                  <a:pt x="261" y="157"/>
                  <a:pt x="259" y="161"/>
                  <a:pt x="260" y="162"/>
                </a:cubicBezTo>
                <a:close/>
                <a:moveTo>
                  <a:pt x="230" y="128"/>
                </a:moveTo>
                <a:cubicBezTo>
                  <a:pt x="237" y="126"/>
                  <a:pt x="251" y="130"/>
                  <a:pt x="260" y="136"/>
                </a:cubicBezTo>
                <a:cubicBezTo>
                  <a:pt x="268" y="142"/>
                  <a:pt x="270" y="147"/>
                  <a:pt x="270" y="149"/>
                </a:cubicBezTo>
                <a:cubicBezTo>
                  <a:pt x="270" y="150"/>
                  <a:pt x="268" y="154"/>
                  <a:pt x="264" y="154"/>
                </a:cubicBezTo>
                <a:cubicBezTo>
                  <a:pt x="259" y="154"/>
                  <a:pt x="255" y="152"/>
                  <a:pt x="250" y="154"/>
                </a:cubicBezTo>
                <a:cubicBezTo>
                  <a:pt x="246" y="156"/>
                  <a:pt x="243" y="158"/>
                  <a:pt x="243" y="158"/>
                </a:cubicBezTo>
                <a:cubicBezTo>
                  <a:pt x="243" y="158"/>
                  <a:pt x="236" y="153"/>
                  <a:pt x="233" y="153"/>
                </a:cubicBezTo>
                <a:cubicBezTo>
                  <a:pt x="231" y="154"/>
                  <a:pt x="227" y="162"/>
                  <a:pt x="224" y="162"/>
                </a:cubicBezTo>
                <a:cubicBezTo>
                  <a:pt x="221" y="162"/>
                  <a:pt x="213" y="157"/>
                  <a:pt x="207" y="157"/>
                </a:cubicBezTo>
                <a:cubicBezTo>
                  <a:pt x="202" y="157"/>
                  <a:pt x="180" y="159"/>
                  <a:pt x="176" y="153"/>
                </a:cubicBezTo>
                <a:cubicBezTo>
                  <a:pt x="186" y="147"/>
                  <a:pt x="186" y="147"/>
                  <a:pt x="186" y="147"/>
                </a:cubicBezTo>
                <a:cubicBezTo>
                  <a:pt x="186" y="147"/>
                  <a:pt x="199" y="145"/>
                  <a:pt x="202" y="141"/>
                </a:cubicBezTo>
                <a:cubicBezTo>
                  <a:pt x="205" y="138"/>
                  <a:pt x="222" y="129"/>
                  <a:pt x="230" y="128"/>
                </a:cubicBezTo>
                <a:close/>
                <a:moveTo>
                  <a:pt x="231" y="114"/>
                </a:moveTo>
                <a:cubicBezTo>
                  <a:pt x="230" y="116"/>
                  <a:pt x="229" y="119"/>
                  <a:pt x="226" y="121"/>
                </a:cubicBezTo>
                <a:cubicBezTo>
                  <a:pt x="222" y="123"/>
                  <a:pt x="214" y="130"/>
                  <a:pt x="213" y="131"/>
                </a:cubicBezTo>
                <a:cubicBezTo>
                  <a:pt x="212" y="131"/>
                  <a:pt x="200" y="138"/>
                  <a:pt x="198" y="139"/>
                </a:cubicBezTo>
                <a:cubicBezTo>
                  <a:pt x="196" y="141"/>
                  <a:pt x="189" y="145"/>
                  <a:pt x="186" y="145"/>
                </a:cubicBezTo>
                <a:cubicBezTo>
                  <a:pt x="186" y="145"/>
                  <a:pt x="192" y="138"/>
                  <a:pt x="193" y="136"/>
                </a:cubicBezTo>
                <a:cubicBezTo>
                  <a:pt x="194" y="134"/>
                  <a:pt x="206" y="122"/>
                  <a:pt x="219" y="120"/>
                </a:cubicBezTo>
                <a:cubicBezTo>
                  <a:pt x="228" y="118"/>
                  <a:pt x="230" y="116"/>
                  <a:pt x="231" y="114"/>
                </a:cubicBezTo>
                <a:cubicBezTo>
                  <a:pt x="231" y="114"/>
                  <a:pt x="231" y="113"/>
                  <a:pt x="231" y="113"/>
                </a:cubicBezTo>
                <a:cubicBezTo>
                  <a:pt x="231" y="113"/>
                  <a:pt x="231" y="114"/>
                  <a:pt x="231" y="114"/>
                </a:cubicBezTo>
                <a:close/>
                <a:moveTo>
                  <a:pt x="236" y="76"/>
                </a:moveTo>
                <a:cubicBezTo>
                  <a:pt x="236" y="76"/>
                  <a:pt x="247" y="77"/>
                  <a:pt x="248" y="75"/>
                </a:cubicBezTo>
                <a:cubicBezTo>
                  <a:pt x="248" y="75"/>
                  <a:pt x="250" y="85"/>
                  <a:pt x="247" y="92"/>
                </a:cubicBezTo>
                <a:cubicBezTo>
                  <a:pt x="244" y="99"/>
                  <a:pt x="236" y="116"/>
                  <a:pt x="216" y="118"/>
                </a:cubicBezTo>
                <a:cubicBezTo>
                  <a:pt x="204" y="122"/>
                  <a:pt x="190" y="137"/>
                  <a:pt x="192" y="135"/>
                </a:cubicBezTo>
                <a:cubicBezTo>
                  <a:pt x="207" y="112"/>
                  <a:pt x="196" y="104"/>
                  <a:pt x="196" y="104"/>
                </a:cubicBezTo>
                <a:cubicBezTo>
                  <a:pt x="196" y="104"/>
                  <a:pt x="194" y="100"/>
                  <a:pt x="184" y="101"/>
                </a:cubicBezTo>
                <a:cubicBezTo>
                  <a:pt x="184" y="101"/>
                  <a:pt x="209" y="70"/>
                  <a:pt x="236" y="76"/>
                </a:cubicBezTo>
                <a:close/>
                <a:moveTo>
                  <a:pt x="203" y="81"/>
                </a:moveTo>
                <a:cubicBezTo>
                  <a:pt x="205" y="81"/>
                  <a:pt x="205" y="81"/>
                  <a:pt x="205" y="81"/>
                </a:cubicBezTo>
                <a:cubicBezTo>
                  <a:pt x="205" y="81"/>
                  <a:pt x="187" y="94"/>
                  <a:pt x="183" y="101"/>
                </a:cubicBezTo>
                <a:cubicBezTo>
                  <a:pt x="179" y="101"/>
                  <a:pt x="179" y="101"/>
                  <a:pt x="179" y="101"/>
                </a:cubicBezTo>
                <a:cubicBezTo>
                  <a:pt x="179" y="101"/>
                  <a:pt x="182" y="86"/>
                  <a:pt x="203" y="81"/>
                </a:cubicBezTo>
                <a:close/>
                <a:moveTo>
                  <a:pt x="157" y="50"/>
                </a:moveTo>
                <a:cubicBezTo>
                  <a:pt x="171" y="38"/>
                  <a:pt x="181" y="42"/>
                  <a:pt x="183" y="37"/>
                </a:cubicBezTo>
                <a:cubicBezTo>
                  <a:pt x="183" y="37"/>
                  <a:pt x="184" y="36"/>
                  <a:pt x="184" y="38"/>
                </a:cubicBezTo>
                <a:cubicBezTo>
                  <a:pt x="184" y="39"/>
                  <a:pt x="190" y="43"/>
                  <a:pt x="191" y="46"/>
                </a:cubicBezTo>
                <a:cubicBezTo>
                  <a:pt x="193" y="48"/>
                  <a:pt x="201" y="62"/>
                  <a:pt x="186" y="85"/>
                </a:cubicBezTo>
                <a:cubicBezTo>
                  <a:pt x="178" y="97"/>
                  <a:pt x="178" y="97"/>
                  <a:pt x="178" y="97"/>
                </a:cubicBezTo>
                <a:cubicBezTo>
                  <a:pt x="178" y="97"/>
                  <a:pt x="168" y="81"/>
                  <a:pt x="150" y="81"/>
                </a:cubicBezTo>
                <a:cubicBezTo>
                  <a:pt x="150" y="81"/>
                  <a:pt x="140" y="68"/>
                  <a:pt x="157" y="50"/>
                </a:cubicBezTo>
                <a:close/>
                <a:moveTo>
                  <a:pt x="135" y="41"/>
                </a:moveTo>
                <a:cubicBezTo>
                  <a:pt x="152" y="44"/>
                  <a:pt x="150" y="55"/>
                  <a:pt x="150" y="55"/>
                </a:cubicBezTo>
                <a:cubicBezTo>
                  <a:pt x="150" y="55"/>
                  <a:pt x="143" y="71"/>
                  <a:pt x="148" y="80"/>
                </a:cubicBezTo>
                <a:cubicBezTo>
                  <a:pt x="148" y="80"/>
                  <a:pt x="130" y="83"/>
                  <a:pt x="128" y="102"/>
                </a:cubicBezTo>
                <a:cubicBezTo>
                  <a:pt x="128" y="102"/>
                  <a:pt x="124" y="117"/>
                  <a:pt x="124" y="117"/>
                </a:cubicBezTo>
                <a:cubicBezTo>
                  <a:pt x="124" y="117"/>
                  <a:pt x="130" y="79"/>
                  <a:pt x="114" y="60"/>
                </a:cubicBezTo>
                <a:cubicBezTo>
                  <a:pt x="113" y="59"/>
                  <a:pt x="119" y="38"/>
                  <a:pt x="135" y="41"/>
                </a:cubicBezTo>
                <a:close/>
                <a:moveTo>
                  <a:pt x="108" y="81"/>
                </a:moveTo>
                <a:cubicBezTo>
                  <a:pt x="108" y="81"/>
                  <a:pt x="113" y="71"/>
                  <a:pt x="114" y="68"/>
                </a:cubicBezTo>
                <a:cubicBezTo>
                  <a:pt x="114" y="81"/>
                  <a:pt x="114" y="81"/>
                  <a:pt x="114" y="81"/>
                </a:cubicBezTo>
                <a:cubicBezTo>
                  <a:pt x="116" y="70"/>
                  <a:pt x="116" y="70"/>
                  <a:pt x="116" y="70"/>
                </a:cubicBezTo>
                <a:cubicBezTo>
                  <a:pt x="115" y="82"/>
                  <a:pt x="115" y="82"/>
                  <a:pt x="115" y="82"/>
                </a:cubicBezTo>
                <a:cubicBezTo>
                  <a:pt x="118" y="72"/>
                  <a:pt x="118" y="72"/>
                  <a:pt x="118" y="72"/>
                </a:cubicBezTo>
                <a:cubicBezTo>
                  <a:pt x="118" y="87"/>
                  <a:pt x="118" y="87"/>
                  <a:pt x="118" y="87"/>
                </a:cubicBezTo>
                <a:cubicBezTo>
                  <a:pt x="118" y="87"/>
                  <a:pt x="119" y="77"/>
                  <a:pt x="120" y="79"/>
                </a:cubicBezTo>
                <a:cubicBezTo>
                  <a:pt x="120" y="80"/>
                  <a:pt x="121" y="89"/>
                  <a:pt x="121" y="89"/>
                </a:cubicBezTo>
                <a:cubicBezTo>
                  <a:pt x="123" y="84"/>
                  <a:pt x="123" y="84"/>
                  <a:pt x="123" y="84"/>
                </a:cubicBezTo>
                <a:cubicBezTo>
                  <a:pt x="123" y="84"/>
                  <a:pt x="124" y="90"/>
                  <a:pt x="124" y="94"/>
                </a:cubicBezTo>
                <a:cubicBezTo>
                  <a:pt x="124" y="99"/>
                  <a:pt x="122" y="114"/>
                  <a:pt x="122" y="115"/>
                </a:cubicBezTo>
                <a:cubicBezTo>
                  <a:pt x="123" y="117"/>
                  <a:pt x="114" y="111"/>
                  <a:pt x="111" y="109"/>
                </a:cubicBezTo>
                <a:cubicBezTo>
                  <a:pt x="109" y="107"/>
                  <a:pt x="103" y="106"/>
                  <a:pt x="102" y="103"/>
                </a:cubicBezTo>
                <a:cubicBezTo>
                  <a:pt x="102" y="103"/>
                  <a:pt x="101" y="98"/>
                  <a:pt x="101" y="95"/>
                </a:cubicBezTo>
                <a:cubicBezTo>
                  <a:pt x="101" y="92"/>
                  <a:pt x="101" y="77"/>
                  <a:pt x="106" y="71"/>
                </a:cubicBezTo>
                <a:cubicBezTo>
                  <a:pt x="106" y="79"/>
                  <a:pt x="106" y="79"/>
                  <a:pt x="106" y="79"/>
                </a:cubicBezTo>
                <a:cubicBezTo>
                  <a:pt x="106" y="79"/>
                  <a:pt x="107" y="71"/>
                  <a:pt x="109" y="69"/>
                </a:cubicBezTo>
                <a:cubicBezTo>
                  <a:pt x="112" y="67"/>
                  <a:pt x="108" y="81"/>
                  <a:pt x="108" y="81"/>
                </a:cubicBezTo>
                <a:close/>
                <a:moveTo>
                  <a:pt x="23" y="33"/>
                </a:moveTo>
                <a:cubicBezTo>
                  <a:pt x="25" y="26"/>
                  <a:pt x="31" y="22"/>
                  <a:pt x="35" y="19"/>
                </a:cubicBezTo>
                <a:cubicBezTo>
                  <a:pt x="32" y="23"/>
                  <a:pt x="30" y="28"/>
                  <a:pt x="31" y="35"/>
                </a:cubicBezTo>
                <a:cubicBezTo>
                  <a:pt x="31" y="35"/>
                  <a:pt x="31" y="24"/>
                  <a:pt x="41" y="14"/>
                </a:cubicBezTo>
                <a:cubicBezTo>
                  <a:pt x="37" y="46"/>
                  <a:pt x="37" y="46"/>
                  <a:pt x="37" y="46"/>
                </a:cubicBezTo>
                <a:cubicBezTo>
                  <a:pt x="37" y="46"/>
                  <a:pt x="42" y="27"/>
                  <a:pt x="43" y="17"/>
                </a:cubicBezTo>
                <a:cubicBezTo>
                  <a:pt x="41" y="47"/>
                  <a:pt x="41" y="47"/>
                  <a:pt x="41" y="47"/>
                </a:cubicBezTo>
                <a:cubicBezTo>
                  <a:pt x="41" y="47"/>
                  <a:pt x="44" y="27"/>
                  <a:pt x="45" y="18"/>
                </a:cubicBezTo>
                <a:cubicBezTo>
                  <a:pt x="45" y="45"/>
                  <a:pt x="45" y="45"/>
                  <a:pt x="45" y="45"/>
                </a:cubicBezTo>
                <a:cubicBezTo>
                  <a:pt x="45" y="45"/>
                  <a:pt x="47" y="23"/>
                  <a:pt x="47" y="17"/>
                </a:cubicBezTo>
                <a:cubicBezTo>
                  <a:pt x="49" y="42"/>
                  <a:pt x="49" y="42"/>
                  <a:pt x="49" y="42"/>
                </a:cubicBezTo>
                <a:cubicBezTo>
                  <a:pt x="49" y="42"/>
                  <a:pt x="49" y="20"/>
                  <a:pt x="49" y="17"/>
                </a:cubicBezTo>
                <a:cubicBezTo>
                  <a:pt x="51" y="41"/>
                  <a:pt x="51" y="41"/>
                  <a:pt x="51" y="41"/>
                </a:cubicBezTo>
                <a:cubicBezTo>
                  <a:pt x="51" y="17"/>
                  <a:pt x="51" y="17"/>
                  <a:pt x="51" y="17"/>
                </a:cubicBezTo>
                <a:cubicBezTo>
                  <a:pt x="51" y="17"/>
                  <a:pt x="55" y="36"/>
                  <a:pt x="54" y="45"/>
                </a:cubicBezTo>
                <a:cubicBezTo>
                  <a:pt x="54" y="45"/>
                  <a:pt x="56" y="30"/>
                  <a:pt x="53" y="17"/>
                </a:cubicBezTo>
                <a:cubicBezTo>
                  <a:pt x="53" y="17"/>
                  <a:pt x="57" y="27"/>
                  <a:pt x="57" y="34"/>
                </a:cubicBezTo>
                <a:cubicBezTo>
                  <a:pt x="57" y="34"/>
                  <a:pt x="57" y="26"/>
                  <a:pt x="56" y="19"/>
                </a:cubicBezTo>
                <a:cubicBezTo>
                  <a:pt x="61" y="24"/>
                  <a:pt x="61" y="34"/>
                  <a:pt x="62" y="35"/>
                </a:cubicBezTo>
                <a:cubicBezTo>
                  <a:pt x="64" y="37"/>
                  <a:pt x="60" y="22"/>
                  <a:pt x="60" y="22"/>
                </a:cubicBezTo>
                <a:cubicBezTo>
                  <a:pt x="66" y="27"/>
                  <a:pt x="71" y="38"/>
                  <a:pt x="72" y="40"/>
                </a:cubicBezTo>
                <a:cubicBezTo>
                  <a:pt x="72" y="42"/>
                  <a:pt x="70" y="42"/>
                  <a:pt x="70" y="42"/>
                </a:cubicBezTo>
                <a:cubicBezTo>
                  <a:pt x="69" y="42"/>
                  <a:pt x="58" y="32"/>
                  <a:pt x="58" y="34"/>
                </a:cubicBezTo>
                <a:cubicBezTo>
                  <a:pt x="58" y="36"/>
                  <a:pt x="57" y="40"/>
                  <a:pt x="57" y="40"/>
                </a:cubicBezTo>
                <a:cubicBezTo>
                  <a:pt x="51" y="50"/>
                  <a:pt x="55" y="56"/>
                  <a:pt x="55" y="60"/>
                </a:cubicBezTo>
                <a:cubicBezTo>
                  <a:pt x="56" y="63"/>
                  <a:pt x="52" y="62"/>
                  <a:pt x="52" y="62"/>
                </a:cubicBezTo>
                <a:cubicBezTo>
                  <a:pt x="42" y="53"/>
                  <a:pt x="42" y="53"/>
                  <a:pt x="42" y="53"/>
                </a:cubicBezTo>
                <a:cubicBezTo>
                  <a:pt x="42" y="53"/>
                  <a:pt x="40" y="57"/>
                  <a:pt x="38" y="59"/>
                </a:cubicBezTo>
                <a:cubicBezTo>
                  <a:pt x="36" y="62"/>
                  <a:pt x="38" y="62"/>
                  <a:pt x="36" y="66"/>
                </a:cubicBezTo>
                <a:cubicBezTo>
                  <a:pt x="36" y="66"/>
                  <a:pt x="37" y="62"/>
                  <a:pt x="35" y="58"/>
                </a:cubicBezTo>
                <a:cubicBezTo>
                  <a:pt x="33" y="54"/>
                  <a:pt x="28" y="50"/>
                  <a:pt x="28" y="45"/>
                </a:cubicBezTo>
                <a:cubicBezTo>
                  <a:pt x="27" y="41"/>
                  <a:pt x="28" y="31"/>
                  <a:pt x="27" y="30"/>
                </a:cubicBezTo>
                <a:cubicBezTo>
                  <a:pt x="27" y="31"/>
                  <a:pt x="27" y="31"/>
                  <a:pt x="27" y="31"/>
                </a:cubicBezTo>
                <a:cubicBezTo>
                  <a:pt x="27" y="31"/>
                  <a:pt x="27" y="32"/>
                  <a:pt x="27" y="32"/>
                </a:cubicBezTo>
                <a:cubicBezTo>
                  <a:pt x="27" y="35"/>
                  <a:pt x="26" y="41"/>
                  <a:pt x="26" y="44"/>
                </a:cubicBezTo>
                <a:cubicBezTo>
                  <a:pt x="24" y="39"/>
                  <a:pt x="27" y="31"/>
                  <a:pt x="27" y="31"/>
                </a:cubicBezTo>
                <a:cubicBezTo>
                  <a:pt x="27" y="30"/>
                  <a:pt x="26" y="31"/>
                  <a:pt x="26" y="31"/>
                </a:cubicBezTo>
                <a:cubicBezTo>
                  <a:pt x="26" y="32"/>
                  <a:pt x="26" y="32"/>
                  <a:pt x="26" y="32"/>
                </a:cubicBezTo>
                <a:cubicBezTo>
                  <a:pt x="25" y="33"/>
                  <a:pt x="23" y="37"/>
                  <a:pt x="21" y="41"/>
                </a:cubicBezTo>
                <a:cubicBezTo>
                  <a:pt x="20" y="42"/>
                  <a:pt x="20" y="43"/>
                  <a:pt x="19" y="43"/>
                </a:cubicBezTo>
                <a:cubicBezTo>
                  <a:pt x="17" y="44"/>
                  <a:pt x="20" y="41"/>
                  <a:pt x="23" y="33"/>
                </a:cubicBezTo>
                <a:close/>
                <a:moveTo>
                  <a:pt x="32" y="93"/>
                </a:moveTo>
                <a:cubicBezTo>
                  <a:pt x="32" y="92"/>
                  <a:pt x="17" y="83"/>
                  <a:pt x="17" y="68"/>
                </a:cubicBezTo>
                <a:cubicBezTo>
                  <a:pt x="17" y="68"/>
                  <a:pt x="17" y="66"/>
                  <a:pt x="18" y="63"/>
                </a:cubicBezTo>
                <a:cubicBezTo>
                  <a:pt x="19" y="65"/>
                  <a:pt x="19" y="67"/>
                  <a:pt x="20" y="69"/>
                </a:cubicBezTo>
                <a:cubicBezTo>
                  <a:pt x="20" y="68"/>
                  <a:pt x="19" y="54"/>
                  <a:pt x="24" y="44"/>
                </a:cubicBezTo>
                <a:cubicBezTo>
                  <a:pt x="24" y="44"/>
                  <a:pt x="21" y="54"/>
                  <a:pt x="24" y="64"/>
                </a:cubicBezTo>
                <a:cubicBezTo>
                  <a:pt x="24" y="64"/>
                  <a:pt x="23" y="53"/>
                  <a:pt x="25" y="47"/>
                </a:cubicBezTo>
                <a:cubicBezTo>
                  <a:pt x="25" y="47"/>
                  <a:pt x="24" y="58"/>
                  <a:pt x="28" y="62"/>
                </a:cubicBezTo>
                <a:cubicBezTo>
                  <a:pt x="28" y="62"/>
                  <a:pt x="25" y="53"/>
                  <a:pt x="26" y="48"/>
                </a:cubicBezTo>
                <a:cubicBezTo>
                  <a:pt x="26" y="48"/>
                  <a:pt x="32" y="55"/>
                  <a:pt x="32" y="62"/>
                </a:cubicBezTo>
                <a:cubicBezTo>
                  <a:pt x="32" y="62"/>
                  <a:pt x="34" y="58"/>
                  <a:pt x="30" y="51"/>
                </a:cubicBezTo>
                <a:cubicBezTo>
                  <a:pt x="33" y="55"/>
                  <a:pt x="37" y="60"/>
                  <a:pt x="35" y="66"/>
                </a:cubicBezTo>
                <a:cubicBezTo>
                  <a:pt x="35" y="66"/>
                  <a:pt x="34" y="69"/>
                  <a:pt x="32" y="70"/>
                </a:cubicBezTo>
                <a:cubicBezTo>
                  <a:pt x="29" y="72"/>
                  <a:pt x="24" y="80"/>
                  <a:pt x="29" y="84"/>
                </a:cubicBezTo>
                <a:cubicBezTo>
                  <a:pt x="36" y="94"/>
                  <a:pt x="36" y="94"/>
                  <a:pt x="36" y="94"/>
                </a:cubicBezTo>
                <a:cubicBezTo>
                  <a:pt x="36" y="94"/>
                  <a:pt x="33" y="93"/>
                  <a:pt x="32" y="93"/>
                </a:cubicBezTo>
                <a:close/>
                <a:moveTo>
                  <a:pt x="65" y="88"/>
                </a:moveTo>
                <a:cubicBezTo>
                  <a:pt x="64" y="99"/>
                  <a:pt x="49" y="104"/>
                  <a:pt x="44" y="99"/>
                </a:cubicBezTo>
                <a:cubicBezTo>
                  <a:pt x="30" y="86"/>
                  <a:pt x="34" y="80"/>
                  <a:pt x="34" y="78"/>
                </a:cubicBezTo>
                <a:cubicBezTo>
                  <a:pt x="35" y="75"/>
                  <a:pt x="39" y="75"/>
                  <a:pt x="39" y="75"/>
                </a:cubicBezTo>
                <a:cubicBezTo>
                  <a:pt x="45" y="90"/>
                  <a:pt x="45" y="90"/>
                  <a:pt x="45" y="90"/>
                </a:cubicBezTo>
                <a:cubicBezTo>
                  <a:pt x="43" y="76"/>
                  <a:pt x="43" y="76"/>
                  <a:pt x="43" y="76"/>
                </a:cubicBezTo>
                <a:cubicBezTo>
                  <a:pt x="50" y="94"/>
                  <a:pt x="50" y="94"/>
                  <a:pt x="50" y="94"/>
                </a:cubicBezTo>
                <a:cubicBezTo>
                  <a:pt x="43" y="71"/>
                  <a:pt x="43" y="71"/>
                  <a:pt x="43" y="71"/>
                </a:cubicBezTo>
                <a:cubicBezTo>
                  <a:pt x="51" y="89"/>
                  <a:pt x="51" y="89"/>
                  <a:pt x="51" y="89"/>
                </a:cubicBezTo>
                <a:cubicBezTo>
                  <a:pt x="45" y="69"/>
                  <a:pt x="45" y="69"/>
                  <a:pt x="45" y="69"/>
                </a:cubicBezTo>
                <a:cubicBezTo>
                  <a:pt x="53" y="89"/>
                  <a:pt x="53" y="89"/>
                  <a:pt x="53" y="89"/>
                </a:cubicBezTo>
                <a:cubicBezTo>
                  <a:pt x="47" y="69"/>
                  <a:pt x="47" y="69"/>
                  <a:pt x="47" y="69"/>
                </a:cubicBezTo>
                <a:cubicBezTo>
                  <a:pt x="54" y="85"/>
                  <a:pt x="54" y="85"/>
                  <a:pt x="54" y="85"/>
                </a:cubicBezTo>
                <a:cubicBezTo>
                  <a:pt x="48" y="67"/>
                  <a:pt x="48" y="67"/>
                  <a:pt x="48" y="67"/>
                </a:cubicBezTo>
                <a:cubicBezTo>
                  <a:pt x="52" y="69"/>
                  <a:pt x="60" y="84"/>
                  <a:pt x="60" y="84"/>
                </a:cubicBezTo>
                <a:cubicBezTo>
                  <a:pt x="57" y="74"/>
                  <a:pt x="51" y="66"/>
                  <a:pt x="51" y="66"/>
                </a:cubicBezTo>
                <a:cubicBezTo>
                  <a:pt x="54" y="69"/>
                  <a:pt x="65" y="86"/>
                  <a:pt x="65" y="86"/>
                </a:cubicBezTo>
                <a:cubicBezTo>
                  <a:pt x="65" y="82"/>
                  <a:pt x="56" y="69"/>
                  <a:pt x="56" y="69"/>
                </a:cubicBezTo>
                <a:cubicBezTo>
                  <a:pt x="71" y="80"/>
                  <a:pt x="65" y="88"/>
                  <a:pt x="65" y="88"/>
                </a:cubicBezTo>
                <a:close/>
                <a:moveTo>
                  <a:pt x="72" y="84"/>
                </a:moveTo>
                <a:cubicBezTo>
                  <a:pt x="72" y="86"/>
                  <a:pt x="72" y="88"/>
                  <a:pt x="70" y="87"/>
                </a:cubicBezTo>
                <a:cubicBezTo>
                  <a:pt x="70" y="87"/>
                  <a:pt x="65" y="73"/>
                  <a:pt x="56" y="65"/>
                </a:cubicBezTo>
                <a:cubicBezTo>
                  <a:pt x="46" y="58"/>
                  <a:pt x="56" y="65"/>
                  <a:pt x="56" y="65"/>
                </a:cubicBezTo>
                <a:cubicBezTo>
                  <a:pt x="56" y="65"/>
                  <a:pt x="57" y="61"/>
                  <a:pt x="56" y="56"/>
                </a:cubicBezTo>
                <a:cubicBezTo>
                  <a:pt x="55" y="52"/>
                  <a:pt x="56" y="45"/>
                  <a:pt x="56" y="45"/>
                </a:cubicBezTo>
                <a:cubicBezTo>
                  <a:pt x="59" y="58"/>
                  <a:pt x="59" y="58"/>
                  <a:pt x="59" y="58"/>
                </a:cubicBezTo>
                <a:cubicBezTo>
                  <a:pt x="57" y="45"/>
                  <a:pt x="57" y="45"/>
                  <a:pt x="57" y="45"/>
                </a:cubicBezTo>
                <a:cubicBezTo>
                  <a:pt x="61" y="55"/>
                  <a:pt x="61" y="55"/>
                  <a:pt x="61" y="55"/>
                </a:cubicBezTo>
                <a:cubicBezTo>
                  <a:pt x="58" y="44"/>
                  <a:pt x="58" y="44"/>
                  <a:pt x="58" y="44"/>
                </a:cubicBezTo>
                <a:cubicBezTo>
                  <a:pt x="64" y="56"/>
                  <a:pt x="64" y="56"/>
                  <a:pt x="64" y="56"/>
                </a:cubicBezTo>
                <a:cubicBezTo>
                  <a:pt x="60" y="43"/>
                  <a:pt x="60" y="43"/>
                  <a:pt x="60" y="43"/>
                </a:cubicBezTo>
                <a:cubicBezTo>
                  <a:pt x="66" y="55"/>
                  <a:pt x="66" y="55"/>
                  <a:pt x="66" y="55"/>
                </a:cubicBezTo>
                <a:cubicBezTo>
                  <a:pt x="62" y="42"/>
                  <a:pt x="62" y="42"/>
                  <a:pt x="62" y="42"/>
                </a:cubicBezTo>
                <a:cubicBezTo>
                  <a:pt x="68" y="54"/>
                  <a:pt x="68" y="54"/>
                  <a:pt x="68" y="54"/>
                </a:cubicBezTo>
                <a:cubicBezTo>
                  <a:pt x="64" y="41"/>
                  <a:pt x="64" y="41"/>
                  <a:pt x="64" y="41"/>
                </a:cubicBezTo>
                <a:cubicBezTo>
                  <a:pt x="68" y="51"/>
                  <a:pt x="68" y="51"/>
                  <a:pt x="68" y="51"/>
                </a:cubicBezTo>
                <a:cubicBezTo>
                  <a:pt x="66" y="42"/>
                  <a:pt x="66" y="42"/>
                  <a:pt x="66" y="42"/>
                </a:cubicBezTo>
                <a:cubicBezTo>
                  <a:pt x="66" y="42"/>
                  <a:pt x="73" y="45"/>
                  <a:pt x="73" y="48"/>
                </a:cubicBezTo>
                <a:cubicBezTo>
                  <a:pt x="73" y="50"/>
                  <a:pt x="72" y="57"/>
                  <a:pt x="72" y="60"/>
                </a:cubicBezTo>
                <a:cubicBezTo>
                  <a:pt x="72" y="64"/>
                  <a:pt x="72" y="82"/>
                  <a:pt x="72" y="84"/>
                </a:cubicBezTo>
                <a:close/>
                <a:moveTo>
                  <a:pt x="73" y="43"/>
                </a:moveTo>
                <a:cubicBezTo>
                  <a:pt x="73" y="43"/>
                  <a:pt x="78" y="40"/>
                  <a:pt x="80" y="42"/>
                </a:cubicBezTo>
                <a:cubicBezTo>
                  <a:pt x="82" y="44"/>
                  <a:pt x="89" y="43"/>
                  <a:pt x="92" y="45"/>
                </a:cubicBezTo>
                <a:cubicBezTo>
                  <a:pt x="94" y="46"/>
                  <a:pt x="106" y="50"/>
                  <a:pt x="109" y="65"/>
                </a:cubicBezTo>
                <a:cubicBezTo>
                  <a:pt x="109" y="65"/>
                  <a:pt x="96" y="71"/>
                  <a:pt x="100" y="101"/>
                </a:cubicBezTo>
                <a:cubicBezTo>
                  <a:pt x="95" y="95"/>
                  <a:pt x="95" y="95"/>
                  <a:pt x="95" y="95"/>
                </a:cubicBezTo>
                <a:cubicBezTo>
                  <a:pt x="95" y="95"/>
                  <a:pt x="98" y="69"/>
                  <a:pt x="73" y="43"/>
                </a:cubicBezTo>
                <a:close/>
                <a:moveTo>
                  <a:pt x="99" y="104"/>
                </a:moveTo>
                <a:cubicBezTo>
                  <a:pt x="93" y="105"/>
                  <a:pt x="93" y="105"/>
                  <a:pt x="93" y="105"/>
                </a:cubicBezTo>
                <a:cubicBezTo>
                  <a:pt x="93" y="98"/>
                  <a:pt x="87" y="94"/>
                  <a:pt x="87" y="94"/>
                </a:cubicBezTo>
                <a:cubicBezTo>
                  <a:pt x="86" y="92"/>
                  <a:pt x="86" y="92"/>
                  <a:pt x="86" y="92"/>
                </a:cubicBezTo>
                <a:cubicBezTo>
                  <a:pt x="95" y="91"/>
                  <a:pt x="99" y="104"/>
                  <a:pt x="99" y="104"/>
                </a:cubicBezTo>
                <a:close/>
                <a:moveTo>
                  <a:pt x="75" y="83"/>
                </a:moveTo>
                <a:cubicBezTo>
                  <a:pt x="74" y="49"/>
                  <a:pt x="74" y="49"/>
                  <a:pt x="74" y="49"/>
                </a:cubicBezTo>
                <a:cubicBezTo>
                  <a:pt x="79" y="70"/>
                  <a:pt x="79" y="70"/>
                  <a:pt x="79" y="70"/>
                </a:cubicBezTo>
                <a:cubicBezTo>
                  <a:pt x="77" y="52"/>
                  <a:pt x="77" y="52"/>
                  <a:pt x="77" y="52"/>
                </a:cubicBezTo>
                <a:cubicBezTo>
                  <a:pt x="80" y="71"/>
                  <a:pt x="80" y="71"/>
                  <a:pt x="80" y="71"/>
                </a:cubicBezTo>
                <a:cubicBezTo>
                  <a:pt x="79" y="56"/>
                  <a:pt x="79" y="56"/>
                  <a:pt x="79" y="56"/>
                </a:cubicBezTo>
                <a:cubicBezTo>
                  <a:pt x="83" y="73"/>
                  <a:pt x="83" y="73"/>
                  <a:pt x="83" y="73"/>
                </a:cubicBezTo>
                <a:cubicBezTo>
                  <a:pt x="82" y="61"/>
                  <a:pt x="82" y="61"/>
                  <a:pt x="82" y="61"/>
                </a:cubicBezTo>
                <a:cubicBezTo>
                  <a:pt x="86" y="76"/>
                  <a:pt x="86" y="76"/>
                  <a:pt x="86" y="76"/>
                </a:cubicBezTo>
                <a:cubicBezTo>
                  <a:pt x="84" y="64"/>
                  <a:pt x="84" y="64"/>
                  <a:pt x="84" y="64"/>
                </a:cubicBezTo>
                <a:cubicBezTo>
                  <a:pt x="87" y="74"/>
                  <a:pt x="87" y="74"/>
                  <a:pt x="87" y="74"/>
                </a:cubicBezTo>
                <a:cubicBezTo>
                  <a:pt x="87" y="68"/>
                  <a:pt x="87" y="68"/>
                  <a:pt x="87" y="68"/>
                </a:cubicBezTo>
                <a:cubicBezTo>
                  <a:pt x="87" y="68"/>
                  <a:pt x="94" y="76"/>
                  <a:pt x="93" y="93"/>
                </a:cubicBezTo>
                <a:cubicBezTo>
                  <a:pt x="93" y="93"/>
                  <a:pt x="88" y="89"/>
                  <a:pt x="85" y="92"/>
                </a:cubicBezTo>
                <a:cubicBezTo>
                  <a:pt x="85" y="92"/>
                  <a:pt x="87" y="101"/>
                  <a:pt x="83" y="102"/>
                </a:cubicBezTo>
                <a:lnTo>
                  <a:pt x="75" y="83"/>
                </a:lnTo>
                <a:close/>
                <a:moveTo>
                  <a:pt x="23" y="132"/>
                </a:moveTo>
                <a:cubicBezTo>
                  <a:pt x="20" y="132"/>
                  <a:pt x="18" y="131"/>
                  <a:pt x="18" y="131"/>
                </a:cubicBezTo>
                <a:cubicBezTo>
                  <a:pt x="52" y="94"/>
                  <a:pt x="79" y="122"/>
                  <a:pt x="79" y="122"/>
                </a:cubicBezTo>
                <a:cubicBezTo>
                  <a:pt x="79" y="122"/>
                  <a:pt x="81" y="127"/>
                  <a:pt x="84" y="130"/>
                </a:cubicBezTo>
                <a:cubicBezTo>
                  <a:pt x="86" y="134"/>
                  <a:pt x="93" y="142"/>
                  <a:pt x="93" y="142"/>
                </a:cubicBezTo>
                <a:cubicBezTo>
                  <a:pt x="93" y="142"/>
                  <a:pt x="93" y="142"/>
                  <a:pt x="93" y="142"/>
                </a:cubicBezTo>
                <a:cubicBezTo>
                  <a:pt x="91" y="143"/>
                  <a:pt x="81" y="138"/>
                  <a:pt x="74" y="133"/>
                </a:cubicBezTo>
                <a:cubicBezTo>
                  <a:pt x="67" y="128"/>
                  <a:pt x="48" y="127"/>
                  <a:pt x="43" y="126"/>
                </a:cubicBezTo>
                <a:cubicBezTo>
                  <a:pt x="37" y="125"/>
                  <a:pt x="25" y="132"/>
                  <a:pt x="23" y="132"/>
                </a:cubicBezTo>
                <a:close/>
                <a:moveTo>
                  <a:pt x="37" y="148"/>
                </a:moveTo>
                <a:cubicBezTo>
                  <a:pt x="51" y="152"/>
                  <a:pt x="63" y="149"/>
                  <a:pt x="63" y="149"/>
                </a:cubicBezTo>
                <a:cubicBezTo>
                  <a:pt x="40" y="151"/>
                  <a:pt x="32" y="142"/>
                  <a:pt x="32" y="142"/>
                </a:cubicBezTo>
                <a:cubicBezTo>
                  <a:pt x="48" y="149"/>
                  <a:pt x="57" y="146"/>
                  <a:pt x="57" y="146"/>
                </a:cubicBezTo>
                <a:cubicBezTo>
                  <a:pt x="38" y="147"/>
                  <a:pt x="33" y="140"/>
                  <a:pt x="33" y="140"/>
                </a:cubicBezTo>
                <a:cubicBezTo>
                  <a:pt x="42" y="146"/>
                  <a:pt x="54" y="145"/>
                  <a:pt x="54" y="145"/>
                </a:cubicBezTo>
                <a:cubicBezTo>
                  <a:pt x="43" y="145"/>
                  <a:pt x="34" y="139"/>
                  <a:pt x="34" y="139"/>
                </a:cubicBezTo>
                <a:cubicBezTo>
                  <a:pt x="54" y="141"/>
                  <a:pt x="54" y="141"/>
                  <a:pt x="54" y="141"/>
                </a:cubicBezTo>
                <a:cubicBezTo>
                  <a:pt x="39" y="137"/>
                  <a:pt x="39" y="137"/>
                  <a:pt x="39" y="137"/>
                </a:cubicBezTo>
                <a:cubicBezTo>
                  <a:pt x="56" y="140"/>
                  <a:pt x="56" y="140"/>
                  <a:pt x="56" y="140"/>
                </a:cubicBezTo>
                <a:cubicBezTo>
                  <a:pt x="38" y="135"/>
                  <a:pt x="38" y="135"/>
                  <a:pt x="38" y="135"/>
                </a:cubicBezTo>
                <a:cubicBezTo>
                  <a:pt x="62" y="139"/>
                  <a:pt x="62" y="139"/>
                  <a:pt x="62" y="139"/>
                </a:cubicBezTo>
                <a:cubicBezTo>
                  <a:pt x="47" y="135"/>
                  <a:pt x="47" y="135"/>
                  <a:pt x="47" y="135"/>
                </a:cubicBezTo>
                <a:cubicBezTo>
                  <a:pt x="63" y="136"/>
                  <a:pt x="63" y="136"/>
                  <a:pt x="63" y="136"/>
                </a:cubicBezTo>
                <a:cubicBezTo>
                  <a:pt x="46" y="132"/>
                  <a:pt x="46" y="132"/>
                  <a:pt x="46" y="132"/>
                </a:cubicBezTo>
                <a:cubicBezTo>
                  <a:pt x="67" y="136"/>
                  <a:pt x="67" y="136"/>
                  <a:pt x="67" y="136"/>
                </a:cubicBezTo>
                <a:cubicBezTo>
                  <a:pt x="51" y="130"/>
                  <a:pt x="51" y="130"/>
                  <a:pt x="51" y="130"/>
                </a:cubicBezTo>
                <a:cubicBezTo>
                  <a:pt x="70" y="134"/>
                  <a:pt x="70" y="134"/>
                  <a:pt x="70" y="134"/>
                </a:cubicBezTo>
                <a:cubicBezTo>
                  <a:pt x="53" y="129"/>
                  <a:pt x="53" y="129"/>
                  <a:pt x="53" y="129"/>
                </a:cubicBezTo>
                <a:cubicBezTo>
                  <a:pt x="53" y="129"/>
                  <a:pt x="58" y="129"/>
                  <a:pt x="64" y="130"/>
                </a:cubicBezTo>
                <a:cubicBezTo>
                  <a:pt x="70" y="131"/>
                  <a:pt x="93" y="144"/>
                  <a:pt x="93" y="144"/>
                </a:cubicBezTo>
                <a:cubicBezTo>
                  <a:pt x="98" y="151"/>
                  <a:pt x="98" y="151"/>
                  <a:pt x="98" y="151"/>
                </a:cubicBezTo>
                <a:cubicBezTo>
                  <a:pt x="68" y="161"/>
                  <a:pt x="37" y="148"/>
                  <a:pt x="37" y="148"/>
                </a:cubicBezTo>
                <a:close/>
                <a:moveTo>
                  <a:pt x="101" y="147"/>
                </a:moveTo>
                <a:cubicBezTo>
                  <a:pt x="101" y="147"/>
                  <a:pt x="83" y="126"/>
                  <a:pt x="82" y="120"/>
                </a:cubicBezTo>
                <a:cubicBezTo>
                  <a:pt x="81" y="113"/>
                  <a:pt x="86" y="106"/>
                  <a:pt x="86" y="101"/>
                </a:cubicBezTo>
                <a:cubicBezTo>
                  <a:pt x="86" y="97"/>
                  <a:pt x="87" y="96"/>
                  <a:pt x="87" y="96"/>
                </a:cubicBezTo>
                <a:cubicBezTo>
                  <a:pt x="87" y="96"/>
                  <a:pt x="88" y="102"/>
                  <a:pt x="87" y="108"/>
                </a:cubicBezTo>
                <a:cubicBezTo>
                  <a:pt x="87" y="108"/>
                  <a:pt x="89" y="104"/>
                  <a:pt x="89" y="101"/>
                </a:cubicBezTo>
                <a:cubicBezTo>
                  <a:pt x="89" y="101"/>
                  <a:pt x="90" y="109"/>
                  <a:pt x="88" y="113"/>
                </a:cubicBezTo>
                <a:cubicBezTo>
                  <a:pt x="88" y="113"/>
                  <a:pt x="90" y="110"/>
                  <a:pt x="91" y="106"/>
                </a:cubicBezTo>
                <a:cubicBezTo>
                  <a:pt x="91" y="121"/>
                  <a:pt x="91" y="121"/>
                  <a:pt x="91" y="121"/>
                </a:cubicBezTo>
                <a:cubicBezTo>
                  <a:pt x="92" y="108"/>
                  <a:pt x="92" y="108"/>
                  <a:pt x="92" y="108"/>
                </a:cubicBezTo>
                <a:cubicBezTo>
                  <a:pt x="94" y="123"/>
                  <a:pt x="94" y="123"/>
                  <a:pt x="94" y="123"/>
                </a:cubicBezTo>
                <a:cubicBezTo>
                  <a:pt x="95" y="107"/>
                  <a:pt x="95" y="107"/>
                  <a:pt x="95" y="107"/>
                </a:cubicBezTo>
                <a:cubicBezTo>
                  <a:pt x="95" y="124"/>
                  <a:pt x="95" y="124"/>
                  <a:pt x="95" y="124"/>
                </a:cubicBezTo>
                <a:cubicBezTo>
                  <a:pt x="97" y="109"/>
                  <a:pt x="97" y="109"/>
                  <a:pt x="97" y="109"/>
                </a:cubicBezTo>
                <a:cubicBezTo>
                  <a:pt x="99" y="124"/>
                  <a:pt x="99" y="124"/>
                  <a:pt x="99" y="124"/>
                </a:cubicBezTo>
                <a:cubicBezTo>
                  <a:pt x="99" y="124"/>
                  <a:pt x="99" y="110"/>
                  <a:pt x="99" y="111"/>
                </a:cubicBezTo>
                <a:cubicBezTo>
                  <a:pt x="100" y="113"/>
                  <a:pt x="100" y="126"/>
                  <a:pt x="100" y="126"/>
                </a:cubicBezTo>
                <a:cubicBezTo>
                  <a:pt x="100" y="126"/>
                  <a:pt x="102" y="110"/>
                  <a:pt x="102" y="113"/>
                </a:cubicBezTo>
                <a:cubicBezTo>
                  <a:pt x="102" y="117"/>
                  <a:pt x="104" y="126"/>
                  <a:pt x="103" y="132"/>
                </a:cubicBezTo>
                <a:cubicBezTo>
                  <a:pt x="103" y="132"/>
                  <a:pt x="106" y="118"/>
                  <a:pt x="104" y="111"/>
                </a:cubicBezTo>
                <a:cubicBezTo>
                  <a:pt x="104" y="111"/>
                  <a:pt x="108" y="120"/>
                  <a:pt x="107" y="132"/>
                </a:cubicBezTo>
                <a:cubicBezTo>
                  <a:pt x="107" y="132"/>
                  <a:pt x="110" y="120"/>
                  <a:pt x="107" y="112"/>
                </a:cubicBezTo>
                <a:cubicBezTo>
                  <a:pt x="107" y="112"/>
                  <a:pt x="112" y="115"/>
                  <a:pt x="110" y="134"/>
                </a:cubicBezTo>
                <a:cubicBezTo>
                  <a:pt x="110" y="134"/>
                  <a:pt x="113" y="118"/>
                  <a:pt x="111" y="112"/>
                </a:cubicBezTo>
                <a:cubicBezTo>
                  <a:pt x="111" y="112"/>
                  <a:pt x="114" y="119"/>
                  <a:pt x="113" y="126"/>
                </a:cubicBezTo>
                <a:cubicBezTo>
                  <a:pt x="113" y="126"/>
                  <a:pt x="113" y="126"/>
                  <a:pt x="113" y="126"/>
                </a:cubicBezTo>
                <a:cubicBezTo>
                  <a:pt x="113" y="131"/>
                  <a:pt x="115" y="123"/>
                  <a:pt x="114" y="117"/>
                </a:cubicBezTo>
                <a:cubicBezTo>
                  <a:pt x="113" y="113"/>
                  <a:pt x="113" y="113"/>
                  <a:pt x="113" y="113"/>
                </a:cubicBezTo>
                <a:cubicBezTo>
                  <a:pt x="114" y="114"/>
                  <a:pt x="114" y="115"/>
                  <a:pt x="114" y="117"/>
                </a:cubicBezTo>
                <a:cubicBezTo>
                  <a:pt x="117" y="127"/>
                  <a:pt x="117" y="127"/>
                  <a:pt x="117" y="127"/>
                </a:cubicBezTo>
                <a:cubicBezTo>
                  <a:pt x="117" y="127"/>
                  <a:pt x="119" y="123"/>
                  <a:pt x="117" y="117"/>
                </a:cubicBezTo>
                <a:cubicBezTo>
                  <a:pt x="117" y="117"/>
                  <a:pt x="121" y="129"/>
                  <a:pt x="121" y="126"/>
                </a:cubicBezTo>
                <a:cubicBezTo>
                  <a:pt x="120" y="123"/>
                  <a:pt x="120" y="114"/>
                  <a:pt x="121" y="118"/>
                </a:cubicBezTo>
                <a:cubicBezTo>
                  <a:pt x="122" y="122"/>
                  <a:pt x="124" y="129"/>
                  <a:pt x="124" y="126"/>
                </a:cubicBezTo>
                <a:cubicBezTo>
                  <a:pt x="124" y="124"/>
                  <a:pt x="124" y="118"/>
                  <a:pt x="125" y="121"/>
                </a:cubicBezTo>
                <a:cubicBezTo>
                  <a:pt x="126" y="123"/>
                  <a:pt x="129" y="131"/>
                  <a:pt x="129" y="128"/>
                </a:cubicBezTo>
                <a:cubicBezTo>
                  <a:pt x="129" y="125"/>
                  <a:pt x="130" y="123"/>
                  <a:pt x="130" y="125"/>
                </a:cubicBezTo>
                <a:cubicBezTo>
                  <a:pt x="130" y="127"/>
                  <a:pt x="136" y="136"/>
                  <a:pt x="136" y="133"/>
                </a:cubicBezTo>
                <a:cubicBezTo>
                  <a:pt x="135" y="130"/>
                  <a:pt x="134" y="126"/>
                  <a:pt x="136" y="130"/>
                </a:cubicBezTo>
                <a:cubicBezTo>
                  <a:pt x="138" y="133"/>
                  <a:pt x="140" y="135"/>
                  <a:pt x="140" y="134"/>
                </a:cubicBezTo>
                <a:cubicBezTo>
                  <a:pt x="140" y="132"/>
                  <a:pt x="147" y="143"/>
                  <a:pt x="144" y="147"/>
                </a:cubicBezTo>
                <a:cubicBezTo>
                  <a:pt x="141" y="151"/>
                  <a:pt x="115" y="161"/>
                  <a:pt x="101" y="147"/>
                </a:cubicBezTo>
                <a:close/>
                <a:moveTo>
                  <a:pt x="122" y="209"/>
                </a:moveTo>
                <a:cubicBezTo>
                  <a:pt x="107" y="227"/>
                  <a:pt x="86" y="220"/>
                  <a:pt x="78" y="220"/>
                </a:cubicBezTo>
                <a:cubicBezTo>
                  <a:pt x="70" y="220"/>
                  <a:pt x="68" y="213"/>
                  <a:pt x="68" y="213"/>
                </a:cubicBezTo>
                <a:cubicBezTo>
                  <a:pt x="68" y="213"/>
                  <a:pt x="65" y="211"/>
                  <a:pt x="63" y="211"/>
                </a:cubicBezTo>
                <a:cubicBezTo>
                  <a:pt x="60" y="211"/>
                  <a:pt x="64" y="197"/>
                  <a:pt x="64" y="197"/>
                </a:cubicBezTo>
                <a:cubicBezTo>
                  <a:pt x="70" y="170"/>
                  <a:pt x="97" y="159"/>
                  <a:pt x="102" y="157"/>
                </a:cubicBezTo>
                <a:cubicBezTo>
                  <a:pt x="107" y="156"/>
                  <a:pt x="114" y="157"/>
                  <a:pt x="117" y="157"/>
                </a:cubicBezTo>
                <a:cubicBezTo>
                  <a:pt x="121" y="156"/>
                  <a:pt x="127" y="156"/>
                  <a:pt x="127" y="156"/>
                </a:cubicBezTo>
                <a:cubicBezTo>
                  <a:pt x="128" y="157"/>
                  <a:pt x="124" y="164"/>
                  <a:pt x="124" y="164"/>
                </a:cubicBezTo>
                <a:cubicBezTo>
                  <a:pt x="124" y="164"/>
                  <a:pt x="120" y="167"/>
                  <a:pt x="118" y="169"/>
                </a:cubicBezTo>
                <a:cubicBezTo>
                  <a:pt x="116" y="171"/>
                  <a:pt x="116" y="180"/>
                  <a:pt x="116" y="187"/>
                </a:cubicBezTo>
                <a:cubicBezTo>
                  <a:pt x="116" y="194"/>
                  <a:pt x="117" y="193"/>
                  <a:pt x="117" y="197"/>
                </a:cubicBezTo>
                <a:cubicBezTo>
                  <a:pt x="117" y="201"/>
                  <a:pt x="118" y="201"/>
                  <a:pt x="120" y="204"/>
                </a:cubicBezTo>
                <a:cubicBezTo>
                  <a:pt x="122" y="208"/>
                  <a:pt x="122" y="209"/>
                  <a:pt x="122" y="209"/>
                </a:cubicBezTo>
                <a:close/>
                <a:moveTo>
                  <a:pt x="152" y="218"/>
                </a:moveTo>
                <a:cubicBezTo>
                  <a:pt x="152" y="218"/>
                  <a:pt x="151" y="219"/>
                  <a:pt x="151" y="217"/>
                </a:cubicBezTo>
                <a:cubicBezTo>
                  <a:pt x="151" y="215"/>
                  <a:pt x="146" y="212"/>
                  <a:pt x="146" y="212"/>
                </a:cubicBezTo>
                <a:cubicBezTo>
                  <a:pt x="149" y="216"/>
                  <a:pt x="149" y="216"/>
                  <a:pt x="149" y="216"/>
                </a:cubicBezTo>
                <a:cubicBezTo>
                  <a:pt x="140" y="211"/>
                  <a:pt x="140" y="211"/>
                  <a:pt x="140" y="211"/>
                </a:cubicBezTo>
                <a:cubicBezTo>
                  <a:pt x="147" y="218"/>
                  <a:pt x="147" y="218"/>
                  <a:pt x="147" y="218"/>
                </a:cubicBezTo>
                <a:cubicBezTo>
                  <a:pt x="138" y="212"/>
                  <a:pt x="138" y="212"/>
                  <a:pt x="138" y="212"/>
                </a:cubicBezTo>
                <a:cubicBezTo>
                  <a:pt x="146" y="219"/>
                  <a:pt x="146" y="219"/>
                  <a:pt x="146" y="219"/>
                </a:cubicBezTo>
                <a:cubicBezTo>
                  <a:pt x="146" y="219"/>
                  <a:pt x="136" y="218"/>
                  <a:pt x="129" y="213"/>
                </a:cubicBezTo>
                <a:cubicBezTo>
                  <a:pt x="122" y="208"/>
                  <a:pt x="122" y="206"/>
                  <a:pt x="120" y="201"/>
                </a:cubicBezTo>
                <a:cubicBezTo>
                  <a:pt x="112" y="178"/>
                  <a:pt x="121" y="170"/>
                  <a:pt x="121" y="170"/>
                </a:cubicBezTo>
                <a:cubicBezTo>
                  <a:pt x="121" y="170"/>
                  <a:pt x="124" y="177"/>
                  <a:pt x="125" y="180"/>
                </a:cubicBezTo>
                <a:cubicBezTo>
                  <a:pt x="126" y="182"/>
                  <a:pt x="130" y="191"/>
                  <a:pt x="132" y="199"/>
                </a:cubicBezTo>
                <a:cubicBezTo>
                  <a:pt x="135" y="206"/>
                  <a:pt x="144" y="209"/>
                  <a:pt x="149" y="211"/>
                </a:cubicBezTo>
                <a:cubicBezTo>
                  <a:pt x="154" y="213"/>
                  <a:pt x="156" y="223"/>
                  <a:pt x="156" y="223"/>
                </a:cubicBezTo>
                <a:lnTo>
                  <a:pt x="152" y="218"/>
                </a:lnTo>
                <a:close/>
                <a:moveTo>
                  <a:pt x="157" y="223"/>
                </a:moveTo>
                <a:cubicBezTo>
                  <a:pt x="157" y="223"/>
                  <a:pt x="156" y="215"/>
                  <a:pt x="151" y="211"/>
                </a:cubicBezTo>
                <a:cubicBezTo>
                  <a:pt x="146" y="207"/>
                  <a:pt x="134" y="204"/>
                  <a:pt x="133" y="198"/>
                </a:cubicBezTo>
                <a:cubicBezTo>
                  <a:pt x="132" y="191"/>
                  <a:pt x="126" y="179"/>
                  <a:pt x="125" y="176"/>
                </a:cubicBezTo>
                <a:cubicBezTo>
                  <a:pt x="125" y="174"/>
                  <a:pt x="122" y="169"/>
                  <a:pt x="123" y="168"/>
                </a:cubicBezTo>
                <a:cubicBezTo>
                  <a:pt x="124" y="166"/>
                  <a:pt x="126" y="165"/>
                  <a:pt x="128" y="162"/>
                </a:cubicBezTo>
                <a:cubicBezTo>
                  <a:pt x="129" y="158"/>
                  <a:pt x="129" y="156"/>
                  <a:pt x="130" y="156"/>
                </a:cubicBezTo>
                <a:cubicBezTo>
                  <a:pt x="131" y="155"/>
                  <a:pt x="142" y="152"/>
                  <a:pt x="143" y="151"/>
                </a:cubicBezTo>
                <a:cubicBezTo>
                  <a:pt x="143" y="151"/>
                  <a:pt x="153" y="162"/>
                  <a:pt x="163" y="157"/>
                </a:cubicBezTo>
                <a:cubicBezTo>
                  <a:pt x="163" y="157"/>
                  <a:pt x="165" y="157"/>
                  <a:pt x="165" y="159"/>
                </a:cubicBezTo>
                <a:cubicBezTo>
                  <a:pt x="165" y="161"/>
                  <a:pt x="168" y="166"/>
                  <a:pt x="173" y="167"/>
                </a:cubicBezTo>
                <a:cubicBezTo>
                  <a:pt x="177" y="169"/>
                  <a:pt x="191" y="181"/>
                  <a:pt x="192" y="192"/>
                </a:cubicBezTo>
                <a:cubicBezTo>
                  <a:pt x="192" y="204"/>
                  <a:pt x="184" y="219"/>
                  <a:pt x="157" y="223"/>
                </a:cubicBezTo>
                <a:close/>
                <a:moveTo>
                  <a:pt x="191" y="203"/>
                </a:moveTo>
                <a:cubicBezTo>
                  <a:pt x="200" y="185"/>
                  <a:pt x="178" y="171"/>
                  <a:pt x="176" y="168"/>
                </a:cubicBezTo>
                <a:cubicBezTo>
                  <a:pt x="174" y="165"/>
                  <a:pt x="166" y="163"/>
                  <a:pt x="166" y="159"/>
                </a:cubicBezTo>
                <a:cubicBezTo>
                  <a:pt x="166" y="155"/>
                  <a:pt x="172" y="158"/>
                  <a:pt x="172" y="158"/>
                </a:cubicBezTo>
                <a:cubicBezTo>
                  <a:pt x="172" y="158"/>
                  <a:pt x="181" y="170"/>
                  <a:pt x="191" y="174"/>
                </a:cubicBezTo>
                <a:cubicBezTo>
                  <a:pt x="202" y="178"/>
                  <a:pt x="204" y="190"/>
                  <a:pt x="204" y="190"/>
                </a:cubicBezTo>
                <a:cubicBezTo>
                  <a:pt x="199" y="197"/>
                  <a:pt x="195" y="211"/>
                  <a:pt x="195" y="211"/>
                </a:cubicBezTo>
                <a:lnTo>
                  <a:pt x="191" y="203"/>
                </a:lnTo>
                <a:close/>
                <a:moveTo>
                  <a:pt x="203" y="195"/>
                </a:moveTo>
                <a:cubicBezTo>
                  <a:pt x="201" y="198"/>
                  <a:pt x="199" y="205"/>
                  <a:pt x="198" y="210"/>
                </a:cubicBezTo>
                <a:cubicBezTo>
                  <a:pt x="198" y="210"/>
                  <a:pt x="203" y="197"/>
                  <a:pt x="205" y="191"/>
                </a:cubicBezTo>
                <a:cubicBezTo>
                  <a:pt x="205" y="191"/>
                  <a:pt x="205" y="191"/>
                  <a:pt x="206" y="191"/>
                </a:cubicBezTo>
                <a:cubicBezTo>
                  <a:pt x="205" y="194"/>
                  <a:pt x="202" y="206"/>
                  <a:pt x="202" y="207"/>
                </a:cubicBezTo>
                <a:cubicBezTo>
                  <a:pt x="202" y="207"/>
                  <a:pt x="206" y="192"/>
                  <a:pt x="207" y="189"/>
                </a:cubicBezTo>
                <a:cubicBezTo>
                  <a:pt x="207" y="189"/>
                  <a:pt x="207" y="189"/>
                  <a:pt x="207" y="189"/>
                </a:cubicBezTo>
                <a:cubicBezTo>
                  <a:pt x="205" y="203"/>
                  <a:pt x="205" y="203"/>
                  <a:pt x="205" y="203"/>
                </a:cubicBezTo>
                <a:cubicBezTo>
                  <a:pt x="209" y="187"/>
                  <a:pt x="209" y="187"/>
                  <a:pt x="209" y="187"/>
                </a:cubicBezTo>
                <a:cubicBezTo>
                  <a:pt x="209" y="187"/>
                  <a:pt x="209" y="187"/>
                  <a:pt x="209" y="187"/>
                </a:cubicBezTo>
                <a:cubicBezTo>
                  <a:pt x="207" y="200"/>
                  <a:pt x="207" y="200"/>
                  <a:pt x="207" y="200"/>
                </a:cubicBezTo>
                <a:cubicBezTo>
                  <a:pt x="211" y="187"/>
                  <a:pt x="211" y="187"/>
                  <a:pt x="211" y="187"/>
                </a:cubicBezTo>
                <a:cubicBezTo>
                  <a:pt x="211" y="190"/>
                  <a:pt x="211" y="198"/>
                  <a:pt x="210" y="201"/>
                </a:cubicBezTo>
                <a:cubicBezTo>
                  <a:pt x="208" y="206"/>
                  <a:pt x="205" y="207"/>
                  <a:pt x="204" y="215"/>
                </a:cubicBezTo>
                <a:cubicBezTo>
                  <a:pt x="202" y="224"/>
                  <a:pt x="199" y="214"/>
                  <a:pt x="197" y="235"/>
                </a:cubicBezTo>
                <a:cubicBezTo>
                  <a:pt x="197" y="235"/>
                  <a:pt x="191" y="214"/>
                  <a:pt x="203" y="195"/>
                </a:cubicBezTo>
                <a:close/>
                <a:moveTo>
                  <a:pt x="198" y="238"/>
                </a:moveTo>
                <a:cubicBezTo>
                  <a:pt x="198" y="222"/>
                  <a:pt x="204" y="220"/>
                  <a:pt x="204" y="220"/>
                </a:cubicBezTo>
                <a:cubicBezTo>
                  <a:pt x="202" y="233"/>
                  <a:pt x="213" y="251"/>
                  <a:pt x="213" y="251"/>
                </a:cubicBezTo>
                <a:cubicBezTo>
                  <a:pt x="213" y="251"/>
                  <a:pt x="199" y="245"/>
                  <a:pt x="198" y="238"/>
                </a:cubicBezTo>
                <a:close/>
                <a:moveTo>
                  <a:pt x="151" y="247"/>
                </a:moveTo>
                <a:cubicBezTo>
                  <a:pt x="148" y="249"/>
                  <a:pt x="148" y="238"/>
                  <a:pt x="151" y="233"/>
                </a:cubicBezTo>
                <a:cubicBezTo>
                  <a:pt x="151" y="233"/>
                  <a:pt x="160" y="232"/>
                  <a:pt x="169" y="241"/>
                </a:cubicBezTo>
                <a:cubicBezTo>
                  <a:pt x="169" y="241"/>
                  <a:pt x="153" y="245"/>
                  <a:pt x="151" y="247"/>
                </a:cubicBezTo>
                <a:close/>
                <a:moveTo>
                  <a:pt x="273" y="273"/>
                </a:moveTo>
                <a:cubicBezTo>
                  <a:pt x="262" y="275"/>
                  <a:pt x="262" y="275"/>
                  <a:pt x="262" y="275"/>
                </a:cubicBezTo>
                <a:cubicBezTo>
                  <a:pt x="262" y="275"/>
                  <a:pt x="271" y="277"/>
                  <a:pt x="273" y="273"/>
                </a:cubicBezTo>
                <a:close/>
                <a:moveTo>
                  <a:pt x="251" y="291"/>
                </a:moveTo>
                <a:cubicBezTo>
                  <a:pt x="259" y="291"/>
                  <a:pt x="260" y="275"/>
                  <a:pt x="260" y="275"/>
                </a:cubicBezTo>
                <a:cubicBezTo>
                  <a:pt x="256" y="289"/>
                  <a:pt x="251" y="291"/>
                  <a:pt x="251" y="291"/>
                </a:cubicBezTo>
                <a:close/>
                <a:moveTo>
                  <a:pt x="297" y="300"/>
                </a:moveTo>
                <a:cubicBezTo>
                  <a:pt x="302" y="286"/>
                  <a:pt x="290" y="282"/>
                  <a:pt x="290" y="282"/>
                </a:cubicBezTo>
                <a:cubicBezTo>
                  <a:pt x="286" y="286"/>
                  <a:pt x="275" y="274"/>
                  <a:pt x="275" y="274"/>
                </a:cubicBezTo>
                <a:cubicBezTo>
                  <a:pt x="285" y="288"/>
                  <a:pt x="290" y="283"/>
                  <a:pt x="290" y="283"/>
                </a:cubicBezTo>
                <a:cubicBezTo>
                  <a:pt x="306" y="295"/>
                  <a:pt x="291" y="306"/>
                  <a:pt x="288" y="307"/>
                </a:cubicBezTo>
                <a:cubicBezTo>
                  <a:pt x="285" y="308"/>
                  <a:pt x="279" y="303"/>
                  <a:pt x="273" y="310"/>
                </a:cubicBezTo>
                <a:cubicBezTo>
                  <a:pt x="269" y="314"/>
                  <a:pt x="264" y="311"/>
                  <a:pt x="261" y="309"/>
                </a:cubicBezTo>
                <a:cubicBezTo>
                  <a:pt x="261" y="309"/>
                  <a:pt x="261" y="309"/>
                  <a:pt x="260" y="309"/>
                </a:cubicBezTo>
                <a:cubicBezTo>
                  <a:pt x="260" y="308"/>
                  <a:pt x="259" y="307"/>
                  <a:pt x="259" y="307"/>
                </a:cubicBezTo>
                <a:cubicBezTo>
                  <a:pt x="259" y="307"/>
                  <a:pt x="255" y="312"/>
                  <a:pt x="250" y="309"/>
                </a:cubicBezTo>
                <a:cubicBezTo>
                  <a:pt x="245" y="306"/>
                  <a:pt x="239" y="306"/>
                  <a:pt x="236" y="308"/>
                </a:cubicBezTo>
                <a:cubicBezTo>
                  <a:pt x="233" y="311"/>
                  <a:pt x="230" y="310"/>
                  <a:pt x="230" y="310"/>
                </a:cubicBezTo>
                <a:cubicBezTo>
                  <a:pt x="216" y="306"/>
                  <a:pt x="229" y="293"/>
                  <a:pt x="229" y="293"/>
                </a:cubicBezTo>
                <a:cubicBezTo>
                  <a:pt x="218" y="300"/>
                  <a:pt x="223" y="308"/>
                  <a:pt x="223" y="308"/>
                </a:cubicBezTo>
                <a:cubicBezTo>
                  <a:pt x="223" y="314"/>
                  <a:pt x="225" y="318"/>
                  <a:pt x="228" y="321"/>
                </a:cubicBezTo>
                <a:cubicBezTo>
                  <a:pt x="228" y="322"/>
                  <a:pt x="229" y="322"/>
                  <a:pt x="230" y="322"/>
                </a:cubicBezTo>
                <a:cubicBezTo>
                  <a:pt x="227" y="319"/>
                  <a:pt x="225" y="315"/>
                  <a:pt x="224" y="308"/>
                </a:cubicBezTo>
                <a:cubicBezTo>
                  <a:pt x="224" y="308"/>
                  <a:pt x="229" y="313"/>
                  <a:pt x="232" y="311"/>
                </a:cubicBezTo>
                <a:cubicBezTo>
                  <a:pt x="235" y="310"/>
                  <a:pt x="239" y="307"/>
                  <a:pt x="241" y="307"/>
                </a:cubicBezTo>
                <a:cubicBezTo>
                  <a:pt x="242" y="308"/>
                  <a:pt x="243" y="308"/>
                  <a:pt x="244" y="309"/>
                </a:cubicBezTo>
                <a:cubicBezTo>
                  <a:pt x="240" y="313"/>
                  <a:pt x="240" y="313"/>
                  <a:pt x="240" y="313"/>
                </a:cubicBezTo>
                <a:cubicBezTo>
                  <a:pt x="246" y="310"/>
                  <a:pt x="246" y="310"/>
                  <a:pt x="246" y="310"/>
                </a:cubicBezTo>
                <a:cubicBezTo>
                  <a:pt x="246" y="310"/>
                  <a:pt x="246" y="310"/>
                  <a:pt x="246" y="310"/>
                </a:cubicBezTo>
                <a:cubicBezTo>
                  <a:pt x="243" y="314"/>
                  <a:pt x="243" y="314"/>
                  <a:pt x="243" y="314"/>
                </a:cubicBezTo>
                <a:cubicBezTo>
                  <a:pt x="248" y="310"/>
                  <a:pt x="248" y="310"/>
                  <a:pt x="248" y="310"/>
                </a:cubicBezTo>
                <a:cubicBezTo>
                  <a:pt x="248" y="310"/>
                  <a:pt x="248" y="310"/>
                  <a:pt x="248" y="310"/>
                </a:cubicBezTo>
                <a:cubicBezTo>
                  <a:pt x="248" y="311"/>
                  <a:pt x="244" y="318"/>
                  <a:pt x="246" y="316"/>
                </a:cubicBezTo>
                <a:cubicBezTo>
                  <a:pt x="248" y="315"/>
                  <a:pt x="249" y="312"/>
                  <a:pt x="249" y="311"/>
                </a:cubicBezTo>
                <a:cubicBezTo>
                  <a:pt x="249" y="311"/>
                  <a:pt x="249" y="311"/>
                  <a:pt x="249" y="311"/>
                </a:cubicBezTo>
                <a:cubicBezTo>
                  <a:pt x="249" y="313"/>
                  <a:pt x="248" y="318"/>
                  <a:pt x="249" y="317"/>
                </a:cubicBezTo>
                <a:cubicBezTo>
                  <a:pt x="250" y="317"/>
                  <a:pt x="250" y="313"/>
                  <a:pt x="251" y="311"/>
                </a:cubicBezTo>
                <a:cubicBezTo>
                  <a:pt x="251" y="311"/>
                  <a:pt x="251" y="311"/>
                  <a:pt x="251" y="311"/>
                </a:cubicBezTo>
                <a:cubicBezTo>
                  <a:pt x="252" y="315"/>
                  <a:pt x="250" y="321"/>
                  <a:pt x="251" y="320"/>
                </a:cubicBezTo>
                <a:cubicBezTo>
                  <a:pt x="252" y="319"/>
                  <a:pt x="253" y="314"/>
                  <a:pt x="253" y="312"/>
                </a:cubicBezTo>
                <a:cubicBezTo>
                  <a:pt x="253" y="312"/>
                  <a:pt x="253" y="312"/>
                  <a:pt x="253" y="312"/>
                </a:cubicBezTo>
                <a:cubicBezTo>
                  <a:pt x="253" y="314"/>
                  <a:pt x="253" y="320"/>
                  <a:pt x="253" y="320"/>
                </a:cubicBezTo>
                <a:cubicBezTo>
                  <a:pt x="254" y="320"/>
                  <a:pt x="254" y="310"/>
                  <a:pt x="255" y="313"/>
                </a:cubicBezTo>
                <a:cubicBezTo>
                  <a:pt x="255" y="315"/>
                  <a:pt x="254" y="320"/>
                  <a:pt x="255" y="319"/>
                </a:cubicBezTo>
                <a:cubicBezTo>
                  <a:pt x="257" y="319"/>
                  <a:pt x="257" y="313"/>
                  <a:pt x="257" y="315"/>
                </a:cubicBezTo>
                <a:cubicBezTo>
                  <a:pt x="258" y="317"/>
                  <a:pt x="257" y="323"/>
                  <a:pt x="259" y="321"/>
                </a:cubicBezTo>
                <a:cubicBezTo>
                  <a:pt x="262" y="319"/>
                  <a:pt x="259" y="314"/>
                  <a:pt x="260" y="315"/>
                </a:cubicBezTo>
                <a:cubicBezTo>
                  <a:pt x="261" y="317"/>
                  <a:pt x="261" y="321"/>
                  <a:pt x="262" y="320"/>
                </a:cubicBezTo>
                <a:cubicBezTo>
                  <a:pt x="263" y="319"/>
                  <a:pt x="261" y="314"/>
                  <a:pt x="263" y="316"/>
                </a:cubicBezTo>
                <a:cubicBezTo>
                  <a:pt x="265" y="318"/>
                  <a:pt x="266" y="321"/>
                  <a:pt x="266" y="320"/>
                </a:cubicBezTo>
                <a:cubicBezTo>
                  <a:pt x="266" y="318"/>
                  <a:pt x="264" y="315"/>
                  <a:pt x="265" y="316"/>
                </a:cubicBezTo>
                <a:cubicBezTo>
                  <a:pt x="267" y="317"/>
                  <a:pt x="269" y="320"/>
                  <a:pt x="268" y="318"/>
                </a:cubicBezTo>
                <a:cubicBezTo>
                  <a:pt x="268" y="317"/>
                  <a:pt x="267" y="314"/>
                  <a:pt x="268" y="315"/>
                </a:cubicBezTo>
                <a:cubicBezTo>
                  <a:pt x="269" y="315"/>
                  <a:pt x="273" y="319"/>
                  <a:pt x="273" y="317"/>
                </a:cubicBezTo>
                <a:cubicBezTo>
                  <a:pt x="272" y="316"/>
                  <a:pt x="270" y="313"/>
                  <a:pt x="272" y="314"/>
                </a:cubicBezTo>
                <a:cubicBezTo>
                  <a:pt x="273" y="315"/>
                  <a:pt x="276" y="318"/>
                  <a:pt x="275" y="316"/>
                </a:cubicBezTo>
                <a:cubicBezTo>
                  <a:pt x="274" y="313"/>
                  <a:pt x="274" y="312"/>
                  <a:pt x="275" y="313"/>
                </a:cubicBezTo>
                <a:cubicBezTo>
                  <a:pt x="276" y="313"/>
                  <a:pt x="278" y="316"/>
                  <a:pt x="278" y="314"/>
                </a:cubicBezTo>
                <a:cubicBezTo>
                  <a:pt x="277" y="312"/>
                  <a:pt x="276" y="311"/>
                  <a:pt x="277" y="312"/>
                </a:cubicBezTo>
                <a:cubicBezTo>
                  <a:pt x="279" y="312"/>
                  <a:pt x="280" y="314"/>
                  <a:pt x="280" y="313"/>
                </a:cubicBezTo>
                <a:cubicBezTo>
                  <a:pt x="280" y="311"/>
                  <a:pt x="277" y="311"/>
                  <a:pt x="279" y="310"/>
                </a:cubicBezTo>
                <a:cubicBezTo>
                  <a:pt x="281" y="310"/>
                  <a:pt x="282" y="313"/>
                  <a:pt x="282" y="312"/>
                </a:cubicBezTo>
                <a:cubicBezTo>
                  <a:pt x="282" y="310"/>
                  <a:pt x="280" y="309"/>
                  <a:pt x="281" y="309"/>
                </a:cubicBezTo>
                <a:cubicBezTo>
                  <a:pt x="282" y="309"/>
                  <a:pt x="283" y="311"/>
                  <a:pt x="284" y="310"/>
                </a:cubicBezTo>
                <a:cubicBezTo>
                  <a:pt x="284" y="310"/>
                  <a:pt x="284" y="310"/>
                  <a:pt x="283" y="309"/>
                </a:cubicBezTo>
                <a:cubicBezTo>
                  <a:pt x="283" y="308"/>
                  <a:pt x="283" y="308"/>
                  <a:pt x="282" y="308"/>
                </a:cubicBezTo>
                <a:cubicBezTo>
                  <a:pt x="284" y="308"/>
                  <a:pt x="285" y="308"/>
                  <a:pt x="286" y="308"/>
                </a:cubicBezTo>
                <a:cubicBezTo>
                  <a:pt x="290" y="309"/>
                  <a:pt x="296" y="300"/>
                  <a:pt x="296" y="300"/>
                </a:cubicBezTo>
                <a:cubicBezTo>
                  <a:pt x="280" y="327"/>
                  <a:pt x="265" y="331"/>
                  <a:pt x="264" y="331"/>
                </a:cubicBezTo>
                <a:cubicBezTo>
                  <a:pt x="264" y="331"/>
                  <a:pt x="265" y="331"/>
                  <a:pt x="267" y="331"/>
                </a:cubicBezTo>
                <a:cubicBezTo>
                  <a:pt x="276" y="331"/>
                  <a:pt x="291" y="309"/>
                  <a:pt x="292" y="307"/>
                </a:cubicBezTo>
                <a:cubicBezTo>
                  <a:pt x="294" y="306"/>
                  <a:pt x="297" y="300"/>
                  <a:pt x="297" y="300"/>
                </a:cubicBezTo>
                <a:close/>
                <a:moveTo>
                  <a:pt x="303" y="277"/>
                </a:moveTo>
                <a:cubicBezTo>
                  <a:pt x="289" y="277"/>
                  <a:pt x="289" y="277"/>
                  <a:pt x="289" y="277"/>
                </a:cubicBezTo>
                <a:cubicBezTo>
                  <a:pt x="289" y="277"/>
                  <a:pt x="295" y="282"/>
                  <a:pt x="303" y="277"/>
                </a:cubicBezTo>
                <a:close/>
                <a:moveTo>
                  <a:pt x="325" y="272"/>
                </a:moveTo>
                <a:cubicBezTo>
                  <a:pt x="325" y="271"/>
                  <a:pt x="325" y="271"/>
                  <a:pt x="325" y="271"/>
                </a:cubicBezTo>
                <a:cubicBezTo>
                  <a:pt x="325" y="272"/>
                  <a:pt x="326" y="272"/>
                  <a:pt x="325" y="272"/>
                </a:cubicBezTo>
                <a:close/>
                <a:moveTo>
                  <a:pt x="372" y="289"/>
                </a:moveTo>
                <a:cubicBezTo>
                  <a:pt x="369" y="289"/>
                  <a:pt x="366" y="288"/>
                  <a:pt x="365" y="287"/>
                </a:cubicBezTo>
                <a:cubicBezTo>
                  <a:pt x="364" y="285"/>
                  <a:pt x="347" y="272"/>
                  <a:pt x="340" y="272"/>
                </a:cubicBezTo>
                <a:cubicBezTo>
                  <a:pt x="340" y="272"/>
                  <a:pt x="349" y="261"/>
                  <a:pt x="348" y="258"/>
                </a:cubicBezTo>
                <a:cubicBezTo>
                  <a:pt x="348" y="258"/>
                  <a:pt x="345" y="257"/>
                  <a:pt x="344" y="259"/>
                </a:cubicBezTo>
                <a:cubicBezTo>
                  <a:pt x="342" y="260"/>
                  <a:pt x="336" y="261"/>
                  <a:pt x="332" y="261"/>
                </a:cubicBezTo>
                <a:cubicBezTo>
                  <a:pt x="328" y="262"/>
                  <a:pt x="320" y="268"/>
                  <a:pt x="316" y="270"/>
                </a:cubicBezTo>
                <a:cubicBezTo>
                  <a:pt x="313" y="272"/>
                  <a:pt x="310" y="273"/>
                  <a:pt x="308" y="273"/>
                </a:cubicBezTo>
                <a:cubicBezTo>
                  <a:pt x="306" y="273"/>
                  <a:pt x="305" y="274"/>
                  <a:pt x="307" y="275"/>
                </a:cubicBezTo>
                <a:cubicBezTo>
                  <a:pt x="308" y="275"/>
                  <a:pt x="317" y="275"/>
                  <a:pt x="320" y="273"/>
                </a:cubicBezTo>
                <a:cubicBezTo>
                  <a:pt x="322" y="272"/>
                  <a:pt x="324" y="271"/>
                  <a:pt x="325" y="271"/>
                </a:cubicBezTo>
                <a:cubicBezTo>
                  <a:pt x="324" y="271"/>
                  <a:pt x="323" y="271"/>
                  <a:pt x="321" y="271"/>
                </a:cubicBezTo>
                <a:cubicBezTo>
                  <a:pt x="319" y="272"/>
                  <a:pt x="318" y="273"/>
                  <a:pt x="316" y="273"/>
                </a:cubicBezTo>
                <a:cubicBezTo>
                  <a:pt x="314" y="273"/>
                  <a:pt x="316" y="272"/>
                  <a:pt x="318" y="271"/>
                </a:cubicBezTo>
                <a:cubicBezTo>
                  <a:pt x="319" y="270"/>
                  <a:pt x="328" y="263"/>
                  <a:pt x="331" y="262"/>
                </a:cubicBezTo>
                <a:cubicBezTo>
                  <a:pt x="333" y="262"/>
                  <a:pt x="334" y="263"/>
                  <a:pt x="337" y="262"/>
                </a:cubicBezTo>
                <a:cubicBezTo>
                  <a:pt x="340" y="261"/>
                  <a:pt x="345" y="258"/>
                  <a:pt x="346" y="259"/>
                </a:cubicBezTo>
                <a:cubicBezTo>
                  <a:pt x="346" y="261"/>
                  <a:pt x="347" y="261"/>
                  <a:pt x="346" y="263"/>
                </a:cubicBezTo>
                <a:cubicBezTo>
                  <a:pt x="345" y="264"/>
                  <a:pt x="341" y="271"/>
                  <a:pt x="340" y="271"/>
                </a:cubicBezTo>
                <a:cubicBezTo>
                  <a:pt x="339" y="271"/>
                  <a:pt x="325" y="270"/>
                  <a:pt x="326" y="271"/>
                </a:cubicBezTo>
                <a:cubicBezTo>
                  <a:pt x="327" y="271"/>
                  <a:pt x="327" y="271"/>
                  <a:pt x="330" y="271"/>
                </a:cubicBezTo>
                <a:cubicBezTo>
                  <a:pt x="332" y="271"/>
                  <a:pt x="339" y="273"/>
                  <a:pt x="340" y="273"/>
                </a:cubicBezTo>
                <a:cubicBezTo>
                  <a:pt x="341" y="273"/>
                  <a:pt x="343" y="273"/>
                  <a:pt x="345" y="274"/>
                </a:cubicBezTo>
                <a:cubicBezTo>
                  <a:pt x="346" y="275"/>
                  <a:pt x="352" y="278"/>
                  <a:pt x="354" y="280"/>
                </a:cubicBezTo>
                <a:cubicBezTo>
                  <a:pt x="357" y="281"/>
                  <a:pt x="367" y="289"/>
                  <a:pt x="368" y="290"/>
                </a:cubicBezTo>
                <a:cubicBezTo>
                  <a:pt x="369" y="290"/>
                  <a:pt x="369" y="294"/>
                  <a:pt x="368" y="295"/>
                </a:cubicBezTo>
                <a:cubicBezTo>
                  <a:pt x="366" y="295"/>
                  <a:pt x="361" y="296"/>
                  <a:pt x="359" y="296"/>
                </a:cubicBezTo>
                <a:cubicBezTo>
                  <a:pt x="357" y="296"/>
                  <a:pt x="355" y="294"/>
                  <a:pt x="350" y="293"/>
                </a:cubicBezTo>
                <a:cubicBezTo>
                  <a:pt x="346" y="292"/>
                  <a:pt x="344" y="290"/>
                  <a:pt x="341" y="290"/>
                </a:cubicBezTo>
                <a:cubicBezTo>
                  <a:pt x="337" y="290"/>
                  <a:pt x="333" y="290"/>
                  <a:pt x="330" y="290"/>
                </a:cubicBezTo>
                <a:cubicBezTo>
                  <a:pt x="327" y="289"/>
                  <a:pt x="323" y="287"/>
                  <a:pt x="321" y="286"/>
                </a:cubicBezTo>
                <a:cubicBezTo>
                  <a:pt x="318" y="285"/>
                  <a:pt x="314" y="282"/>
                  <a:pt x="309" y="282"/>
                </a:cubicBezTo>
                <a:cubicBezTo>
                  <a:pt x="305" y="282"/>
                  <a:pt x="299" y="285"/>
                  <a:pt x="298" y="286"/>
                </a:cubicBezTo>
                <a:cubicBezTo>
                  <a:pt x="297" y="287"/>
                  <a:pt x="296" y="287"/>
                  <a:pt x="298" y="288"/>
                </a:cubicBezTo>
                <a:cubicBezTo>
                  <a:pt x="298" y="288"/>
                  <a:pt x="306" y="282"/>
                  <a:pt x="311" y="285"/>
                </a:cubicBezTo>
                <a:cubicBezTo>
                  <a:pt x="317" y="287"/>
                  <a:pt x="325" y="292"/>
                  <a:pt x="329" y="291"/>
                </a:cubicBezTo>
                <a:cubicBezTo>
                  <a:pt x="332" y="290"/>
                  <a:pt x="345" y="293"/>
                  <a:pt x="352" y="296"/>
                </a:cubicBezTo>
                <a:cubicBezTo>
                  <a:pt x="344" y="295"/>
                  <a:pt x="319" y="293"/>
                  <a:pt x="312" y="293"/>
                </a:cubicBezTo>
                <a:cubicBezTo>
                  <a:pt x="354" y="296"/>
                  <a:pt x="354" y="296"/>
                  <a:pt x="354" y="296"/>
                </a:cubicBezTo>
                <a:cubicBezTo>
                  <a:pt x="354" y="296"/>
                  <a:pt x="354" y="297"/>
                  <a:pt x="354" y="297"/>
                </a:cubicBezTo>
                <a:cubicBezTo>
                  <a:pt x="316" y="296"/>
                  <a:pt x="316" y="296"/>
                  <a:pt x="316" y="296"/>
                </a:cubicBezTo>
                <a:cubicBezTo>
                  <a:pt x="358" y="298"/>
                  <a:pt x="358" y="298"/>
                  <a:pt x="358" y="298"/>
                </a:cubicBezTo>
                <a:cubicBezTo>
                  <a:pt x="358" y="298"/>
                  <a:pt x="326" y="299"/>
                  <a:pt x="320" y="299"/>
                </a:cubicBezTo>
                <a:cubicBezTo>
                  <a:pt x="315" y="299"/>
                  <a:pt x="333" y="300"/>
                  <a:pt x="347" y="300"/>
                </a:cubicBezTo>
                <a:cubicBezTo>
                  <a:pt x="340" y="301"/>
                  <a:pt x="330" y="302"/>
                  <a:pt x="322" y="302"/>
                </a:cubicBezTo>
                <a:cubicBezTo>
                  <a:pt x="322" y="302"/>
                  <a:pt x="343" y="303"/>
                  <a:pt x="356" y="300"/>
                </a:cubicBezTo>
                <a:cubicBezTo>
                  <a:pt x="356" y="300"/>
                  <a:pt x="356" y="300"/>
                  <a:pt x="356" y="300"/>
                </a:cubicBezTo>
                <a:cubicBezTo>
                  <a:pt x="352" y="301"/>
                  <a:pt x="336" y="305"/>
                  <a:pt x="326" y="305"/>
                </a:cubicBezTo>
                <a:cubicBezTo>
                  <a:pt x="326" y="305"/>
                  <a:pt x="343" y="305"/>
                  <a:pt x="353" y="303"/>
                </a:cubicBezTo>
                <a:cubicBezTo>
                  <a:pt x="353" y="303"/>
                  <a:pt x="339" y="306"/>
                  <a:pt x="328" y="306"/>
                </a:cubicBezTo>
                <a:cubicBezTo>
                  <a:pt x="328" y="306"/>
                  <a:pt x="340" y="307"/>
                  <a:pt x="351" y="305"/>
                </a:cubicBezTo>
                <a:cubicBezTo>
                  <a:pt x="351" y="305"/>
                  <a:pt x="350" y="305"/>
                  <a:pt x="350" y="305"/>
                </a:cubicBezTo>
                <a:cubicBezTo>
                  <a:pt x="338" y="308"/>
                  <a:pt x="338" y="308"/>
                  <a:pt x="338" y="308"/>
                </a:cubicBezTo>
                <a:cubicBezTo>
                  <a:pt x="338" y="308"/>
                  <a:pt x="345" y="307"/>
                  <a:pt x="348" y="307"/>
                </a:cubicBezTo>
                <a:cubicBezTo>
                  <a:pt x="345" y="309"/>
                  <a:pt x="342" y="311"/>
                  <a:pt x="339" y="311"/>
                </a:cubicBezTo>
                <a:cubicBezTo>
                  <a:pt x="333" y="311"/>
                  <a:pt x="308" y="309"/>
                  <a:pt x="306" y="306"/>
                </a:cubicBezTo>
                <a:cubicBezTo>
                  <a:pt x="304" y="304"/>
                  <a:pt x="302" y="299"/>
                  <a:pt x="300" y="300"/>
                </a:cubicBezTo>
                <a:cubicBezTo>
                  <a:pt x="299" y="300"/>
                  <a:pt x="298" y="300"/>
                  <a:pt x="298" y="301"/>
                </a:cubicBezTo>
                <a:cubicBezTo>
                  <a:pt x="298" y="300"/>
                  <a:pt x="300" y="300"/>
                  <a:pt x="302" y="303"/>
                </a:cubicBezTo>
                <a:cubicBezTo>
                  <a:pt x="305" y="307"/>
                  <a:pt x="304" y="308"/>
                  <a:pt x="313" y="309"/>
                </a:cubicBezTo>
                <a:cubicBezTo>
                  <a:pt x="322" y="310"/>
                  <a:pt x="331" y="312"/>
                  <a:pt x="335" y="312"/>
                </a:cubicBezTo>
                <a:cubicBezTo>
                  <a:pt x="340" y="312"/>
                  <a:pt x="343" y="312"/>
                  <a:pt x="347" y="309"/>
                </a:cubicBezTo>
                <a:cubicBezTo>
                  <a:pt x="349" y="308"/>
                  <a:pt x="352" y="305"/>
                  <a:pt x="355" y="302"/>
                </a:cubicBezTo>
                <a:cubicBezTo>
                  <a:pt x="356" y="301"/>
                  <a:pt x="357" y="300"/>
                  <a:pt x="358" y="299"/>
                </a:cubicBezTo>
                <a:cubicBezTo>
                  <a:pt x="359" y="298"/>
                  <a:pt x="360" y="298"/>
                  <a:pt x="361" y="298"/>
                </a:cubicBezTo>
                <a:cubicBezTo>
                  <a:pt x="364" y="297"/>
                  <a:pt x="369" y="296"/>
                  <a:pt x="370" y="294"/>
                </a:cubicBezTo>
                <a:cubicBezTo>
                  <a:pt x="371" y="291"/>
                  <a:pt x="374" y="290"/>
                  <a:pt x="372" y="289"/>
                </a:cubicBezTo>
                <a:close/>
                <a:moveTo>
                  <a:pt x="357" y="300"/>
                </a:moveTo>
                <a:cubicBezTo>
                  <a:pt x="357" y="300"/>
                  <a:pt x="357" y="300"/>
                  <a:pt x="357" y="300"/>
                </a:cubicBezTo>
                <a:cubicBezTo>
                  <a:pt x="357" y="300"/>
                  <a:pt x="357" y="300"/>
                  <a:pt x="357" y="300"/>
                </a:cubicBezTo>
                <a:cubicBezTo>
                  <a:pt x="357" y="300"/>
                  <a:pt x="357" y="300"/>
                  <a:pt x="357" y="300"/>
                </a:cubicBezTo>
                <a:close/>
                <a:moveTo>
                  <a:pt x="359" y="297"/>
                </a:moveTo>
                <a:cubicBezTo>
                  <a:pt x="359" y="297"/>
                  <a:pt x="359" y="297"/>
                  <a:pt x="359" y="297"/>
                </a:cubicBezTo>
                <a:cubicBezTo>
                  <a:pt x="359" y="297"/>
                  <a:pt x="360" y="297"/>
                  <a:pt x="360" y="297"/>
                </a:cubicBezTo>
                <a:cubicBezTo>
                  <a:pt x="360" y="297"/>
                  <a:pt x="359" y="297"/>
                  <a:pt x="359" y="297"/>
                </a:cubicBezTo>
                <a:close/>
                <a:moveTo>
                  <a:pt x="320" y="325"/>
                </a:moveTo>
                <a:cubicBezTo>
                  <a:pt x="318" y="324"/>
                  <a:pt x="319" y="325"/>
                  <a:pt x="316" y="322"/>
                </a:cubicBezTo>
                <a:cubicBezTo>
                  <a:pt x="313" y="319"/>
                  <a:pt x="311" y="314"/>
                  <a:pt x="307" y="312"/>
                </a:cubicBezTo>
                <a:cubicBezTo>
                  <a:pt x="303" y="311"/>
                  <a:pt x="299" y="311"/>
                  <a:pt x="296" y="309"/>
                </a:cubicBezTo>
                <a:cubicBezTo>
                  <a:pt x="293" y="307"/>
                  <a:pt x="297" y="311"/>
                  <a:pt x="299" y="312"/>
                </a:cubicBezTo>
                <a:cubicBezTo>
                  <a:pt x="301" y="312"/>
                  <a:pt x="308" y="313"/>
                  <a:pt x="311" y="318"/>
                </a:cubicBezTo>
                <a:cubicBezTo>
                  <a:pt x="313" y="322"/>
                  <a:pt x="314" y="323"/>
                  <a:pt x="314" y="324"/>
                </a:cubicBezTo>
                <a:cubicBezTo>
                  <a:pt x="314" y="324"/>
                  <a:pt x="312" y="326"/>
                  <a:pt x="308" y="325"/>
                </a:cubicBezTo>
                <a:cubicBezTo>
                  <a:pt x="304" y="323"/>
                  <a:pt x="303" y="322"/>
                  <a:pt x="301" y="319"/>
                </a:cubicBezTo>
                <a:cubicBezTo>
                  <a:pt x="299" y="315"/>
                  <a:pt x="292" y="311"/>
                  <a:pt x="290" y="311"/>
                </a:cubicBezTo>
                <a:cubicBezTo>
                  <a:pt x="288" y="312"/>
                  <a:pt x="291" y="313"/>
                  <a:pt x="292" y="313"/>
                </a:cubicBezTo>
                <a:cubicBezTo>
                  <a:pt x="293" y="312"/>
                  <a:pt x="299" y="317"/>
                  <a:pt x="300" y="320"/>
                </a:cubicBezTo>
                <a:cubicBezTo>
                  <a:pt x="301" y="323"/>
                  <a:pt x="305" y="327"/>
                  <a:pt x="312" y="327"/>
                </a:cubicBezTo>
                <a:cubicBezTo>
                  <a:pt x="315" y="326"/>
                  <a:pt x="315" y="326"/>
                  <a:pt x="315" y="326"/>
                </a:cubicBezTo>
                <a:cubicBezTo>
                  <a:pt x="315" y="326"/>
                  <a:pt x="312" y="329"/>
                  <a:pt x="310" y="330"/>
                </a:cubicBezTo>
                <a:cubicBezTo>
                  <a:pt x="308" y="330"/>
                  <a:pt x="301" y="333"/>
                  <a:pt x="294" y="330"/>
                </a:cubicBezTo>
                <a:cubicBezTo>
                  <a:pt x="287" y="327"/>
                  <a:pt x="285" y="321"/>
                  <a:pt x="284" y="319"/>
                </a:cubicBezTo>
                <a:cubicBezTo>
                  <a:pt x="284" y="319"/>
                  <a:pt x="288" y="332"/>
                  <a:pt x="296" y="332"/>
                </a:cubicBezTo>
                <a:cubicBezTo>
                  <a:pt x="305" y="333"/>
                  <a:pt x="308" y="333"/>
                  <a:pt x="310" y="331"/>
                </a:cubicBezTo>
                <a:cubicBezTo>
                  <a:pt x="312" y="328"/>
                  <a:pt x="316" y="326"/>
                  <a:pt x="319" y="326"/>
                </a:cubicBezTo>
                <a:cubicBezTo>
                  <a:pt x="322" y="326"/>
                  <a:pt x="321" y="325"/>
                  <a:pt x="320" y="325"/>
                </a:cubicBezTo>
                <a:close/>
                <a:moveTo>
                  <a:pt x="298" y="301"/>
                </a:moveTo>
                <a:cubicBezTo>
                  <a:pt x="298" y="301"/>
                  <a:pt x="298" y="301"/>
                  <a:pt x="298" y="301"/>
                </a:cubicBezTo>
                <a:cubicBezTo>
                  <a:pt x="298" y="301"/>
                  <a:pt x="298" y="301"/>
                  <a:pt x="298" y="301"/>
                </a:cubicBezTo>
                <a:close/>
                <a:moveTo>
                  <a:pt x="128" y="112"/>
                </a:moveTo>
                <a:cubicBezTo>
                  <a:pt x="129" y="112"/>
                  <a:pt x="132" y="106"/>
                  <a:pt x="129" y="106"/>
                </a:cubicBezTo>
                <a:cubicBezTo>
                  <a:pt x="129" y="106"/>
                  <a:pt x="126" y="112"/>
                  <a:pt x="128" y="112"/>
                </a:cubicBezTo>
                <a:close/>
                <a:moveTo>
                  <a:pt x="137" y="120"/>
                </a:moveTo>
                <a:cubicBezTo>
                  <a:pt x="139" y="119"/>
                  <a:pt x="142" y="115"/>
                  <a:pt x="138" y="114"/>
                </a:cubicBezTo>
                <a:cubicBezTo>
                  <a:pt x="137" y="114"/>
                  <a:pt x="134" y="122"/>
                  <a:pt x="137" y="120"/>
                </a:cubicBezTo>
                <a:close/>
                <a:moveTo>
                  <a:pt x="134" y="114"/>
                </a:moveTo>
                <a:cubicBezTo>
                  <a:pt x="134" y="114"/>
                  <a:pt x="129" y="116"/>
                  <a:pt x="132" y="118"/>
                </a:cubicBezTo>
                <a:cubicBezTo>
                  <a:pt x="134" y="120"/>
                  <a:pt x="137" y="116"/>
                  <a:pt x="134" y="114"/>
                </a:cubicBezTo>
                <a:close/>
                <a:moveTo>
                  <a:pt x="142" y="116"/>
                </a:moveTo>
                <a:cubicBezTo>
                  <a:pt x="142" y="116"/>
                  <a:pt x="139" y="119"/>
                  <a:pt x="140" y="119"/>
                </a:cubicBezTo>
                <a:cubicBezTo>
                  <a:pt x="141" y="120"/>
                  <a:pt x="143" y="115"/>
                  <a:pt x="142" y="116"/>
                </a:cubicBezTo>
                <a:close/>
                <a:moveTo>
                  <a:pt x="137" y="124"/>
                </a:moveTo>
                <a:cubicBezTo>
                  <a:pt x="139" y="127"/>
                  <a:pt x="141" y="124"/>
                  <a:pt x="140" y="122"/>
                </a:cubicBezTo>
                <a:cubicBezTo>
                  <a:pt x="140" y="122"/>
                  <a:pt x="134" y="122"/>
                  <a:pt x="137" y="124"/>
                </a:cubicBezTo>
                <a:close/>
                <a:moveTo>
                  <a:pt x="143" y="111"/>
                </a:moveTo>
                <a:cubicBezTo>
                  <a:pt x="143" y="111"/>
                  <a:pt x="141" y="112"/>
                  <a:pt x="141" y="114"/>
                </a:cubicBezTo>
                <a:cubicBezTo>
                  <a:pt x="142" y="115"/>
                  <a:pt x="146" y="110"/>
                  <a:pt x="143" y="111"/>
                </a:cubicBezTo>
                <a:close/>
                <a:moveTo>
                  <a:pt x="137" y="112"/>
                </a:moveTo>
                <a:cubicBezTo>
                  <a:pt x="139" y="114"/>
                  <a:pt x="142" y="112"/>
                  <a:pt x="138" y="110"/>
                </a:cubicBezTo>
                <a:cubicBezTo>
                  <a:pt x="138" y="110"/>
                  <a:pt x="135" y="109"/>
                  <a:pt x="137" y="112"/>
                </a:cubicBezTo>
                <a:close/>
                <a:moveTo>
                  <a:pt x="134" y="113"/>
                </a:moveTo>
                <a:cubicBezTo>
                  <a:pt x="135" y="112"/>
                  <a:pt x="136" y="110"/>
                  <a:pt x="133" y="110"/>
                </a:cubicBezTo>
                <a:cubicBezTo>
                  <a:pt x="133" y="110"/>
                  <a:pt x="131" y="111"/>
                  <a:pt x="131" y="112"/>
                </a:cubicBezTo>
                <a:cubicBezTo>
                  <a:pt x="130" y="113"/>
                  <a:pt x="132" y="113"/>
                  <a:pt x="134" y="113"/>
                </a:cubicBezTo>
                <a:close/>
                <a:moveTo>
                  <a:pt x="136" y="105"/>
                </a:moveTo>
                <a:cubicBezTo>
                  <a:pt x="136" y="105"/>
                  <a:pt x="129" y="104"/>
                  <a:pt x="131" y="106"/>
                </a:cubicBezTo>
                <a:cubicBezTo>
                  <a:pt x="133" y="109"/>
                  <a:pt x="138" y="108"/>
                  <a:pt x="136" y="10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3094470" y="3223639"/>
            <a:ext cx="5845130" cy="501382"/>
            <a:chOff x="2227579" y="2336572"/>
            <a:chExt cx="4392300" cy="376762"/>
          </a:xfrm>
        </p:grpSpPr>
        <p:cxnSp>
          <p:nvCxnSpPr>
            <p:cNvPr id="11" name="AutoShape 18"/>
            <p:cNvCxnSpPr>
              <a:cxnSpLocks noChangeShapeType="1"/>
            </p:cNvCxnSpPr>
            <p:nvPr/>
          </p:nvCxnSpPr>
          <p:spPr bwMode="auto">
            <a:xfrm>
              <a:off x="4423380" y="2336572"/>
              <a:ext cx="0" cy="375974"/>
            </a:xfrm>
            <a:prstGeom prst="straightConnector1">
              <a:avLst/>
            </a:prstGeom>
            <a:noFill/>
            <a:ln w="22225">
              <a:solidFill>
                <a:srgbClr val="000000"/>
              </a:solidFill>
              <a:round/>
            </a:ln>
            <a:extLst>
              <a:ext uri="{909E8E84-426E-40DD-AFC4-6F175D3DCCD1}">
                <a14:hiddenFill xmlns:a14="http://schemas.microsoft.com/office/drawing/2010/main">
                  <a:noFill/>
                </a14:hiddenFill>
              </a:ext>
            </a:extLst>
          </p:spPr>
        </p:cxnSp>
        <p:cxnSp>
          <p:nvCxnSpPr>
            <p:cNvPr id="12" name="AutoShape 19"/>
            <p:cNvCxnSpPr>
              <a:cxnSpLocks noChangeShapeType="1"/>
            </p:cNvCxnSpPr>
            <p:nvPr/>
          </p:nvCxnSpPr>
          <p:spPr bwMode="auto">
            <a:xfrm rot="5400000">
              <a:off x="3137493" y="1426658"/>
              <a:ext cx="375974" cy="2195801"/>
            </a:xfrm>
            <a:prstGeom prst="bentConnector3">
              <a:avLst>
                <a:gd name="adj1" fmla="val 50000"/>
              </a:avLst>
            </a:prstGeom>
            <a:noFill/>
            <a:ln w="22225">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13" name="AutoShape 19"/>
            <p:cNvCxnSpPr>
              <a:cxnSpLocks noChangeShapeType="1"/>
            </p:cNvCxnSpPr>
            <p:nvPr/>
          </p:nvCxnSpPr>
          <p:spPr bwMode="auto">
            <a:xfrm rot="16200000" flipH="1">
              <a:off x="5333992" y="1427446"/>
              <a:ext cx="375974" cy="2195801"/>
            </a:xfrm>
            <a:prstGeom prst="bentConnector3">
              <a:avLst>
                <a:gd name="adj1" fmla="val 50000"/>
              </a:avLst>
            </a:prstGeom>
            <a:noFill/>
            <a:ln w="22225">
              <a:solidFill>
                <a:srgbClr val="000000"/>
              </a:solidFill>
              <a:miter lim="800000"/>
              <a:tailEnd type="triangle" w="med" len="med"/>
            </a:ln>
            <a:extLst>
              <a:ext uri="{909E8E84-426E-40DD-AFC4-6F175D3DCCD1}">
                <a14:hiddenFill xmlns:a14="http://schemas.microsoft.com/office/drawing/2010/main">
                  <a:noFill/>
                </a14:hiddenFill>
              </a:ext>
            </a:extLst>
          </p:spPr>
        </p:cxnSp>
      </p:grpSp>
      <p:pic>
        <p:nvPicPr>
          <p:cNvPr id="14" name="Picture 2" descr="C:\Users\Thinkpad\Desktop\PNG\1_0004_图层-10.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36" r="5288" b="6991"/>
          <a:stretch>
            <a:fillRect/>
          </a:stretch>
        </p:blipFill>
        <p:spPr bwMode="auto">
          <a:xfrm>
            <a:off x="4820038" y="997799"/>
            <a:ext cx="2351317" cy="216488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2"/>
          <p:cNvSpPr txBox="1"/>
          <p:nvPr/>
        </p:nvSpPr>
        <p:spPr>
          <a:xfrm>
            <a:off x="5045463" y="1365404"/>
            <a:ext cx="1777734" cy="492443"/>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a:r>
              <a:rPr lang="zh-CN" altLang="en-US" sz="2000" dirty="0" smtClean="0">
                <a:latin typeface="禹卫书法行书简体" panose="02000603000000000000" pitchFamily="2" charset="-122"/>
                <a:ea typeface="禹卫书法行书简体" panose="02000603000000000000" pitchFamily="2" charset="-122"/>
              </a:rPr>
              <a:t>添加标题</a:t>
            </a:r>
            <a:endParaRPr lang="en-US" altLang="zh-CN" sz="2000" dirty="0">
              <a:latin typeface="禹卫书法行书简体" panose="02000603000000000000" pitchFamily="2" charset="-122"/>
              <a:ea typeface="禹卫书法行书简体" panose="02000603000000000000" pitchFamily="2" charset="-122"/>
            </a:endParaRPr>
          </a:p>
        </p:txBody>
      </p:sp>
      <p:sp>
        <p:nvSpPr>
          <p:cNvPr id="21" name="TextBox 13"/>
          <p:cNvSpPr txBox="1"/>
          <p:nvPr/>
        </p:nvSpPr>
        <p:spPr>
          <a:xfrm>
            <a:off x="5030637" y="1799133"/>
            <a:ext cx="1858016" cy="707886"/>
          </a:xfrm>
          <a:prstGeom prst="rect">
            <a:avLst/>
          </a:prstGeom>
          <a:noFill/>
        </p:spPr>
        <p:txBody>
          <a:bodyPr wrap="square" rtlCol="0">
            <a:spAutoFit/>
          </a:bodyPr>
          <a:lstStyle/>
          <a:p>
            <a:pPr algn="ctr">
              <a:lnSpc>
                <a:spcPct val="125000"/>
              </a:lnSpc>
            </a:pPr>
            <a:r>
              <a:rPr lang="zh-CN" altLang="en-US" sz="1600" dirty="0">
                <a:latin typeface="楷体" panose="02010609060101010101" pitchFamily="49" charset="-122"/>
                <a:ea typeface="楷体" panose="02010609060101010101" pitchFamily="49" charset="-122"/>
              </a:rPr>
              <a:t>点此输入</a:t>
            </a:r>
            <a:r>
              <a:rPr lang="zh-CN" altLang="en-US" sz="1600" dirty="0" smtClean="0">
                <a:latin typeface="楷体" panose="02010609060101010101" pitchFamily="49" charset="-122"/>
                <a:ea typeface="楷体" panose="02010609060101010101" pitchFamily="49" charset="-122"/>
              </a:rPr>
              <a:t>文字</a:t>
            </a:r>
            <a:r>
              <a:rPr lang="zh-CN" altLang="en-US" sz="1600" dirty="0">
                <a:latin typeface="楷体" panose="02010609060101010101" pitchFamily="49" charset="-122"/>
                <a:ea typeface="楷体" panose="02010609060101010101" pitchFamily="49" charset="-122"/>
              </a:rPr>
              <a:t>点此输入</a:t>
            </a:r>
            <a:r>
              <a:rPr lang="zh-CN" altLang="en-US" sz="1600" dirty="0" smtClean="0">
                <a:latin typeface="楷体" panose="02010609060101010101" pitchFamily="49" charset="-122"/>
                <a:ea typeface="楷体" panose="02010609060101010101" pitchFamily="49" charset="-122"/>
              </a:rPr>
              <a:t>文字</a:t>
            </a:r>
            <a:endParaRPr lang="zh-CN" altLang="en-US" sz="1600" dirty="0">
              <a:latin typeface="楷体" panose="02010609060101010101" pitchFamily="49" charset="-122"/>
              <a:ea typeface="楷体" panose="02010609060101010101" pitchFamily="49" charset="-122"/>
            </a:endParaRPr>
          </a:p>
        </p:txBody>
      </p:sp>
      <p:pic>
        <p:nvPicPr>
          <p:cNvPr id="22"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920" y="3840964"/>
            <a:ext cx="2581729" cy="232760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9"/>
          <p:cNvSpPr txBox="1"/>
          <p:nvPr/>
        </p:nvSpPr>
        <p:spPr>
          <a:xfrm>
            <a:off x="2380515" y="4208569"/>
            <a:ext cx="1736986" cy="492443"/>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a:r>
              <a:rPr lang="zh-CN" altLang="en-US" sz="2000" dirty="0" smtClean="0">
                <a:latin typeface="禹卫书法行书简体" panose="02000603000000000000" pitchFamily="2" charset="-122"/>
                <a:ea typeface="禹卫书法行书简体" panose="02000603000000000000" pitchFamily="2" charset="-122"/>
              </a:rPr>
              <a:t>添加标题</a:t>
            </a:r>
            <a:endParaRPr lang="en-US" altLang="zh-CN" sz="2000" dirty="0">
              <a:latin typeface="禹卫书法行书简体" panose="02000603000000000000" pitchFamily="2" charset="-122"/>
              <a:ea typeface="禹卫书法行书简体" panose="02000603000000000000" pitchFamily="2" charset="-122"/>
            </a:endParaRPr>
          </a:p>
        </p:txBody>
      </p:sp>
      <p:sp>
        <p:nvSpPr>
          <p:cNvPr id="24" name="TextBox 20"/>
          <p:cNvSpPr txBox="1"/>
          <p:nvPr/>
        </p:nvSpPr>
        <p:spPr>
          <a:xfrm>
            <a:off x="2399490" y="4642298"/>
            <a:ext cx="1751813" cy="707886"/>
          </a:xfrm>
          <a:prstGeom prst="rect">
            <a:avLst/>
          </a:prstGeom>
          <a:noFill/>
        </p:spPr>
        <p:txBody>
          <a:bodyPr wrap="square" rtlCol="0">
            <a:spAutoFit/>
          </a:bodyPr>
          <a:lstStyle/>
          <a:p>
            <a:pPr algn="ctr">
              <a:lnSpc>
                <a:spcPct val="125000"/>
              </a:lnSpc>
            </a:pPr>
            <a:r>
              <a:rPr lang="zh-CN" altLang="en-US" sz="1600" dirty="0">
                <a:latin typeface="楷体" panose="02010609060101010101" pitchFamily="49" charset="-122"/>
                <a:ea typeface="楷体" panose="02010609060101010101" pitchFamily="49" charset="-122"/>
              </a:rPr>
              <a:t>点此输入</a:t>
            </a:r>
            <a:r>
              <a:rPr lang="zh-CN" altLang="en-US" sz="1600" dirty="0" smtClean="0">
                <a:latin typeface="楷体" panose="02010609060101010101" pitchFamily="49" charset="-122"/>
                <a:ea typeface="楷体" panose="02010609060101010101" pitchFamily="49" charset="-122"/>
              </a:rPr>
              <a:t>文字</a:t>
            </a:r>
            <a:r>
              <a:rPr lang="zh-CN" altLang="en-US" sz="1600" dirty="0">
                <a:latin typeface="楷体" panose="02010609060101010101" pitchFamily="49" charset="-122"/>
                <a:ea typeface="楷体" panose="02010609060101010101" pitchFamily="49" charset="-122"/>
              </a:rPr>
              <a:t>点此输入</a:t>
            </a:r>
            <a:r>
              <a:rPr lang="zh-CN" altLang="en-US" sz="1600" dirty="0" smtClean="0">
                <a:latin typeface="楷体" panose="02010609060101010101" pitchFamily="49" charset="-122"/>
                <a:ea typeface="楷体" panose="02010609060101010101" pitchFamily="49" charset="-122"/>
              </a:rPr>
              <a:t>文字</a:t>
            </a:r>
            <a:endParaRPr lang="zh-CN" altLang="en-US" sz="1600" dirty="0">
              <a:latin typeface="楷体" panose="02010609060101010101" pitchFamily="49" charset="-122"/>
              <a:ea typeface="楷体" panose="02010609060101010101" pitchFamily="49" charset="-122"/>
            </a:endParaRPr>
          </a:p>
        </p:txBody>
      </p:sp>
      <p:pic>
        <p:nvPicPr>
          <p:cNvPr id="25"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3486" y="3840964"/>
            <a:ext cx="2581729" cy="2327608"/>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3"/>
          <p:cNvSpPr txBox="1"/>
          <p:nvPr/>
        </p:nvSpPr>
        <p:spPr>
          <a:xfrm>
            <a:off x="5303082" y="4191668"/>
            <a:ext cx="1645875" cy="492443"/>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a:r>
              <a:rPr lang="zh-CN" altLang="en-US" sz="2000" dirty="0" smtClean="0">
                <a:latin typeface="禹卫书法行书简体" panose="02000603000000000000" pitchFamily="2" charset="-122"/>
                <a:ea typeface="禹卫书法行书简体" panose="02000603000000000000" pitchFamily="2" charset="-122"/>
              </a:rPr>
              <a:t>添加标题</a:t>
            </a:r>
            <a:endParaRPr lang="en-US" altLang="zh-CN" sz="2000" dirty="0">
              <a:latin typeface="禹卫书法行书简体" panose="02000603000000000000" pitchFamily="2" charset="-122"/>
              <a:ea typeface="禹卫书法行书简体" panose="02000603000000000000" pitchFamily="2" charset="-122"/>
            </a:endParaRPr>
          </a:p>
        </p:txBody>
      </p:sp>
      <p:sp>
        <p:nvSpPr>
          <p:cNvPr id="27" name="TextBox 24"/>
          <p:cNvSpPr txBox="1"/>
          <p:nvPr/>
        </p:nvSpPr>
        <p:spPr>
          <a:xfrm>
            <a:off x="5233611" y="4642298"/>
            <a:ext cx="1799850" cy="707886"/>
          </a:xfrm>
          <a:prstGeom prst="rect">
            <a:avLst/>
          </a:prstGeom>
          <a:noFill/>
        </p:spPr>
        <p:txBody>
          <a:bodyPr wrap="square" rtlCol="0">
            <a:spAutoFit/>
          </a:bodyPr>
          <a:lstStyle/>
          <a:p>
            <a:pPr algn="ctr">
              <a:lnSpc>
                <a:spcPct val="125000"/>
              </a:lnSpc>
            </a:pPr>
            <a:r>
              <a:rPr lang="zh-CN" altLang="en-US" sz="1600" dirty="0">
                <a:latin typeface="楷体" panose="02010609060101010101" pitchFamily="49" charset="-122"/>
                <a:ea typeface="楷体" panose="02010609060101010101" pitchFamily="49" charset="-122"/>
              </a:rPr>
              <a:t>点此输入</a:t>
            </a:r>
            <a:r>
              <a:rPr lang="zh-CN" altLang="en-US" sz="1600" dirty="0" smtClean="0">
                <a:latin typeface="楷体" panose="02010609060101010101" pitchFamily="49" charset="-122"/>
                <a:ea typeface="楷体" panose="02010609060101010101" pitchFamily="49" charset="-122"/>
              </a:rPr>
              <a:t>文字</a:t>
            </a:r>
            <a:r>
              <a:rPr lang="zh-CN" altLang="en-US" sz="1600" dirty="0">
                <a:latin typeface="楷体" panose="02010609060101010101" pitchFamily="49" charset="-122"/>
                <a:ea typeface="楷体" panose="02010609060101010101" pitchFamily="49" charset="-122"/>
              </a:rPr>
              <a:t>点此输入</a:t>
            </a:r>
            <a:r>
              <a:rPr lang="zh-CN" altLang="en-US" sz="1600" dirty="0" smtClean="0">
                <a:latin typeface="楷体" panose="02010609060101010101" pitchFamily="49" charset="-122"/>
                <a:ea typeface="楷体" panose="02010609060101010101" pitchFamily="49" charset="-122"/>
              </a:rPr>
              <a:t>文字</a:t>
            </a:r>
            <a:endParaRPr lang="zh-CN" altLang="en-US" sz="1600" dirty="0">
              <a:latin typeface="楷体" panose="02010609060101010101" pitchFamily="49" charset="-122"/>
              <a:ea typeface="楷体" panose="02010609060101010101" pitchFamily="49" charset="-122"/>
            </a:endParaRPr>
          </a:p>
        </p:txBody>
      </p:sp>
      <p:pic>
        <p:nvPicPr>
          <p:cNvPr id="28"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6051" y="3840964"/>
            <a:ext cx="2581729" cy="232760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7"/>
          <p:cNvSpPr txBox="1"/>
          <p:nvPr/>
        </p:nvSpPr>
        <p:spPr>
          <a:xfrm>
            <a:off x="8208747" y="4208569"/>
            <a:ext cx="1737234" cy="492443"/>
          </a:xfrm>
          <a:prstGeom prst="rect">
            <a:avLst/>
          </a:prstGeom>
          <a:noFill/>
        </p:spPr>
        <p:txBody>
          <a:bodyPr wrap="square" rtlCol="0">
            <a:spAutoFit/>
          </a:bodyPr>
          <a:lstStyle>
            <a:defPPr>
              <a:defRPr lang="zh-CN"/>
            </a:defPPr>
            <a:lvl1pPr algn="ctr">
              <a:lnSpc>
                <a:spcPct val="130000"/>
              </a:lnSpc>
              <a:defRPr sz="1400" b="1" kern="0" spc="-150">
                <a:solidFill>
                  <a:schemeClr val="tx1">
                    <a:lumMod val="95000"/>
                    <a:lumOff val="5000"/>
                  </a:schemeClr>
                </a:solidFill>
                <a:latin typeface="楷体" panose="02010609060101010101" pitchFamily="49" charset="-122"/>
                <a:ea typeface="楷体" panose="02010609060101010101" pitchFamily="49" charset="-122"/>
              </a:defRPr>
            </a:lvl1pPr>
          </a:lstStyle>
          <a:p>
            <a:r>
              <a:rPr lang="zh-CN" altLang="en-US" sz="2000" b="0" dirty="0" smtClean="0">
                <a:latin typeface="禹卫书法行书简体" panose="02000603000000000000" pitchFamily="2" charset="-122"/>
                <a:ea typeface="禹卫书法行书简体" panose="02000603000000000000" pitchFamily="2" charset="-122"/>
              </a:rPr>
              <a:t>添加</a:t>
            </a:r>
            <a:r>
              <a:rPr lang="zh-CN" altLang="en-US" sz="2000" b="0" dirty="0">
                <a:latin typeface="禹卫书法行书简体" panose="02000603000000000000" pitchFamily="2" charset="-122"/>
                <a:ea typeface="禹卫书法行书简体" panose="02000603000000000000" pitchFamily="2" charset="-122"/>
              </a:rPr>
              <a:t>标题</a:t>
            </a:r>
            <a:endParaRPr lang="en-US" altLang="zh-CN" sz="2000" b="0" dirty="0">
              <a:latin typeface="禹卫书法行书简体" panose="02000603000000000000" pitchFamily="2" charset="-122"/>
              <a:ea typeface="禹卫书法行书简体" panose="02000603000000000000" pitchFamily="2" charset="-122"/>
            </a:endParaRPr>
          </a:p>
        </p:txBody>
      </p:sp>
      <p:sp>
        <p:nvSpPr>
          <p:cNvPr id="30" name="TextBox 28"/>
          <p:cNvSpPr txBox="1"/>
          <p:nvPr/>
        </p:nvSpPr>
        <p:spPr>
          <a:xfrm>
            <a:off x="8193919" y="4642298"/>
            <a:ext cx="1847888" cy="707886"/>
          </a:xfrm>
          <a:prstGeom prst="rect">
            <a:avLst/>
          </a:prstGeom>
          <a:noFill/>
        </p:spPr>
        <p:txBody>
          <a:bodyPr wrap="square" rtlCol="0">
            <a:spAutoFit/>
          </a:bodyPr>
          <a:lstStyle/>
          <a:p>
            <a:pPr algn="ctr">
              <a:lnSpc>
                <a:spcPct val="125000"/>
              </a:lnSpc>
            </a:pPr>
            <a:r>
              <a:rPr lang="zh-CN" altLang="en-US" sz="1600" dirty="0">
                <a:latin typeface="楷体" panose="02010609060101010101" pitchFamily="49" charset="-122"/>
                <a:ea typeface="楷体" panose="02010609060101010101" pitchFamily="49" charset="-122"/>
              </a:rPr>
              <a:t>点此输入文字点此输入文字</a:t>
            </a:r>
            <a:endParaRPr lang="zh-CN" altLang="en-US" sz="16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sp>
        <p:nvSpPr>
          <p:cNvPr id="31" name="Rectangle 25"/>
          <p:cNvSpPr>
            <a:spLocks noChangeArrowheads="1"/>
          </p:cNvSpPr>
          <p:nvPr/>
        </p:nvSpPr>
        <p:spPr bwMode="auto">
          <a:xfrm>
            <a:off x="5858808" y="1913457"/>
            <a:ext cx="4088545" cy="37787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400" spc="-150" dirty="0" smtClean="0">
                <a:solidFill>
                  <a:srgbClr val="000000"/>
                </a:solidFill>
                <a:latin typeface="禹卫书法行书简体" panose="02000603000000000000" pitchFamily="2" charset="-122"/>
                <a:ea typeface="禹卫书法行书简体" panose="02000603000000000000" pitchFamily="2" charset="-122"/>
              </a:rPr>
              <a:t>请在这里添加您的文字</a:t>
            </a:r>
            <a:endParaRPr lang="zh-CN" altLang="en-US" sz="2400" spc="-150" dirty="0">
              <a:solidFill>
                <a:srgbClr val="000000"/>
              </a:solidFill>
              <a:latin typeface="禹卫书法行书简体" panose="02000603000000000000" pitchFamily="2" charset="-122"/>
              <a:ea typeface="禹卫书法行书简体" panose="02000603000000000000" pitchFamily="2" charset="-122"/>
            </a:endParaRPr>
          </a:p>
        </p:txBody>
      </p:sp>
      <p:grpSp>
        <p:nvGrpSpPr>
          <p:cNvPr id="32" name="组合 31"/>
          <p:cNvGrpSpPr/>
          <p:nvPr/>
        </p:nvGrpSpPr>
        <p:grpSpPr>
          <a:xfrm>
            <a:off x="5078194" y="1849305"/>
            <a:ext cx="725495" cy="654084"/>
            <a:chOff x="2854652" y="992964"/>
            <a:chExt cx="540761" cy="487533"/>
          </a:xfrm>
        </p:grpSpPr>
        <p:pic>
          <p:nvPicPr>
            <p:cNvPr id="33"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25"/>
            <p:cNvSpPr>
              <a:spLocks noChangeArrowheads="1"/>
            </p:cNvSpPr>
            <p:nvPr/>
          </p:nvSpPr>
          <p:spPr bwMode="auto">
            <a:xfrm>
              <a:off x="2895736" y="1040781"/>
              <a:ext cx="419544" cy="32863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smtClean="0">
                  <a:solidFill>
                    <a:srgbClr val="000000"/>
                  </a:solidFill>
                  <a:latin typeface="华文隶书" panose="02010800040101010101" pitchFamily="2" charset="-122"/>
                  <a:ea typeface="华文隶书" panose="02010800040101010101" pitchFamily="2" charset="-122"/>
                </a:rPr>
                <a:t>一</a:t>
              </a:r>
              <a:endParaRPr lang="zh-CN" altLang="en-US" sz="2000" b="1" spc="-150" dirty="0">
                <a:solidFill>
                  <a:srgbClr val="000000"/>
                </a:solidFill>
                <a:latin typeface="华文隶书" panose="02010800040101010101" pitchFamily="2" charset="-122"/>
                <a:ea typeface="华文隶书" panose="02010800040101010101" pitchFamily="2" charset="-122"/>
              </a:endParaRPr>
            </a:p>
          </p:txBody>
        </p:sp>
      </p:grpSp>
      <p:grpSp>
        <p:nvGrpSpPr>
          <p:cNvPr id="35" name="组合 34"/>
          <p:cNvGrpSpPr/>
          <p:nvPr/>
        </p:nvGrpSpPr>
        <p:grpSpPr>
          <a:xfrm>
            <a:off x="4472491" y="2769628"/>
            <a:ext cx="725495" cy="654084"/>
            <a:chOff x="2854652" y="992964"/>
            <a:chExt cx="540761" cy="487533"/>
          </a:xfrm>
        </p:grpSpPr>
        <p:pic>
          <p:nvPicPr>
            <p:cNvPr id="36"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5"/>
            <p:cNvSpPr>
              <a:spLocks noChangeArrowheads="1"/>
            </p:cNvSpPr>
            <p:nvPr/>
          </p:nvSpPr>
          <p:spPr bwMode="auto">
            <a:xfrm>
              <a:off x="2895736" y="1033087"/>
              <a:ext cx="419544" cy="3440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smtClean="0">
                  <a:solidFill>
                    <a:srgbClr val="000000"/>
                  </a:solidFill>
                  <a:latin typeface="华文隶书" panose="02010800040101010101" pitchFamily="2" charset="-122"/>
                  <a:ea typeface="华文隶书" panose="02010800040101010101" pitchFamily="2" charset="-122"/>
                </a:rPr>
                <a:t>二</a:t>
              </a:r>
              <a:endParaRPr lang="zh-CN" altLang="en-US" sz="2000" b="1" spc="-150" dirty="0">
                <a:solidFill>
                  <a:srgbClr val="000000"/>
                </a:solidFill>
                <a:latin typeface="华文隶书" panose="02010800040101010101" pitchFamily="2" charset="-122"/>
                <a:ea typeface="华文隶书" panose="02010800040101010101" pitchFamily="2" charset="-122"/>
              </a:endParaRPr>
            </a:p>
          </p:txBody>
        </p:sp>
      </p:grpSp>
      <p:grpSp>
        <p:nvGrpSpPr>
          <p:cNvPr id="38" name="组合 37"/>
          <p:cNvGrpSpPr/>
          <p:nvPr/>
        </p:nvGrpSpPr>
        <p:grpSpPr>
          <a:xfrm>
            <a:off x="5414748" y="3674068"/>
            <a:ext cx="725495" cy="654084"/>
            <a:chOff x="2854652" y="992964"/>
            <a:chExt cx="540761" cy="487533"/>
          </a:xfrm>
        </p:grpSpPr>
        <p:pic>
          <p:nvPicPr>
            <p:cNvPr id="39"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25"/>
            <p:cNvSpPr>
              <a:spLocks noChangeArrowheads="1"/>
            </p:cNvSpPr>
            <p:nvPr/>
          </p:nvSpPr>
          <p:spPr bwMode="auto">
            <a:xfrm>
              <a:off x="2895736" y="1033087"/>
              <a:ext cx="419544" cy="3440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smtClean="0">
                  <a:solidFill>
                    <a:srgbClr val="000000"/>
                  </a:solidFill>
                  <a:latin typeface="华文隶书" panose="02010800040101010101" pitchFamily="2" charset="-122"/>
                  <a:ea typeface="华文隶书" panose="02010800040101010101" pitchFamily="2" charset="-122"/>
                </a:rPr>
                <a:t>三</a:t>
              </a:r>
              <a:endParaRPr lang="zh-CN" altLang="en-US" sz="2000" b="1" spc="-150" dirty="0">
                <a:solidFill>
                  <a:srgbClr val="000000"/>
                </a:solidFill>
                <a:latin typeface="华文隶书" panose="02010800040101010101" pitchFamily="2" charset="-122"/>
                <a:ea typeface="华文隶书" panose="02010800040101010101" pitchFamily="2" charset="-122"/>
              </a:endParaRPr>
            </a:p>
          </p:txBody>
        </p:sp>
      </p:grpSp>
      <p:grpSp>
        <p:nvGrpSpPr>
          <p:cNvPr id="41" name="组合 40"/>
          <p:cNvGrpSpPr/>
          <p:nvPr/>
        </p:nvGrpSpPr>
        <p:grpSpPr>
          <a:xfrm>
            <a:off x="5886466" y="4716497"/>
            <a:ext cx="725495" cy="654084"/>
            <a:chOff x="2854652" y="992964"/>
            <a:chExt cx="540761" cy="487533"/>
          </a:xfrm>
        </p:grpSpPr>
        <p:pic>
          <p:nvPicPr>
            <p:cNvPr id="42"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25"/>
            <p:cNvSpPr>
              <a:spLocks noChangeArrowheads="1"/>
            </p:cNvSpPr>
            <p:nvPr/>
          </p:nvSpPr>
          <p:spPr bwMode="auto">
            <a:xfrm>
              <a:off x="2895736" y="1033087"/>
              <a:ext cx="419544" cy="3440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smtClean="0">
                  <a:solidFill>
                    <a:srgbClr val="000000"/>
                  </a:solidFill>
                  <a:latin typeface="华文隶书" panose="02010800040101010101" pitchFamily="2" charset="-122"/>
                  <a:ea typeface="华文隶书" panose="02010800040101010101" pitchFamily="2" charset="-122"/>
                </a:rPr>
                <a:t>四</a:t>
              </a:r>
              <a:endParaRPr lang="zh-CN" altLang="en-US" sz="2000" b="1" spc="-150" dirty="0">
                <a:solidFill>
                  <a:srgbClr val="000000"/>
                </a:solidFill>
                <a:latin typeface="华文隶书" panose="02010800040101010101" pitchFamily="2" charset="-122"/>
                <a:ea typeface="华文隶书" panose="02010800040101010101" pitchFamily="2" charset="-122"/>
              </a:endParaRPr>
            </a:p>
          </p:txBody>
        </p:sp>
      </p:grpSp>
      <p:grpSp>
        <p:nvGrpSpPr>
          <p:cNvPr id="44" name="组合 43"/>
          <p:cNvGrpSpPr/>
          <p:nvPr/>
        </p:nvGrpSpPr>
        <p:grpSpPr>
          <a:xfrm>
            <a:off x="4845594" y="5529000"/>
            <a:ext cx="725495" cy="654084"/>
            <a:chOff x="2854652" y="992964"/>
            <a:chExt cx="540761" cy="487533"/>
          </a:xfrm>
        </p:grpSpPr>
        <p:pic>
          <p:nvPicPr>
            <p:cNvPr id="45" name="Picture 2" descr="C:\Users\Thinkpad\Desktop\PNG\1_0004_图层-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25"/>
            <p:cNvSpPr>
              <a:spLocks noChangeArrowheads="1"/>
            </p:cNvSpPr>
            <p:nvPr/>
          </p:nvSpPr>
          <p:spPr bwMode="auto">
            <a:xfrm>
              <a:off x="2895736" y="1033087"/>
              <a:ext cx="419544" cy="3440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zh-CN" altLang="en-US" sz="2000" b="1" spc="-150" dirty="0" smtClean="0">
                  <a:solidFill>
                    <a:srgbClr val="000000"/>
                  </a:solidFill>
                  <a:latin typeface="华文隶书" panose="02010800040101010101" pitchFamily="2" charset="-122"/>
                  <a:ea typeface="华文隶书" panose="02010800040101010101" pitchFamily="2" charset="-122"/>
                </a:rPr>
                <a:t>五</a:t>
              </a:r>
              <a:endParaRPr lang="zh-CN" altLang="en-US" sz="2000" b="1" spc="-150" dirty="0">
                <a:solidFill>
                  <a:srgbClr val="000000"/>
                </a:solidFill>
                <a:latin typeface="华文隶书" panose="02010800040101010101" pitchFamily="2" charset="-122"/>
                <a:ea typeface="华文隶书" panose="02010800040101010101" pitchFamily="2" charset="-122"/>
              </a:endParaRPr>
            </a:p>
          </p:txBody>
        </p:sp>
      </p:grpSp>
      <p:sp>
        <p:nvSpPr>
          <p:cNvPr id="47" name="Rectangle 25"/>
          <p:cNvSpPr>
            <a:spLocks noChangeArrowheads="1"/>
          </p:cNvSpPr>
          <p:nvPr/>
        </p:nvSpPr>
        <p:spPr bwMode="auto">
          <a:xfrm>
            <a:off x="5327663" y="2850778"/>
            <a:ext cx="4088545" cy="37787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400" spc="-150" dirty="0" smtClean="0">
                <a:solidFill>
                  <a:srgbClr val="000000"/>
                </a:solidFill>
                <a:latin typeface="禹卫书法行书简体" panose="02000603000000000000" pitchFamily="2" charset="-122"/>
                <a:ea typeface="禹卫书法行书简体" panose="02000603000000000000" pitchFamily="2" charset="-122"/>
              </a:rPr>
              <a:t>请在这里添加您的文字</a:t>
            </a:r>
            <a:endParaRPr lang="zh-CN" altLang="en-US" sz="2400" spc="-150" dirty="0">
              <a:solidFill>
                <a:srgbClr val="000000"/>
              </a:solidFill>
              <a:latin typeface="禹卫书法行书简体" panose="02000603000000000000" pitchFamily="2" charset="-122"/>
              <a:ea typeface="禹卫书法行书简体" panose="02000603000000000000" pitchFamily="2" charset="-122"/>
            </a:endParaRPr>
          </a:p>
        </p:txBody>
      </p:sp>
      <p:sp>
        <p:nvSpPr>
          <p:cNvPr id="48" name="Rectangle 25"/>
          <p:cNvSpPr>
            <a:spLocks noChangeArrowheads="1"/>
          </p:cNvSpPr>
          <p:nvPr/>
        </p:nvSpPr>
        <p:spPr bwMode="auto">
          <a:xfrm>
            <a:off x="6365435" y="3750161"/>
            <a:ext cx="4088545" cy="37787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400" spc="-150" dirty="0" smtClean="0">
                <a:solidFill>
                  <a:srgbClr val="000000"/>
                </a:solidFill>
                <a:latin typeface="禹卫书法行书简体" panose="02000603000000000000" pitchFamily="2" charset="-122"/>
                <a:ea typeface="禹卫书法行书简体" panose="02000603000000000000" pitchFamily="2" charset="-122"/>
              </a:rPr>
              <a:t>请在这里添加您的文字</a:t>
            </a:r>
            <a:endParaRPr lang="zh-CN" altLang="en-US" sz="2400" spc="-150" dirty="0">
              <a:solidFill>
                <a:srgbClr val="000000"/>
              </a:solidFill>
              <a:latin typeface="禹卫书法行书简体" panose="02000603000000000000" pitchFamily="2" charset="-122"/>
              <a:ea typeface="禹卫书法行书简体" panose="02000603000000000000" pitchFamily="2" charset="-122"/>
            </a:endParaRPr>
          </a:p>
        </p:txBody>
      </p:sp>
      <p:sp>
        <p:nvSpPr>
          <p:cNvPr id="49" name="Rectangle 25"/>
          <p:cNvSpPr>
            <a:spLocks noChangeArrowheads="1"/>
          </p:cNvSpPr>
          <p:nvPr/>
        </p:nvSpPr>
        <p:spPr bwMode="auto">
          <a:xfrm>
            <a:off x="6808121" y="4770327"/>
            <a:ext cx="4088545" cy="37787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400" spc="-150" dirty="0" smtClean="0">
                <a:solidFill>
                  <a:srgbClr val="000000"/>
                </a:solidFill>
                <a:latin typeface="禹卫书法行书简体" panose="02000603000000000000" pitchFamily="2" charset="-122"/>
                <a:ea typeface="禹卫书法行书简体" panose="02000603000000000000" pitchFamily="2" charset="-122"/>
              </a:rPr>
              <a:t>请在这里添加您的文字</a:t>
            </a:r>
            <a:endParaRPr lang="zh-CN" altLang="en-US" sz="2400" spc="-150" dirty="0">
              <a:solidFill>
                <a:srgbClr val="000000"/>
              </a:solidFill>
              <a:latin typeface="禹卫书法行书简体" panose="02000603000000000000" pitchFamily="2" charset="-122"/>
              <a:ea typeface="禹卫书法行书简体" panose="02000603000000000000" pitchFamily="2" charset="-122"/>
            </a:endParaRPr>
          </a:p>
        </p:txBody>
      </p:sp>
      <p:sp>
        <p:nvSpPr>
          <p:cNvPr id="50" name="Rectangle 25"/>
          <p:cNvSpPr>
            <a:spLocks noChangeArrowheads="1"/>
          </p:cNvSpPr>
          <p:nvPr/>
        </p:nvSpPr>
        <p:spPr bwMode="auto">
          <a:xfrm>
            <a:off x="5843270" y="5677286"/>
            <a:ext cx="4088545" cy="37787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400" spc="-150" dirty="0" smtClean="0">
                <a:solidFill>
                  <a:srgbClr val="000000"/>
                </a:solidFill>
                <a:latin typeface="禹卫书法行书简体" panose="02000603000000000000" pitchFamily="2" charset="-122"/>
                <a:ea typeface="禹卫书法行书简体" panose="02000603000000000000" pitchFamily="2" charset="-122"/>
              </a:rPr>
              <a:t>请在这里添加您的文字</a:t>
            </a:r>
            <a:endParaRPr lang="zh-CN" altLang="en-US" sz="2400" spc="-150" dirty="0">
              <a:solidFill>
                <a:srgbClr val="000000"/>
              </a:solidFill>
              <a:latin typeface="禹卫书法行书简体" panose="02000603000000000000" pitchFamily="2" charset="-122"/>
              <a:ea typeface="禹卫书法行书简体" panose="02000603000000000000" pitchFamily="2" charset="-122"/>
            </a:endParaRPr>
          </a:p>
        </p:txBody>
      </p:sp>
      <p:pic>
        <p:nvPicPr>
          <p:cNvPr id="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5586" b="13913"/>
          <a:stretch>
            <a:fillRect/>
          </a:stretch>
        </p:blipFill>
        <p:spPr bwMode="auto">
          <a:xfrm flipH="1">
            <a:off x="718447" y="2455587"/>
            <a:ext cx="3897064" cy="44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235" y="185127"/>
            <a:ext cx="4955284" cy="3720935"/>
          </a:xfrm>
          <a:prstGeom prst="rect">
            <a:avLst/>
          </a:prstGeom>
        </p:spPr>
      </p:pic>
      <p:sp>
        <p:nvSpPr>
          <p:cNvPr id="7" name="文本框 6"/>
          <p:cNvSpPr txBox="1"/>
          <p:nvPr/>
        </p:nvSpPr>
        <p:spPr>
          <a:xfrm>
            <a:off x="9493828" y="1026210"/>
            <a:ext cx="1253352" cy="2123658"/>
          </a:xfrm>
          <a:prstGeom prst="rect">
            <a:avLst/>
          </a:prstGeom>
          <a:noFill/>
        </p:spPr>
        <p:txBody>
          <a:bodyPr wrap="square" rtlCol="0">
            <a:spAutoFit/>
          </a:bodyPr>
          <a:lstStyle/>
          <a:p>
            <a:r>
              <a:rPr lang="zh-CN" altLang="en-US" sz="6600" b="1">
                <a:solidFill>
                  <a:schemeClr val="bg1"/>
                </a:solidFill>
                <a:latin typeface="禹卫书法行书简体" panose="02000603000000000000" pitchFamily="2" charset="-122"/>
                <a:ea typeface="禹卫书法行书简体" panose="02000603000000000000" pitchFamily="2" charset="-122"/>
              </a:rPr>
              <a:t>目录</a:t>
            </a:r>
            <a:endParaRPr lang="zh-CN" altLang="en-US" sz="6600" b="1" dirty="0">
              <a:solidFill>
                <a:schemeClr val="bg1"/>
              </a:solidFill>
              <a:latin typeface="禹卫书法行书简体" panose="02000603000000000000" pitchFamily="2" charset="-122"/>
              <a:ea typeface="禹卫书法行书简体" panose="02000603000000000000" pitchFamily="2" charset="-122"/>
            </a:endParaRPr>
          </a:p>
        </p:txBody>
      </p:sp>
      <p:pic>
        <p:nvPicPr>
          <p:cNvPr id="10"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479" y="3980531"/>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2750634" y="4073548"/>
            <a:ext cx="2728680" cy="523220"/>
          </a:xfrm>
          <a:prstGeom prst="rect">
            <a:avLst/>
          </a:prstGeom>
          <a:noFill/>
        </p:spPr>
        <p:txBody>
          <a:bodyPr wrap="square" rtlCol="0">
            <a:spAutoFit/>
          </a:bodyPr>
          <a:lstStyle/>
          <a:p>
            <a:r>
              <a:rPr lang="zh-CN" altLang="en-US" sz="2800" dirty="0" smtClean="0">
                <a:latin typeface="楷体" panose="02010609060101010101" pitchFamily="49" charset="-122"/>
                <a:ea typeface="楷体" panose="02010609060101010101" pitchFamily="49" charset="-122"/>
              </a:rPr>
              <a:t>这里添加小标题</a:t>
            </a:r>
            <a:endParaRPr lang="zh-CN" altLang="en-US" sz="2800" dirty="0">
              <a:latin typeface="楷体" panose="02010609060101010101" pitchFamily="49" charset="-122"/>
              <a:ea typeface="楷体" panose="02010609060101010101" pitchFamily="49" charset="-122"/>
            </a:endParaRPr>
          </a:p>
        </p:txBody>
      </p:sp>
      <p:pic>
        <p:nvPicPr>
          <p:cNvPr id="12"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85" y="4062289"/>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8033740" y="4155306"/>
            <a:ext cx="2728680" cy="523220"/>
          </a:xfrm>
          <a:prstGeom prst="rect">
            <a:avLst/>
          </a:prstGeom>
          <a:noFill/>
        </p:spPr>
        <p:txBody>
          <a:bodyPr wrap="square" rtlCol="0">
            <a:spAutoFit/>
          </a:bodyPr>
          <a:lstStyle/>
          <a:p>
            <a:r>
              <a:rPr lang="zh-CN" altLang="en-US" sz="2800" dirty="0" smtClean="0">
                <a:latin typeface="楷体" panose="02010609060101010101" pitchFamily="49" charset="-122"/>
                <a:ea typeface="楷体" panose="02010609060101010101" pitchFamily="49" charset="-122"/>
              </a:rPr>
              <a:t>这里添加小标题</a:t>
            </a:r>
            <a:endParaRPr lang="zh-CN" altLang="en-US" sz="2800" dirty="0">
              <a:latin typeface="楷体" panose="02010609060101010101" pitchFamily="49" charset="-122"/>
              <a:ea typeface="楷体" panose="02010609060101010101" pitchFamily="49" charset="-122"/>
            </a:endParaRPr>
          </a:p>
        </p:txBody>
      </p:sp>
      <p:pic>
        <p:nvPicPr>
          <p:cNvPr id="14"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479" y="5114687"/>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2750634" y="5207704"/>
            <a:ext cx="2728680" cy="523220"/>
          </a:xfrm>
          <a:prstGeom prst="rect">
            <a:avLst/>
          </a:prstGeom>
          <a:noFill/>
        </p:spPr>
        <p:txBody>
          <a:bodyPr wrap="square" rtlCol="0">
            <a:spAutoFit/>
          </a:bodyPr>
          <a:lstStyle/>
          <a:p>
            <a:r>
              <a:rPr lang="zh-CN" altLang="en-US" sz="2800" dirty="0" smtClean="0">
                <a:latin typeface="楷体" panose="02010609060101010101" pitchFamily="49" charset="-122"/>
                <a:ea typeface="楷体" panose="02010609060101010101" pitchFamily="49" charset="-122"/>
              </a:rPr>
              <a:t>这里添加小标题</a:t>
            </a:r>
            <a:endParaRPr lang="zh-CN" altLang="en-US" sz="2800" dirty="0">
              <a:latin typeface="楷体" panose="02010609060101010101" pitchFamily="49" charset="-122"/>
              <a:ea typeface="楷体" panose="02010609060101010101" pitchFamily="49" charset="-122"/>
            </a:endParaRPr>
          </a:p>
        </p:txBody>
      </p:sp>
      <p:pic>
        <p:nvPicPr>
          <p:cNvPr id="16" name="图片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6585" y="5196445"/>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8033740" y="5289462"/>
            <a:ext cx="2728680" cy="523220"/>
          </a:xfrm>
          <a:prstGeom prst="rect">
            <a:avLst/>
          </a:prstGeom>
          <a:noFill/>
        </p:spPr>
        <p:txBody>
          <a:bodyPr wrap="square" rtlCol="0">
            <a:spAutoFit/>
          </a:bodyPr>
          <a:lstStyle/>
          <a:p>
            <a:r>
              <a:rPr lang="zh-CN" altLang="en-US" sz="2800" dirty="0" smtClean="0">
                <a:latin typeface="楷体" panose="02010609060101010101" pitchFamily="49" charset="-122"/>
                <a:ea typeface="楷体" panose="02010609060101010101" pitchFamily="49" charset="-122"/>
              </a:rPr>
              <a:t>这里添加小标题</a:t>
            </a:r>
            <a:endParaRPr lang="zh-CN" altLang="en-US" sz="2800"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26" name="图片 9"/>
          <p:cNvPicPr>
            <a:picLocks noChangeAspect="1"/>
          </p:cNvPicPr>
          <p:nvPr/>
        </p:nvPicPr>
        <p:blipFill>
          <a:blip r:embed="rId3">
            <a:clrChange>
              <a:clrFrom>
                <a:srgbClr val="F4F0ED"/>
              </a:clrFrom>
              <a:clrTo>
                <a:srgbClr val="F4F0ED">
                  <a:alpha val="0"/>
                </a:srgbClr>
              </a:clrTo>
            </a:clrChange>
            <a:extLst>
              <a:ext uri="{28A0092B-C50C-407E-A947-70E740481C1C}">
                <a14:useLocalDpi xmlns:a14="http://schemas.microsoft.com/office/drawing/2010/main" val="0"/>
              </a:ext>
            </a:extLst>
          </a:blip>
          <a:srcRect/>
          <a:stretch>
            <a:fillRect/>
          </a:stretch>
        </p:blipFill>
        <p:spPr bwMode="auto">
          <a:xfrm>
            <a:off x="4881489" y="1387070"/>
            <a:ext cx="7244588" cy="512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p:cNvSpPr txBox="1"/>
          <p:nvPr/>
        </p:nvSpPr>
        <p:spPr>
          <a:xfrm>
            <a:off x="1318360" y="2262532"/>
            <a:ext cx="2288782" cy="646331"/>
          </a:xfrm>
          <a:prstGeom prst="rect">
            <a:avLst/>
          </a:prstGeom>
          <a:noFill/>
        </p:spPr>
        <p:txBody>
          <a:bodyPr wrap="square" rtlCol="0">
            <a:spAutoFit/>
          </a:bodyPr>
          <a:lstStyle/>
          <a:p>
            <a:r>
              <a:rPr lang="zh-CN" altLang="en-US" sz="3600" dirty="0">
                <a:solidFill>
                  <a:schemeClr val="tx1">
                    <a:lumMod val="95000"/>
                    <a:lumOff val="5000"/>
                  </a:schemeClr>
                </a:solidFill>
                <a:latin typeface="禹卫书法行书简体" panose="02000603000000000000" pitchFamily="2" charset="-122"/>
                <a:ea typeface="禹卫书法行书简体" panose="02000603000000000000" pitchFamily="2" charset="-122"/>
              </a:rPr>
              <a:t>添加文本</a:t>
            </a:r>
            <a:endParaRPr lang="zh-CN" altLang="en-US" sz="3600" dirty="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cxnSp>
        <p:nvCxnSpPr>
          <p:cNvPr id="28" name="直接连接符 27"/>
          <p:cNvCxnSpPr/>
          <p:nvPr/>
        </p:nvCxnSpPr>
        <p:spPr>
          <a:xfrm>
            <a:off x="1438715" y="3020911"/>
            <a:ext cx="344277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1343466" y="3156215"/>
            <a:ext cx="3805310" cy="1323439"/>
          </a:xfrm>
          <a:prstGeom prst="rect">
            <a:avLst/>
          </a:prstGeom>
          <a:noFill/>
        </p:spPr>
        <p:txBody>
          <a:bodyPr wrap="square" rtlCol="0">
            <a:spAutoFit/>
          </a:bodyPr>
          <a:lstStyle/>
          <a:p>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请在此处添加您的文本请在此处添加您的文本请在此处添加您的文本请在此处添加您的文本请在此处添加您的文本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a:blip r:embed="rId3"/>
          <a:stretch>
            <a:fillRect/>
          </a:stretch>
        </p:blipFill>
        <p:spPr>
          <a:xfrm>
            <a:off x="4090317" y="0"/>
            <a:ext cx="4011365" cy="6858000"/>
          </a:xfrm>
          <a:prstGeom prst="rect">
            <a:avLst/>
          </a:prstGeom>
        </p:spPr>
      </p:pic>
      <p:pic>
        <p:nvPicPr>
          <p:cNvPr id="10" name="图片 9"/>
          <p:cNvPicPr>
            <a:picLocks noChangeAspect="1"/>
          </p:cNvPicPr>
          <p:nvPr/>
        </p:nvPicPr>
        <p:blipFill>
          <a:blip r:embed="rId4"/>
          <a:stretch>
            <a:fillRect/>
          </a:stretch>
        </p:blipFill>
        <p:spPr>
          <a:xfrm>
            <a:off x="1341685" y="2444655"/>
            <a:ext cx="1994337" cy="1918172"/>
          </a:xfrm>
          <a:prstGeom prst="rect">
            <a:avLst/>
          </a:prstGeom>
        </p:spPr>
      </p:pic>
      <p:pic>
        <p:nvPicPr>
          <p:cNvPr id="11" name="图片 10"/>
          <p:cNvPicPr>
            <a:picLocks noChangeAspect="1"/>
          </p:cNvPicPr>
          <p:nvPr/>
        </p:nvPicPr>
        <p:blipFill>
          <a:blip r:embed="rId4"/>
          <a:stretch>
            <a:fillRect/>
          </a:stretch>
        </p:blipFill>
        <p:spPr>
          <a:xfrm>
            <a:off x="8689072" y="1244505"/>
            <a:ext cx="1994337" cy="1918172"/>
          </a:xfrm>
          <a:prstGeom prst="rect">
            <a:avLst/>
          </a:prstGeom>
        </p:spPr>
      </p:pic>
      <p:sp>
        <p:nvSpPr>
          <p:cNvPr id="12" name="文本框 11"/>
          <p:cNvSpPr txBox="1"/>
          <p:nvPr/>
        </p:nvSpPr>
        <p:spPr>
          <a:xfrm>
            <a:off x="1835991" y="2999367"/>
            <a:ext cx="1108568" cy="584775"/>
          </a:xfrm>
          <a:prstGeom prst="rect">
            <a:avLst/>
          </a:prstGeom>
          <a:noFill/>
        </p:spPr>
        <p:txBody>
          <a:bodyPr wrap="square" rtlCol="0">
            <a:spAutoFit/>
          </a:bodyPr>
          <a:lstStyle/>
          <a:p>
            <a:r>
              <a:rPr lang="zh-CN" altLang="en-US" sz="3200" dirty="0">
                <a:solidFill>
                  <a:schemeClr val="bg1"/>
                </a:solidFill>
                <a:latin typeface="禹卫书法行书简体" panose="02000603000000000000" pitchFamily="2" charset="-122"/>
                <a:ea typeface="禹卫书法行书简体" panose="02000603000000000000" pitchFamily="2" charset="-122"/>
              </a:rPr>
              <a:t>标题</a:t>
            </a:r>
            <a:endParaRPr lang="zh-CN" altLang="en-US" sz="3200" dirty="0">
              <a:solidFill>
                <a:schemeClr val="bg1"/>
              </a:solidFill>
              <a:latin typeface="禹卫书法行书简体" panose="02000603000000000000" pitchFamily="2" charset="-122"/>
              <a:ea typeface="禹卫书法行书简体" panose="02000603000000000000" pitchFamily="2" charset="-122"/>
            </a:endParaRPr>
          </a:p>
        </p:txBody>
      </p:sp>
      <p:sp>
        <p:nvSpPr>
          <p:cNvPr id="13" name="文本框 12"/>
          <p:cNvSpPr txBox="1"/>
          <p:nvPr/>
        </p:nvSpPr>
        <p:spPr>
          <a:xfrm>
            <a:off x="9131956" y="1857326"/>
            <a:ext cx="1108568" cy="584775"/>
          </a:xfrm>
          <a:prstGeom prst="rect">
            <a:avLst/>
          </a:prstGeom>
          <a:noFill/>
        </p:spPr>
        <p:txBody>
          <a:bodyPr wrap="square" rtlCol="0">
            <a:spAutoFit/>
          </a:bodyPr>
          <a:lstStyle/>
          <a:p>
            <a:r>
              <a:rPr lang="zh-CN" altLang="en-US" sz="3200" dirty="0">
                <a:solidFill>
                  <a:schemeClr val="bg1"/>
                </a:solidFill>
                <a:latin typeface="禹卫书法行书简体" panose="02000603000000000000" pitchFamily="2" charset="-122"/>
                <a:ea typeface="禹卫书法行书简体" panose="02000603000000000000" pitchFamily="2" charset="-122"/>
              </a:rPr>
              <a:t>标题</a:t>
            </a:r>
            <a:endParaRPr lang="zh-CN" altLang="en-US" sz="3200" dirty="0">
              <a:solidFill>
                <a:schemeClr val="bg1"/>
              </a:solidFill>
              <a:latin typeface="禹卫书法行书简体" panose="02000603000000000000" pitchFamily="2" charset="-122"/>
              <a:ea typeface="禹卫书法行书简体" panose="02000603000000000000" pitchFamily="2" charset="-122"/>
            </a:endParaRPr>
          </a:p>
        </p:txBody>
      </p:sp>
      <p:sp>
        <p:nvSpPr>
          <p:cNvPr id="14" name="文本框 13"/>
          <p:cNvSpPr txBox="1"/>
          <p:nvPr/>
        </p:nvSpPr>
        <p:spPr>
          <a:xfrm>
            <a:off x="806340" y="4255819"/>
            <a:ext cx="3139734" cy="1323439"/>
          </a:xfrm>
          <a:prstGeom prst="rect">
            <a:avLst/>
          </a:prstGeom>
          <a:noFill/>
        </p:spPr>
        <p:txBody>
          <a:bodyPr wrap="square" rtlCol="0">
            <a:spAutoFit/>
          </a:bodyPr>
          <a:lstStyle/>
          <a:p>
            <a:pPr algn="ctr"/>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a:p>
            <a:pPr algn="ct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5" name="文本框 14"/>
          <p:cNvSpPr txBox="1"/>
          <p:nvPr/>
        </p:nvSpPr>
        <p:spPr>
          <a:xfrm>
            <a:off x="7964450" y="3113778"/>
            <a:ext cx="3139734" cy="1323439"/>
          </a:xfrm>
          <a:prstGeom prst="rect">
            <a:avLst/>
          </a:prstGeom>
          <a:noFill/>
        </p:spPr>
        <p:txBody>
          <a:bodyPr wrap="square" rtlCol="0">
            <a:spAutoFit/>
          </a:bodyPr>
          <a:lstStyle/>
          <a:p>
            <a:pPr algn="ctr"/>
            <a:r>
              <a:rPr lang="zh-CN" altLang="en-US" sz="2000"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a:t>
            </a: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a:p>
            <a:pPr algn="ctr"/>
            <a:endParaRPr lang="zh-CN" altLang="en-US" sz="2000"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6" name="Picture 2" descr="C:\Users\Thinkpad\Desktop\PNG\1_0003_图层-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8121" y="2142530"/>
            <a:ext cx="3746415" cy="3810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Thinkpad\Desktop\PNG\1_0000_图层-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8163" y="4047614"/>
            <a:ext cx="487521" cy="7650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Thinkpad\Desktop\PNG\1_0001_图层-2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2246" y="4306804"/>
            <a:ext cx="772534" cy="7425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Thinkpad\Desktop\PNG\1_0002_图层-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8395" y="3244465"/>
            <a:ext cx="611277" cy="9300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Users\Thinkpad\Desktop\PNG\1_0000_渐变映射-2-副本-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9571" y="1910624"/>
            <a:ext cx="523363" cy="4638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53"/>
          <p:cNvSpPr txBox="1">
            <a:spLocks noChangeArrowheads="1"/>
          </p:cNvSpPr>
          <p:nvPr/>
        </p:nvSpPr>
        <p:spPr bwMode="auto">
          <a:xfrm>
            <a:off x="3077405" y="1762247"/>
            <a:ext cx="2367102"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pitchFamily="49" charset="-122"/>
                <a:ea typeface="楷体" panose="02010609060101010101" pitchFamily="49" charset="-122"/>
              </a:defRPr>
            </a:lvl1pPr>
          </a:lstStyle>
          <a:p>
            <a:r>
              <a:rPr lang="zh-CN" altLang="en-US" sz="1800" dirty="0"/>
              <a:t>在此插入内容</a:t>
            </a:r>
            <a:endParaRPr lang="en-US" altLang="zh-CN" sz="1800" dirty="0"/>
          </a:p>
          <a:p>
            <a:r>
              <a:rPr lang="zh-CN" altLang="en-US" sz="1800" dirty="0"/>
              <a:t>在此插入内容</a:t>
            </a:r>
            <a:endParaRPr lang="en-US" altLang="zh-CN" sz="1800" dirty="0"/>
          </a:p>
        </p:txBody>
      </p:sp>
      <p:pic>
        <p:nvPicPr>
          <p:cNvPr id="22" name="Picture 4" descr="C:\Users\Thinkpad\Desktop\PNG\1_0000_渐变映射-2-副本-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8488" y="3435425"/>
            <a:ext cx="523363" cy="46381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53"/>
          <p:cNvSpPr txBox="1">
            <a:spLocks noChangeArrowheads="1"/>
          </p:cNvSpPr>
          <p:nvPr/>
        </p:nvSpPr>
        <p:spPr bwMode="auto">
          <a:xfrm>
            <a:off x="1772119" y="3244465"/>
            <a:ext cx="2253848"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a:r>
              <a:rPr lang="zh-CN" altLang="en-US" sz="1800" dirty="0"/>
              <a:t>在此插入内容</a:t>
            </a:r>
            <a:endParaRPr lang="en-US" altLang="zh-CN" sz="1800" dirty="0"/>
          </a:p>
          <a:p>
            <a:pPr algn="ctr"/>
            <a:r>
              <a:rPr lang="zh-CN" altLang="en-US" sz="1800" dirty="0"/>
              <a:t>在此插入内容</a:t>
            </a:r>
            <a:endParaRPr lang="en-US" altLang="zh-CN" sz="1800" dirty="0"/>
          </a:p>
        </p:txBody>
      </p:sp>
      <p:pic>
        <p:nvPicPr>
          <p:cNvPr id="24" name="Picture 4" descr="C:\Users\Thinkpad\Desktop\PNG\1_0000_渐变映射-2-副本-9.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6439" y="5197714"/>
            <a:ext cx="523363" cy="4638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53"/>
          <p:cNvSpPr txBox="1">
            <a:spLocks noChangeArrowheads="1"/>
          </p:cNvSpPr>
          <p:nvPr/>
        </p:nvSpPr>
        <p:spPr bwMode="auto">
          <a:xfrm>
            <a:off x="2129337" y="5049337"/>
            <a:ext cx="2367102"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a:r>
              <a:rPr lang="zh-CN" altLang="en-US" sz="1800" dirty="0"/>
              <a:t>在此插入内容</a:t>
            </a:r>
            <a:endParaRPr lang="en-US" altLang="zh-CN" sz="1800" dirty="0"/>
          </a:p>
          <a:p>
            <a:pPr algn="ctr"/>
            <a:r>
              <a:rPr lang="zh-CN" altLang="en-US" sz="1800" dirty="0"/>
              <a:t>在此插入内容</a:t>
            </a:r>
            <a:endParaRPr lang="en-US" altLang="zh-CN" sz="1800" dirty="0"/>
          </a:p>
        </p:txBody>
      </p:sp>
      <p:pic>
        <p:nvPicPr>
          <p:cNvPr id="26" name="Picture 4" descr="E:\PPT\PPT中国风元素\水墨祥云\水墨祥云\01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8504536" y="3023593"/>
            <a:ext cx="1321636" cy="82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F:\360安全浏览器下载\水墨\1402\chinaz9.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1829" y="4087177"/>
            <a:ext cx="1625600" cy="162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3216" y="683425"/>
            <a:ext cx="4955284" cy="3720935"/>
          </a:xfrm>
          <a:prstGeom prst="rect">
            <a:avLst/>
          </a:prstGeom>
        </p:spPr>
      </p:pic>
      <p:sp>
        <p:nvSpPr>
          <p:cNvPr id="7" name="文本框 6"/>
          <p:cNvSpPr txBox="1"/>
          <p:nvPr/>
        </p:nvSpPr>
        <p:spPr>
          <a:xfrm>
            <a:off x="9551809" y="1524508"/>
            <a:ext cx="1253352" cy="2308324"/>
          </a:xfrm>
          <a:prstGeom prst="rect">
            <a:avLst/>
          </a:prstGeom>
          <a:noFill/>
        </p:spPr>
        <p:txBody>
          <a:bodyPr wrap="square" rtlCol="0">
            <a:spAutoFit/>
          </a:bodyPr>
          <a:lstStyle/>
          <a:p>
            <a:r>
              <a:rPr lang="zh-CN" altLang="en-US" sz="7200" b="1" smtClean="0">
                <a:solidFill>
                  <a:schemeClr val="bg1"/>
                </a:solidFill>
                <a:latin typeface="禹卫书法行书简体" panose="02000603000000000000" pitchFamily="2" charset="-122"/>
                <a:ea typeface="禹卫书法行书简体" panose="02000603000000000000" pitchFamily="2" charset="-122"/>
              </a:rPr>
              <a:t>年终</a:t>
            </a:r>
            <a:endParaRPr lang="zh-CN" altLang="en-US" sz="7200" b="1" dirty="0">
              <a:solidFill>
                <a:schemeClr val="bg1"/>
              </a:solidFill>
              <a:latin typeface="禹卫书法行书简体" panose="02000603000000000000" pitchFamily="2" charset="-122"/>
              <a:ea typeface="禹卫书法行书简体" panose="02000603000000000000" pitchFamily="2" charset="-122"/>
            </a:endParaRPr>
          </a:p>
        </p:txBody>
      </p:sp>
      <p:sp>
        <p:nvSpPr>
          <p:cNvPr id="8" name="文本框 7"/>
          <p:cNvSpPr txBox="1"/>
          <p:nvPr/>
        </p:nvSpPr>
        <p:spPr>
          <a:xfrm>
            <a:off x="3469409" y="2875002"/>
            <a:ext cx="5253180" cy="1107996"/>
          </a:xfrm>
          <a:prstGeom prst="rect">
            <a:avLst/>
          </a:prstGeom>
          <a:noFill/>
        </p:spPr>
        <p:txBody>
          <a:bodyPr wrap="square" rtlCol="0">
            <a:spAutoFit/>
          </a:bodyPr>
          <a:lstStyle/>
          <a:p>
            <a:r>
              <a:rPr lang="zh-CN" altLang="en-US" sz="6600" smtClean="0">
                <a:solidFill>
                  <a:schemeClr val="tx1">
                    <a:lumMod val="95000"/>
                    <a:lumOff val="5000"/>
                  </a:schemeClr>
                </a:solidFill>
                <a:latin typeface="禹卫书法行书简体" panose="02000603000000000000" pitchFamily="2" charset="-122"/>
                <a:ea typeface="禹卫书法行书简体" panose="02000603000000000000" pitchFamily="2" charset="-122"/>
              </a:rPr>
              <a:t>感谢您的倾听</a:t>
            </a:r>
            <a:endParaRPr lang="zh-CN" altLang="en-US" sz="6600" dirty="0">
              <a:solidFill>
                <a:schemeClr val="tx1">
                  <a:lumMod val="95000"/>
                  <a:lumOff val="5000"/>
                </a:schemeClr>
              </a:solidFill>
              <a:latin typeface="禹卫书法行书简体" panose="02000603000000000000" pitchFamily="2" charset="-122"/>
              <a:ea typeface="禹卫书法行书简体" panose="02000603000000000000" pitchFamily="2" charset="-122"/>
            </a:endParaRPr>
          </a:p>
        </p:txBody>
      </p:sp>
      <p:sp>
        <p:nvSpPr>
          <p:cNvPr id="9" name="矩形 8"/>
          <p:cNvSpPr/>
          <p:nvPr/>
        </p:nvSpPr>
        <p:spPr>
          <a:xfrm>
            <a:off x="3548264" y="4062728"/>
            <a:ext cx="5095469" cy="683264"/>
          </a:xfrm>
          <a:prstGeom prst="rect">
            <a:avLst/>
          </a:prstGeom>
        </p:spPr>
        <p:txBody>
          <a:bodyPr wrap="square">
            <a:spAutoFit/>
          </a:bodyPr>
          <a:lstStyle/>
          <a:p>
            <a:pPr algn="ctr">
              <a:lnSpc>
                <a:spcPct val="120000"/>
              </a:lnSpc>
            </a:pPr>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We have many PowerPoint </a:t>
            </a:r>
            <a:r>
              <a:rPr lang="zh-CN" altLang="en-US" sz="1600" smtClean="0">
                <a:solidFill>
                  <a:schemeClr val="tx1">
                    <a:lumMod val="85000"/>
                    <a:lumOff val="15000"/>
                  </a:schemeClr>
                </a:solidFill>
                <a:latin typeface="微软雅黑" panose="020B0503020204020204" pitchFamily="34" charset="-122"/>
                <a:ea typeface="微软雅黑" panose="020B0503020204020204" pitchFamily="34" charset="-122"/>
              </a:rPr>
              <a:t>templates</a:t>
            </a:r>
            <a:r>
              <a:rPr lang="en-US" altLang="zh-CN" sz="1600" smtClean="0">
                <a:solidFill>
                  <a:schemeClr val="tx1">
                    <a:lumMod val="85000"/>
                    <a:lumOff val="15000"/>
                  </a:schemeClr>
                </a:solidFill>
                <a:latin typeface="微软雅黑" panose="020B0503020204020204" pitchFamily="34" charset="-122"/>
                <a:ea typeface="微软雅黑" panose="020B0503020204020204" pitchFamily="34" charset="-122"/>
              </a:rPr>
              <a:t> that has been specifically designed to help anyone</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15" y="1493917"/>
            <a:ext cx="4955284" cy="3720935"/>
          </a:xfrm>
          <a:prstGeom prst="rect">
            <a:avLst/>
          </a:prstGeom>
        </p:spPr>
      </p:pic>
      <p:sp>
        <p:nvSpPr>
          <p:cNvPr id="7" name="文本框 6"/>
          <p:cNvSpPr txBox="1"/>
          <p:nvPr/>
        </p:nvSpPr>
        <p:spPr>
          <a:xfrm>
            <a:off x="5607628" y="2533120"/>
            <a:ext cx="1253352" cy="1569660"/>
          </a:xfrm>
          <a:prstGeom prst="rect">
            <a:avLst/>
          </a:prstGeom>
          <a:noFill/>
        </p:spPr>
        <p:txBody>
          <a:bodyPr wrap="square" rtlCol="0">
            <a:spAutoFit/>
          </a:bodyPr>
          <a:lstStyle/>
          <a:p>
            <a:r>
              <a:rPr lang="zh-CN" altLang="en-US" sz="9600" b="1">
                <a:solidFill>
                  <a:schemeClr val="bg1"/>
                </a:solidFill>
                <a:latin typeface="禹卫书法行书简体" panose="02000603000000000000" pitchFamily="2" charset="-122"/>
                <a:ea typeface="禹卫书法行书简体" panose="02000603000000000000" pitchFamily="2" charset="-122"/>
              </a:rPr>
              <a:t>壹</a:t>
            </a:r>
            <a:endParaRPr lang="zh-CN" altLang="en-US" sz="9600" b="1" dirty="0">
              <a:solidFill>
                <a:schemeClr val="bg1"/>
              </a:solidFill>
              <a:latin typeface="禹卫书法行书简体" panose="02000603000000000000" pitchFamily="2" charset="-122"/>
              <a:ea typeface="禹卫书法行书简体" panose="02000603000000000000" pitchFamily="2" charset="-122"/>
            </a:endParaRPr>
          </a:p>
        </p:txBody>
      </p:sp>
      <p:sp>
        <p:nvSpPr>
          <p:cNvPr id="18" name="文本框 17"/>
          <p:cNvSpPr txBox="1"/>
          <p:nvPr/>
        </p:nvSpPr>
        <p:spPr>
          <a:xfrm>
            <a:off x="4545237" y="5186112"/>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9" name="图片 18"/>
          <p:cNvPicPr>
            <a:picLocks noChangeAspect="1"/>
          </p:cNvPicPr>
          <p:nvPr/>
        </p:nvPicPr>
        <p:blipFill>
          <a:blip r:embed="rId4"/>
          <a:stretch>
            <a:fillRect/>
          </a:stretch>
        </p:blipFill>
        <p:spPr>
          <a:xfrm rot="20056527">
            <a:off x="9163115" y="1270100"/>
            <a:ext cx="1496124" cy="1157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15" y="1493917"/>
            <a:ext cx="4955284" cy="3720935"/>
          </a:xfrm>
          <a:prstGeom prst="rect">
            <a:avLst/>
          </a:prstGeom>
        </p:spPr>
      </p:pic>
      <p:sp>
        <p:nvSpPr>
          <p:cNvPr id="7" name="文本框 6"/>
          <p:cNvSpPr txBox="1"/>
          <p:nvPr/>
        </p:nvSpPr>
        <p:spPr>
          <a:xfrm>
            <a:off x="5607628" y="2533120"/>
            <a:ext cx="1253352" cy="1569660"/>
          </a:xfrm>
          <a:prstGeom prst="rect">
            <a:avLst/>
          </a:prstGeom>
          <a:noFill/>
        </p:spPr>
        <p:txBody>
          <a:bodyPr wrap="square" rtlCol="0">
            <a:spAutoFit/>
          </a:bodyPr>
          <a:lstStyle/>
          <a:p>
            <a:r>
              <a:rPr lang="zh-CN" altLang="en-US" sz="9600" b="1">
                <a:solidFill>
                  <a:schemeClr val="bg1"/>
                </a:solidFill>
                <a:latin typeface="禹卫书法行书简体" panose="02000603000000000000" pitchFamily="2" charset="-122"/>
                <a:ea typeface="禹卫书法行书简体" panose="02000603000000000000" pitchFamily="2" charset="-122"/>
              </a:rPr>
              <a:t>贰</a:t>
            </a:r>
            <a:endParaRPr lang="zh-CN" altLang="en-US" sz="9600" b="1" dirty="0">
              <a:solidFill>
                <a:schemeClr val="bg1"/>
              </a:solidFill>
              <a:latin typeface="禹卫书法行书简体" panose="02000603000000000000" pitchFamily="2" charset="-122"/>
              <a:ea typeface="禹卫书法行书简体" panose="02000603000000000000" pitchFamily="2" charset="-122"/>
            </a:endParaRPr>
          </a:p>
        </p:txBody>
      </p:sp>
      <p:sp>
        <p:nvSpPr>
          <p:cNvPr id="18" name="文本框 17"/>
          <p:cNvSpPr txBox="1"/>
          <p:nvPr/>
        </p:nvSpPr>
        <p:spPr>
          <a:xfrm>
            <a:off x="4545237" y="5186112"/>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9" name="图片 18"/>
          <p:cNvPicPr>
            <a:picLocks noChangeAspect="1"/>
          </p:cNvPicPr>
          <p:nvPr/>
        </p:nvPicPr>
        <p:blipFill>
          <a:blip r:embed="rId4"/>
          <a:stretch>
            <a:fillRect/>
          </a:stretch>
        </p:blipFill>
        <p:spPr>
          <a:xfrm rot="20056527">
            <a:off x="9163115" y="1270100"/>
            <a:ext cx="1496124" cy="11573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15" y="1493917"/>
            <a:ext cx="4955284" cy="3720935"/>
          </a:xfrm>
          <a:prstGeom prst="rect">
            <a:avLst/>
          </a:prstGeom>
        </p:spPr>
      </p:pic>
      <p:sp>
        <p:nvSpPr>
          <p:cNvPr id="7" name="文本框 6"/>
          <p:cNvSpPr txBox="1"/>
          <p:nvPr/>
        </p:nvSpPr>
        <p:spPr>
          <a:xfrm>
            <a:off x="5607628" y="2533120"/>
            <a:ext cx="1253352" cy="1569660"/>
          </a:xfrm>
          <a:prstGeom prst="rect">
            <a:avLst/>
          </a:prstGeom>
          <a:noFill/>
        </p:spPr>
        <p:txBody>
          <a:bodyPr wrap="square" rtlCol="0">
            <a:spAutoFit/>
          </a:bodyPr>
          <a:lstStyle/>
          <a:p>
            <a:r>
              <a:rPr lang="zh-CN" altLang="en-US" sz="9600" b="1" smtClean="0">
                <a:solidFill>
                  <a:schemeClr val="bg1"/>
                </a:solidFill>
                <a:latin typeface="禹卫书法行书简体" panose="02000603000000000000" pitchFamily="2" charset="-122"/>
                <a:ea typeface="禹卫书法行书简体" panose="02000603000000000000" pitchFamily="2" charset="-122"/>
              </a:rPr>
              <a:t>叁</a:t>
            </a:r>
            <a:endParaRPr lang="zh-CN" altLang="en-US" sz="9600" b="1" dirty="0">
              <a:solidFill>
                <a:schemeClr val="bg1"/>
              </a:solidFill>
              <a:latin typeface="禹卫书法行书简体" panose="02000603000000000000" pitchFamily="2" charset="-122"/>
              <a:ea typeface="禹卫书法行书简体" panose="02000603000000000000" pitchFamily="2" charset="-122"/>
            </a:endParaRPr>
          </a:p>
        </p:txBody>
      </p:sp>
      <p:sp>
        <p:nvSpPr>
          <p:cNvPr id="18" name="文本框 17"/>
          <p:cNvSpPr txBox="1"/>
          <p:nvPr/>
        </p:nvSpPr>
        <p:spPr>
          <a:xfrm>
            <a:off x="4545237" y="5186112"/>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9" name="图片 18"/>
          <p:cNvPicPr>
            <a:picLocks noChangeAspect="1"/>
          </p:cNvPicPr>
          <p:nvPr/>
        </p:nvPicPr>
        <p:blipFill>
          <a:blip r:embed="rId4"/>
          <a:stretch>
            <a:fillRect/>
          </a:stretch>
        </p:blipFill>
        <p:spPr>
          <a:xfrm rot="20056527">
            <a:off x="9163115" y="1270100"/>
            <a:ext cx="1496124" cy="11573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98749" cy="3354385"/>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1915" y="1493917"/>
            <a:ext cx="4955284" cy="3720935"/>
          </a:xfrm>
          <a:prstGeom prst="rect">
            <a:avLst/>
          </a:prstGeom>
        </p:spPr>
      </p:pic>
      <p:sp>
        <p:nvSpPr>
          <p:cNvPr id="7" name="文本框 6"/>
          <p:cNvSpPr txBox="1"/>
          <p:nvPr/>
        </p:nvSpPr>
        <p:spPr>
          <a:xfrm>
            <a:off x="5607628" y="2533120"/>
            <a:ext cx="1253352" cy="1569660"/>
          </a:xfrm>
          <a:prstGeom prst="rect">
            <a:avLst/>
          </a:prstGeom>
          <a:noFill/>
        </p:spPr>
        <p:txBody>
          <a:bodyPr wrap="square" rtlCol="0">
            <a:spAutoFit/>
          </a:bodyPr>
          <a:lstStyle/>
          <a:p>
            <a:r>
              <a:rPr lang="zh-CN" altLang="en-US" sz="9600" b="1">
                <a:solidFill>
                  <a:schemeClr val="bg1"/>
                </a:solidFill>
                <a:latin typeface="禹卫书法行书简体" panose="02000603000000000000" pitchFamily="2" charset="-122"/>
                <a:ea typeface="禹卫书法行书简体" panose="02000603000000000000" pitchFamily="2" charset="-122"/>
              </a:rPr>
              <a:t>肆</a:t>
            </a:r>
            <a:endParaRPr lang="zh-CN" altLang="en-US" sz="9600" b="1" dirty="0">
              <a:solidFill>
                <a:schemeClr val="bg1"/>
              </a:solidFill>
              <a:latin typeface="禹卫书法行书简体" panose="02000603000000000000" pitchFamily="2" charset="-122"/>
              <a:ea typeface="禹卫书法行书简体" panose="02000603000000000000" pitchFamily="2" charset="-122"/>
            </a:endParaRPr>
          </a:p>
        </p:txBody>
      </p:sp>
      <p:sp>
        <p:nvSpPr>
          <p:cNvPr id="18" name="文本框 17"/>
          <p:cNvSpPr txBox="1"/>
          <p:nvPr/>
        </p:nvSpPr>
        <p:spPr>
          <a:xfrm>
            <a:off x="4545237" y="5186112"/>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9" name="图片 18"/>
          <p:cNvPicPr>
            <a:picLocks noChangeAspect="1"/>
          </p:cNvPicPr>
          <p:nvPr/>
        </p:nvPicPr>
        <p:blipFill>
          <a:blip r:embed="rId4"/>
          <a:stretch>
            <a:fillRect/>
          </a:stretch>
        </p:blipFill>
        <p:spPr>
          <a:xfrm rot="20056527">
            <a:off x="9163115" y="1270100"/>
            <a:ext cx="1496124" cy="11573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grpSp>
        <p:nvGrpSpPr>
          <p:cNvPr id="9" name="组合 2"/>
          <p:cNvGrpSpPr/>
          <p:nvPr/>
        </p:nvGrpSpPr>
        <p:grpSpPr bwMode="auto">
          <a:xfrm>
            <a:off x="1953076" y="4713514"/>
            <a:ext cx="2374900" cy="298450"/>
            <a:chOff x="1055440" y="4662036"/>
            <a:chExt cx="2376114" cy="297801"/>
          </a:xfrm>
        </p:grpSpPr>
        <p:pic>
          <p:nvPicPr>
            <p:cNvPr id="10" name="Picture 2" descr="E:\PPT\PPT中国风元素\长条古典窗格PNG素材\长条古典窗格PNG素材\6561181707293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4666053"/>
              <a:ext cx="1188057" cy="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PPT\PPT中国风元素\长条古典窗格PNG素材\长条古典窗格PNG素材\6561181707293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497" y="4662036"/>
              <a:ext cx="1188057" cy="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267" t="6607" r="726" b="7756"/>
          <a:stretch>
            <a:fillRect/>
          </a:stretch>
        </p:blipFill>
        <p:spPr>
          <a:xfrm>
            <a:off x="1976662" y="1988854"/>
            <a:ext cx="2351314" cy="2728686"/>
          </a:xfrm>
          <a:prstGeom prst="rect">
            <a:avLst/>
          </a:prstGeom>
        </p:spPr>
      </p:pic>
      <p:grpSp>
        <p:nvGrpSpPr>
          <p:cNvPr id="13" name="组合 2"/>
          <p:cNvGrpSpPr/>
          <p:nvPr/>
        </p:nvGrpSpPr>
        <p:grpSpPr bwMode="auto">
          <a:xfrm>
            <a:off x="4888660" y="4713514"/>
            <a:ext cx="2374900" cy="298450"/>
            <a:chOff x="1055440" y="4662036"/>
            <a:chExt cx="2376114" cy="297801"/>
          </a:xfrm>
        </p:grpSpPr>
        <p:pic>
          <p:nvPicPr>
            <p:cNvPr id="14" name="Picture 2" descr="E:\PPT\PPT中国风元素\长条古典窗格PNG素材\长条古典窗格PNG素材\6561181707293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4666053"/>
              <a:ext cx="1188057" cy="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E:\PPT\PPT中国风元素\长条古典窗格PNG素材\长条古典窗格PNG素材\6561181707293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497" y="4662036"/>
              <a:ext cx="1188057" cy="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图片 15"/>
          <p:cNvPicPr>
            <a:picLocks noChangeAspect="1"/>
          </p:cNvPicPr>
          <p:nvPr/>
        </p:nvPicPr>
        <p:blipFill rotWithShape="1">
          <a:blip r:embed="rId4" cstate="print">
            <a:extLst>
              <a:ext uri="{BEBA8EAE-BF5A-486C-A8C5-ECC9F3942E4B}">
                <a14:imgProps xmlns:a14="http://schemas.microsoft.com/office/drawing/2010/main">
                  <a14:imgLayer r:embed="rId5">
                    <a14:imgEffect>
                      <a14:artisticChalkSketch/>
                    </a14:imgEffect>
                  </a14:imgLayer>
                </a14:imgProps>
              </a:ext>
              <a:ext uri="{28A0092B-C50C-407E-A947-70E740481C1C}">
                <a14:useLocalDpi xmlns:a14="http://schemas.microsoft.com/office/drawing/2010/main" val="0"/>
              </a:ext>
            </a:extLst>
          </a:blip>
          <a:srcRect l="267" t="6607" r="726" b="7756"/>
          <a:stretch>
            <a:fillRect/>
          </a:stretch>
        </p:blipFill>
        <p:spPr>
          <a:xfrm>
            <a:off x="4912246" y="1988854"/>
            <a:ext cx="2351314" cy="2728686"/>
          </a:xfrm>
          <a:prstGeom prst="rect">
            <a:avLst/>
          </a:prstGeom>
        </p:spPr>
      </p:pic>
      <p:grpSp>
        <p:nvGrpSpPr>
          <p:cNvPr id="17" name="组合 2"/>
          <p:cNvGrpSpPr/>
          <p:nvPr/>
        </p:nvGrpSpPr>
        <p:grpSpPr bwMode="auto">
          <a:xfrm>
            <a:off x="7914156" y="4709488"/>
            <a:ext cx="2374900" cy="298450"/>
            <a:chOff x="1055440" y="4662036"/>
            <a:chExt cx="2376114" cy="297801"/>
          </a:xfrm>
        </p:grpSpPr>
        <p:pic>
          <p:nvPicPr>
            <p:cNvPr id="20" name="Picture 2" descr="E:\PPT\PPT中国风元素\长条古典窗格PNG素材\长条古典窗格PNG素材\6561181707293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4666053"/>
              <a:ext cx="1188057" cy="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E:\PPT\PPT中国风元素\长条古典窗格PNG素材\长条古典窗格PNG素材\656118170729330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497" y="4662036"/>
              <a:ext cx="1188057" cy="29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267" t="6607" r="726" b="7756"/>
          <a:stretch>
            <a:fillRect/>
          </a:stretch>
        </p:blipFill>
        <p:spPr>
          <a:xfrm>
            <a:off x="7937742" y="1984828"/>
            <a:ext cx="2351314" cy="2728686"/>
          </a:xfrm>
          <a:prstGeom prst="rect">
            <a:avLst/>
          </a:prstGeom>
        </p:spPr>
      </p:pic>
      <p:sp>
        <p:nvSpPr>
          <p:cNvPr id="23" name="文本框 22"/>
          <p:cNvSpPr txBox="1"/>
          <p:nvPr/>
        </p:nvSpPr>
        <p:spPr>
          <a:xfrm>
            <a:off x="2346278" y="5239657"/>
            <a:ext cx="1470979"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4" name="文本框 23"/>
          <p:cNvSpPr txBox="1"/>
          <p:nvPr/>
        </p:nvSpPr>
        <p:spPr>
          <a:xfrm>
            <a:off x="5340620" y="5239656"/>
            <a:ext cx="1470979"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5" name="文本框 24"/>
          <p:cNvSpPr txBox="1"/>
          <p:nvPr/>
        </p:nvSpPr>
        <p:spPr>
          <a:xfrm>
            <a:off x="8507881" y="5239655"/>
            <a:ext cx="1470979"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044473" y="-775504"/>
            <a:ext cx="4375162" cy="7633504"/>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10945" t="8644" r="9024" b="11326"/>
          <a:stretch>
            <a:fillRect/>
          </a:stretch>
        </p:blipFill>
        <p:spPr>
          <a:xfrm>
            <a:off x="1705860" y="1624543"/>
            <a:ext cx="793750" cy="793750"/>
          </a:xfrm>
          <a:prstGeom prst="ellipse">
            <a:avLst/>
          </a:prstGeom>
        </p:spPr>
      </p:pic>
      <p:pic>
        <p:nvPicPr>
          <p:cNvPr id="28" name="图片 27"/>
          <p:cNvPicPr>
            <a:picLocks noChangeAspect="1"/>
          </p:cNvPicPr>
          <p:nvPr/>
        </p:nvPicPr>
        <p:blipFill rotWithShape="1">
          <a:blip r:embed="rId4" cstate="print">
            <a:extLst>
              <a:ext uri="{28A0092B-C50C-407E-A947-70E740481C1C}">
                <a14:useLocalDpi xmlns:a14="http://schemas.microsoft.com/office/drawing/2010/main" val="0"/>
              </a:ext>
            </a:extLst>
          </a:blip>
          <a:srcRect l="10945" t="8644" r="9024" b="11326"/>
          <a:stretch>
            <a:fillRect/>
          </a:stretch>
        </p:blipFill>
        <p:spPr>
          <a:xfrm>
            <a:off x="1705860" y="2947611"/>
            <a:ext cx="793750" cy="793750"/>
          </a:xfrm>
          <a:prstGeom prst="ellipse">
            <a:avLst/>
          </a:prstGeom>
        </p:spPr>
      </p:pic>
      <p:pic>
        <p:nvPicPr>
          <p:cNvPr id="29" name="图片 28"/>
          <p:cNvPicPr>
            <a:picLocks noChangeAspect="1"/>
          </p:cNvPicPr>
          <p:nvPr/>
        </p:nvPicPr>
        <p:blipFill rotWithShape="1">
          <a:blip r:embed="rId4" cstate="print">
            <a:extLst>
              <a:ext uri="{28A0092B-C50C-407E-A947-70E740481C1C}">
                <a14:useLocalDpi xmlns:a14="http://schemas.microsoft.com/office/drawing/2010/main" val="0"/>
              </a:ext>
            </a:extLst>
          </a:blip>
          <a:srcRect l="10945" t="8644" r="9024" b="11326"/>
          <a:stretch>
            <a:fillRect/>
          </a:stretch>
        </p:blipFill>
        <p:spPr>
          <a:xfrm>
            <a:off x="1705860" y="4322386"/>
            <a:ext cx="793750" cy="793750"/>
          </a:xfrm>
          <a:prstGeom prst="ellipse">
            <a:avLst/>
          </a:prstGeom>
        </p:spPr>
      </p:pic>
      <p:sp>
        <p:nvSpPr>
          <p:cNvPr id="30" name="文本框 29"/>
          <p:cNvSpPr txBox="1"/>
          <p:nvPr/>
        </p:nvSpPr>
        <p:spPr>
          <a:xfrm>
            <a:off x="2714828" y="1999913"/>
            <a:ext cx="4114235"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1" name="文本框 30"/>
          <p:cNvSpPr txBox="1"/>
          <p:nvPr/>
        </p:nvSpPr>
        <p:spPr>
          <a:xfrm>
            <a:off x="2714828" y="1497882"/>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32" name="文本框 31"/>
          <p:cNvSpPr txBox="1"/>
          <p:nvPr/>
        </p:nvSpPr>
        <p:spPr>
          <a:xfrm>
            <a:off x="2698083" y="3322981"/>
            <a:ext cx="4114235"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3" name="文本框 32"/>
          <p:cNvSpPr txBox="1"/>
          <p:nvPr/>
        </p:nvSpPr>
        <p:spPr>
          <a:xfrm>
            <a:off x="2698083" y="2820950"/>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34" name="文本框 33"/>
          <p:cNvSpPr txBox="1"/>
          <p:nvPr/>
        </p:nvSpPr>
        <p:spPr>
          <a:xfrm>
            <a:off x="2714828" y="4686415"/>
            <a:ext cx="4114235" cy="646331"/>
          </a:xfrm>
          <a:prstGeom prst="rect">
            <a:avLst/>
          </a:prstGeom>
          <a:noFill/>
        </p:spPr>
        <p:txBody>
          <a:bodyPr wrap="square" rtlCol="0">
            <a:spAutoFit/>
          </a:bodyPr>
          <a:lstStyle/>
          <a:p>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a:t>
            </a: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文本请</a:t>
            </a:r>
            <a:r>
              <a:rPr lang="zh-CN" altLang="en-US" dirty="0">
                <a:solidFill>
                  <a:schemeClr val="tx1">
                    <a:lumMod val="95000"/>
                    <a:lumOff val="5000"/>
                  </a:schemeClr>
                </a:solidFill>
                <a:latin typeface="楷体" panose="02010609060101010101" pitchFamily="49" charset="-122"/>
                <a:ea typeface="楷体" panose="02010609060101010101" pitchFamily="49" charset="-122"/>
              </a:rPr>
              <a:t>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5" name="文本框 34"/>
          <p:cNvSpPr txBox="1"/>
          <p:nvPr/>
        </p:nvSpPr>
        <p:spPr>
          <a:xfrm>
            <a:off x="2714828" y="4184384"/>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2666999" y="-2667001"/>
            <a:ext cx="6858001" cy="12191999"/>
          </a:xfrm>
          <a:prstGeom prst="rect">
            <a:avLst/>
          </a:prstGeom>
        </p:spPr>
      </p:pic>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072639" cy="1479634"/>
          </a:xfrm>
          <a:prstGeom prst="rect">
            <a:avLst/>
          </a:prstGeom>
        </p:spPr>
      </p:pic>
      <p:sp>
        <p:nvSpPr>
          <p:cNvPr id="8" name="文本框 7"/>
          <p:cNvSpPr txBox="1"/>
          <p:nvPr/>
        </p:nvSpPr>
        <p:spPr>
          <a:xfrm>
            <a:off x="1283877" y="155043"/>
            <a:ext cx="3101526" cy="584775"/>
          </a:xfrm>
          <a:prstGeom prst="rect">
            <a:avLst/>
          </a:prstGeom>
          <a:noFill/>
        </p:spPr>
        <p:txBody>
          <a:bodyPr wrap="square" rtlCol="0">
            <a:spAutoFit/>
          </a:bodyPr>
          <a:lstStyle/>
          <a:p>
            <a:r>
              <a:rPr lang="zh-CN" altLang="en-US" sz="3200" dirty="0" smtClean="0">
                <a:latin typeface="楷体" panose="02010609060101010101" pitchFamily="49" charset="-122"/>
                <a:ea typeface="楷体" panose="02010609060101010101" pitchFamily="49" charset="-122"/>
              </a:rPr>
              <a:t>这里添加小标题</a:t>
            </a:r>
            <a:endParaRPr lang="zh-CN" altLang="en-US" sz="3200" dirty="0">
              <a:latin typeface="楷体" panose="02010609060101010101" pitchFamily="49" charset="-122"/>
              <a:ea typeface="楷体" panose="02010609060101010101" pitchFamily="49" charset="-122"/>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23002" t="13461" r="23832"/>
          <a:stretch>
            <a:fillRect/>
          </a:stretch>
        </p:blipFill>
        <p:spPr>
          <a:xfrm>
            <a:off x="3984425" y="3741596"/>
            <a:ext cx="1657350" cy="1322681"/>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22391" t="19693" r="24443"/>
          <a:stretch>
            <a:fillRect/>
          </a:stretch>
        </p:blipFill>
        <p:spPr>
          <a:xfrm>
            <a:off x="1393625" y="2122346"/>
            <a:ext cx="1657350" cy="1227431"/>
          </a:xfrm>
          <a:prstGeom prst="rect">
            <a:avLst/>
          </a:prstGeom>
        </p:spPr>
      </p:pic>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l="23002" t="13461" r="23832"/>
          <a:stretch>
            <a:fillRect/>
          </a:stretch>
        </p:blipFill>
        <p:spPr>
          <a:xfrm>
            <a:off x="9166025" y="3741596"/>
            <a:ext cx="1657350" cy="1322681"/>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22391" t="19693" r="24443"/>
          <a:stretch>
            <a:fillRect/>
          </a:stretch>
        </p:blipFill>
        <p:spPr>
          <a:xfrm>
            <a:off x="6575225" y="2122346"/>
            <a:ext cx="1657350" cy="1227431"/>
          </a:xfrm>
          <a:prstGeom prst="rect">
            <a:avLst/>
          </a:prstGeom>
        </p:spPr>
      </p:pic>
      <p:cxnSp>
        <p:nvCxnSpPr>
          <p:cNvPr id="19" name="直接连接符 18"/>
          <p:cNvCxnSpPr/>
          <p:nvPr/>
        </p:nvCxnSpPr>
        <p:spPr>
          <a:xfrm>
            <a:off x="2976168" y="2664990"/>
            <a:ext cx="1128667" cy="157190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5461522" y="2807583"/>
            <a:ext cx="1226299" cy="14293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251625" y="2789097"/>
            <a:ext cx="1094653" cy="1447799"/>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237838" y="3702690"/>
            <a:ext cx="2114832" cy="923330"/>
          </a:xfrm>
          <a:prstGeom prst="rect">
            <a:avLst/>
          </a:prstGeom>
          <a:noFill/>
        </p:spPr>
        <p:txBody>
          <a:bodyPr wrap="square" rtlCol="0">
            <a:spAutoFit/>
          </a:bodyPr>
          <a:lstStyle/>
          <a:p>
            <a:pPr algn="ct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3" name="文本框 22"/>
          <p:cNvSpPr txBox="1"/>
          <p:nvPr/>
        </p:nvSpPr>
        <p:spPr>
          <a:xfrm>
            <a:off x="1613278" y="3198167"/>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24" name="文本框 23"/>
          <p:cNvSpPr txBox="1"/>
          <p:nvPr/>
        </p:nvSpPr>
        <p:spPr>
          <a:xfrm>
            <a:off x="3730059" y="2831955"/>
            <a:ext cx="2114832" cy="923330"/>
          </a:xfrm>
          <a:prstGeom prst="rect">
            <a:avLst/>
          </a:prstGeom>
          <a:noFill/>
        </p:spPr>
        <p:txBody>
          <a:bodyPr wrap="square" rtlCol="0">
            <a:spAutoFit/>
          </a:bodyPr>
          <a:lstStyle/>
          <a:p>
            <a:pPr algn="ct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5" name="文本框 24"/>
          <p:cNvSpPr txBox="1"/>
          <p:nvPr/>
        </p:nvSpPr>
        <p:spPr>
          <a:xfrm>
            <a:off x="4105499" y="2327432"/>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36" name="文本框 35"/>
          <p:cNvSpPr txBox="1"/>
          <p:nvPr/>
        </p:nvSpPr>
        <p:spPr>
          <a:xfrm>
            <a:off x="6442574" y="3702690"/>
            <a:ext cx="2114832" cy="923330"/>
          </a:xfrm>
          <a:prstGeom prst="rect">
            <a:avLst/>
          </a:prstGeom>
          <a:noFill/>
        </p:spPr>
        <p:txBody>
          <a:bodyPr wrap="square" rtlCol="0">
            <a:spAutoFit/>
          </a:bodyPr>
          <a:lstStyle/>
          <a:p>
            <a:pPr algn="ct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7" name="文本框 36"/>
          <p:cNvSpPr txBox="1"/>
          <p:nvPr/>
        </p:nvSpPr>
        <p:spPr>
          <a:xfrm>
            <a:off x="6818014" y="3198167"/>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
        <p:nvSpPr>
          <p:cNvPr id="38" name="文本框 37"/>
          <p:cNvSpPr txBox="1"/>
          <p:nvPr/>
        </p:nvSpPr>
        <p:spPr>
          <a:xfrm>
            <a:off x="8867852" y="2831955"/>
            <a:ext cx="2114832" cy="923330"/>
          </a:xfrm>
          <a:prstGeom prst="rect">
            <a:avLst/>
          </a:prstGeom>
          <a:noFill/>
        </p:spPr>
        <p:txBody>
          <a:bodyPr wrap="square" rtlCol="0">
            <a:spAutoFit/>
          </a:bodyPr>
          <a:lstStyle/>
          <a:p>
            <a:pPr algn="ctr"/>
            <a:r>
              <a:rPr lang="zh-CN" altLang="en-US" dirty="0" smtClean="0">
                <a:solidFill>
                  <a:schemeClr val="tx1">
                    <a:lumMod val="95000"/>
                    <a:lumOff val="5000"/>
                  </a:schemeClr>
                </a:solidFill>
                <a:latin typeface="楷体" panose="02010609060101010101" pitchFamily="49" charset="-122"/>
                <a:ea typeface="楷体" panose="02010609060101010101" pitchFamily="49" charset="-122"/>
              </a:rPr>
              <a:t>请在此处添加您的文本</a:t>
            </a: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a:t>
            </a:r>
            <a:r>
              <a:rPr lang="zh-CN" altLang="en-US" smtClean="0">
                <a:solidFill>
                  <a:schemeClr val="tx1">
                    <a:lumMod val="95000"/>
                    <a:lumOff val="5000"/>
                  </a:schemeClr>
                </a:solidFill>
                <a:latin typeface="楷体" panose="02010609060101010101" pitchFamily="49" charset="-122"/>
                <a:ea typeface="楷体" panose="02010609060101010101" pitchFamily="49" charset="-122"/>
              </a:rPr>
              <a:t>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9" name="文本框 38"/>
          <p:cNvSpPr txBox="1"/>
          <p:nvPr/>
        </p:nvSpPr>
        <p:spPr>
          <a:xfrm>
            <a:off x="9243292" y="2327432"/>
            <a:ext cx="1666790" cy="461665"/>
          </a:xfrm>
          <a:prstGeom prst="rect">
            <a:avLst/>
          </a:prstGeom>
          <a:noFill/>
        </p:spPr>
        <p:txBody>
          <a:bodyPr wrap="square" rtlCol="0">
            <a:spAutoFit/>
          </a:bodyPr>
          <a:lstStyle/>
          <a:p>
            <a:r>
              <a:rPr lang="zh-CN" altLang="en-US" sz="2400" dirty="0" smtClean="0">
                <a:latin typeface="禹卫书法行书简体" panose="02000603000000000000" pitchFamily="2" charset="-122"/>
                <a:ea typeface="禹卫书法行书简体" panose="02000603000000000000" pitchFamily="2" charset="-122"/>
              </a:rPr>
              <a:t>添加文本</a:t>
            </a:r>
            <a:endParaRPr lang="zh-CN" altLang="en-US" sz="2400" dirty="0">
              <a:latin typeface="禹卫书法行书简体" panose="02000603000000000000" pitchFamily="2" charset="-122"/>
              <a:ea typeface="禹卫书法行书简体" panose="02000603000000000000"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WPS 演示</Application>
  <PresentationFormat>宽屏</PresentationFormat>
  <Paragraphs>245</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Arial</vt:lpstr>
      <vt:lpstr>宋体</vt:lpstr>
      <vt:lpstr>Wingdings</vt:lpstr>
      <vt:lpstr>禹卫书法行书简体</vt:lpstr>
      <vt:lpstr>微软雅黑</vt:lpstr>
      <vt:lpstr>楷体</vt:lpstr>
      <vt:lpstr>Arial Unicode MS</vt:lpstr>
      <vt:lpstr>Calibri Light</vt:lpstr>
      <vt:lpstr>Calibri</vt:lpstr>
      <vt:lpstr>华文隶书</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 R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China</dc:creator>
  <cp:lastModifiedBy>沙皮</cp:lastModifiedBy>
  <cp:revision>4</cp:revision>
  <dcterms:created xsi:type="dcterms:W3CDTF">2016-12-22T12:50:00Z</dcterms:created>
  <dcterms:modified xsi:type="dcterms:W3CDTF">2019-11-18T03:01:08Z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