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8" r:id="rId4"/>
    <p:sldId id="268" r:id="rId5"/>
    <p:sldId id="264" r:id="rId6"/>
    <p:sldId id="266" r:id="rId7"/>
    <p:sldId id="271" r:id="rId8"/>
    <p:sldId id="273" r:id="rId9"/>
    <p:sldId id="272" r:id="rId10"/>
    <p:sldId id="267" r:id="rId11"/>
    <p:sldId id="274" r:id="rId12"/>
    <p:sldId id="269" r:id="rId13"/>
    <p:sldId id="275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E69"/>
    <a:srgbClr val="896D3B"/>
    <a:srgbClr val="B69254"/>
    <a:srgbClr val="FE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01" y="302"/>
      </p:cViewPr>
      <p:guideLst>
        <p:guide orient="horz" pos="2137"/>
        <p:guide pos="3795"/>
        <p:guide pos="1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971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10321921499356"/>
          <c:y val="0.0423593926655859"/>
          <c:w val="0.885697845872878"/>
          <c:h val="0.81091690122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2017年</c:v>
                </c:pt>
                <c:pt idx="1">
                  <c:v>2018年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0679080"/>
        <c:axId val="1080684656"/>
      </c:barChart>
      <c:catAx>
        <c:axId val="108067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080684656"/>
        <c:crosses val="autoZero"/>
        <c:auto val="1"/>
        <c:lblAlgn val="ctr"/>
        <c:lblOffset val="100"/>
        <c:noMultiLvlLbl val="0"/>
      </c:catAx>
      <c:valAx>
        <c:axId val="10806846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896D3B">
                  <a:alpha val="42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08067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745F8-4648-4421-A0BD-E993038D41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F2DD-BEE8-4785-94EE-D3CAC7123B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14"/>
          <p:cNvSpPr txBox="1"/>
          <p:nvPr userDrawn="1"/>
        </p:nvSpPr>
        <p:spPr>
          <a:xfrm>
            <a:off x="11353800" y="257403"/>
            <a:ext cx="3808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2210"/>
            <a:fld id="{27692F5A-FC14-4E83-B4CC-18F6C2D780A4}" type="slidenum">
              <a:rPr lang="en-US" sz="1800" spc="30" smtClean="0">
                <a:gradFill>
                  <a:gsLst>
                    <a:gs pos="0">
                      <a:srgbClr val="D6BE92"/>
                    </a:gs>
                    <a:gs pos="56000">
                      <a:srgbClr val="EEDFC2"/>
                    </a:gs>
                    <a:gs pos="56000">
                      <a:srgbClr val="D2AE69"/>
                    </a:gs>
                    <a:gs pos="93000">
                      <a:srgbClr val="B69254"/>
                    </a:gs>
                  </a:gsLst>
                  <a:lin ang="5400000" scaled="1"/>
                </a:gra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</a:fld>
            <a:endParaRPr lang="en-US" sz="1800" spc="30" dirty="0">
              <a:gradFill>
                <a:gsLst>
                  <a:gs pos="0">
                    <a:srgbClr val="D6BE92"/>
                  </a:gs>
                  <a:gs pos="56000">
                    <a:srgbClr val="EEDFC2"/>
                  </a:gs>
                  <a:gs pos="56000">
                    <a:srgbClr val="D2AE69"/>
                  </a:gs>
                  <a:gs pos="93000">
                    <a:srgbClr val="B69254"/>
                  </a:gs>
                </a:gsLst>
                <a:lin ang="5400000" scaled="1"/>
              </a:gra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D956-62E6-4FC0-B823-66A13079F3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C281-1417-4D83-BC00-7FD6481E48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57178" y="3210948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黑金风年终总结</a:t>
            </a:r>
            <a:endParaRPr lang="zh-CN" altLang="en-US" sz="8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PA-文本框 12"/>
          <p:cNvSpPr txBox="1"/>
          <p:nvPr>
            <p:custDataLst>
              <p:tags r:id="rId1"/>
            </p:custDataLst>
          </p:nvPr>
        </p:nvSpPr>
        <p:spPr>
          <a:xfrm>
            <a:off x="4468736" y="1484242"/>
            <a:ext cx="3111654" cy="1534248"/>
          </a:xfrm>
          <a:custGeom>
            <a:avLst/>
            <a:gdLst/>
            <a:ahLst/>
            <a:cxnLst/>
            <a:rect l="l" t="t" r="r" b="b"/>
            <a:pathLst>
              <a:path w="3246510" h="1600741">
                <a:moveTo>
                  <a:pt x="2886156" y="270109"/>
                </a:moveTo>
                <a:cubicBezTo>
                  <a:pt x="2855738" y="270109"/>
                  <a:pt x="2832055" y="280971"/>
                  <a:pt x="2815108" y="302696"/>
                </a:cubicBezTo>
                <a:cubicBezTo>
                  <a:pt x="2798162" y="324421"/>
                  <a:pt x="2789688" y="352120"/>
                  <a:pt x="2789688" y="385793"/>
                </a:cubicBezTo>
                <a:lnTo>
                  <a:pt x="2789688" y="669089"/>
                </a:lnTo>
                <a:cubicBezTo>
                  <a:pt x="2789688" y="709167"/>
                  <a:pt x="2803828" y="741893"/>
                  <a:pt x="2832107" y="767268"/>
                </a:cubicBezTo>
                <a:cubicBezTo>
                  <a:pt x="2843634" y="778120"/>
                  <a:pt x="2861242" y="783547"/>
                  <a:pt x="2884931" y="783547"/>
                </a:cubicBezTo>
                <a:cubicBezTo>
                  <a:pt x="2934436" y="783547"/>
                  <a:pt x="2965684" y="756234"/>
                  <a:pt x="2978676" y="701607"/>
                </a:cubicBezTo>
                <a:cubicBezTo>
                  <a:pt x="2982138" y="685711"/>
                  <a:pt x="2983869" y="673653"/>
                  <a:pt x="2983869" y="665432"/>
                </a:cubicBezTo>
                <a:lnTo>
                  <a:pt x="2983869" y="385793"/>
                </a:lnTo>
                <a:cubicBezTo>
                  <a:pt x="2983869" y="352586"/>
                  <a:pt x="2975305" y="325004"/>
                  <a:pt x="2958176" y="303046"/>
                </a:cubicBezTo>
                <a:cubicBezTo>
                  <a:pt x="2941048" y="281088"/>
                  <a:pt x="2917041" y="270109"/>
                  <a:pt x="2886156" y="270109"/>
                </a:cubicBezTo>
                <a:close/>
                <a:moveTo>
                  <a:pt x="1329677" y="262641"/>
                </a:moveTo>
                <a:cubicBezTo>
                  <a:pt x="1298377" y="262641"/>
                  <a:pt x="1271670" y="273866"/>
                  <a:pt x="1249557" y="296317"/>
                </a:cubicBezTo>
                <a:cubicBezTo>
                  <a:pt x="1227443" y="318768"/>
                  <a:pt x="1216386" y="346110"/>
                  <a:pt x="1216386" y="378344"/>
                </a:cubicBezTo>
                <a:lnTo>
                  <a:pt x="1216386" y="1214928"/>
                </a:lnTo>
                <a:cubicBezTo>
                  <a:pt x="1216386" y="1247331"/>
                  <a:pt x="1227397" y="1274715"/>
                  <a:pt x="1249420" y="1297082"/>
                </a:cubicBezTo>
                <a:cubicBezTo>
                  <a:pt x="1271443" y="1319448"/>
                  <a:pt x="1298196" y="1330631"/>
                  <a:pt x="1329677" y="1330631"/>
                </a:cubicBezTo>
                <a:cubicBezTo>
                  <a:pt x="1361431" y="1330631"/>
                  <a:pt x="1388660" y="1319283"/>
                  <a:pt x="1411363" y="1296586"/>
                </a:cubicBezTo>
                <a:cubicBezTo>
                  <a:pt x="1434067" y="1273888"/>
                  <a:pt x="1445419" y="1246670"/>
                  <a:pt x="1445419" y="1214928"/>
                </a:cubicBezTo>
                <a:lnTo>
                  <a:pt x="1445419" y="378344"/>
                </a:lnTo>
                <a:cubicBezTo>
                  <a:pt x="1445419" y="346784"/>
                  <a:pt x="1434022" y="319610"/>
                  <a:pt x="1411227" y="296822"/>
                </a:cubicBezTo>
                <a:cubicBezTo>
                  <a:pt x="1388433" y="274035"/>
                  <a:pt x="1361250" y="262641"/>
                  <a:pt x="1329677" y="262641"/>
                </a:cubicBezTo>
                <a:close/>
                <a:moveTo>
                  <a:pt x="2157868" y="19915"/>
                </a:moveTo>
                <a:lnTo>
                  <a:pt x="2348995" y="19915"/>
                </a:lnTo>
                <a:lnTo>
                  <a:pt x="2348995" y="1584559"/>
                </a:lnTo>
                <a:lnTo>
                  <a:pt x="2081375" y="1584559"/>
                </a:lnTo>
                <a:lnTo>
                  <a:pt x="2081375" y="407264"/>
                </a:lnTo>
                <a:lnTo>
                  <a:pt x="1885950" y="407264"/>
                </a:lnTo>
                <a:lnTo>
                  <a:pt x="1885950" y="213473"/>
                </a:lnTo>
                <a:cubicBezTo>
                  <a:pt x="1948486" y="206121"/>
                  <a:pt x="2003507" y="185648"/>
                  <a:pt x="2051015" y="152053"/>
                </a:cubicBezTo>
                <a:cubicBezTo>
                  <a:pt x="2098523" y="118458"/>
                  <a:pt x="2134140" y="74412"/>
                  <a:pt x="2157868" y="19915"/>
                </a:cubicBezTo>
                <a:close/>
                <a:moveTo>
                  <a:pt x="404367" y="18671"/>
                </a:moveTo>
                <a:cubicBezTo>
                  <a:pt x="510598" y="18671"/>
                  <a:pt x="601082" y="58370"/>
                  <a:pt x="675818" y="137767"/>
                </a:cubicBezTo>
                <a:cubicBezTo>
                  <a:pt x="750555" y="217165"/>
                  <a:pt x="787923" y="309338"/>
                  <a:pt x="787923" y="414285"/>
                </a:cubicBezTo>
                <a:cubicBezTo>
                  <a:pt x="787923" y="520633"/>
                  <a:pt x="764033" y="623617"/>
                  <a:pt x="716253" y="723235"/>
                </a:cubicBezTo>
                <a:cubicBezTo>
                  <a:pt x="690386" y="778237"/>
                  <a:pt x="630859" y="871405"/>
                  <a:pt x="537671" y="1002738"/>
                </a:cubicBezTo>
                <a:cubicBezTo>
                  <a:pt x="513516" y="1036930"/>
                  <a:pt x="476199" y="1092509"/>
                  <a:pt x="425722" y="1169476"/>
                </a:cubicBezTo>
                <a:lnTo>
                  <a:pt x="384237" y="1231694"/>
                </a:lnTo>
                <a:cubicBezTo>
                  <a:pt x="364555" y="1261519"/>
                  <a:pt x="348015" y="1287387"/>
                  <a:pt x="334620" y="1309299"/>
                </a:cubicBezTo>
                <a:lnTo>
                  <a:pt x="326307" y="1323163"/>
                </a:lnTo>
                <a:lnTo>
                  <a:pt x="769310" y="1323163"/>
                </a:lnTo>
                <a:lnTo>
                  <a:pt x="769310" y="1583314"/>
                </a:lnTo>
                <a:lnTo>
                  <a:pt x="0" y="1583314"/>
                </a:lnTo>
                <a:lnTo>
                  <a:pt x="0" y="1354573"/>
                </a:lnTo>
                <a:cubicBezTo>
                  <a:pt x="0" y="1346093"/>
                  <a:pt x="17790" y="1314819"/>
                  <a:pt x="53369" y="1260751"/>
                </a:cubicBezTo>
                <a:cubicBezTo>
                  <a:pt x="67592" y="1239188"/>
                  <a:pt x="85252" y="1213126"/>
                  <a:pt x="106348" y="1182565"/>
                </a:cubicBezTo>
                <a:lnTo>
                  <a:pt x="165065" y="1098098"/>
                </a:lnTo>
                <a:cubicBezTo>
                  <a:pt x="199023" y="1057203"/>
                  <a:pt x="254499" y="979555"/>
                  <a:pt x="331491" y="865155"/>
                </a:cubicBezTo>
                <a:cubicBezTo>
                  <a:pt x="402053" y="766367"/>
                  <a:pt x="454500" y="677530"/>
                  <a:pt x="488835" y="598644"/>
                </a:cubicBezTo>
                <a:cubicBezTo>
                  <a:pt x="516453" y="534838"/>
                  <a:pt x="530261" y="475661"/>
                  <a:pt x="530261" y="421112"/>
                </a:cubicBezTo>
                <a:cubicBezTo>
                  <a:pt x="530261" y="379011"/>
                  <a:pt x="520252" y="345351"/>
                  <a:pt x="500232" y="320132"/>
                </a:cubicBezTo>
                <a:cubicBezTo>
                  <a:pt x="471434" y="285954"/>
                  <a:pt x="437457" y="268864"/>
                  <a:pt x="398299" y="268864"/>
                </a:cubicBezTo>
                <a:cubicBezTo>
                  <a:pt x="342713" y="268864"/>
                  <a:pt x="302842" y="302181"/>
                  <a:pt x="278687" y="368813"/>
                </a:cubicBezTo>
                <a:cubicBezTo>
                  <a:pt x="270479" y="391232"/>
                  <a:pt x="266376" y="418532"/>
                  <a:pt x="266376" y="450714"/>
                </a:cubicBezTo>
                <a:lnTo>
                  <a:pt x="266376" y="526818"/>
                </a:lnTo>
                <a:lnTo>
                  <a:pt x="3735" y="526818"/>
                </a:lnTo>
                <a:lnTo>
                  <a:pt x="3735" y="469132"/>
                </a:lnTo>
                <a:cubicBezTo>
                  <a:pt x="3735" y="319581"/>
                  <a:pt x="42788" y="209201"/>
                  <a:pt x="120896" y="137991"/>
                </a:cubicBezTo>
                <a:cubicBezTo>
                  <a:pt x="195140" y="58444"/>
                  <a:pt x="289630" y="18671"/>
                  <a:pt x="404367" y="18671"/>
                </a:cubicBezTo>
                <a:close/>
                <a:moveTo>
                  <a:pt x="2879932" y="0"/>
                </a:moveTo>
                <a:cubicBezTo>
                  <a:pt x="2986514" y="0"/>
                  <a:pt x="3074910" y="38522"/>
                  <a:pt x="3145121" y="115566"/>
                </a:cubicBezTo>
                <a:cubicBezTo>
                  <a:pt x="3212714" y="189149"/>
                  <a:pt x="3246510" y="278485"/>
                  <a:pt x="3246510" y="383575"/>
                </a:cubicBezTo>
                <a:lnTo>
                  <a:pt x="3246510" y="1218390"/>
                </a:lnTo>
                <a:cubicBezTo>
                  <a:pt x="3246510" y="1324349"/>
                  <a:pt x="3211621" y="1414564"/>
                  <a:pt x="3141844" y="1489035"/>
                </a:cubicBezTo>
                <a:cubicBezTo>
                  <a:pt x="3072067" y="1563506"/>
                  <a:pt x="2984763" y="1600741"/>
                  <a:pt x="2879932" y="1600741"/>
                </a:cubicBezTo>
                <a:cubicBezTo>
                  <a:pt x="2772794" y="1600741"/>
                  <a:pt x="2684611" y="1562705"/>
                  <a:pt x="2615385" y="1486633"/>
                </a:cubicBezTo>
                <a:cubicBezTo>
                  <a:pt x="2548195" y="1413465"/>
                  <a:pt x="2514600" y="1323999"/>
                  <a:pt x="2514600" y="1218235"/>
                </a:cubicBezTo>
                <a:lnTo>
                  <a:pt x="2514600" y="1167842"/>
                </a:lnTo>
                <a:lnTo>
                  <a:pt x="2789688" y="1167842"/>
                </a:lnTo>
                <a:lnTo>
                  <a:pt x="2789688" y="1223233"/>
                </a:lnTo>
                <a:cubicBezTo>
                  <a:pt x="2789688" y="1257166"/>
                  <a:pt x="2798113" y="1284793"/>
                  <a:pt x="2814963" y="1306116"/>
                </a:cubicBezTo>
                <a:cubicBezTo>
                  <a:pt x="2831812" y="1327438"/>
                  <a:pt x="2855543" y="1338100"/>
                  <a:pt x="2886156" y="1338100"/>
                </a:cubicBezTo>
                <a:cubicBezTo>
                  <a:pt x="2917236" y="1338100"/>
                  <a:pt x="2941291" y="1327351"/>
                  <a:pt x="2958322" y="1305853"/>
                </a:cubicBezTo>
                <a:cubicBezTo>
                  <a:pt x="2975353" y="1284355"/>
                  <a:pt x="2983869" y="1256926"/>
                  <a:pt x="2983869" y="1223564"/>
                </a:cubicBezTo>
                <a:lnTo>
                  <a:pt x="2983869" y="934297"/>
                </a:lnTo>
                <a:cubicBezTo>
                  <a:pt x="2946630" y="982284"/>
                  <a:pt x="2894189" y="1006278"/>
                  <a:pt x="2826545" y="1006278"/>
                </a:cubicBezTo>
                <a:cubicBezTo>
                  <a:pt x="2719276" y="1006278"/>
                  <a:pt x="2637700" y="960216"/>
                  <a:pt x="2581816" y="868092"/>
                </a:cubicBezTo>
                <a:cubicBezTo>
                  <a:pt x="2537005" y="819923"/>
                  <a:pt x="2514600" y="738580"/>
                  <a:pt x="2514600" y="624064"/>
                </a:cubicBezTo>
                <a:lnTo>
                  <a:pt x="2514600" y="344346"/>
                </a:lnTo>
                <a:lnTo>
                  <a:pt x="2516603" y="344346"/>
                </a:lnTo>
                <a:cubicBezTo>
                  <a:pt x="2519495" y="281331"/>
                  <a:pt x="2540318" y="220212"/>
                  <a:pt x="2579074" y="160990"/>
                </a:cubicBezTo>
                <a:cubicBezTo>
                  <a:pt x="2617830" y="101767"/>
                  <a:pt x="2670589" y="57601"/>
                  <a:pt x="2737351" y="28493"/>
                </a:cubicBezTo>
                <a:cubicBezTo>
                  <a:pt x="2781384" y="9497"/>
                  <a:pt x="2828911" y="0"/>
                  <a:pt x="2879932" y="0"/>
                </a:cubicBezTo>
                <a:close/>
                <a:moveTo>
                  <a:pt x="1337107" y="0"/>
                </a:moveTo>
                <a:cubicBezTo>
                  <a:pt x="1443921" y="0"/>
                  <a:pt x="1534525" y="37643"/>
                  <a:pt x="1608918" y="112931"/>
                </a:cubicBezTo>
                <a:cubicBezTo>
                  <a:pt x="1683311" y="188219"/>
                  <a:pt x="1720507" y="278433"/>
                  <a:pt x="1720507" y="383575"/>
                </a:cubicBezTo>
                <a:lnTo>
                  <a:pt x="1720507" y="1218390"/>
                </a:lnTo>
                <a:cubicBezTo>
                  <a:pt x="1720507" y="1324790"/>
                  <a:pt x="1682980" y="1415115"/>
                  <a:pt x="1607926" y="1489365"/>
                </a:cubicBezTo>
                <a:cubicBezTo>
                  <a:pt x="1532872" y="1563616"/>
                  <a:pt x="1442599" y="1600741"/>
                  <a:pt x="1337107" y="1600741"/>
                </a:cubicBezTo>
                <a:cubicBezTo>
                  <a:pt x="1230383" y="1600741"/>
                  <a:pt x="1139808" y="1563509"/>
                  <a:pt x="1065383" y="1489045"/>
                </a:cubicBezTo>
                <a:cubicBezTo>
                  <a:pt x="990958" y="1414580"/>
                  <a:pt x="953745" y="1324362"/>
                  <a:pt x="953745" y="1218390"/>
                </a:cubicBezTo>
                <a:lnTo>
                  <a:pt x="953745" y="383575"/>
                </a:lnTo>
                <a:cubicBezTo>
                  <a:pt x="953745" y="276955"/>
                  <a:pt x="991207" y="186371"/>
                  <a:pt x="1066132" y="111822"/>
                </a:cubicBezTo>
                <a:cubicBezTo>
                  <a:pt x="1141056" y="37274"/>
                  <a:pt x="1231381" y="0"/>
                  <a:pt x="1337107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70271" y="4421104"/>
            <a:ext cx="27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汇报人：</a:t>
            </a:r>
            <a:r>
              <a:rPr lang="en-US" altLang="zh-CN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angles</a:t>
            </a:r>
            <a:r>
              <a:rPr lang="zh-CN" altLang="en-US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设计</a:t>
            </a:r>
            <a:endParaRPr lang="zh-CN" altLang="en-US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PA-文本框 11"/>
          <p:cNvSpPr txBox="1"/>
          <p:nvPr>
            <p:custDataLst>
              <p:tags r:id="rId2"/>
            </p:custDataLst>
          </p:nvPr>
        </p:nvSpPr>
        <p:spPr>
          <a:xfrm>
            <a:off x="7974043" y="7217117"/>
            <a:ext cx="3309559" cy="1600741"/>
          </a:xfrm>
          <a:custGeom>
            <a:avLst/>
            <a:gdLst/>
            <a:ahLst/>
            <a:cxnLst/>
            <a:rect l="l" t="t" r="r" b="b"/>
            <a:pathLst>
              <a:path w="3309559" h="1600741">
                <a:moveTo>
                  <a:pt x="2916219" y="922355"/>
                </a:moveTo>
                <a:cubicBezTo>
                  <a:pt x="2863318" y="922355"/>
                  <a:pt x="2827940" y="936780"/>
                  <a:pt x="2810085" y="965629"/>
                </a:cubicBezTo>
                <a:cubicBezTo>
                  <a:pt x="2797029" y="1011166"/>
                  <a:pt x="2790501" y="1059290"/>
                  <a:pt x="2790501" y="1110000"/>
                </a:cubicBezTo>
                <a:lnTo>
                  <a:pt x="2790501" y="1183246"/>
                </a:lnTo>
                <a:cubicBezTo>
                  <a:pt x="2790501" y="1229211"/>
                  <a:pt x="2804154" y="1265814"/>
                  <a:pt x="2831460" y="1293056"/>
                </a:cubicBezTo>
                <a:cubicBezTo>
                  <a:pt x="2854501" y="1316044"/>
                  <a:pt x="2882670" y="1328232"/>
                  <a:pt x="2915967" y="1329620"/>
                </a:cubicBezTo>
                <a:cubicBezTo>
                  <a:pt x="2970852" y="1326780"/>
                  <a:pt x="3009083" y="1299539"/>
                  <a:pt x="3030658" y="1247895"/>
                </a:cubicBezTo>
                <a:cubicBezTo>
                  <a:pt x="3039008" y="1229729"/>
                  <a:pt x="3043183" y="1208179"/>
                  <a:pt x="3043183" y="1183246"/>
                </a:cubicBezTo>
                <a:lnTo>
                  <a:pt x="3043183" y="1110000"/>
                </a:lnTo>
                <a:cubicBezTo>
                  <a:pt x="3043183" y="1024930"/>
                  <a:pt x="3024648" y="968618"/>
                  <a:pt x="2987579" y="941065"/>
                </a:cubicBezTo>
                <a:cubicBezTo>
                  <a:pt x="2970904" y="928592"/>
                  <a:pt x="2947117" y="922355"/>
                  <a:pt x="2916219" y="922355"/>
                </a:cubicBezTo>
                <a:close/>
                <a:moveTo>
                  <a:pt x="1329677" y="262641"/>
                </a:moveTo>
                <a:cubicBezTo>
                  <a:pt x="1298377" y="262641"/>
                  <a:pt x="1271670" y="273866"/>
                  <a:pt x="1249556" y="296317"/>
                </a:cubicBezTo>
                <a:cubicBezTo>
                  <a:pt x="1227443" y="318768"/>
                  <a:pt x="1216386" y="346110"/>
                  <a:pt x="1216386" y="378344"/>
                </a:cubicBezTo>
                <a:lnTo>
                  <a:pt x="1216386" y="1214928"/>
                </a:lnTo>
                <a:cubicBezTo>
                  <a:pt x="1216386" y="1247331"/>
                  <a:pt x="1227397" y="1274715"/>
                  <a:pt x="1249420" y="1297081"/>
                </a:cubicBezTo>
                <a:cubicBezTo>
                  <a:pt x="1271443" y="1319448"/>
                  <a:pt x="1298195" y="1330631"/>
                  <a:pt x="1329677" y="1330631"/>
                </a:cubicBezTo>
                <a:cubicBezTo>
                  <a:pt x="1361431" y="1330631"/>
                  <a:pt x="1388660" y="1319283"/>
                  <a:pt x="1411364" y="1296586"/>
                </a:cubicBezTo>
                <a:cubicBezTo>
                  <a:pt x="1434067" y="1273888"/>
                  <a:pt x="1445419" y="1246669"/>
                  <a:pt x="1445419" y="1214928"/>
                </a:cubicBezTo>
                <a:lnTo>
                  <a:pt x="1445419" y="378344"/>
                </a:lnTo>
                <a:cubicBezTo>
                  <a:pt x="1445419" y="346784"/>
                  <a:pt x="1434022" y="319610"/>
                  <a:pt x="1411227" y="296822"/>
                </a:cubicBezTo>
                <a:cubicBezTo>
                  <a:pt x="1388433" y="274035"/>
                  <a:pt x="1361250" y="262641"/>
                  <a:pt x="1329677" y="262641"/>
                </a:cubicBezTo>
                <a:close/>
                <a:moveTo>
                  <a:pt x="2916219" y="246459"/>
                </a:moveTo>
                <a:cubicBezTo>
                  <a:pt x="2881600" y="246459"/>
                  <a:pt x="2853295" y="256021"/>
                  <a:pt x="2831305" y="275146"/>
                </a:cubicBezTo>
                <a:cubicBezTo>
                  <a:pt x="2813930" y="290394"/>
                  <a:pt x="2801317" y="310962"/>
                  <a:pt x="2793466" y="336849"/>
                </a:cubicBezTo>
                <a:cubicBezTo>
                  <a:pt x="2785615" y="362736"/>
                  <a:pt x="2782455" y="395679"/>
                  <a:pt x="2783985" y="435680"/>
                </a:cubicBezTo>
                <a:cubicBezTo>
                  <a:pt x="2786305" y="499395"/>
                  <a:pt x="2796931" y="547246"/>
                  <a:pt x="2815862" y="579234"/>
                </a:cubicBezTo>
                <a:cubicBezTo>
                  <a:pt x="2834701" y="607163"/>
                  <a:pt x="2868154" y="621127"/>
                  <a:pt x="2916219" y="621127"/>
                </a:cubicBezTo>
                <a:cubicBezTo>
                  <a:pt x="2964713" y="621127"/>
                  <a:pt x="2999805" y="603221"/>
                  <a:pt x="3021498" y="567408"/>
                </a:cubicBezTo>
                <a:cubicBezTo>
                  <a:pt x="3040908" y="535253"/>
                  <a:pt x="3050211" y="491615"/>
                  <a:pt x="3049407" y="436496"/>
                </a:cubicBezTo>
                <a:cubicBezTo>
                  <a:pt x="3047916" y="339471"/>
                  <a:pt x="3018963" y="279133"/>
                  <a:pt x="2962547" y="255483"/>
                </a:cubicBezTo>
                <a:cubicBezTo>
                  <a:pt x="2949050" y="249467"/>
                  <a:pt x="2933607" y="246459"/>
                  <a:pt x="2916219" y="246459"/>
                </a:cubicBezTo>
                <a:close/>
                <a:moveTo>
                  <a:pt x="2157868" y="19915"/>
                </a:moveTo>
                <a:lnTo>
                  <a:pt x="2348995" y="19915"/>
                </a:lnTo>
                <a:lnTo>
                  <a:pt x="2348995" y="1584559"/>
                </a:lnTo>
                <a:lnTo>
                  <a:pt x="2081375" y="1584559"/>
                </a:lnTo>
                <a:lnTo>
                  <a:pt x="2081375" y="407264"/>
                </a:lnTo>
                <a:lnTo>
                  <a:pt x="1885950" y="407264"/>
                </a:lnTo>
                <a:lnTo>
                  <a:pt x="1885950" y="213473"/>
                </a:lnTo>
                <a:cubicBezTo>
                  <a:pt x="1948486" y="206121"/>
                  <a:pt x="2003507" y="185648"/>
                  <a:pt x="2051015" y="152053"/>
                </a:cubicBezTo>
                <a:cubicBezTo>
                  <a:pt x="2098523" y="118458"/>
                  <a:pt x="2134140" y="74412"/>
                  <a:pt x="2157868" y="19915"/>
                </a:cubicBezTo>
                <a:close/>
                <a:moveTo>
                  <a:pt x="404367" y="18671"/>
                </a:moveTo>
                <a:cubicBezTo>
                  <a:pt x="510598" y="18671"/>
                  <a:pt x="601082" y="58370"/>
                  <a:pt x="675818" y="137767"/>
                </a:cubicBezTo>
                <a:cubicBezTo>
                  <a:pt x="750555" y="217165"/>
                  <a:pt x="787923" y="309338"/>
                  <a:pt x="787923" y="414285"/>
                </a:cubicBezTo>
                <a:cubicBezTo>
                  <a:pt x="787923" y="520633"/>
                  <a:pt x="764033" y="623617"/>
                  <a:pt x="716253" y="723235"/>
                </a:cubicBezTo>
                <a:cubicBezTo>
                  <a:pt x="690386" y="778237"/>
                  <a:pt x="630859" y="871405"/>
                  <a:pt x="537671" y="1002738"/>
                </a:cubicBezTo>
                <a:cubicBezTo>
                  <a:pt x="513516" y="1036930"/>
                  <a:pt x="476199" y="1092509"/>
                  <a:pt x="425722" y="1169476"/>
                </a:cubicBezTo>
                <a:lnTo>
                  <a:pt x="384237" y="1231694"/>
                </a:lnTo>
                <a:cubicBezTo>
                  <a:pt x="364555" y="1261519"/>
                  <a:pt x="348016" y="1287387"/>
                  <a:pt x="334620" y="1309299"/>
                </a:cubicBezTo>
                <a:lnTo>
                  <a:pt x="326307" y="1323163"/>
                </a:lnTo>
                <a:lnTo>
                  <a:pt x="769310" y="1323163"/>
                </a:lnTo>
                <a:lnTo>
                  <a:pt x="769310" y="1583314"/>
                </a:lnTo>
                <a:lnTo>
                  <a:pt x="0" y="1583314"/>
                </a:lnTo>
                <a:lnTo>
                  <a:pt x="0" y="1354573"/>
                </a:lnTo>
                <a:cubicBezTo>
                  <a:pt x="0" y="1346093"/>
                  <a:pt x="17790" y="1314819"/>
                  <a:pt x="53369" y="1260751"/>
                </a:cubicBezTo>
                <a:cubicBezTo>
                  <a:pt x="67592" y="1239188"/>
                  <a:pt x="85252" y="1213126"/>
                  <a:pt x="106348" y="1182565"/>
                </a:cubicBezTo>
                <a:lnTo>
                  <a:pt x="165065" y="1098098"/>
                </a:lnTo>
                <a:cubicBezTo>
                  <a:pt x="199023" y="1057202"/>
                  <a:pt x="254499" y="979555"/>
                  <a:pt x="331491" y="865155"/>
                </a:cubicBezTo>
                <a:cubicBezTo>
                  <a:pt x="402053" y="766367"/>
                  <a:pt x="454500" y="677530"/>
                  <a:pt x="488835" y="598644"/>
                </a:cubicBezTo>
                <a:cubicBezTo>
                  <a:pt x="516452" y="534838"/>
                  <a:pt x="530261" y="475661"/>
                  <a:pt x="530261" y="421112"/>
                </a:cubicBezTo>
                <a:cubicBezTo>
                  <a:pt x="530261" y="379011"/>
                  <a:pt x="520251" y="345351"/>
                  <a:pt x="500232" y="320132"/>
                </a:cubicBezTo>
                <a:cubicBezTo>
                  <a:pt x="471434" y="285954"/>
                  <a:pt x="437456" y="268864"/>
                  <a:pt x="398299" y="268864"/>
                </a:cubicBezTo>
                <a:cubicBezTo>
                  <a:pt x="342713" y="268864"/>
                  <a:pt x="302843" y="302181"/>
                  <a:pt x="278687" y="368813"/>
                </a:cubicBezTo>
                <a:cubicBezTo>
                  <a:pt x="270479" y="391232"/>
                  <a:pt x="266375" y="418532"/>
                  <a:pt x="266375" y="450714"/>
                </a:cubicBezTo>
                <a:lnTo>
                  <a:pt x="266375" y="526818"/>
                </a:lnTo>
                <a:lnTo>
                  <a:pt x="3734" y="526818"/>
                </a:lnTo>
                <a:lnTo>
                  <a:pt x="3734" y="469132"/>
                </a:lnTo>
                <a:cubicBezTo>
                  <a:pt x="3734" y="319581"/>
                  <a:pt x="42788" y="209201"/>
                  <a:pt x="120896" y="137991"/>
                </a:cubicBezTo>
                <a:cubicBezTo>
                  <a:pt x="195140" y="58444"/>
                  <a:pt x="289630" y="18671"/>
                  <a:pt x="404367" y="18671"/>
                </a:cubicBezTo>
                <a:close/>
                <a:moveTo>
                  <a:pt x="2906475" y="0"/>
                </a:moveTo>
                <a:lnTo>
                  <a:pt x="2924758" y="0"/>
                </a:lnTo>
                <a:cubicBezTo>
                  <a:pt x="3038457" y="0"/>
                  <a:pt x="3129589" y="38613"/>
                  <a:pt x="3198154" y="115839"/>
                </a:cubicBezTo>
                <a:cubicBezTo>
                  <a:pt x="3259976" y="185466"/>
                  <a:pt x="3290887" y="271458"/>
                  <a:pt x="3290887" y="373812"/>
                </a:cubicBezTo>
                <a:lnTo>
                  <a:pt x="3290887" y="456801"/>
                </a:lnTo>
                <a:cubicBezTo>
                  <a:pt x="3290887" y="556342"/>
                  <a:pt x="3260787" y="639260"/>
                  <a:pt x="3200585" y="705556"/>
                </a:cubicBezTo>
                <a:cubicBezTo>
                  <a:pt x="3174485" y="734224"/>
                  <a:pt x="3148098" y="752389"/>
                  <a:pt x="3121427" y="760052"/>
                </a:cubicBezTo>
                <a:cubicBezTo>
                  <a:pt x="3186997" y="789926"/>
                  <a:pt x="3237117" y="842102"/>
                  <a:pt x="3271789" y="916579"/>
                </a:cubicBezTo>
                <a:cubicBezTo>
                  <a:pt x="3296968" y="965759"/>
                  <a:pt x="3309559" y="1019983"/>
                  <a:pt x="3309559" y="1079251"/>
                </a:cubicBezTo>
                <a:lnTo>
                  <a:pt x="3309559" y="1218390"/>
                </a:lnTo>
                <a:cubicBezTo>
                  <a:pt x="3309559" y="1324595"/>
                  <a:pt x="3271963" y="1414872"/>
                  <a:pt x="3196773" y="1489220"/>
                </a:cubicBezTo>
                <a:cubicBezTo>
                  <a:pt x="3121583" y="1563567"/>
                  <a:pt x="3030911" y="1600741"/>
                  <a:pt x="2924758" y="1600741"/>
                </a:cubicBezTo>
                <a:lnTo>
                  <a:pt x="2906456" y="1600741"/>
                </a:lnTo>
                <a:cubicBezTo>
                  <a:pt x="2799810" y="1600741"/>
                  <a:pt x="2709427" y="1563249"/>
                  <a:pt x="2635306" y="1488267"/>
                </a:cubicBezTo>
                <a:cubicBezTo>
                  <a:pt x="2561185" y="1413284"/>
                  <a:pt x="2524125" y="1323325"/>
                  <a:pt x="2524125" y="1218390"/>
                </a:cubicBezTo>
                <a:lnTo>
                  <a:pt x="2524125" y="1079251"/>
                </a:lnTo>
                <a:cubicBezTo>
                  <a:pt x="2524125" y="981292"/>
                  <a:pt x="2556890" y="895710"/>
                  <a:pt x="2622421" y="822503"/>
                </a:cubicBezTo>
                <a:cubicBezTo>
                  <a:pt x="2650752" y="790723"/>
                  <a:pt x="2680613" y="769887"/>
                  <a:pt x="2712004" y="759994"/>
                </a:cubicBezTo>
                <a:cubicBezTo>
                  <a:pt x="2652878" y="736408"/>
                  <a:pt x="2605448" y="685802"/>
                  <a:pt x="2569714" y="608174"/>
                </a:cubicBezTo>
                <a:cubicBezTo>
                  <a:pt x="2551769" y="567888"/>
                  <a:pt x="2542796" y="517431"/>
                  <a:pt x="2542796" y="456801"/>
                </a:cubicBezTo>
                <a:lnTo>
                  <a:pt x="2542796" y="373812"/>
                </a:lnTo>
                <a:cubicBezTo>
                  <a:pt x="2542796" y="270148"/>
                  <a:pt x="2573507" y="184157"/>
                  <a:pt x="2634927" y="115839"/>
                </a:cubicBezTo>
                <a:cubicBezTo>
                  <a:pt x="2703491" y="38613"/>
                  <a:pt x="2794007" y="0"/>
                  <a:pt x="2906475" y="0"/>
                </a:cubicBezTo>
                <a:close/>
                <a:moveTo>
                  <a:pt x="1337107" y="0"/>
                </a:moveTo>
                <a:cubicBezTo>
                  <a:pt x="1443921" y="0"/>
                  <a:pt x="1534525" y="37643"/>
                  <a:pt x="1608918" y="112931"/>
                </a:cubicBezTo>
                <a:cubicBezTo>
                  <a:pt x="1683311" y="188219"/>
                  <a:pt x="1720507" y="278433"/>
                  <a:pt x="1720507" y="383575"/>
                </a:cubicBezTo>
                <a:lnTo>
                  <a:pt x="1720507" y="1218390"/>
                </a:lnTo>
                <a:cubicBezTo>
                  <a:pt x="1720507" y="1324790"/>
                  <a:pt x="1682980" y="1415115"/>
                  <a:pt x="1607926" y="1489365"/>
                </a:cubicBezTo>
                <a:cubicBezTo>
                  <a:pt x="1532872" y="1563616"/>
                  <a:pt x="1442599" y="1600741"/>
                  <a:pt x="1337107" y="1600741"/>
                </a:cubicBezTo>
                <a:cubicBezTo>
                  <a:pt x="1230383" y="1600741"/>
                  <a:pt x="1139808" y="1563509"/>
                  <a:pt x="1065383" y="1489045"/>
                </a:cubicBezTo>
                <a:cubicBezTo>
                  <a:pt x="990957" y="1414580"/>
                  <a:pt x="953745" y="1324362"/>
                  <a:pt x="953745" y="1218390"/>
                </a:cubicBezTo>
                <a:lnTo>
                  <a:pt x="953745" y="383575"/>
                </a:lnTo>
                <a:cubicBezTo>
                  <a:pt x="953745" y="276955"/>
                  <a:pt x="991207" y="186371"/>
                  <a:pt x="1066132" y="111822"/>
                </a:cubicBezTo>
                <a:cubicBezTo>
                  <a:pt x="1141056" y="37274"/>
                  <a:pt x="1231381" y="0"/>
                  <a:pt x="1337107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5274375" y="4883578"/>
            <a:ext cx="1463585" cy="1198841"/>
          </a:xfrm>
          <a:custGeom>
            <a:avLst/>
            <a:gdLst>
              <a:gd name="connsiteX0" fmla="*/ 0 w 1463585"/>
              <a:gd name="connsiteY0" fmla="*/ 0 h 1198841"/>
              <a:gd name="connsiteX1" fmla="*/ 144378 w 1463585"/>
              <a:gd name="connsiteY1" fmla="*/ 0 h 1198841"/>
              <a:gd name="connsiteX2" fmla="*/ 727327 w 1463585"/>
              <a:gd name="connsiteY2" fmla="*/ 955002 h 1198841"/>
              <a:gd name="connsiteX3" fmla="*/ 1310276 w 1463585"/>
              <a:gd name="connsiteY3" fmla="*/ 0 h 1198841"/>
              <a:gd name="connsiteX4" fmla="*/ 1463585 w 1463585"/>
              <a:gd name="connsiteY4" fmla="*/ 0 h 1198841"/>
              <a:gd name="connsiteX5" fmla="*/ 731792 w 1463585"/>
              <a:gd name="connsiteY5" fmla="*/ 1198841 h 1198841"/>
              <a:gd name="connsiteX6" fmla="*/ 0 w 1463585"/>
              <a:gd name="connsiteY6" fmla="*/ 0 h 119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585" h="1198841">
                <a:moveTo>
                  <a:pt x="0" y="0"/>
                </a:moveTo>
                <a:lnTo>
                  <a:pt x="144378" y="0"/>
                </a:lnTo>
                <a:lnTo>
                  <a:pt x="727327" y="955002"/>
                </a:lnTo>
                <a:lnTo>
                  <a:pt x="1310276" y="0"/>
                </a:lnTo>
                <a:lnTo>
                  <a:pt x="1463585" y="0"/>
                </a:lnTo>
                <a:lnTo>
                  <a:pt x="731792" y="119884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2657178" y="807719"/>
            <a:ext cx="6697980" cy="2275540"/>
          </a:xfrm>
          <a:custGeom>
            <a:avLst/>
            <a:gdLst>
              <a:gd name="connsiteX0" fmla="*/ 0 w 6697980"/>
              <a:gd name="connsiteY0" fmla="*/ 0 h 2275540"/>
              <a:gd name="connsiteX1" fmla="*/ 6697980 w 6697980"/>
              <a:gd name="connsiteY1" fmla="*/ 0 h 2275540"/>
              <a:gd name="connsiteX2" fmla="*/ 5308953 w 6697980"/>
              <a:gd name="connsiteY2" fmla="*/ 2275540 h 2275540"/>
              <a:gd name="connsiteX3" fmla="*/ 5155644 w 6697980"/>
              <a:gd name="connsiteY3" fmla="*/ 2275540 h 2275540"/>
              <a:gd name="connsiteX4" fmla="*/ 6475098 w 6697980"/>
              <a:gd name="connsiteY4" fmla="*/ 113977 h 2275540"/>
              <a:gd name="connsiteX5" fmla="*/ 213952 w 6697980"/>
              <a:gd name="connsiteY5" fmla="*/ 113977 h 2275540"/>
              <a:gd name="connsiteX6" fmla="*/ 1533406 w 6697980"/>
              <a:gd name="connsiteY6" fmla="*/ 2275540 h 2275540"/>
              <a:gd name="connsiteX7" fmla="*/ 1389028 w 6697980"/>
              <a:gd name="connsiteY7" fmla="*/ 2275540 h 2275540"/>
              <a:gd name="connsiteX8" fmla="*/ 0 w 6697980"/>
              <a:gd name="connsiteY8" fmla="*/ 0 h 22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7980" h="2275540">
                <a:moveTo>
                  <a:pt x="0" y="0"/>
                </a:moveTo>
                <a:lnTo>
                  <a:pt x="6697980" y="0"/>
                </a:lnTo>
                <a:lnTo>
                  <a:pt x="5308953" y="2275540"/>
                </a:lnTo>
                <a:lnTo>
                  <a:pt x="5155644" y="2275540"/>
                </a:lnTo>
                <a:lnTo>
                  <a:pt x="6475098" y="113977"/>
                </a:lnTo>
                <a:lnTo>
                  <a:pt x="213952" y="113977"/>
                </a:lnTo>
                <a:lnTo>
                  <a:pt x="1533406" y="2275540"/>
                </a:lnTo>
                <a:lnTo>
                  <a:pt x="1389028" y="22755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28551" y="31615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三、工作不足及改进</a:t>
            </a:r>
            <a:endParaRPr lang="zh-CN" altLang="en-US" sz="2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25597" y="1585714"/>
            <a:ext cx="4608000" cy="1843286"/>
            <a:chOff x="1195200" y="1900800"/>
            <a:chExt cx="4608000" cy="1843286"/>
          </a:xfrm>
        </p:grpSpPr>
        <p:sp>
          <p:nvSpPr>
            <p:cNvPr id="27" name="文本框 26"/>
            <p:cNvSpPr txBox="1"/>
            <p:nvPr/>
          </p:nvSpPr>
          <p:spPr>
            <a:xfrm>
              <a:off x="1543790" y="2381021"/>
              <a:ext cx="3910819" cy="136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95200" y="1900800"/>
              <a:ext cx="4608000" cy="461665"/>
              <a:chOff x="1195200" y="1900800"/>
              <a:chExt cx="4608000" cy="461665"/>
            </a:xfrm>
          </p:grpSpPr>
          <p:sp>
            <p:nvSpPr>
              <p:cNvPr id="33" name="箭头: 五边形 32"/>
              <p:cNvSpPr/>
              <p:nvPr/>
            </p:nvSpPr>
            <p:spPr>
              <a:xfrm>
                <a:off x="1195200" y="1900800"/>
                <a:ext cx="4608000" cy="461665"/>
              </a:xfrm>
              <a:prstGeom prst="homePlate">
                <a:avLst/>
              </a:prstGeom>
              <a:gradFill flip="none" rotWithShape="1">
                <a:gsLst>
                  <a:gs pos="36000">
                    <a:srgbClr val="876921"/>
                  </a:gs>
                  <a:gs pos="100000">
                    <a:srgbClr val="FBF697"/>
                  </a:gs>
                  <a:gs pos="89000">
                    <a:srgbClr val="C3982F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501072" y="1919356"/>
                <a:ext cx="2954655" cy="396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改进措施关键词概况一句话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178441" y="4062514"/>
            <a:ext cx="4608000" cy="1843286"/>
            <a:chOff x="1195200" y="1900800"/>
            <a:chExt cx="4608000" cy="1843286"/>
          </a:xfrm>
        </p:grpSpPr>
        <p:sp>
          <p:nvSpPr>
            <p:cNvPr id="37" name="文本框 36"/>
            <p:cNvSpPr txBox="1"/>
            <p:nvPr/>
          </p:nvSpPr>
          <p:spPr>
            <a:xfrm>
              <a:off x="1543790" y="2381021"/>
              <a:ext cx="3910819" cy="136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195200" y="1900800"/>
              <a:ext cx="4608000" cy="461665"/>
              <a:chOff x="1195200" y="1900800"/>
              <a:chExt cx="4608000" cy="461665"/>
            </a:xfrm>
          </p:grpSpPr>
          <p:sp>
            <p:nvSpPr>
              <p:cNvPr id="39" name="箭头: 五边形 38"/>
              <p:cNvSpPr/>
              <p:nvPr/>
            </p:nvSpPr>
            <p:spPr>
              <a:xfrm>
                <a:off x="1195200" y="1900800"/>
                <a:ext cx="4608000" cy="461665"/>
              </a:xfrm>
              <a:prstGeom prst="homePlate">
                <a:avLst/>
              </a:prstGeom>
              <a:gradFill>
                <a:gsLst>
                  <a:gs pos="36000">
                    <a:srgbClr val="876921"/>
                  </a:gs>
                  <a:gs pos="100000">
                    <a:srgbClr val="FBF697"/>
                  </a:gs>
                  <a:gs pos="89000">
                    <a:srgbClr val="C3982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501072" y="1919356"/>
                <a:ext cx="2954655" cy="396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改进措施关键词概况一句话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422935" y="1585714"/>
            <a:ext cx="4608000" cy="1843286"/>
            <a:chOff x="1195200" y="1900800"/>
            <a:chExt cx="4608000" cy="1843286"/>
          </a:xfrm>
        </p:grpSpPr>
        <p:sp>
          <p:nvSpPr>
            <p:cNvPr id="42" name="文本框 41"/>
            <p:cNvSpPr txBox="1"/>
            <p:nvPr/>
          </p:nvSpPr>
          <p:spPr>
            <a:xfrm>
              <a:off x="1543790" y="2381021"/>
              <a:ext cx="3910819" cy="136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195200" y="1900800"/>
              <a:ext cx="4608000" cy="461665"/>
              <a:chOff x="1195200" y="1900800"/>
              <a:chExt cx="4608000" cy="461665"/>
            </a:xfrm>
          </p:grpSpPr>
          <p:sp>
            <p:nvSpPr>
              <p:cNvPr id="44" name="箭头: 五边形 43"/>
              <p:cNvSpPr/>
              <p:nvPr/>
            </p:nvSpPr>
            <p:spPr>
              <a:xfrm>
                <a:off x="1195200" y="1900800"/>
                <a:ext cx="4608000" cy="461665"/>
              </a:xfrm>
              <a:prstGeom prst="homePlate">
                <a:avLst/>
              </a:prstGeom>
              <a:gradFill>
                <a:gsLst>
                  <a:gs pos="36000">
                    <a:srgbClr val="876921"/>
                  </a:gs>
                  <a:gs pos="100000">
                    <a:srgbClr val="FBF697"/>
                  </a:gs>
                  <a:gs pos="89000">
                    <a:srgbClr val="C3982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501072" y="1919356"/>
                <a:ext cx="2954655" cy="396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改进措施关键词概况一句话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375779" y="4062514"/>
            <a:ext cx="4608000" cy="1843286"/>
            <a:chOff x="1195200" y="1900800"/>
            <a:chExt cx="4608000" cy="1843286"/>
          </a:xfrm>
        </p:grpSpPr>
        <p:sp>
          <p:nvSpPr>
            <p:cNvPr id="47" name="文本框 46"/>
            <p:cNvSpPr txBox="1"/>
            <p:nvPr/>
          </p:nvSpPr>
          <p:spPr>
            <a:xfrm>
              <a:off x="1543790" y="2381021"/>
              <a:ext cx="3910819" cy="136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倍间距这里添加描述，注意条理化，逻辑化，微软雅黑字体为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195200" y="1900800"/>
              <a:ext cx="4608000" cy="461665"/>
              <a:chOff x="1195200" y="1900800"/>
              <a:chExt cx="4608000" cy="461665"/>
            </a:xfrm>
          </p:grpSpPr>
          <p:sp>
            <p:nvSpPr>
              <p:cNvPr id="49" name="箭头: 五边形 48"/>
              <p:cNvSpPr/>
              <p:nvPr/>
            </p:nvSpPr>
            <p:spPr>
              <a:xfrm>
                <a:off x="1195200" y="1900800"/>
                <a:ext cx="4608000" cy="461665"/>
              </a:xfrm>
              <a:prstGeom prst="homePlate">
                <a:avLst/>
              </a:prstGeom>
              <a:gradFill>
                <a:gsLst>
                  <a:gs pos="36000">
                    <a:srgbClr val="876921"/>
                  </a:gs>
                  <a:gs pos="100000">
                    <a:srgbClr val="FBF697"/>
                  </a:gs>
                  <a:gs pos="89000">
                    <a:srgbClr val="C3982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501072" y="1919356"/>
                <a:ext cx="2954655" cy="396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改进措施关键词概况一句话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353171" y="3429000"/>
            <a:ext cx="7342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6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</a:t>
            </a:r>
            <a:r>
              <a:rPr lang="en-US" altLang="zh-CN" sz="6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2019</a:t>
            </a:r>
            <a:r>
              <a:rPr lang="zh-CN" altLang="en-US" sz="6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工作计划</a:t>
            </a:r>
            <a:endParaRPr lang="zh-CN" altLang="en-US" sz="6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791828" y="273682"/>
            <a:ext cx="1017432" cy="413764"/>
            <a:chOff x="762266" y="1061616"/>
            <a:chExt cx="569590" cy="231638"/>
          </a:xfrm>
          <a:gradFill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</a:gradFill>
        </p:grpSpPr>
        <p:sp>
          <p:nvSpPr>
            <p:cNvPr id="73" name="任意多边形: 形状 72"/>
            <p:cNvSpPr/>
            <p:nvPr/>
          </p:nvSpPr>
          <p:spPr bwMode="auto">
            <a:xfrm>
              <a:off x="762266" y="1061616"/>
              <a:ext cx="569590" cy="231638"/>
            </a:xfrm>
            <a:custGeom>
              <a:avLst/>
              <a:gdLst>
                <a:gd name="connsiteX0" fmla="*/ 2156297 w 4815937"/>
                <a:gd name="connsiteY0" fmla="*/ 1108038 h 1963269"/>
                <a:gd name="connsiteX1" fmla="*/ 1825734 w 4815937"/>
                <a:gd name="connsiteY1" fmla="*/ 1438601 h 1963269"/>
                <a:gd name="connsiteX2" fmla="*/ 2156298 w 4815937"/>
                <a:gd name="connsiteY2" fmla="*/ 1769164 h 1963269"/>
                <a:gd name="connsiteX3" fmla="*/ 2486862 w 4815937"/>
                <a:gd name="connsiteY3" fmla="*/ 1438601 h 1963269"/>
                <a:gd name="connsiteX4" fmla="*/ 2156297 w 4815937"/>
                <a:gd name="connsiteY4" fmla="*/ 1108038 h 1963269"/>
                <a:gd name="connsiteX5" fmla="*/ 3801133 w 4815937"/>
                <a:gd name="connsiteY5" fmla="*/ 1061411 h 1963269"/>
                <a:gd name="connsiteX6" fmla="*/ 3643565 w 4815937"/>
                <a:gd name="connsiteY6" fmla="*/ 1104827 h 1963269"/>
                <a:gd name="connsiteX7" fmla="*/ 3483034 w 4815937"/>
                <a:gd name="connsiteY7" fmla="*/ 1479552 h 1963269"/>
                <a:gd name="connsiteX8" fmla="*/ 4047395 w 4815937"/>
                <a:gd name="connsiteY8" fmla="*/ 1160597 h 1963269"/>
                <a:gd name="connsiteX9" fmla="*/ 3801133 w 4815937"/>
                <a:gd name="connsiteY9" fmla="*/ 1061411 h 1963269"/>
                <a:gd name="connsiteX10" fmla="*/ 3067124 w 4815937"/>
                <a:gd name="connsiteY10" fmla="*/ 957263 h 1963269"/>
                <a:gd name="connsiteX11" fmla="*/ 3388423 w 4815937"/>
                <a:gd name="connsiteY11" fmla="*/ 1089477 h 1963269"/>
                <a:gd name="connsiteX12" fmla="*/ 3313520 w 4815937"/>
                <a:gd name="connsiteY12" fmla="*/ 1182226 h 1963269"/>
                <a:gd name="connsiteX13" fmla="*/ 3211019 w 4815937"/>
                <a:gd name="connsiteY13" fmla="*/ 1115131 h 1963269"/>
                <a:gd name="connsiteX14" fmla="*/ 2804960 w 4815937"/>
                <a:gd name="connsiteY14" fmla="*/ 1695298 h 1963269"/>
                <a:gd name="connsiteX15" fmla="*/ 3214962 w 4815937"/>
                <a:gd name="connsiteY15" fmla="*/ 1770285 h 1963269"/>
                <a:gd name="connsiteX16" fmla="*/ 3313520 w 4815937"/>
                <a:gd name="connsiteY16" fmla="*/ 1705164 h 1963269"/>
                <a:gd name="connsiteX17" fmla="*/ 3394337 w 4815937"/>
                <a:gd name="connsiteY17" fmla="*/ 1791993 h 1963269"/>
                <a:gd name="connsiteX18" fmla="*/ 3270153 w 4815937"/>
                <a:gd name="connsiteY18" fmla="*/ 1880793 h 1963269"/>
                <a:gd name="connsiteX19" fmla="*/ 2765537 w 4815937"/>
                <a:gd name="connsiteY19" fmla="*/ 1825539 h 1963269"/>
                <a:gd name="connsiteX20" fmla="*/ 2613758 w 4815937"/>
                <a:gd name="connsiteY20" fmla="*/ 1624257 h 1963269"/>
                <a:gd name="connsiteX21" fmla="*/ 2603903 w 4815937"/>
                <a:gd name="connsiteY21" fmla="*/ 1624257 h 1963269"/>
                <a:gd name="connsiteX22" fmla="*/ 2448180 w 4815937"/>
                <a:gd name="connsiteY22" fmla="*/ 1829486 h 1963269"/>
                <a:gd name="connsiteX23" fmla="*/ 2117026 w 4815937"/>
                <a:gd name="connsiteY23" fmla="*/ 1924207 h 1963269"/>
                <a:gd name="connsiteX24" fmla="*/ 1931737 w 4815937"/>
                <a:gd name="connsiteY24" fmla="*/ 1870928 h 1963269"/>
                <a:gd name="connsiteX25" fmla="*/ 1677458 w 4815937"/>
                <a:gd name="connsiteY25" fmla="*/ 1369694 h 1963269"/>
                <a:gd name="connsiteX26" fmla="*/ 1819381 w 4815937"/>
                <a:gd name="connsiteY26" fmla="*/ 1095397 h 1963269"/>
                <a:gd name="connsiteX27" fmla="*/ 2538853 w 4815937"/>
                <a:gd name="connsiteY27" fmla="*/ 1142759 h 1963269"/>
                <a:gd name="connsiteX28" fmla="*/ 2603903 w 4815937"/>
                <a:gd name="connsiteY28" fmla="*/ 1263133 h 1963269"/>
                <a:gd name="connsiteX29" fmla="*/ 2613758 w 4815937"/>
                <a:gd name="connsiteY29" fmla="*/ 1263133 h 1963269"/>
                <a:gd name="connsiteX30" fmla="*/ 2777364 w 4815937"/>
                <a:gd name="connsiteY30" fmla="*/ 1050010 h 1963269"/>
                <a:gd name="connsiteX31" fmla="*/ 3067124 w 4815937"/>
                <a:gd name="connsiteY31" fmla="*/ 957263 h 1963269"/>
                <a:gd name="connsiteX32" fmla="*/ 3819244 w 4815937"/>
                <a:gd name="connsiteY32" fmla="*/ 957065 h 1963269"/>
                <a:gd name="connsiteX33" fmla="*/ 4077239 w 4815937"/>
                <a:gd name="connsiteY33" fmla="*/ 1034043 h 1963269"/>
                <a:gd name="connsiteX34" fmla="*/ 4236839 w 4815937"/>
                <a:gd name="connsiteY34" fmla="*/ 1209781 h 1963269"/>
                <a:gd name="connsiteX35" fmla="*/ 3509774 w 4815937"/>
                <a:gd name="connsiteY35" fmla="*/ 1624443 h 1963269"/>
                <a:gd name="connsiteX36" fmla="*/ 3559033 w 4815937"/>
                <a:gd name="connsiteY36" fmla="*/ 1695527 h 1963269"/>
                <a:gd name="connsiteX37" fmla="*/ 3827003 w 4815937"/>
                <a:gd name="connsiteY37" fmla="*/ 1804129 h 1963269"/>
                <a:gd name="connsiteX38" fmla="*/ 4175757 w 4815937"/>
                <a:gd name="connsiteY38" fmla="*/ 1454629 h 1963269"/>
                <a:gd name="connsiteX39" fmla="*/ 4169846 w 4815937"/>
                <a:gd name="connsiteY39" fmla="*/ 1377619 h 1963269"/>
                <a:gd name="connsiteX40" fmla="*/ 4295949 w 4815937"/>
                <a:gd name="connsiteY40" fmla="*/ 1387492 h 1963269"/>
                <a:gd name="connsiteX41" fmla="*/ 4191520 w 4815937"/>
                <a:gd name="connsiteY41" fmla="*/ 1748841 h 1963269"/>
                <a:gd name="connsiteX42" fmla="*/ 4100883 w 4815937"/>
                <a:gd name="connsiteY42" fmla="*/ 1833749 h 1963269"/>
                <a:gd name="connsiteX43" fmla="*/ 3594500 w 4815937"/>
                <a:gd name="connsiteY43" fmla="*/ 1873240 h 1963269"/>
                <a:gd name="connsiteX44" fmla="*/ 3330470 w 4815937"/>
                <a:gd name="connsiteY44" fmla="*/ 1438832 h 1963269"/>
                <a:gd name="connsiteX45" fmla="*/ 3819244 w 4815937"/>
                <a:gd name="connsiteY45" fmla="*/ 957065 h 1963269"/>
                <a:gd name="connsiteX46" fmla="*/ 1364831 w 4815937"/>
                <a:gd name="connsiteY46" fmla="*/ 941423 h 1963269"/>
                <a:gd name="connsiteX47" fmla="*/ 882915 w 4815937"/>
                <a:gd name="connsiteY47" fmla="*/ 1229070 h 1963269"/>
                <a:gd name="connsiteX48" fmla="*/ 711785 w 4815937"/>
                <a:gd name="connsiteY48" fmla="*/ 1445791 h 1963269"/>
                <a:gd name="connsiteX49" fmla="*/ 617369 w 4815937"/>
                <a:gd name="connsiteY49" fmla="*/ 1743289 h 1963269"/>
                <a:gd name="connsiteX50" fmla="*/ 900618 w 4815937"/>
                <a:gd name="connsiteY50" fmla="*/ 1640839 h 1963269"/>
                <a:gd name="connsiteX51" fmla="*/ 1158296 w 4815937"/>
                <a:gd name="connsiteY51" fmla="*/ 1420178 h 1963269"/>
                <a:gd name="connsiteX52" fmla="*/ 1364831 w 4815937"/>
                <a:gd name="connsiteY52" fmla="*/ 941423 h 1963269"/>
                <a:gd name="connsiteX53" fmla="*/ 4815937 w 4815937"/>
                <a:gd name="connsiteY53" fmla="*/ 931962 h 1963269"/>
                <a:gd name="connsiteX54" fmla="*/ 4815937 w 4815937"/>
                <a:gd name="connsiteY54" fmla="*/ 1050325 h 1963269"/>
                <a:gd name="connsiteX55" fmla="*/ 4448069 w 4815937"/>
                <a:gd name="connsiteY55" fmla="*/ 1433031 h 1963269"/>
                <a:gd name="connsiteX56" fmla="*/ 4448069 w 4815937"/>
                <a:gd name="connsiteY56" fmla="*/ 1924236 h 1963269"/>
                <a:gd name="connsiteX57" fmla="*/ 4345224 w 4815937"/>
                <a:gd name="connsiteY57" fmla="*/ 1930154 h 1963269"/>
                <a:gd name="connsiteX58" fmla="*/ 4345224 w 4815937"/>
                <a:gd name="connsiteY58" fmla="*/ 1296913 h 1963269"/>
                <a:gd name="connsiteX59" fmla="*/ 4402580 w 4815937"/>
                <a:gd name="connsiteY59" fmla="*/ 1152906 h 1963269"/>
                <a:gd name="connsiteX60" fmla="*/ 4815937 w 4815937"/>
                <a:gd name="connsiteY60" fmla="*/ 931962 h 1963269"/>
                <a:gd name="connsiteX61" fmla="*/ 468992 w 4815937"/>
                <a:gd name="connsiteY61" fmla="*/ 619730 h 1963269"/>
                <a:gd name="connsiteX62" fmla="*/ 322992 w 4815937"/>
                <a:gd name="connsiteY62" fmla="*/ 871950 h 1963269"/>
                <a:gd name="connsiteX63" fmla="*/ 431505 w 4815937"/>
                <a:gd name="connsiteY63" fmla="*/ 1630576 h 1963269"/>
                <a:gd name="connsiteX64" fmla="*/ 516342 w 4815937"/>
                <a:gd name="connsiteY64" fmla="*/ 1740923 h 1963269"/>
                <a:gd name="connsiteX65" fmla="*/ 609073 w 4815937"/>
                <a:gd name="connsiteY65" fmla="*/ 1508408 h 1963269"/>
                <a:gd name="connsiteX66" fmla="*/ 624857 w 4815937"/>
                <a:gd name="connsiteY66" fmla="*/ 1356683 h 1963269"/>
                <a:gd name="connsiteX67" fmla="*/ 583424 w 4815937"/>
                <a:gd name="connsiteY67" fmla="*/ 1232544 h 1963269"/>
                <a:gd name="connsiteX68" fmla="*/ 468992 w 4815937"/>
                <a:gd name="connsiteY68" fmla="*/ 619730 h 1963269"/>
                <a:gd name="connsiteX69" fmla="*/ 767619 w 4815937"/>
                <a:gd name="connsiteY69" fmla="*/ 203423 h 1963269"/>
                <a:gd name="connsiteX70" fmla="*/ 700465 w 4815937"/>
                <a:gd name="connsiteY70" fmla="*/ 312156 h 1963269"/>
                <a:gd name="connsiteX71" fmla="*/ 641212 w 4815937"/>
                <a:gd name="connsiteY71" fmla="*/ 428798 h 1963269"/>
                <a:gd name="connsiteX72" fmla="*/ 568133 w 4815937"/>
                <a:gd name="connsiteY72" fmla="*/ 703597 h 1963269"/>
                <a:gd name="connsiteX73" fmla="*/ 700465 w 4815937"/>
                <a:gd name="connsiteY73" fmla="*/ 1274943 h 1963269"/>
                <a:gd name="connsiteX74" fmla="*/ 850573 w 4815937"/>
                <a:gd name="connsiteY74" fmla="*/ 1013982 h 1963269"/>
                <a:gd name="connsiteX75" fmla="*/ 876249 w 4815937"/>
                <a:gd name="connsiteY75" fmla="*/ 405073 h 1963269"/>
                <a:gd name="connsiteX76" fmla="*/ 767619 w 4815937"/>
                <a:gd name="connsiteY76" fmla="*/ 203423 h 1963269"/>
                <a:gd name="connsiteX77" fmla="*/ 0 w 4815937"/>
                <a:gd name="connsiteY77" fmla="*/ 0 h 1963269"/>
                <a:gd name="connsiteX78" fmla="*/ 721123 w 4815937"/>
                <a:gd name="connsiteY78" fmla="*/ 0 h 1963269"/>
                <a:gd name="connsiteX79" fmla="*/ 1381168 w 4815937"/>
                <a:gd name="connsiteY79" fmla="*/ 276240 h 1963269"/>
                <a:gd name="connsiteX80" fmla="*/ 1576225 w 4815937"/>
                <a:gd name="connsiteY80" fmla="*/ 1406846 h 1963269"/>
                <a:gd name="connsiteX81" fmla="*/ 1436335 w 4815937"/>
                <a:gd name="connsiteY81" fmla="*/ 1621916 h 1963269"/>
                <a:gd name="connsiteX82" fmla="*/ 1349642 w 4815937"/>
                <a:gd name="connsiteY82" fmla="*/ 1708734 h 1963269"/>
                <a:gd name="connsiteX83" fmla="*/ 721123 w 4815937"/>
                <a:gd name="connsiteY83" fmla="*/ 1963269 h 1963269"/>
                <a:gd name="connsiteX84" fmla="*/ 0 w 4815937"/>
                <a:gd name="connsiteY84" fmla="*/ 1963269 h 1963269"/>
                <a:gd name="connsiteX85" fmla="*/ 0 w 4815937"/>
                <a:gd name="connsiteY85" fmla="*/ 0 h 196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815937" h="1963269">
                  <a:moveTo>
                    <a:pt x="2156297" y="1108038"/>
                  </a:moveTo>
                  <a:cubicBezTo>
                    <a:pt x="1973733" y="1108037"/>
                    <a:pt x="1825734" y="1256035"/>
                    <a:pt x="1825734" y="1438601"/>
                  </a:cubicBezTo>
                  <a:cubicBezTo>
                    <a:pt x="1825733" y="1621166"/>
                    <a:pt x="1973732" y="1769164"/>
                    <a:pt x="2156298" y="1769164"/>
                  </a:cubicBezTo>
                  <a:cubicBezTo>
                    <a:pt x="2338863" y="1769164"/>
                    <a:pt x="2486861" y="1621166"/>
                    <a:pt x="2486862" y="1438601"/>
                  </a:cubicBezTo>
                  <a:cubicBezTo>
                    <a:pt x="2486862" y="1256036"/>
                    <a:pt x="2338862" y="1108037"/>
                    <a:pt x="2156297" y="1108038"/>
                  </a:cubicBezTo>
                  <a:close/>
                  <a:moveTo>
                    <a:pt x="3801133" y="1061411"/>
                  </a:moveTo>
                  <a:cubicBezTo>
                    <a:pt x="3747135" y="1062645"/>
                    <a:pt x="3692992" y="1076892"/>
                    <a:pt x="3643565" y="1104827"/>
                  </a:cubicBezTo>
                  <a:cubicBezTo>
                    <a:pt x="3511760" y="1179318"/>
                    <a:pt x="3446032" y="1332743"/>
                    <a:pt x="3483034" y="1479552"/>
                  </a:cubicBezTo>
                  <a:lnTo>
                    <a:pt x="4047395" y="1160597"/>
                  </a:lnTo>
                  <a:cubicBezTo>
                    <a:pt x="3980719" y="1093455"/>
                    <a:pt x="3891128" y="1059356"/>
                    <a:pt x="3801133" y="1061411"/>
                  </a:cubicBezTo>
                  <a:close/>
                  <a:moveTo>
                    <a:pt x="3067124" y="957263"/>
                  </a:moveTo>
                  <a:cubicBezTo>
                    <a:pt x="3177509" y="957263"/>
                    <a:pt x="3345057" y="1024357"/>
                    <a:pt x="3388423" y="1089477"/>
                  </a:cubicBezTo>
                  <a:cubicBezTo>
                    <a:pt x="3370683" y="1124998"/>
                    <a:pt x="3335203" y="1148678"/>
                    <a:pt x="3313520" y="1182226"/>
                  </a:cubicBezTo>
                  <a:cubicBezTo>
                    <a:pt x="3272124" y="1154598"/>
                    <a:pt x="3272124" y="1140784"/>
                    <a:pt x="3211019" y="1115131"/>
                  </a:cubicBezTo>
                  <a:cubicBezTo>
                    <a:pt x="2834528" y="951342"/>
                    <a:pt x="2532941" y="1426922"/>
                    <a:pt x="2804960" y="1695298"/>
                  </a:cubicBezTo>
                  <a:cubicBezTo>
                    <a:pt x="2913373" y="1805805"/>
                    <a:pt x="3080922" y="1837380"/>
                    <a:pt x="3214962" y="1770285"/>
                  </a:cubicBezTo>
                  <a:cubicBezTo>
                    <a:pt x="3285923" y="1736739"/>
                    <a:pt x="3274096" y="1730818"/>
                    <a:pt x="3313520" y="1705164"/>
                  </a:cubicBezTo>
                  <a:cubicBezTo>
                    <a:pt x="3335203" y="1720953"/>
                    <a:pt x="3378568" y="1770285"/>
                    <a:pt x="3394337" y="1791993"/>
                  </a:cubicBezTo>
                  <a:cubicBezTo>
                    <a:pt x="3366740" y="1811727"/>
                    <a:pt x="3343086" y="1847247"/>
                    <a:pt x="3270153" y="1880793"/>
                  </a:cubicBezTo>
                  <a:cubicBezTo>
                    <a:pt x="3104576" y="1953808"/>
                    <a:pt x="2903518" y="1936048"/>
                    <a:pt x="2765537" y="1825539"/>
                  </a:cubicBezTo>
                  <a:cubicBezTo>
                    <a:pt x="2712316" y="1782126"/>
                    <a:pt x="2629526" y="1691352"/>
                    <a:pt x="2613758" y="1624257"/>
                  </a:cubicBezTo>
                  <a:cubicBezTo>
                    <a:pt x="2613758" y="1624257"/>
                    <a:pt x="2613758" y="1624257"/>
                    <a:pt x="2603903" y="1624257"/>
                  </a:cubicBezTo>
                  <a:cubicBezTo>
                    <a:pt x="2588132" y="1693325"/>
                    <a:pt x="2505344" y="1786073"/>
                    <a:pt x="2448180" y="1829486"/>
                  </a:cubicBezTo>
                  <a:cubicBezTo>
                    <a:pt x="2337796" y="1912368"/>
                    <a:pt x="2253035" y="1924207"/>
                    <a:pt x="2117026" y="1924207"/>
                  </a:cubicBezTo>
                  <a:cubicBezTo>
                    <a:pt x="2059863" y="1924207"/>
                    <a:pt x="1969188" y="1892634"/>
                    <a:pt x="1931737" y="1870928"/>
                  </a:cubicBezTo>
                  <a:cubicBezTo>
                    <a:pt x="1750391" y="1764365"/>
                    <a:pt x="1643947" y="1578870"/>
                    <a:pt x="1677458" y="1369694"/>
                  </a:cubicBezTo>
                  <a:cubicBezTo>
                    <a:pt x="1695198" y="1263133"/>
                    <a:pt x="1746448" y="1170385"/>
                    <a:pt x="1819381" y="1095397"/>
                  </a:cubicBezTo>
                  <a:cubicBezTo>
                    <a:pt x="2018467" y="894115"/>
                    <a:pt x="2367362" y="919769"/>
                    <a:pt x="2538853" y="1142759"/>
                  </a:cubicBezTo>
                  <a:cubicBezTo>
                    <a:pt x="2554624" y="1166439"/>
                    <a:pt x="2599960" y="1231560"/>
                    <a:pt x="2603903" y="1263133"/>
                  </a:cubicBezTo>
                  <a:cubicBezTo>
                    <a:pt x="2603903" y="1263133"/>
                    <a:pt x="2603903" y="1263133"/>
                    <a:pt x="2613758" y="1263133"/>
                  </a:cubicBezTo>
                  <a:cubicBezTo>
                    <a:pt x="2619671" y="1196038"/>
                    <a:pt x="2726113" y="1089477"/>
                    <a:pt x="2777364" y="1050010"/>
                  </a:cubicBezTo>
                  <a:cubicBezTo>
                    <a:pt x="2852268" y="990809"/>
                    <a:pt x="2964624" y="957263"/>
                    <a:pt x="3067124" y="957263"/>
                  </a:cubicBezTo>
                  <a:close/>
                  <a:moveTo>
                    <a:pt x="3819244" y="957065"/>
                  </a:moveTo>
                  <a:cubicBezTo>
                    <a:pt x="3904955" y="957034"/>
                    <a:pt x="3993499" y="980729"/>
                    <a:pt x="4077239" y="1034043"/>
                  </a:cubicBezTo>
                  <a:cubicBezTo>
                    <a:pt x="4124528" y="1065636"/>
                    <a:pt x="4223046" y="1156467"/>
                    <a:pt x="4236839" y="1209781"/>
                  </a:cubicBezTo>
                  <a:cubicBezTo>
                    <a:pt x="4236839" y="1209781"/>
                    <a:pt x="4236839" y="1209781"/>
                    <a:pt x="3509774" y="1624443"/>
                  </a:cubicBezTo>
                  <a:cubicBezTo>
                    <a:pt x="3511743" y="1648137"/>
                    <a:pt x="3541299" y="1679731"/>
                    <a:pt x="3559033" y="1695527"/>
                  </a:cubicBezTo>
                  <a:cubicBezTo>
                    <a:pt x="3629967" y="1768587"/>
                    <a:pt x="3716661" y="1804129"/>
                    <a:pt x="3827003" y="1804129"/>
                  </a:cubicBezTo>
                  <a:cubicBezTo>
                    <a:pt x="4012217" y="1804129"/>
                    <a:pt x="4175757" y="1640239"/>
                    <a:pt x="4175757" y="1454629"/>
                  </a:cubicBezTo>
                  <a:cubicBezTo>
                    <a:pt x="4175757" y="1395391"/>
                    <a:pt x="4173788" y="1415138"/>
                    <a:pt x="4169846" y="1377619"/>
                  </a:cubicBezTo>
                  <a:cubicBezTo>
                    <a:pt x="4288068" y="1367747"/>
                    <a:pt x="4292010" y="1330230"/>
                    <a:pt x="4295949" y="1387492"/>
                  </a:cubicBezTo>
                  <a:cubicBezTo>
                    <a:pt x="4309742" y="1515841"/>
                    <a:pt x="4274275" y="1654062"/>
                    <a:pt x="4191520" y="1748841"/>
                  </a:cubicBezTo>
                  <a:cubicBezTo>
                    <a:pt x="4146202" y="1798206"/>
                    <a:pt x="4171816" y="1780435"/>
                    <a:pt x="4100883" y="1833749"/>
                  </a:cubicBezTo>
                  <a:cubicBezTo>
                    <a:pt x="3959018" y="1940375"/>
                    <a:pt x="3746217" y="1956172"/>
                    <a:pt x="3594500" y="1873240"/>
                  </a:cubicBezTo>
                  <a:cubicBezTo>
                    <a:pt x="3432929" y="1786358"/>
                    <a:pt x="3330470" y="1624443"/>
                    <a:pt x="3330470" y="1438832"/>
                  </a:cubicBezTo>
                  <a:cubicBezTo>
                    <a:pt x="3330470" y="1170783"/>
                    <a:pt x="3562112" y="957158"/>
                    <a:pt x="3819244" y="957065"/>
                  </a:cubicBezTo>
                  <a:close/>
                  <a:moveTo>
                    <a:pt x="1364831" y="941423"/>
                  </a:moveTo>
                  <a:cubicBezTo>
                    <a:pt x="1211405" y="972945"/>
                    <a:pt x="955694" y="1152233"/>
                    <a:pt x="882915" y="1229070"/>
                  </a:cubicBezTo>
                  <a:cubicBezTo>
                    <a:pt x="812103" y="1303937"/>
                    <a:pt x="768828" y="1335460"/>
                    <a:pt x="711785" y="1445791"/>
                  </a:cubicBezTo>
                  <a:cubicBezTo>
                    <a:pt x="668511" y="1528539"/>
                    <a:pt x="623269" y="1632958"/>
                    <a:pt x="617369" y="1743289"/>
                  </a:cubicBezTo>
                  <a:cubicBezTo>
                    <a:pt x="719653" y="1727528"/>
                    <a:pt x="821938" y="1682213"/>
                    <a:pt x="900618" y="1640839"/>
                  </a:cubicBezTo>
                  <a:cubicBezTo>
                    <a:pt x="1004869" y="1583704"/>
                    <a:pt x="1083550" y="1508837"/>
                    <a:pt x="1158296" y="1420178"/>
                  </a:cubicBezTo>
                  <a:cubicBezTo>
                    <a:pt x="1256646" y="1299997"/>
                    <a:pt x="1347129" y="1095097"/>
                    <a:pt x="1364831" y="941423"/>
                  </a:cubicBezTo>
                  <a:close/>
                  <a:moveTo>
                    <a:pt x="4815937" y="931962"/>
                  </a:moveTo>
                  <a:cubicBezTo>
                    <a:pt x="4815937" y="931962"/>
                    <a:pt x="4815937" y="931962"/>
                    <a:pt x="4815937" y="1050325"/>
                  </a:cubicBezTo>
                  <a:cubicBezTo>
                    <a:pt x="4620137" y="1056243"/>
                    <a:pt x="4448069" y="1216033"/>
                    <a:pt x="4448069" y="1433031"/>
                  </a:cubicBezTo>
                  <a:cubicBezTo>
                    <a:pt x="4448069" y="1433031"/>
                    <a:pt x="4448069" y="1433031"/>
                    <a:pt x="4448069" y="1924236"/>
                  </a:cubicBezTo>
                  <a:cubicBezTo>
                    <a:pt x="4448069" y="1924236"/>
                    <a:pt x="4448069" y="1924236"/>
                    <a:pt x="4345224" y="1930154"/>
                  </a:cubicBezTo>
                  <a:cubicBezTo>
                    <a:pt x="4345224" y="1930154"/>
                    <a:pt x="4345224" y="1930154"/>
                    <a:pt x="4345224" y="1296913"/>
                  </a:cubicBezTo>
                  <a:cubicBezTo>
                    <a:pt x="4345224" y="1255486"/>
                    <a:pt x="4384779" y="1182496"/>
                    <a:pt x="4402580" y="1152906"/>
                  </a:cubicBezTo>
                  <a:cubicBezTo>
                    <a:pt x="4491580" y="1010871"/>
                    <a:pt x="4645848" y="931962"/>
                    <a:pt x="4815937" y="931962"/>
                  </a:cubicBezTo>
                  <a:close/>
                  <a:moveTo>
                    <a:pt x="468992" y="619730"/>
                  </a:moveTo>
                  <a:cubicBezTo>
                    <a:pt x="431505" y="649288"/>
                    <a:pt x="348640" y="806924"/>
                    <a:pt x="322992" y="871950"/>
                  </a:cubicBezTo>
                  <a:cubicBezTo>
                    <a:pt x="198694" y="1173430"/>
                    <a:pt x="259856" y="1378358"/>
                    <a:pt x="431505" y="1630576"/>
                  </a:cubicBezTo>
                  <a:cubicBezTo>
                    <a:pt x="451235" y="1660134"/>
                    <a:pt x="494640" y="1721219"/>
                    <a:pt x="516342" y="1740923"/>
                  </a:cubicBezTo>
                  <a:cubicBezTo>
                    <a:pt x="555803" y="1689691"/>
                    <a:pt x="593289" y="1581315"/>
                    <a:pt x="609073" y="1508408"/>
                  </a:cubicBezTo>
                  <a:cubicBezTo>
                    <a:pt x="620911" y="1461117"/>
                    <a:pt x="626830" y="1405944"/>
                    <a:pt x="624857" y="1356683"/>
                  </a:cubicBezTo>
                  <a:cubicBezTo>
                    <a:pt x="620911" y="1287717"/>
                    <a:pt x="609073" y="1279835"/>
                    <a:pt x="583424" y="1232544"/>
                  </a:cubicBezTo>
                  <a:cubicBezTo>
                    <a:pt x="488721" y="1057174"/>
                    <a:pt x="467018" y="836481"/>
                    <a:pt x="468992" y="619730"/>
                  </a:cubicBezTo>
                  <a:close/>
                  <a:moveTo>
                    <a:pt x="767619" y="203423"/>
                  </a:moveTo>
                  <a:cubicBezTo>
                    <a:pt x="755768" y="227146"/>
                    <a:pt x="718241" y="280525"/>
                    <a:pt x="700465" y="312156"/>
                  </a:cubicBezTo>
                  <a:cubicBezTo>
                    <a:pt x="678739" y="347741"/>
                    <a:pt x="658988" y="387281"/>
                    <a:pt x="641212" y="428798"/>
                  </a:cubicBezTo>
                  <a:cubicBezTo>
                    <a:pt x="605660" y="515785"/>
                    <a:pt x="579984" y="600795"/>
                    <a:pt x="568133" y="703597"/>
                  </a:cubicBezTo>
                  <a:cubicBezTo>
                    <a:pt x="546407" y="905248"/>
                    <a:pt x="615535" y="1130623"/>
                    <a:pt x="700465" y="1274943"/>
                  </a:cubicBezTo>
                  <a:cubicBezTo>
                    <a:pt x="747867" y="1235403"/>
                    <a:pt x="820946" y="1091084"/>
                    <a:pt x="850573" y="1013982"/>
                  </a:cubicBezTo>
                  <a:cubicBezTo>
                    <a:pt x="921677" y="814308"/>
                    <a:pt x="941428" y="610679"/>
                    <a:pt x="876249" y="405073"/>
                  </a:cubicBezTo>
                  <a:cubicBezTo>
                    <a:pt x="858473" y="351696"/>
                    <a:pt x="803171" y="225169"/>
                    <a:pt x="767619" y="203423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721123" y="0"/>
                  </a:cubicBezTo>
                  <a:cubicBezTo>
                    <a:pt x="953617" y="0"/>
                    <a:pt x="1223544" y="118388"/>
                    <a:pt x="1381168" y="276240"/>
                  </a:cubicBezTo>
                  <a:cubicBezTo>
                    <a:pt x="1676710" y="574183"/>
                    <a:pt x="1769312" y="1024057"/>
                    <a:pt x="1576225" y="1406846"/>
                  </a:cubicBezTo>
                  <a:cubicBezTo>
                    <a:pt x="1540760" y="1479852"/>
                    <a:pt x="1489533" y="1560750"/>
                    <a:pt x="1436335" y="1621916"/>
                  </a:cubicBezTo>
                  <a:cubicBezTo>
                    <a:pt x="1436335" y="1621916"/>
                    <a:pt x="1436335" y="1621916"/>
                    <a:pt x="1349642" y="1708734"/>
                  </a:cubicBezTo>
                  <a:cubicBezTo>
                    <a:pt x="1207783" y="1852773"/>
                    <a:pt x="933913" y="1963269"/>
                    <a:pt x="721123" y="1963269"/>
                  </a:cubicBezTo>
                  <a:cubicBezTo>
                    <a:pt x="721123" y="1963269"/>
                    <a:pt x="721123" y="1963269"/>
                    <a:pt x="0" y="1963269"/>
                  </a:cubicBezTo>
                  <a:cubicBezTo>
                    <a:pt x="0" y="1963269"/>
                    <a:pt x="0" y="196326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4" name="Group 4"/>
            <p:cNvGrpSpPr>
              <a:grpSpLocks noChangeAspect="1"/>
            </p:cNvGrpSpPr>
            <p:nvPr/>
          </p:nvGrpSpPr>
          <p:grpSpPr bwMode="auto">
            <a:xfrm>
              <a:off x="992188" y="1079500"/>
              <a:ext cx="215900" cy="73025"/>
              <a:chOff x="625" y="680"/>
              <a:chExt cx="136" cy="46"/>
            </a:xfrm>
            <a:grpFill/>
          </p:grpSpPr>
          <p:sp>
            <p:nvSpPr>
              <p:cNvPr id="75" name="Freeform 5"/>
              <p:cNvSpPr/>
              <p:nvPr/>
            </p:nvSpPr>
            <p:spPr bwMode="auto">
              <a:xfrm>
                <a:off x="647" y="700"/>
                <a:ext cx="25" cy="26"/>
              </a:xfrm>
              <a:custGeom>
                <a:avLst/>
                <a:gdLst>
                  <a:gd name="T0" fmla="*/ 29 w 372"/>
                  <a:gd name="T1" fmla="*/ 35 h 395"/>
                  <a:gd name="T2" fmla="*/ 0 w 372"/>
                  <a:gd name="T3" fmla="*/ 35 h 395"/>
                  <a:gd name="T4" fmla="*/ 0 w 372"/>
                  <a:gd name="T5" fmla="*/ 395 h 395"/>
                  <a:gd name="T6" fmla="*/ 372 w 372"/>
                  <a:gd name="T7" fmla="*/ 395 h 395"/>
                  <a:gd name="T8" fmla="*/ 372 w 372"/>
                  <a:gd name="T9" fmla="*/ 35 h 395"/>
                  <a:gd name="T10" fmla="*/ 232 w 372"/>
                  <a:gd name="T11" fmla="*/ 35 h 395"/>
                  <a:gd name="T12" fmla="*/ 215 w 372"/>
                  <a:gd name="T13" fmla="*/ 87 h 395"/>
                  <a:gd name="T14" fmla="*/ 319 w 372"/>
                  <a:gd name="T15" fmla="*/ 87 h 395"/>
                  <a:gd name="T16" fmla="*/ 319 w 372"/>
                  <a:gd name="T17" fmla="*/ 186 h 395"/>
                  <a:gd name="T18" fmla="*/ 215 w 372"/>
                  <a:gd name="T19" fmla="*/ 226 h 395"/>
                  <a:gd name="T20" fmla="*/ 319 w 372"/>
                  <a:gd name="T21" fmla="*/ 244 h 395"/>
                  <a:gd name="T22" fmla="*/ 319 w 372"/>
                  <a:gd name="T23" fmla="*/ 337 h 395"/>
                  <a:gd name="T24" fmla="*/ 53 w 372"/>
                  <a:gd name="T25" fmla="*/ 337 h 395"/>
                  <a:gd name="T26" fmla="*/ 53 w 372"/>
                  <a:gd name="T27" fmla="*/ 244 h 395"/>
                  <a:gd name="T28" fmla="*/ 151 w 372"/>
                  <a:gd name="T29" fmla="*/ 244 h 395"/>
                  <a:gd name="T30" fmla="*/ 151 w 372"/>
                  <a:gd name="T31" fmla="*/ 186 h 395"/>
                  <a:gd name="T32" fmla="*/ 53 w 372"/>
                  <a:gd name="T33" fmla="*/ 186 h 395"/>
                  <a:gd name="T34" fmla="*/ 53 w 372"/>
                  <a:gd name="T35" fmla="*/ 87 h 395"/>
                  <a:gd name="T36" fmla="*/ 128 w 372"/>
                  <a:gd name="T37" fmla="*/ 47 h 395"/>
                  <a:gd name="T38" fmla="*/ 105 w 372"/>
                  <a:gd name="T39" fmla="*/ 0 h 395"/>
                  <a:gd name="T40" fmla="*/ 29 w 372"/>
                  <a:gd name="T41" fmla="*/ 3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2" h="395">
                    <a:moveTo>
                      <a:pt x="29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372" y="395"/>
                      <a:pt x="372" y="395"/>
                      <a:pt x="372" y="395"/>
                    </a:cubicBezTo>
                    <a:cubicBezTo>
                      <a:pt x="372" y="35"/>
                      <a:pt x="372" y="35"/>
                      <a:pt x="372" y="35"/>
                    </a:cubicBezTo>
                    <a:cubicBezTo>
                      <a:pt x="232" y="35"/>
                      <a:pt x="232" y="35"/>
                      <a:pt x="232" y="35"/>
                    </a:cubicBezTo>
                    <a:cubicBezTo>
                      <a:pt x="210" y="35"/>
                      <a:pt x="215" y="50"/>
                      <a:pt x="215" y="87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9" y="186"/>
                      <a:pt x="319" y="186"/>
                      <a:pt x="319" y="186"/>
                    </a:cubicBezTo>
                    <a:cubicBezTo>
                      <a:pt x="203" y="186"/>
                      <a:pt x="215" y="176"/>
                      <a:pt x="215" y="226"/>
                    </a:cubicBezTo>
                    <a:cubicBezTo>
                      <a:pt x="215" y="254"/>
                      <a:pt x="251" y="244"/>
                      <a:pt x="319" y="244"/>
                    </a:cubicBezTo>
                    <a:cubicBezTo>
                      <a:pt x="319" y="337"/>
                      <a:pt x="319" y="337"/>
                      <a:pt x="319" y="337"/>
                    </a:cubicBezTo>
                    <a:cubicBezTo>
                      <a:pt x="53" y="337"/>
                      <a:pt x="53" y="337"/>
                      <a:pt x="53" y="337"/>
                    </a:cubicBezTo>
                    <a:cubicBezTo>
                      <a:pt x="53" y="244"/>
                      <a:pt x="53" y="244"/>
                      <a:pt x="53" y="244"/>
                    </a:cubicBezTo>
                    <a:cubicBezTo>
                      <a:pt x="151" y="244"/>
                      <a:pt x="151" y="244"/>
                      <a:pt x="151" y="244"/>
                    </a:cubicBezTo>
                    <a:cubicBezTo>
                      <a:pt x="151" y="186"/>
                      <a:pt x="151" y="186"/>
                      <a:pt x="151" y="186"/>
                    </a:cubicBezTo>
                    <a:cubicBezTo>
                      <a:pt x="53" y="186"/>
                      <a:pt x="53" y="186"/>
                      <a:pt x="53" y="186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71" y="83"/>
                      <a:pt x="113" y="57"/>
                      <a:pt x="128" y="47"/>
                    </a:cubicBezTo>
                    <a:cubicBezTo>
                      <a:pt x="121" y="33"/>
                      <a:pt x="109" y="14"/>
                      <a:pt x="105" y="0"/>
                    </a:cubicBezTo>
                    <a:cubicBezTo>
                      <a:pt x="89" y="9"/>
                      <a:pt x="46" y="35"/>
                      <a:pt x="2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6"/>
              <p:cNvSpPr/>
              <p:nvPr/>
            </p:nvSpPr>
            <p:spPr bwMode="auto">
              <a:xfrm>
                <a:off x="625" y="689"/>
                <a:ext cx="21" cy="37"/>
              </a:xfrm>
              <a:custGeom>
                <a:avLst/>
                <a:gdLst>
                  <a:gd name="T0" fmla="*/ 133 w 307"/>
                  <a:gd name="T1" fmla="*/ 52 h 545"/>
                  <a:gd name="T2" fmla="*/ 17 w 307"/>
                  <a:gd name="T3" fmla="*/ 52 h 545"/>
                  <a:gd name="T4" fmla="*/ 17 w 307"/>
                  <a:gd name="T5" fmla="*/ 104 h 545"/>
                  <a:gd name="T6" fmla="*/ 133 w 307"/>
                  <a:gd name="T7" fmla="*/ 104 h 545"/>
                  <a:gd name="T8" fmla="*/ 121 w 307"/>
                  <a:gd name="T9" fmla="*/ 167 h 545"/>
                  <a:gd name="T10" fmla="*/ 0 w 307"/>
                  <a:gd name="T11" fmla="*/ 382 h 545"/>
                  <a:gd name="T12" fmla="*/ 46 w 307"/>
                  <a:gd name="T13" fmla="*/ 406 h 545"/>
                  <a:gd name="T14" fmla="*/ 133 w 307"/>
                  <a:gd name="T15" fmla="*/ 261 h 545"/>
                  <a:gd name="T16" fmla="*/ 133 w 307"/>
                  <a:gd name="T17" fmla="*/ 487 h 545"/>
                  <a:gd name="T18" fmla="*/ 174 w 307"/>
                  <a:gd name="T19" fmla="*/ 545 h 545"/>
                  <a:gd name="T20" fmla="*/ 191 w 307"/>
                  <a:gd name="T21" fmla="*/ 429 h 545"/>
                  <a:gd name="T22" fmla="*/ 191 w 307"/>
                  <a:gd name="T23" fmla="*/ 295 h 545"/>
                  <a:gd name="T24" fmla="*/ 243 w 307"/>
                  <a:gd name="T25" fmla="*/ 388 h 545"/>
                  <a:gd name="T26" fmla="*/ 290 w 307"/>
                  <a:gd name="T27" fmla="*/ 365 h 545"/>
                  <a:gd name="T28" fmla="*/ 261 w 307"/>
                  <a:gd name="T29" fmla="*/ 307 h 545"/>
                  <a:gd name="T30" fmla="*/ 228 w 307"/>
                  <a:gd name="T31" fmla="*/ 247 h 545"/>
                  <a:gd name="T32" fmla="*/ 199 w 307"/>
                  <a:gd name="T33" fmla="*/ 200 h 545"/>
                  <a:gd name="T34" fmla="*/ 191 w 307"/>
                  <a:gd name="T35" fmla="*/ 104 h 545"/>
                  <a:gd name="T36" fmla="*/ 307 w 307"/>
                  <a:gd name="T37" fmla="*/ 104 h 545"/>
                  <a:gd name="T38" fmla="*/ 307 w 307"/>
                  <a:gd name="T39" fmla="*/ 52 h 545"/>
                  <a:gd name="T40" fmla="*/ 191 w 307"/>
                  <a:gd name="T41" fmla="*/ 52 h 545"/>
                  <a:gd name="T42" fmla="*/ 191 w 307"/>
                  <a:gd name="T43" fmla="*/ 0 h 545"/>
                  <a:gd name="T44" fmla="*/ 133 w 307"/>
                  <a:gd name="T45" fmla="*/ 0 h 545"/>
                  <a:gd name="T46" fmla="*/ 133 w 307"/>
                  <a:gd name="T47" fmla="*/ 5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545">
                    <a:moveTo>
                      <a:pt x="133" y="52"/>
                    </a:move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33" y="104"/>
                      <a:pt x="133" y="104"/>
                      <a:pt x="133" y="104"/>
                    </a:cubicBezTo>
                    <a:cubicBezTo>
                      <a:pt x="133" y="144"/>
                      <a:pt x="137" y="140"/>
                      <a:pt x="121" y="167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46" y="406"/>
                      <a:pt x="46" y="406"/>
                      <a:pt x="46" y="406"/>
                    </a:cubicBezTo>
                    <a:cubicBezTo>
                      <a:pt x="59" y="382"/>
                      <a:pt x="118" y="272"/>
                      <a:pt x="133" y="261"/>
                    </a:cubicBezTo>
                    <a:cubicBezTo>
                      <a:pt x="133" y="487"/>
                      <a:pt x="133" y="487"/>
                      <a:pt x="133" y="487"/>
                    </a:cubicBezTo>
                    <a:cubicBezTo>
                      <a:pt x="132" y="544"/>
                      <a:pt x="125" y="545"/>
                      <a:pt x="174" y="545"/>
                    </a:cubicBezTo>
                    <a:cubicBezTo>
                      <a:pt x="202" y="545"/>
                      <a:pt x="191" y="486"/>
                      <a:pt x="191" y="429"/>
                    </a:cubicBezTo>
                    <a:cubicBezTo>
                      <a:pt x="191" y="384"/>
                      <a:pt x="191" y="340"/>
                      <a:pt x="191" y="295"/>
                    </a:cubicBezTo>
                    <a:cubicBezTo>
                      <a:pt x="243" y="388"/>
                      <a:pt x="243" y="388"/>
                      <a:pt x="243" y="388"/>
                    </a:cubicBezTo>
                    <a:cubicBezTo>
                      <a:pt x="264" y="383"/>
                      <a:pt x="273" y="374"/>
                      <a:pt x="290" y="365"/>
                    </a:cubicBezTo>
                    <a:cubicBezTo>
                      <a:pt x="284" y="340"/>
                      <a:pt x="272" y="325"/>
                      <a:pt x="261" y="307"/>
                    </a:cubicBezTo>
                    <a:cubicBezTo>
                      <a:pt x="250" y="287"/>
                      <a:pt x="239" y="268"/>
                      <a:pt x="228" y="247"/>
                    </a:cubicBezTo>
                    <a:cubicBezTo>
                      <a:pt x="199" y="200"/>
                      <a:pt x="199" y="200"/>
                      <a:pt x="199" y="200"/>
                    </a:cubicBezTo>
                    <a:cubicBezTo>
                      <a:pt x="183" y="174"/>
                      <a:pt x="191" y="138"/>
                      <a:pt x="191" y="104"/>
                    </a:cubicBezTo>
                    <a:cubicBezTo>
                      <a:pt x="307" y="104"/>
                      <a:pt x="307" y="104"/>
                      <a:pt x="307" y="104"/>
                    </a:cubicBezTo>
                    <a:cubicBezTo>
                      <a:pt x="307" y="52"/>
                      <a:pt x="307" y="52"/>
                      <a:pt x="307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13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"/>
              <p:cNvSpPr/>
              <p:nvPr/>
            </p:nvSpPr>
            <p:spPr bwMode="auto">
              <a:xfrm>
                <a:off x="681" y="680"/>
                <a:ext cx="35" cy="16"/>
              </a:xfrm>
              <a:custGeom>
                <a:avLst/>
                <a:gdLst>
                  <a:gd name="T0" fmla="*/ 238 w 528"/>
                  <a:gd name="T1" fmla="*/ 23 h 249"/>
                  <a:gd name="T2" fmla="*/ 238 w 528"/>
                  <a:gd name="T3" fmla="*/ 92 h 249"/>
                  <a:gd name="T4" fmla="*/ 0 w 528"/>
                  <a:gd name="T5" fmla="*/ 92 h 249"/>
                  <a:gd name="T6" fmla="*/ 0 w 528"/>
                  <a:gd name="T7" fmla="*/ 145 h 249"/>
                  <a:gd name="T8" fmla="*/ 238 w 528"/>
                  <a:gd name="T9" fmla="*/ 145 h 249"/>
                  <a:gd name="T10" fmla="*/ 238 w 528"/>
                  <a:gd name="T11" fmla="*/ 197 h 249"/>
                  <a:gd name="T12" fmla="*/ 87 w 528"/>
                  <a:gd name="T13" fmla="*/ 197 h 249"/>
                  <a:gd name="T14" fmla="*/ 87 w 528"/>
                  <a:gd name="T15" fmla="*/ 249 h 249"/>
                  <a:gd name="T16" fmla="*/ 429 w 528"/>
                  <a:gd name="T17" fmla="*/ 249 h 249"/>
                  <a:gd name="T18" fmla="*/ 447 w 528"/>
                  <a:gd name="T19" fmla="*/ 197 h 249"/>
                  <a:gd name="T20" fmla="*/ 290 w 528"/>
                  <a:gd name="T21" fmla="*/ 197 h 249"/>
                  <a:gd name="T22" fmla="*/ 290 w 528"/>
                  <a:gd name="T23" fmla="*/ 145 h 249"/>
                  <a:gd name="T24" fmla="*/ 528 w 528"/>
                  <a:gd name="T25" fmla="*/ 145 h 249"/>
                  <a:gd name="T26" fmla="*/ 528 w 528"/>
                  <a:gd name="T27" fmla="*/ 92 h 249"/>
                  <a:gd name="T28" fmla="*/ 290 w 528"/>
                  <a:gd name="T29" fmla="*/ 92 h 249"/>
                  <a:gd name="T30" fmla="*/ 290 w 528"/>
                  <a:gd name="T31" fmla="*/ 5 h 249"/>
                  <a:gd name="T32" fmla="*/ 238 w 528"/>
                  <a:gd name="T33" fmla="*/ 2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8" h="249">
                    <a:moveTo>
                      <a:pt x="238" y="23"/>
                    </a:moveTo>
                    <a:cubicBezTo>
                      <a:pt x="238" y="92"/>
                      <a:pt x="238" y="92"/>
                      <a:pt x="238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87" y="197"/>
                      <a:pt x="87" y="197"/>
                      <a:pt x="87" y="197"/>
                    </a:cubicBezTo>
                    <a:cubicBezTo>
                      <a:pt x="87" y="249"/>
                      <a:pt x="87" y="249"/>
                      <a:pt x="87" y="249"/>
                    </a:cubicBezTo>
                    <a:cubicBezTo>
                      <a:pt x="429" y="249"/>
                      <a:pt x="429" y="249"/>
                      <a:pt x="429" y="249"/>
                    </a:cubicBezTo>
                    <a:cubicBezTo>
                      <a:pt x="452" y="249"/>
                      <a:pt x="447" y="234"/>
                      <a:pt x="447" y="197"/>
                    </a:cubicBezTo>
                    <a:cubicBezTo>
                      <a:pt x="290" y="197"/>
                      <a:pt x="290" y="197"/>
                      <a:pt x="290" y="197"/>
                    </a:cubicBezTo>
                    <a:cubicBezTo>
                      <a:pt x="290" y="145"/>
                      <a:pt x="290" y="145"/>
                      <a:pt x="290" y="145"/>
                    </a:cubicBezTo>
                    <a:cubicBezTo>
                      <a:pt x="528" y="145"/>
                      <a:pt x="528" y="145"/>
                      <a:pt x="528" y="145"/>
                    </a:cubicBezTo>
                    <a:cubicBezTo>
                      <a:pt x="528" y="92"/>
                      <a:pt x="528" y="92"/>
                      <a:pt x="528" y="92"/>
                    </a:cubicBezTo>
                    <a:cubicBezTo>
                      <a:pt x="290" y="92"/>
                      <a:pt x="290" y="92"/>
                      <a:pt x="290" y="92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53" y="5"/>
                      <a:pt x="238" y="0"/>
                      <a:pt x="2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"/>
              <p:cNvSpPr/>
              <p:nvPr/>
            </p:nvSpPr>
            <p:spPr bwMode="auto">
              <a:xfrm>
                <a:off x="679" y="705"/>
                <a:ext cx="40" cy="21"/>
              </a:xfrm>
              <a:custGeom>
                <a:avLst/>
                <a:gdLst>
                  <a:gd name="T0" fmla="*/ 139 w 598"/>
                  <a:gd name="T1" fmla="*/ 111 h 302"/>
                  <a:gd name="T2" fmla="*/ 0 w 598"/>
                  <a:gd name="T3" fmla="*/ 255 h 302"/>
                  <a:gd name="T4" fmla="*/ 0 w 598"/>
                  <a:gd name="T5" fmla="*/ 302 h 302"/>
                  <a:gd name="T6" fmla="*/ 192 w 598"/>
                  <a:gd name="T7" fmla="*/ 128 h 302"/>
                  <a:gd name="T8" fmla="*/ 192 w 598"/>
                  <a:gd name="T9" fmla="*/ 52 h 302"/>
                  <a:gd name="T10" fmla="*/ 406 w 598"/>
                  <a:gd name="T11" fmla="*/ 52 h 302"/>
                  <a:gd name="T12" fmla="*/ 451 w 598"/>
                  <a:gd name="T13" fmla="*/ 240 h 302"/>
                  <a:gd name="T14" fmla="*/ 598 w 598"/>
                  <a:gd name="T15" fmla="*/ 302 h 302"/>
                  <a:gd name="T16" fmla="*/ 598 w 598"/>
                  <a:gd name="T17" fmla="*/ 255 h 302"/>
                  <a:gd name="T18" fmla="*/ 464 w 598"/>
                  <a:gd name="T19" fmla="*/ 134 h 302"/>
                  <a:gd name="T20" fmla="*/ 464 w 598"/>
                  <a:gd name="T21" fmla="*/ 0 h 302"/>
                  <a:gd name="T22" fmla="*/ 139 w 598"/>
                  <a:gd name="T23" fmla="*/ 0 h 302"/>
                  <a:gd name="T24" fmla="*/ 139 w 598"/>
                  <a:gd name="T25" fmla="*/ 11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8" h="302">
                    <a:moveTo>
                      <a:pt x="139" y="111"/>
                    </a:moveTo>
                    <a:cubicBezTo>
                      <a:pt x="139" y="195"/>
                      <a:pt x="85" y="255"/>
                      <a:pt x="0" y="255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15" y="302"/>
                      <a:pt x="192" y="224"/>
                      <a:pt x="192" y="128"/>
                    </a:cubicBezTo>
                    <a:cubicBezTo>
                      <a:pt x="192" y="52"/>
                      <a:pt x="192" y="52"/>
                      <a:pt x="192" y="52"/>
                    </a:cubicBezTo>
                    <a:cubicBezTo>
                      <a:pt x="406" y="52"/>
                      <a:pt x="406" y="52"/>
                      <a:pt x="406" y="52"/>
                    </a:cubicBezTo>
                    <a:cubicBezTo>
                      <a:pt x="406" y="126"/>
                      <a:pt x="401" y="184"/>
                      <a:pt x="451" y="240"/>
                    </a:cubicBezTo>
                    <a:cubicBezTo>
                      <a:pt x="497" y="291"/>
                      <a:pt x="534" y="302"/>
                      <a:pt x="598" y="302"/>
                    </a:cubicBezTo>
                    <a:cubicBezTo>
                      <a:pt x="598" y="255"/>
                      <a:pt x="598" y="255"/>
                      <a:pt x="598" y="255"/>
                    </a:cubicBezTo>
                    <a:cubicBezTo>
                      <a:pt x="526" y="255"/>
                      <a:pt x="464" y="203"/>
                      <a:pt x="464" y="134"/>
                    </a:cubicBezTo>
                    <a:cubicBezTo>
                      <a:pt x="464" y="0"/>
                      <a:pt x="464" y="0"/>
                      <a:pt x="464" y="0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39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"/>
              <p:cNvSpPr/>
              <p:nvPr/>
            </p:nvSpPr>
            <p:spPr bwMode="auto">
              <a:xfrm>
                <a:off x="724" y="684"/>
                <a:ext cx="13" cy="42"/>
              </a:xfrm>
              <a:custGeom>
                <a:avLst/>
                <a:gdLst>
                  <a:gd name="T0" fmla="*/ 0 w 191"/>
                  <a:gd name="T1" fmla="*/ 579 h 626"/>
                  <a:gd name="T2" fmla="*/ 0 w 191"/>
                  <a:gd name="T3" fmla="*/ 626 h 626"/>
                  <a:gd name="T4" fmla="*/ 140 w 191"/>
                  <a:gd name="T5" fmla="*/ 569 h 626"/>
                  <a:gd name="T6" fmla="*/ 191 w 191"/>
                  <a:gd name="T7" fmla="*/ 446 h 626"/>
                  <a:gd name="T8" fmla="*/ 191 w 191"/>
                  <a:gd name="T9" fmla="*/ 17 h 626"/>
                  <a:gd name="T10" fmla="*/ 133 w 191"/>
                  <a:gd name="T11" fmla="*/ 174 h 626"/>
                  <a:gd name="T12" fmla="*/ 133 w 191"/>
                  <a:gd name="T13" fmla="*/ 440 h 626"/>
                  <a:gd name="T14" fmla="*/ 0 w 191"/>
                  <a:gd name="T15" fmla="*/ 579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1" h="626">
                    <a:moveTo>
                      <a:pt x="0" y="579"/>
                    </a:moveTo>
                    <a:cubicBezTo>
                      <a:pt x="0" y="626"/>
                      <a:pt x="0" y="626"/>
                      <a:pt x="0" y="626"/>
                    </a:cubicBezTo>
                    <a:cubicBezTo>
                      <a:pt x="66" y="626"/>
                      <a:pt x="91" y="619"/>
                      <a:pt x="140" y="569"/>
                    </a:cubicBezTo>
                    <a:cubicBezTo>
                      <a:pt x="169" y="541"/>
                      <a:pt x="191" y="501"/>
                      <a:pt x="191" y="446"/>
                    </a:cubicBezTo>
                    <a:cubicBezTo>
                      <a:pt x="191" y="17"/>
                      <a:pt x="191" y="17"/>
                      <a:pt x="191" y="17"/>
                    </a:cubicBezTo>
                    <a:cubicBezTo>
                      <a:pt x="116" y="17"/>
                      <a:pt x="133" y="0"/>
                      <a:pt x="133" y="174"/>
                    </a:cubicBezTo>
                    <a:cubicBezTo>
                      <a:pt x="133" y="440"/>
                      <a:pt x="133" y="440"/>
                      <a:pt x="133" y="440"/>
                    </a:cubicBezTo>
                    <a:cubicBezTo>
                      <a:pt x="134" y="520"/>
                      <a:pt x="89" y="579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"/>
              <p:cNvSpPr/>
              <p:nvPr/>
            </p:nvSpPr>
            <p:spPr bwMode="auto">
              <a:xfrm>
                <a:off x="748" y="685"/>
                <a:ext cx="13" cy="41"/>
              </a:xfrm>
              <a:custGeom>
                <a:avLst/>
                <a:gdLst>
                  <a:gd name="T0" fmla="*/ 0 w 192"/>
                  <a:gd name="T1" fmla="*/ 418 h 609"/>
                  <a:gd name="T2" fmla="*/ 192 w 192"/>
                  <a:gd name="T3" fmla="*/ 609 h 609"/>
                  <a:gd name="T4" fmla="*/ 192 w 192"/>
                  <a:gd name="T5" fmla="*/ 562 h 609"/>
                  <a:gd name="T6" fmla="*/ 58 w 192"/>
                  <a:gd name="T7" fmla="*/ 441 h 609"/>
                  <a:gd name="T8" fmla="*/ 58 w 192"/>
                  <a:gd name="T9" fmla="*/ 0 h 609"/>
                  <a:gd name="T10" fmla="*/ 0 w 192"/>
                  <a:gd name="T11" fmla="*/ 0 h 609"/>
                  <a:gd name="T12" fmla="*/ 0 w 192"/>
                  <a:gd name="T13" fmla="*/ 4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609">
                    <a:moveTo>
                      <a:pt x="0" y="418"/>
                    </a:moveTo>
                    <a:cubicBezTo>
                      <a:pt x="0" y="529"/>
                      <a:pt x="74" y="609"/>
                      <a:pt x="192" y="609"/>
                    </a:cubicBezTo>
                    <a:cubicBezTo>
                      <a:pt x="192" y="562"/>
                      <a:pt x="192" y="562"/>
                      <a:pt x="192" y="562"/>
                    </a:cubicBezTo>
                    <a:cubicBezTo>
                      <a:pt x="121" y="562"/>
                      <a:pt x="58" y="509"/>
                      <a:pt x="58" y="44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"/>
              <p:cNvSpPr/>
              <p:nvPr/>
            </p:nvSpPr>
            <p:spPr bwMode="auto">
              <a:xfrm>
                <a:off x="680" y="698"/>
                <a:ext cx="38" cy="6"/>
              </a:xfrm>
              <a:custGeom>
                <a:avLst/>
                <a:gdLst>
                  <a:gd name="T0" fmla="*/ 0 w 38"/>
                  <a:gd name="T1" fmla="*/ 6 h 6"/>
                  <a:gd name="T2" fmla="*/ 4 w 38"/>
                  <a:gd name="T3" fmla="*/ 6 h 6"/>
                  <a:gd name="T4" fmla="*/ 4 w 38"/>
                  <a:gd name="T5" fmla="*/ 4 h 6"/>
                  <a:gd name="T6" fmla="*/ 34 w 38"/>
                  <a:gd name="T7" fmla="*/ 4 h 6"/>
                  <a:gd name="T8" fmla="*/ 34 w 38"/>
                  <a:gd name="T9" fmla="*/ 6 h 6"/>
                  <a:gd name="T10" fmla="*/ 38 w 38"/>
                  <a:gd name="T11" fmla="*/ 6 h 6"/>
                  <a:gd name="T12" fmla="*/ 38 w 38"/>
                  <a:gd name="T13" fmla="*/ 0 h 6"/>
                  <a:gd name="T14" fmla="*/ 0 w 38"/>
                  <a:gd name="T15" fmla="*/ 0 h 6"/>
                  <a:gd name="T16" fmla="*/ 0 w 38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">
                    <a:moveTo>
                      <a:pt x="0" y="6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2"/>
              <p:cNvSpPr/>
              <p:nvPr/>
            </p:nvSpPr>
            <p:spPr bwMode="auto">
              <a:xfrm>
                <a:off x="647" y="680"/>
                <a:ext cx="24" cy="9"/>
              </a:xfrm>
              <a:custGeom>
                <a:avLst/>
                <a:gdLst>
                  <a:gd name="T0" fmla="*/ 0 w 359"/>
                  <a:gd name="T1" fmla="*/ 70 h 122"/>
                  <a:gd name="T2" fmla="*/ 17 w 359"/>
                  <a:gd name="T3" fmla="*/ 122 h 122"/>
                  <a:gd name="T4" fmla="*/ 359 w 359"/>
                  <a:gd name="T5" fmla="*/ 52 h 122"/>
                  <a:gd name="T6" fmla="*/ 348 w 359"/>
                  <a:gd name="T7" fmla="*/ 0 h 122"/>
                  <a:gd name="T8" fmla="*/ 0 w 359"/>
                  <a:gd name="T9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122">
                    <a:moveTo>
                      <a:pt x="0" y="70"/>
                    </a:moveTo>
                    <a:cubicBezTo>
                      <a:pt x="7" y="86"/>
                      <a:pt x="9" y="104"/>
                      <a:pt x="17" y="122"/>
                    </a:cubicBezTo>
                    <a:cubicBezTo>
                      <a:pt x="50" y="114"/>
                      <a:pt x="327" y="52"/>
                      <a:pt x="359" y="52"/>
                    </a:cubicBezTo>
                    <a:cubicBezTo>
                      <a:pt x="359" y="34"/>
                      <a:pt x="354" y="13"/>
                      <a:pt x="348" y="0"/>
                    </a:cubicBezTo>
                    <a:cubicBezTo>
                      <a:pt x="315" y="0"/>
                      <a:pt x="32" y="62"/>
                      <a:pt x="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3"/>
              <p:cNvSpPr/>
              <p:nvPr/>
            </p:nvSpPr>
            <p:spPr bwMode="auto">
              <a:xfrm>
                <a:off x="626" y="680"/>
                <a:ext cx="19" cy="9"/>
              </a:xfrm>
              <a:custGeom>
                <a:avLst/>
                <a:gdLst>
                  <a:gd name="T0" fmla="*/ 0 w 273"/>
                  <a:gd name="T1" fmla="*/ 70 h 122"/>
                  <a:gd name="T2" fmla="*/ 12 w 273"/>
                  <a:gd name="T3" fmla="*/ 122 h 122"/>
                  <a:gd name="T4" fmla="*/ 273 w 273"/>
                  <a:gd name="T5" fmla="*/ 52 h 122"/>
                  <a:gd name="T6" fmla="*/ 255 w 273"/>
                  <a:gd name="T7" fmla="*/ 0 h 122"/>
                  <a:gd name="T8" fmla="*/ 64 w 273"/>
                  <a:gd name="T9" fmla="*/ 52 h 122"/>
                  <a:gd name="T10" fmla="*/ 0 w 273"/>
                  <a:gd name="T11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3" h="122">
                    <a:moveTo>
                      <a:pt x="0" y="70"/>
                    </a:moveTo>
                    <a:cubicBezTo>
                      <a:pt x="2" y="89"/>
                      <a:pt x="8" y="105"/>
                      <a:pt x="12" y="122"/>
                    </a:cubicBezTo>
                    <a:cubicBezTo>
                      <a:pt x="273" y="52"/>
                      <a:pt x="273" y="52"/>
                      <a:pt x="273" y="52"/>
                    </a:cubicBezTo>
                    <a:cubicBezTo>
                      <a:pt x="265" y="36"/>
                      <a:pt x="264" y="18"/>
                      <a:pt x="255" y="0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45" y="57"/>
                      <a:pt x="15" y="62"/>
                      <a:pt x="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4"/>
              <p:cNvSpPr/>
              <p:nvPr/>
            </p:nvSpPr>
            <p:spPr bwMode="auto">
              <a:xfrm>
                <a:off x="665" y="690"/>
                <a:ext cx="7" cy="8"/>
              </a:xfrm>
              <a:custGeom>
                <a:avLst/>
                <a:gdLst>
                  <a:gd name="T0" fmla="*/ 0 w 105"/>
                  <a:gd name="T1" fmla="*/ 99 h 122"/>
                  <a:gd name="T2" fmla="*/ 47 w 105"/>
                  <a:gd name="T3" fmla="*/ 122 h 122"/>
                  <a:gd name="T4" fmla="*/ 105 w 105"/>
                  <a:gd name="T5" fmla="*/ 23 h 122"/>
                  <a:gd name="T6" fmla="*/ 58 w 105"/>
                  <a:gd name="T7" fmla="*/ 0 h 122"/>
                  <a:gd name="T8" fmla="*/ 0 w 105"/>
                  <a:gd name="T9" fmla="*/ 9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22">
                    <a:moveTo>
                      <a:pt x="0" y="99"/>
                    </a:moveTo>
                    <a:cubicBezTo>
                      <a:pt x="14" y="106"/>
                      <a:pt x="33" y="118"/>
                      <a:pt x="47" y="122"/>
                    </a:cubicBezTo>
                    <a:cubicBezTo>
                      <a:pt x="59" y="103"/>
                      <a:pt x="99" y="44"/>
                      <a:pt x="105" y="23"/>
                    </a:cubicBezTo>
                    <a:cubicBezTo>
                      <a:pt x="88" y="15"/>
                      <a:pt x="79" y="5"/>
                      <a:pt x="58" y="0"/>
                    </a:cubicBezTo>
                    <a:cubicBezTo>
                      <a:pt x="40" y="35"/>
                      <a:pt x="19" y="63"/>
                      <a:pt x="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5"/>
              <p:cNvSpPr/>
              <p:nvPr/>
            </p:nvSpPr>
            <p:spPr bwMode="auto">
              <a:xfrm>
                <a:off x="648" y="690"/>
                <a:ext cx="7" cy="8"/>
              </a:xfrm>
              <a:custGeom>
                <a:avLst/>
                <a:gdLst>
                  <a:gd name="T0" fmla="*/ 0 w 104"/>
                  <a:gd name="T1" fmla="*/ 23 h 122"/>
                  <a:gd name="T2" fmla="*/ 52 w 104"/>
                  <a:gd name="T3" fmla="*/ 122 h 122"/>
                  <a:gd name="T4" fmla="*/ 104 w 104"/>
                  <a:gd name="T5" fmla="*/ 99 h 122"/>
                  <a:gd name="T6" fmla="*/ 46 w 104"/>
                  <a:gd name="T7" fmla="*/ 0 h 122"/>
                  <a:gd name="T8" fmla="*/ 0 w 104"/>
                  <a:gd name="T9" fmla="*/ 2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2">
                    <a:moveTo>
                      <a:pt x="0" y="23"/>
                    </a:moveTo>
                    <a:cubicBezTo>
                      <a:pt x="8" y="57"/>
                      <a:pt x="43" y="89"/>
                      <a:pt x="52" y="122"/>
                    </a:cubicBezTo>
                    <a:cubicBezTo>
                      <a:pt x="72" y="117"/>
                      <a:pt x="88" y="107"/>
                      <a:pt x="104" y="99"/>
                    </a:cubicBezTo>
                    <a:cubicBezTo>
                      <a:pt x="84" y="68"/>
                      <a:pt x="64" y="33"/>
                      <a:pt x="46" y="0"/>
                    </a:cubicBezTo>
                    <a:cubicBezTo>
                      <a:pt x="26" y="5"/>
                      <a:pt x="14" y="1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6"/>
              <p:cNvSpPr/>
              <p:nvPr/>
            </p:nvSpPr>
            <p:spPr bwMode="auto">
              <a:xfrm>
                <a:off x="655" y="689"/>
                <a:ext cx="7" cy="8"/>
              </a:xfrm>
              <a:custGeom>
                <a:avLst/>
                <a:gdLst>
                  <a:gd name="T0" fmla="*/ 0 w 104"/>
                  <a:gd name="T1" fmla="*/ 23 h 122"/>
                  <a:gd name="T2" fmla="*/ 27 w 104"/>
                  <a:gd name="T3" fmla="*/ 71 h 122"/>
                  <a:gd name="T4" fmla="*/ 57 w 104"/>
                  <a:gd name="T5" fmla="*/ 122 h 122"/>
                  <a:gd name="T6" fmla="*/ 104 w 104"/>
                  <a:gd name="T7" fmla="*/ 98 h 122"/>
                  <a:gd name="T8" fmla="*/ 46 w 104"/>
                  <a:gd name="T9" fmla="*/ 0 h 122"/>
                  <a:gd name="T10" fmla="*/ 0 w 104"/>
                  <a:gd name="T11" fmla="*/ 2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22">
                    <a:moveTo>
                      <a:pt x="0" y="23"/>
                    </a:moveTo>
                    <a:cubicBezTo>
                      <a:pt x="9" y="41"/>
                      <a:pt x="15" y="53"/>
                      <a:pt x="27" y="71"/>
                    </a:cubicBezTo>
                    <a:cubicBezTo>
                      <a:pt x="38" y="91"/>
                      <a:pt x="47" y="102"/>
                      <a:pt x="57" y="122"/>
                    </a:cubicBezTo>
                    <a:cubicBezTo>
                      <a:pt x="78" y="117"/>
                      <a:pt x="89" y="108"/>
                      <a:pt x="104" y="98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189514" y="1479095"/>
            <a:ext cx="1716179" cy="1716179"/>
            <a:chOff x="1597453" y="3863986"/>
            <a:chExt cx="739419" cy="739419"/>
          </a:xfrm>
        </p:grpSpPr>
        <p:sp>
          <p:nvSpPr>
            <p:cNvPr id="34" name="椭圆 33"/>
            <p:cNvSpPr/>
            <p:nvPr/>
          </p:nvSpPr>
          <p:spPr>
            <a:xfrm>
              <a:off x="1597453" y="3863986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Shape 1849"/>
            <p:cNvSpPr/>
            <p:nvPr/>
          </p:nvSpPr>
          <p:spPr>
            <a:xfrm>
              <a:off x="1811102" y="4049479"/>
              <a:ext cx="357199" cy="3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68" y="0"/>
                  </a:moveTo>
                  <a:cubicBezTo>
                    <a:pt x="14040" y="0"/>
                    <a:pt x="14040" y="0"/>
                    <a:pt x="14040" y="0"/>
                  </a:cubicBezTo>
                  <a:cubicBezTo>
                    <a:pt x="14688" y="0"/>
                    <a:pt x="15336" y="196"/>
                    <a:pt x="15984" y="785"/>
                  </a:cubicBezTo>
                  <a:cubicBezTo>
                    <a:pt x="16416" y="1178"/>
                    <a:pt x="16632" y="1767"/>
                    <a:pt x="16632" y="2356"/>
                  </a:cubicBezTo>
                  <a:cubicBezTo>
                    <a:pt x="16632" y="6873"/>
                    <a:pt x="16632" y="6873"/>
                    <a:pt x="16632" y="6873"/>
                  </a:cubicBezTo>
                  <a:cubicBezTo>
                    <a:pt x="14688" y="7855"/>
                    <a:pt x="14688" y="7855"/>
                    <a:pt x="14688" y="7855"/>
                  </a:cubicBezTo>
                  <a:cubicBezTo>
                    <a:pt x="14688" y="2356"/>
                    <a:pt x="14688" y="2356"/>
                    <a:pt x="14688" y="2356"/>
                  </a:cubicBezTo>
                  <a:cubicBezTo>
                    <a:pt x="14688" y="2160"/>
                    <a:pt x="14688" y="2160"/>
                    <a:pt x="14472" y="1964"/>
                  </a:cubicBezTo>
                  <a:cubicBezTo>
                    <a:pt x="14472" y="1964"/>
                    <a:pt x="14256" y="1767"/>
                    <a:pt x="14040" y="1767"/>
                  </a:cubicBezTo>
                  <a:cubicBezTo>
                    <a:pt x="6048" y="1767"/>
                    <a:pt x="6048" y="1767"/>
                    <a:pt x="6048" y="1767"/>
                  </a:cubicBezTo>
                  <a:cubicBezTo>
                    <a:pt x="6048" y="2356"/>
                    <a:pt x="6048" y="2356"/>
                    <a:pt x="6048" y="2356"/>
                  </a:cubicBezTo>
                  <a:cubicBezTo>
                    <a:pt x="6048" y="3142"/>
                    <a:pt x="6048" y="3142"/>
                    <a:pt x="6048" y="3142"/>
                  </a:cubicBezTo>
                  <a:cubicBezTo>
                    <a:pt x="6048" y="3338"/>
                    <a:pt x="6048" y="3535"/>
                    <a:pt x="6048" y="3731"/>
                  </a:cubicBezTo>
                  <a:cubicBezTo>
                    <a:pt x="6048" y="4124"/>
                    <a:pt x="5832" y="4516"/>
                    <a:pt x="5400" y="4713"/>
                  </a:cubicBezTo>
                  <a:cubicBezTo>
                    <a:pt x="5184" y="4909"/>
                    <a:pt x="4968" y="5105"/>
                    <a:pt x="4536" y="5105"/>
                  </a:cubicBezTo>
                  <a:cubicBezTo>
                    <a:pt x="4320" y="5105"/>
                    <a:pt x="4104" y="5105"/>
                    <a:pt x="3888" y="5105"/>
                  </a:cubicBezTo>
                  <a:cubicBezTo>
                    <a:pt x="3024" y="5105"/>
                    <a:pt x="3024" y="5105"/>
                    <a:pt x="3024" y="5105"/>
                  </a:cubicBezTo>
                  <a:cubicBezTo>
                    <a:pt x="1944" y="4909"/>
                    <a:pt x="1944" y="4909"/>
                    <a:pt x="1944" y="4909"/>
                  </a:cubicBezTo>
                  <a:cubicBezTo>
                    <a:pt x="1944" y="16691"/>
                    <a:pt x="1944" y="16691"/>
                    <a:pt x="1944" y="16691"/>
                  </a:cubicBezTo>
                  <a:cubicBezTo>
                    <a:pt x="1944" y="16887"/>
                    <a:pt x="2160" y="16887"/>
                    <a:pt x="2160" y="17084"/>
                  </a:cubicBezTo>
                  <a:cubicBezTo>
                    <a:pt x="2160" y="17084"/>
                    <a:pt x="2160" y="17084"/>
                    <a:pt x="2160" y="17084"/>
                  </a:cubicBezTo>
                  <a:cubicBezTo>
                    <a:pt x="2376" y="17084"/>
                    <a:pt x="2376" y="17280"/>
                    <a:pt x="2592" y="17280"/>
                  </a:cubicBezTo>
                  <a:cubicBezTo>
                    <a:pt x="9720" y="17280"/>
                    <a:pt x="9720" y="17280"/>
                    <a:pt x="9720" y="17280"/>
                  </a:cubicBezTo>
                  <a:cubicBezTo>
                    <a:pt x="9504" y="19047"/>
                    <a:pt x="9504" y="19047"/>
                    <a:pt x="9504" y="19047"/>
                  </a:cubicBezTo>
                  <a:cubicBezTo>
                    <a:pt x="2592" y="19047"/>
                    <a:pt x="2592" y="19047"/>
                    <a:pt x="2592" y="19047"/>
                  </a:cubicBezTo>
                  <a:cubicBezTo>
                    <a:pt x="1944" y="19047"/>
                    <a:pt x="1296" y="18851"/>
                    <a:pt x="864" y="18262"/>
                  </a:cubicBezTo>
                  <a:cubicBezTo>
                    <a:pt x="864" y="18262"/>
                    <a:pt x="864" y="18262"/>
                    <a:pt x="864" y="18262"/>
                  </a:cubicBezTo>
                  <a:cubicBezTo>
                    <a:pt x="864" y="18262"/>
                    <a:pt x="864" y="18262"/>
                    <a:pt x="864" y="18262"/>
                  </a:cubicBezTo>
                  <a:cubicBezTo>
                    <a:pt x="432" y="17869"/>
                    <a:pt x="0" y="17280"/>
                    <a:pt x="0" y="16691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0" y="3927"/>
                    <a:pt x="0" y="3927"/>
                    <a:pt x="0" y="3927"/>
                  </a:cubicBezTo>
                  <a:cubicBezTo>
                    <a:pt x="432" y="3731"/>
                    <a:pt x="432" y="3731"/>
                    <a:pt x="432" y="3731"/>
                  </a:cubicBezTo>
                  <a:cubicBezTo>
                    <a:pt x="4320" y="196"/>
                    <a:pt x="4320" y="196"/>
                    <a:pt x="4320" y="196"/>
                  </a:cubicBezTo>
                  <a:cubicBezTo>
                    <a:pt x="4536" y="0"/>
                    <a:pt x="4536" y="0"/>
                    <a:pt x="4536" y="0"/>
                  </a:cubicBezTo>
                  <a:cubicBezTo>
                    <a:pt x="4968" y="0"/>
                    <a:pt x="4968" y="0"/>
                    <a:pt x="4968" y="0"/>
                  </a:cubicBezTo>
                  <a:close/>
                  <a:moveTo>
                    <a:pt x="19440" y="8836"/>
                  </a:moveTo>
                  <a:cubicBezTo>
                    <a:pt x="19440" y="8444"/>
                    <a:pt x="19440" y="8444"/>
                    <a:pt x="19440" y="8444"/>
                  </a:cubicBezTo>
                  <a:cubicBezTo>
                    <a:pt x="18144" y="7658"/>
                    <a:pt x="18144" y="7658"/>
                    <a:pt x="18144" y="7658"/>
                  </a:cubicBezTo>
                  <a:cubicBezTo>
                    <a:pt x="16200" y="8640"/>
                    <a:pt x="16200" y="8640"/>
                    <a:pt x="16200" y="8640"/>
                  </a:cubicBezTo>
                  <a:cubicBezTo>
                    <a:pt x="17928" y="9229"/>
                    <a:pt x="17928" y="9229"/>
                    <a:pt x="17928" y="9229"/>
                  </a:cubicBezTo>
                  <a:cubicBezTo>
                    <a:pt x="19656" y="10211"/>
                    <a:pt x="19656" y="10211"/>
                    <a:pt x="19656" y="10211"/>
                  </a:cubicBezTo>
                  <a:cubicBezTo>
                    <a:pt x="20304" y="10407"/>
                    <a:pt x="20304" y="10407"/>
                    <a:pt x="20304" y="10407"/>
                  </a:cubicBezTo>
                  <a:cubicBezTo>
                    <a:pt x="19872" y="12175"/>
                    <a:pt x="19008" y="13745"/>
                    <a:pt x="17712" y="15120"/>
                  </a:cubicBezTo>
                  <a:cubicBezTo>
                    <a:pt x="18576" y="15905"/>
                    <a:pt x="18576" y="15905"/>
                    <a:pt x="18576" y="15905"/>
                  </a:cubicBezTo>
                  <a:cubicBezTo>
                    <a:pt x="20088" y="14335"/>
                    <a:pt x="21168" y="12371"/>
                    <a:pt x="21600" y="10407"/>
                  </a:cubicBezTo>
                  <a:cubicBezTo>
                    <a:pt x="21600" y="10015"/>
                    <a:pt x="21600" y="10015"/>
                    <a:pt x="21600" y="10015"/>
                  </a:cubicBezTo>
                  <a:cubicBezTo>
                    <a:pt x="21168" y="9818"/>
                    <a:pt x="21168" y="9818"/>
                    <a:pt x="21168" y="9818"/>
                  </a:cubicBezTo>
                  <a:cubicBezTo>
                    <a:pt x="19440" y="8836"/>
                    <a:pt x="19440" y="8836"/>
                    <a:pt x="19440" y="8836"/>
                  </a:cubicBezTo>
                  <a:close/>
                  <a:moveTo>
                    <a:pt x="15984" y="9229"/>
                  </a:moveTo>
                  <a:cubicBezTo>
                    <a:pt x="13824" y="11389"/>
                    <a:pt x="12528" y="13745"/>
                    <a:pt x="11664" y="16495"/>
                  </a:cubicBezTo>
                  <a:cubicBezTo>
                    <a:pt x="12744" y="16887"/>
                    <a:pt x="13824" y="17476"/>
                    <a:pt x="15120" y="18065"/>
                  </a:cubicBezTo>
                  <a:cubicBezTo>
                    <a:pt x="16848" y="15905"/>
                    <a:pt x="18360" y="13353"/>
                    <a:pt x="19440" y="10800"/>
                  </a:cubicBezTo>
                  <a:cubicBezTo>
                    <a:pt x="18144" y="10211"/>
                    <a:pt x="17064" y="9818"/>
                    <a:pt x="15984" y="9229"/>
                  </a:cubicBezTo>
                  <a:close/>
                  <a:moveTo>
                    <a:pt x="11232" y="17084"/>
                  </a:moveTo>
                  <a:cubicBezTo>
                    <a:pt x="10800" y="20225"/>
                    <a:pt x="10800" y="20225"/>
                    <a:pt x="10800" y="20225"/>
                  </a:cubicBezTo>
                  <a:cubicBezTo>
                    <a:pt x="11016" y="20225"/>
                    <a:pt x="11016" y="20225"/>
                    <a:pt x="11016" y="20225"/>
                  </a:cubicBezTo>
                  <a:cubicBezTo>
                    <a:pt x="10800" y="21207"/>
                    <a:pt x="10800" y="21207"/>
                    <a:pt x="10800" y="21207"/>
                  </a:cubicBezTo>
                  <a:cubicBezTo>
                    <a:pt x="11232" y="21600"/>
                    <a:pt x="11232" y="21600"/>
                    <a:pt x="11232" y="21600"/>
                  </a:cubicBezTo>
                  <a:cubicBezTo>
                    <a:pt x="11880" y="20815"/>
                    <a:pt x="11880" y="20815"/>
                    <a:pt x="11880" y="20815"/>
                  </a:cubicBezTo>
                  <a:cubicBezTo>
                    <a:pt x="12096" y="20815"/>
                    <a:pt x="12096" y="20815"/>
                    <a:pt x="12096" y="20815"/>
                  </a:cubicBezTo>
                  <a:cubicBezTo>
                    <a:pt x="14688" y="18655"/>
                    <a:pt x="14688" y="18655"/>
                    <a:pt x="14688" y="18655"/>
                  </a:cubicBezTo>
                  <a:cubicBezTo>
                    <a:pt x="11232" y="17084"/>
                    <a:pt x="11232" y="17084"/>
                    <a:pt x="11232" y="17084"/>
                  </a:cubicBezTo>
                  <a:close/>
                  <a:moveTo>
                    <a:pt x="3888" y="10996"/>
                  </a:moveTo>
                  <a:cubicBezTo>
                    <a:pt x="3888" y="11782"/>
                    <a:pt x="3888" y="11782"/>
                    <a:pt x="3888" y="11782"/>
                  </a:cubicBezTo>
                  <a:cubicBezTo>
                    <a:pt x="6480" y="11782"/>
                    <a:pt x="6480" y="11782"/>
                    <a:pt x="6480" y="11782"/>
                  </a:cubicBezTo>
                  <a:cubicBezTo>
                    <a:pt x="6480" y="10996"/>
                    <a:pt x="6480" y="10996"/>
                    <a:pt x="6480" y="10996"/>
                  </a:cubicBezTo>
                  <a:cubicBezTo>
                    <a:pt x="3888" y="10996"/>
                    <a:pt x="3888" y="10996"/>
                    <a:pt x="3888" y="10996"/>
                  </a:cubicBezTo>
                  <a:close/>
                  <a:moveTo>
                    <a:pt x="3888" y="8444"/>
                  </a:moveTo>
                  <a:cubicBezTo>
                    <a:pt x="3888" y="9425"/>
                    <a:pt x="3888" y="9425"/>
                    <a:pt x="3888" y="9425"/>
                  </a:cubicBezTo>
                  <a:cubicBezTo>
                    <a:pt x="12960" y="9425"/>
                    <a:pt x="12960" y="9425"/>
                    <a:pt x="12960" y="9425"/>
                  </a:cubicBezTo>
                  <a:cubicBezTo>
                    <a:pt x="12960" y="8444"/>
                    <a:pt x="12960" y="8444"/>
                    <a:pt x="12960" y="8444"/>
                  </a:cubicBezTo>
                  <a:cubicBezTo>
                    <a:pt x="3888" y="8444"/>
                    <a:pt x="3888" y="8444"/>
                    <a:pt x="3888" y="8444"/>
                  </a:cubicBezTo>
                  <a:close/>
                  <a:moveTo>
                    <a:pt x="3888" y="6087"/>
                  </a:moveTo>
                  <a:cubicBezTo>
                    <a:pt x="3888" y="7069"/>
                    <a:pt x="3888" y="7069"/>
                    <a:pt x="3888" y="7069"/>
                  </a:cubicBezTo>
                  <a:cubicBezTo>
                    <a:pt x="12960" y="7069"/>
                    <a:pt x="12960" y="7069"/>
                    <a:pt x="12960" y="7069"/>
                  </a:cubicBezTo>
                  <a:cubicBezTo>
                    <a:pt x="12960" y="6087"/>
                    <a:pt x="12960" y="6087"/>
                    <a:pt x="12960" y="6087"/>
                  </a:cubicBezTo>
                  <a:cubicBezTo>
                    <a:pt x="3888" y="6087"/>
                    <a:pt x="3888" y="6087"/>
                    <a:pt x="3888" y="6087"/>
                  </a:cubicBezTo>
                  <a:close/>
                  <a:moveTo>
                    <a:pt x="7992" y="3731"/>
                  </a:moveTo>
                  <a:cubicBezTo>
                    <a:pt x="7992" y="4713"/>
                    <a:pt x="7992" y="4713"/>
                    <a:pt x="7992" y="4713"/>
                  </a:cubicBezTo>
                  <a:cubicBezTo>
                    <a:pt x="12960" y="4713"/>
                    <a:pt x="12960" y="4713"/>
                    <a:pt x="12960" y="4713"/>
                  </a:cubicBezTo>
                  <a:cubicBezTo>
                    <a:pt x="12960" y="3731"/>
                    <a:pt x="12960" y="3731"/>
                    <a:pt x="12960" y="3731"/>
                  </a:cubicBezTo>
                  <a:cubicBezTo>
                    <a:pt x="7992" y="3731"/>
                    <a:pt x="7992" y="3731"/>
                    <a:pt x="7992" y="3731"/>
                  </a:cubicBezTo>
                  <a:close/>
                  <a:moveTo>
                    <a:pt x="2592" y="4124"/>
                  </a:moveTo>
                  <a:cubicBezTo>
                    <a:pt x="3024" y="4124"/>
                    <a:pt x="3024" y="4124"/>
                    <a:pt x="3024" y="4124"/>
                  </a:cubicBezTo>
                  <a:cubicBezTo>
                    <a:pt x="3888" y="4320"/>
                    <a:pt x="3888" y="4320"/>
                    <a:pt x="3888" y="4320"/>
                  </a:cubicBezTo>
                  <a:cubicBezTo>
                    <a:pt x="3888" y="4320"/>
                    <a:pt x="3888" y="4320"/>
                    <a:pt x="3888" y="4320"/>
                  </a:cubicBezTo>
                  <a:cubicBezTo>
                    <a:pt x="4104" y="4320"/>
                    <a:pt x="4104" y="4320"/>
                    <a:pt x="4104" y="4320"/>
                  </a:cubicBezTo>
                  <a:cubicBezTo>
                    <a:pt x="4104" y="4320"/>
                    <a:pt x="4104" y="4320"/>
                    <a:pt x="4320" y="4320"/>
                  </a:cubicBezTo>
                  <a:cubicBezTo>
                    <a:pt x="4536" y="4320"/>
                    <a:pt x="4752" y="4124"/>
                    <a:pt x="4752" y="3927"/>
                  </a:cubicBezTo>
                  <a:cubicBezTo>
                    <a:pt x="4968" y="3927"/>
                    <a:pt x="5184" y="3731"/>
                    <a:pt x="5184" y="3535"/>
                  </a:cubicBezTo>
                  <a:cubicBezTo>
                    <a:pt x="5184" y="3535"/>
                    <a:pt x="5184" y="3338"/>
                    <a:pt x="5184" y="3338"/>
                  </a:cubicBezTo>
                  <a:cubicBezTo>
                    <a:pt x="5184" y="3338"/>
                    <a:pt x="5184" y="3338"/>
                    <a:pt x="5184" y="3338"/>
                  </a:cubicBezTo>
                  <a:cubicBezTo>
                    <a:pt x="5184" y="3142"/>
                    <a:pt x="5184" y="3142"/>
                    <a:pt x="5184" y="3142"/>
                  </a:cubicBezTo>
                  <a:cubicBezTo>
                    <a:pt x="4968" y="2356"/>
                    <a:pt x="4968" y="2356"/>
                    <a:pt x="4968" y="2356"/>
                  </a:cubicBezTo>
                  <a:cubicBezTo>
                    <a:pt x="4968" y="2160"/>
                    <a:pt x="4968" y="2160"/>
                    <a:pt x="4968" y="2160"/>
                  </a:cubicBezTo>
                  <a:lnTo>
                    <a:pt x="2592" y="412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28551" y="31615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四、下半年工作计划</a:t>
            </a:r>
            <a:endParaRPr lang="zh-CN" altLang="en-US" sz="2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箭头: 五边形 23"/>
          <p:cNvSpPr/>
          <p:nvPr/>
        </p:nvSpPr>
        <p:spPr>
          <a:xfrm rot="5400000">
            <a:off x="2071991" y="922541"/>
            <a:ext cx="765240" cy="2123811"/>
          </a:xfrm>
          <a:prstGeom prst="homePlate">
            <a:avLst>
              <a:gd name="adj" fmla="val 27493"/>
            </a:avLst>
          </a:prstGeom>
          <a:gradFill>
            <a:gsLst>
              <a:gs pos="36000">
                <a:srgbClr val="876921"/>
              </a:gs>
              <a:gs pos="100000">
                <a:srgbClr val="FBF697"/>
              </a:gs>
              <a:gs pos="89000">
                <a:srgbClr val="C3982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箭头: 五边形 28"/>
          <p:cNvSpPr/>
          <p:nvPr/>
        </p:nvSpPr>
        <p:spPr>
          <a:xfrm rot="5400000">
            <a:off x="249678" y="2610258"/>
            <a:ext cx="4409865" cy="2263303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4">
                <a:lumMod val="40000"/>
                <a:lumOff val="6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44975" y="2503171"/>
            <a:ext cx="2019272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720786" y="1644823"/>
            <a:ext cx="146340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关键词描述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箭头: 五边形 33"/>
          <p:cNvSpPr/>
          <p:nvPr/>
        </p:nvSpPr>
        <p:spPr>
          <a:xfrm rot="5400000">
            <a:off x="4614153" y="922541"/>
            <a:ext cx="765240" cy="2123811"/>
          </a:xfrm>
          <a:prstGeom prst="homePlate">
            <a:avLst>
              <a:gd name="adj" fmla="val 27493"/>
            </a:avLst>
          </a:prstGeom>
          <a:gradFill>
            <a:gsLst>
              <a:gs pos="36000">
                <a:srgbClr val="876921"/>
              </a:gs>
              <a:gs pos="100000">
                <a:srgbClr val="FBF697"/>
              </a:gs>
              <a:gs pos="89000">
                <a:srgbClr val="C3982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箭头: 五边形 49"/>
          <p:cNvSpPr/>
          <p:nvPr/>
        </p:nvSpPr>
        <p:spPr>
          <a:xfrm rot="5400000">
            <a:off x="2791840" y="2610258"/>
            <a:ext cx="4409865" cy="2263303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4">
                <a:lumMod val="40000"/>
                <a:lumOff val="6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987137" y="2503171"/>
            <a:ext cx="2019272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262948" y="1644823"/>
            <a:ext cx="146340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关键词描述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箭头: 五边形 53"/>
          <p:cNvSpPr/>
          <p:nvPr/>
        </p:nvSpPr>
        <p:spPr>
          <a:xfrm rot="5400000">
            <a:off x="7156315" y="922541"/>
            <a:ext cx="765240" cy="2123811"/>
          </a:xfrm>
          <a:prstGeom prst="homePlate">
            <a:avLst>
              <a:gd name="adj" fmla="val 27493"/>
            </a:avLst>
          </a:prstGeom>
          <a:gradFill>
            <a:gsLst>
              <a:gs pos="36000">
                <a:srgbClr val="876921"/>
              </a:gs>
              <a:gs pos="100000">
                <a:srgbClr val="FBF697"/>
              </a:gs>
              <a:gs pos="89000">
                <a:srgbClr val="C3982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箭头: 五边形 54"/>
          <p:cNvSpPr/>
          <p:nvPr/>
        </p:nvSpPr>
        <p:spPr>
          <a:xfrm rot="5400000">
            <a:off x="5334002" y="2610258"/>
            <a:ext cx="4409865" cy="2263303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4">
                <a:lumMod val="40000"/>
                <a:lumOff val="6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529299" y="2503171"/>
            <a:ext cx="2019272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05110" y="1644823"/>
            <a:ext cx="146340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关键词描述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箭头: 五边形 58"/>
          <p:cNvSpPr/>
          <p:nvPr/>
        </p:nvSpPr>
        <p:spPr>
          <a:xfrm rot="5400000">
            <a:off x="9698477" y="922541"/>
            <a:ext cx="765240" cy="2123811"/>
          </a:xfrm>
          <a:prstGeom prst="homePlate">
            <a:avLst>
              <a:gd name="adj" fmla="val 27493"/>
            </a:avLst>
          </a:prstGeom>
          <a:gradFill>
            <a:gsLst>
              <a:gs pos="36000">
                <a:srgbClr val="876921"/>
              </a:gs>
              <a:gs pos="100000">
                <a:srgbClr val="FBF697"/>
              </a:gs>
              <a:gs pos="89000">
                <a:srgbClr val="C3982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箭头: 五边形 59"/>
          <p:cNvSpPr/>
          <p:nvPr/>
        </p:nvSpPr>
        <p:spPr>
          <a:xfrm rot="5400000">
            <a:off x="7876164" y="2610258"/>
            <a:ext cx="4409865" cy="2263303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4">
                <a:lumMod val="40000"/>
                <a:lumOff val="6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071461" y="2503171"/>
            <a:ext cx="2019272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倍间距这里添加注意条理化，逻辑化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347272" y="1644823"/>
            <a:ext cx="146340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关键词描述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92289" y="3210948"/>
            <a:ext cx="72074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汇报完毕 谢谢大家</a:t>
            </a:r>
            <a:endParaRPr lang="zh-CN" altLang="en-US" sz="66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3" name="PA-文本框 12"/>
          <p:cNvSpPr txBox="1"/>
          <p:nvPr>
            <p:custDataLst>
              <p:tags r:id="rId1"/>
            </p:custDataLst>
          </p:nvPr>
        </p:nvSpPr>
        <p:spPr>
          <a:xfrm>
            <a:off x="4468736" y="1484242"/>
            <a:ext cx="3111654" cy="1534248"/>
          </a:xfrm>
          <a:custGeom>
            <a:avLst/>
            <a:gdLst/>
            <a:ahLst/>
            <a:cxnLst/>
            <a:rect l="l" t="t" r="r" b="b"/>
            <a:pathLst>
              <a:path w="3246510" h="1600741">
                <a:moveTo>
                  <a:pt x="2886156" y="270109"/>
                </a:moveTo>
                <a:cubicBezTo>
                  <a:pt x="2855738" y="270109"/>
                  <a:pt x="2832055" y="280971"/>
                  <a:pt x="2815108" y="302696"/>
                </a:cubicBezTo>
                <a:cubicBezTo>
                  <a:pt x="2798162" y="324421"/>
                  <a:pt x="2789688" y="352120"/>
                  <a:pt x="2789688" y="385793"/>
                </a:cubicBezTo>
                <a:lnTo>
                  <a:pt x="2789688" y="669089"/>
                </a:lnTo>
                <a:cubicBezTo>
                  <a:pt x="2789688" y="709167"/>
                  <a:pt x="2803828" y="741893"/>
                  <a:pt x="2832107" y="767268"/>
                </a:cubicBezTo>
                <a:cubicBezTo>
                  <a:pt x="2843634" y="778120"/>
                  <a:pt x="2861242" y="783547"/>
                  <a:pt x="2884931" y="783547"/>
                </a:cubicBezTo>
                <a:cubicBezTo>
                  <a:pt x="2934436" y="783547"/>
                  <a:pt x="2965684" y="756234"/>
                  <a:pt x="2978676" y="701607"/>
                </a:cubicBezTo>
                <a:cubicBezTo>
                  <a:pt x="2982138" y="685711"/>
                  <a:pt x="2983869" y="673653"/>
                  <a:pt x="2983869" y="665432"/>
                </a:cubicBezTo>
                <a:lnTo>
                  <a:pt x="2983869" y="385793"/>
                </a:lnTo>
                <a:cubicBezTo>
                  <a:pt x="2983869" y="352586"/>
                  <a:pt x="2975305" y="325004"/>
                  <a:pt x="2958176" y="303046"/>
                </a:cubicBezTo>
                <a:cubicBezTo>
                  <a:pt x="2941048" y="281088"/>
                  <a:pt x="2917041" y="270109"/>
                  <a:pt x="2886156" y="270109"/>
                </a:cubicBezTo>
                <a:close/>
                <a:moveTo>
                  <a:pt x="1329677" y="262641"/>
                </a:moveTo>
                <a:cubicBezTo>
                  <a:pt x="1298377" y="262641"/>
                  <a:pt x="1271670" y="273866"/>
                  <a:pt x="1249557" y="296317"/>
                </a:cubicBezTo>
                <a:cubicBezTo>
                  <a:pt x="1227443" y="318768"/>
                  <a:pt x="1216386" y="346110"/>
                  <a:pt x="1216386" y="378344"/>
                </a:cubicBezTo>
                <a:lnTo>
                  <a:pt x="1216386" y="1214928"/>
                </a:lnTo>
                <a:cubicBezTo>
                  <a:pt x="1216386" y="1247331"/>
                  <a:pt x="1227397" y="1274715"/>
                  <a:pt x="1249420" y="1297082"/>
                </a:cubicBezTo>
                <a:cubicBezTo>
                  <a:pt x="1271443" y="1319448"/>
                  <a:pt x="1298196" y="1330631"/>
                  <a:pt x="1329677" y="1330631"/>
                </a:cubicBezTo>
                <a:cubicBezTo>
                  <a:pt x="1361431" y="1330631"/>
                  <a:pt x="1388660" y="1319283"/>
                  <a:pt x="1411363" y="1296586"/>
                </a:cubicBezTo>
                <a:cubicBezTo>
                  <a:pt x="1434067" y="1273888"/>
                  <a:pt x="1445419" y="1246670"/>
                  <a:pt x="1445419" y="1214928"/>
                </a:cubicBezTo>
                <a:lnTo>
                  <a:pt x="1445419" y="378344"/>
                </a:lnTo>
                <a:cubicBezTo>
                  <a:pt x="1445419" y="346784"/>
                  <a:pt x="1434022" y="319610"/>
                  <a:pt x="1411227" y="296822"/>
                </a:cubicBezTo>
                <a:cubicBezTo>
                  <a:pt x="1388433" y="274035"/>
                  <a:pt x="1361250" y="262641"/>
                  <a:pt x="1329677" y="262641"/>
                </a:cubicBezTo>
                <a:close/>
                <a:moveTo>
                  <a:pt x="2157868" y="19915"/>
                </a:moveTo>
                <a:lnTo>
                  <a:pt x="2348995" y="19915"/>
                </a:lnTo>
                <a:lnTo>
                  <a:pt x="2348995" y="1584559"/>
                </a:lnTo>
                <a:lnTo>
                  <a:pt x="2081375" y="1584559"/>
                </a:lnTo>
                <a:lnTo>
                  <a:pt x="2081375" y="407264"/>
                </a:lnTo>
                <a:lnTo>
                  <a:pt x="1885950" y="407264"/>
                </a:lnTo>
                <a:lnTo>
                  <a:pt x="1885950" y="213473"/>
                </a:lnTo>
                <a:cubicBezTo>
                  <a:pt x="1948486" y="206121"/>
                  <a:pt x="2003507" y="185648"/>
                  <a:pt x="2051015" y="152053"/>
                </a:cubicBezTo>
                <a:cubicBezTo>
                  <a:pt x="2098523" y="118458"/>
                  <a:pt x="2134140" y="74412"/>
                  <a:pt x="2157868" y="19915"/>
                </a:cubicBezTo>
                <a:close/>
                <a:moveTo>
                  <a:pt x="404367" y="18671"/>
                </a:moveTo>
                <a:cubicBezTo>
                  <a:pt x="510598" y="18671"/>
                  <a:pt x="601082" y="58370"/>
                  <a:pt x="675818" y="137767"/>
                </a:cubicBezTo>
                <a:cubicBezTo>
                  <a:pt x="750555" y="217165"/>
                  <a:pt x="787923" y="309338"/>
                  <a:pt x="787923" y="414285"/>
                </a:cubicBezTo>
                <a:cubicBezTo>
                  <a:pt x="787923" y="520633"/>
                  <a:pt x="764033" y="623617"/>
                  <a:pt x="716253" y="723235"/>
                </a:cubicBezTo>
                <a:cubicBezTo>
                  <a:pt x="690386" y="778237"/>
                  <a:pt x="630859" y="871405"/>
                  <a:pt x="537671" y="1002738"/>
                </a:cubicBezTo>
                <a:cubicBezTo>
                  <a:pt x="513516" y="1036930"/>
                  <a:pt x="476199" y="1092509"/>
                  <a:pt x="425722" y="1169476"/>
                </a:cubicBezTo>
                <a:lnTo>
                  <a:pt x="384237" y="1231694"/>
                </a:lnTo>
                <a:cubicBezTo>
                  <a:pt x="364555" y="1261519"/>
                  <a:pt x="348015" y="1287387"/>
                  <a:pt x="334620" y="1309299"/>
                </a:cubicBezTo>
                <a:lnTo>
                  <a:pt x="326307" y="1323163"/>
                </a:lnTo>
                <a:lnTo>
                  <a:pt x="769310" y="1323163"/>
                </a:lnTo>
                <a:lnTo>
                  <a:pt x="769310" y="1583314"/>
                </a:lnTo>
                <a:lnTo>
                  <a:pt x="0" y="1583314"/>
                </a:lnTo>
                <a:lnTo>
                  <a:pt x="0" y="1354573"/>
                </a:lnTo>
                <a:cubicBezTo>
                  <a:pt x="0" y="1346093"/>
                  <a:pt x="17790" y="1314819"/>
                  <a:pt x="53369" y="1260751"/>
                </a:cubicBezTo>
                <a:cubicBezTo>
                  <a:pt x="67592" y="1239188"/>
                  <a:pt x="85252" y="1213126"/>
                  <a:pt x="106348" y="1182565"/>
                </a:cubicBezTo>
                <a:lnTo>
                  <a:pt x="165065" y="1098098"/>
                </a:lnTo>
                <a:cubicBezTo>
                  <a:pt x="199023" y="1057203"/>
                  <a:pt x="254499" y="979555"/>
                  <a:pt x="331491" y="865155"/>
                </a:cubicBezTo>
                <a:cubicBezTo>
                  <a:pt x="402053" y="766367"/>
                  <a:pt x="454500" y="677530"/>
                  <a:pt x="488835" y="598644"/>
                </a:cubicBezTo>
                <a:cubicBezTo>
                  <a:pt x="516453" y="534838"/>
                  <a:pt x="530261" y="475661"/>
                  <a:pt x="530261" y="421112"/>
                </a:cubicBezTo>
                <a:cubicBezTo>
                  <a:pt x="530261" y="379011"/>
                  <a:pt x="520252" y="345351"/>
                  <a:pt x="500232" y="320132"/>
                </a:cubicBezTo>
                <a:cubicBezTo>
                  <a:pt x="471434" y="285954"/>
                  <a:pt x="437457" y="268864"/>
                  <a:pt x="398299" y="268864"/>
                </a:cubicBezTo>
                <a:cubicBezTo>
                  <a:pt x="342713" y="268864"/>
                  <a:pt x="302842" y="302181"/>
                  <a:pt x="278687" y="368813"/>
                </a:cubicBezTo>
                <a:cubicBezTo>
                  <a:pt x="270479" y="391232"/>
                  <a:pt x="266376" y="418532"/>
                  <a:pt x="266376" y="450714"/>
                </a:cubicBezTo>
                <a:lnTo>
                  <a:pt x="266376" y="526818"/>
                </a:lnTo>
                <a:lnTo>
                  <a:pt x="3735" y="526818"/>
                </a:lnTo>
                <a:lnTo>
                  <a:pt x="3735" y="469132"/>
                </a:lnTo>
                <a:cubicBezTo>
                  <a:pt x="3735" y="319581"/>
                  <a:pt x="42788" y="209201"/>
                  <a:pt x="120896" y="137991"/>
                </a:cubicBezTo>
                <a:cubicBezTo>
                  <a:pt x="195140" y="58444"/>
                  <a:pt x="289630" y="18671"/>
                  <a:pt x="404367" y="18671"/>
                </a:cubicBezTo>
                <a:close/>
                <a:moveTo>
                  <a:pt x="2879932" y="0"/>
                </a:moveTo>
                <a:cubicBezTo>
                  <a:pt x="2986514" y="0"/>
                  <a:pt x="3074910" y="38522"/>
                  <a:pt x="3145121" y="115566"/>
                </a:cubicBezTo>
                <a:cubicBezTo>
                  <a:pt x="3212714" y="189149"/>
                  <a:pt x="3246510" y="278485"/>
                  <a:pt x="3246510" y="383575"/>
                </a:cubicBezTo>
                <a:lnTo>
                  <a:pt x="3246510" y="1218390"/>
                </a:lnTo>
                <a:cubicBezTo>
                  <a:pt x="3246510" y="1324349"/>
                  <a:pt x="3211621" y="1414564"/>
                  <a:pt x="3141844" y="1489035"/>
                </a:cubicBezTo>
                <a:cubicBezTo>
                  <a:pt x="3072067" y="1563506"/>
                  <a:pt x="2984763" y="1600741"/>
                  <a:pt x="2879932" y="1600741"/>
                </a:cubicBezTo>
                <a:cubicBezTo>
                  <a:pt x="2772794" y="1600741"/>
                  <a:pt x="2684611" y="1562705"/>
                  <a:pt x="2615385" y="1486633"/>
                </a:cubicBezTo>
                <a:cubicBezTo>
                  <a:pt x="2548195" y="1413465"/>
                  <a:pt x="2514600" y="1323999"/>
                  <a:pt x="2514600" y="1218235"/>
                </a:cubicBezTo>
                <a:lnTo>
                  <a:pt x="2514600" y="1167842"/>
                </a:lnTo>
                <a:lnTo>
                  <a:pt x="2789688" y="1167842"/>
                </a:lnTo>
                <a:lnTo>
                  <a:pt x="2789688" y="1223233"/>
                </a:lnTo>
                <a:cubicBezTo>
                  <a:pt x="2789688" y="1257166"/>
                  <a:pt x="2798113" y="1284793"/>
                  <a:pt x="2814963" y="1306116"/>
                </a:cubicBezTo>
                <a:cubicBezTo>
                  <a:pt x="2831812" y="1327438"/>
                  <a:pt x="2855543" y="1338100"/>
                  <a:pt x="2886156" y="1338100"/>
                </a:cubicBezTo>
                <a:cubicBezTo>
                  <a:pt x="2917236" y="1338100"/>
                  <a:pt x="2941291" y="1327351"/>
                  <a:pt x="2958322" y="1305853"/>
                </a:cubicBezTo>
                <a:cubicBezTo>
                  <a:pt x="2975353" y="1284355"/>
                  <a:pt x="2983869" y="1256926"/>
                  <a:pt x="2983869" y="1223564"/>
                </a:cubicBezTo>
                <a:lnTo>
                  <a:pt x="2983869" y="934297"/>
                </a:lnTo>
                <a:cubicBezTo>
                  <a:pt x="2946630" y="982284"/>
                  <a:pt x="2894189" y="1006278"/>
                  <a:pt x="2826545" y="1006278"/>
                </a:cubicBezTo>
                <a:cubicBezTo>
                  <a:pt x="2719276" y="1006278"/>
                  <a:pt x="2637700" y="960216"/>
                  <a:pt x="2581816" y="868092"/>
                </a:cubicBezTo>
                <a:cubicBezTo>
                  <a:pt x="2537005" y="819923"/>
                  <a:pt x="2514600" y="738580"/>
                  <a:pt x="2514600" y="624064"/>
                </a:cubicBezTo>
                <a:lnTo>
                  <a:pt x="2514600" y="344346"/>
                </a:lnTo>
                <a:lnTo>
                  <a:pt x="2516603" y="344346"/>
                </a:lnTo>
                <a:cubicBezTo>
                  <a:pt x="2519495" y="281331"/>
                  <a:pt x="2540318" y="220212"/>
                  <a:pt x="2579074" y="160990"/>
                </a:cubicBezTo>
                <a:cubicBezTo>
                  <a:pt x="2617830" y="101767"/>
                  <a:pt x="2670589" y="57601"/>
                  <a:pt x="2737351" y="28493"/>
                </a:cubicBezTo>
                <a:cubicBezTo>
                  <a:pt x="2781384" y="9497"/>
                  <a:pt x="2828911" y="0"/>
                  <a:pt x="2879932" y="0"/>
                </a:cubicBezTo>
                <a:close/>
                <a:moveTo>
                  <a:pt x="1337107" y="0"/>
                </a:moveTo>
                <a:cubicBezTo>
                  <a:pt x="1443921" y="0"/>
                  <a:pt x="1534525" y="37643"/>
                  <a:pt x="1608918" y="112931"/>
                </a:cubicBezTo>
                <a:cubicBezTo>
                  <a:pt x="1683311" y="188219"/>
                  <a:pt x="1720507" y="278433"/>
                  <a:pt x="1720507" y="383575"/>
                </a:cubicBezTo>
                <a:lnTo>
                  <a:pt x="1720507" y="1218390"/>
                </a:lnTo>
                <a:cubicBezTo>
                  <a:pt x="1720507" y="1324790"/>
                  <a:pt x="1682980" y="1415115"/>
                  <a:pt x="1607926" y="1489365"/>
                </a:cubicBezTo>
                <a:cubicBezTo>
                  <a:pt x="1532872" y="1563616"/>
                  <a:pt x="1442599" y="1600741"/>
                  <a:pt x="1337107" y="1600741"/>
                </a:cubicBezTo>
                <a:cubicBezTo>
                  <a:pt x="1230383" y="1600741"/>
                  <a:pt x="1139808" y="1563509"/>
                  <a:pt x="1065383" y="1489045"/>
                </a:cubicBezTo>
                <a:cubicBezTo>
                  <a:pt x="990958" y="1414580"/>
                  <a:pt x="953745" y="1324362"/>
                  <a:pt x="953745" y="1218390"/>
                </a:cubicBezTo>
                <a:lnTo>
                  <a:pt x="953745" y="383575"/>
                </a:lnTo>
                <a:cubicBezTo>
                  <a:pt x="953745" y="276955"/>
                  <a:pt x="991207" y="186371"/>
                  <a:pt x="1066132" y="111822"/>
                </a:cubicBezTo>
                <a:cubicBezTo>
                  <a:pt x="1141056" y="37274"/>
                  <a:pt x="1231381" y="0"/>
                  <a:pt x="1337107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70271" y="4421104"/>
            <a:ext cx="27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汇报人：</a:t>
            </a:r>
            <a:r>
              <a:rPr lang="en-US" altLang="zh-CN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angles</a:t>
            </a:r>
            <a:r>
              <a:rPr lang="zh-CN" altLang="en-US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设计</a:t>
            </a:r>
            <a:endParaRPr lang="zh-CN" altLang="en-US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PA-文本框 11"/>
          <p:cNvSpPr txBox="1"/>
          <p:nvPr>
            <p:custDataLst>
              <p:tags r:id="rId2"/>
            </p:custDataLst>
          </p:nvPr>
        </p:nvSpPr>
        <p:spPr>
          <a:xfrm>
            <a:off x="7974043" y="7217117"/>
            <a:ext cx="3309559" cy="1600741"/>
          </a:xfrm>
          <a:custGeom>
            <a:avLst/>
            <a:gdLst/>
            <a:ahLst/>
            <a:cxnLst/>
            <a:rect l="l" t="t" r="r" b="b"/>
            <a:pathLst>
              <a:path w="3309559" h="1600741">
                <a:moveTo>
                  <a:pt x="2916219" y="922355"/>
                </a:moveTo>
                <a:cubicBezTo>
                  <a:pt x="2863318" y="922355"/>
                  <a:pt x="2827940" y="936780"/>
                  <a:pt x="2810085" y="965629"/>
                </a:cubicBezTo>
                <a:cubicBezTo>
                  <a:pt x="2797029" y="1011166"/>
                  <a:pt x="2790501" y="1059290"/>
                  <a:pt x="2790501" y="1110000"/>
                </a:cubicBezTo>
                <a:lnTo>
                  <a:pt x="2790501" y="1183246"/>
                </a:lnTo>
                <a:cubicBezTo>
                  <a:pt x="2790501" y="1229211"/>
                  <a:pt x="2804154" y="1265814"/>
                  <a:pt x="2831460" y="1293056"/>
                </a:cubicBezTo>
                <a:cubicBezTo>
                  <a:pt x="2854501" y="1316044"/>
                  <a:pt x="2882670" y="1328232"/>
                  <a:pt x="2915967" y="1329620"/>
                </a:cubicBezTo>
                <a:cubicBezTo>
                  <a:pt x="2970852" y="1326780"/>
                  <a:pt x="3009083" y="1299539"/>
                  <a:pt x="3030658" y="1247895"/>
                </a:cubicBezTo>
                <a:cubicBezTo>
                  <a:pt x="3039008" y="1229729"/>
                  <a:pt x="3043183" y="1208179"/>
                  <a:pt x="3043183" y="1183246"/>
                </a:cubicBezTo>
                <a:lnTo>
                  <a:pt x="3043183" y="1110000"/>
                </a:lnTo>
                <a:cubicBezTo>
                  <a:pt x="3043183" y="1024930"/>
                  <a:pt x="3024648" y="968618"/>
                  <a:pt x="2987579" y="941065"/>
                </a:cubicBezTo>
                <a:cubicBezTo>
                  <a:pt x="2970904" y="928592"/>
                  <a:pt x="2947117" y="922355"/>
                  <a:pt x="2916219" y="922355"/>
                </a:cubicBezTo>
                <a:close/>
                <a:moveTo>
                  <a:pt x="1329677" y="262641"/>
                </a:moveTo>
                <a:cubicBezTo>
                  <a:pt x="1298377" y="262641"/>
                  <a:pt x="1271670" y="273866"/>
                  <a:pt x="1249556" y="296317"/>
                </a:cubicBezTo>
                <a:cubicBezTo>
                  <a:pt x="1227443" y="318768"/>
                  <a:pt x="1216386" y="346110"/>
                  <a:pt x="1216386" y="378344"/>
                </a:cubicBezTo>
                <a:lnTo>
                  <a:pt x="1216386" y="1214928"/>
                </a:lnTo>
                <a:cubicBezTo>
                  <a:pt x="1216386" y="1247331"/>
                  <a:pt x="1227397" y="1274715"/>
                  <a:pt x="1249420" y="1297081"/>
                </a:cubicBezTo>
                <a:cubicBezTo>
                  <a:pt x="1271443" y="1319448"/>
                  <a:pt x="1298195" y="1330631"/>
                  <a:pt x="1329677" y="1330631"/>
                </a:cubicBezTo>
                <a:cubicBezTo>
                  <a:pt x="1361431" y="1330631"/>
                  <a:pt x="1388660" y="1319283"/>
                  <a:pt x="1411364" y="1296586"/>
                </a:cubicBezTo>
                <a:cubicBezTo>
                  <a:pt x="1434067" y="1273888"/>
                  <a:pt x="1445419" y="1246669"/>
                  <a:pt x="1445419" y="1214928"/>
                </a:cubicBezTo>
                <a:lnTo>
                  <a:pt x="1445419" y="378344"/>
                </a:lnTo>
                <a:cubicBezTo>
                  <a:pt x="1445419" y="346784"/>
                  <a:pt x="1434022" y="319610"/>
                  <a:pt x="1411227" y="296822"/>
                </a:cubicBezTo>
                <a:cubicBezTo>
                  <a:pt x="1388433" y="274035"/>
                  <a:pt x="1361250" y="262641"/>
                  <a:pt x="1329677" y="262641"/>
                </a:cubicBezTo>
                <a:close/>
                <a:moveTo>
                  <a:pt x="2916219" y="246459"/>
                </a:moveTo>
                <a:cubicBezTo>
                  <a:pt x="2881600" y="246459"/>
                  <a:pt x="2853295" y="256021"/>
                  <a:pt x="2831305" y="275146"/>
                </a:cubicBezTo>
                <a:cubicBezTo>
                  <a:pt x="2813930" y="290394"/>
                  <a:pt x="2801317" y="310962"/>
                  <a:pt x="2793466" y="336849"/>
                </a:cubicBezTo>
                <a:cubicBezTo>
                  <a:pt x="2785615" y="362736"/>
                  <a:pt x="2782455" y="395679"/>
                  <a:pt x="2783985" y="435680"/>
                </a:cubicBezTo>
                <a:cubicBezTo>
                  <a:pt x="2786305" y="499395"/>
                  <a:pt x="2796931" y="547246"/>
                  <a:pt x="2815862" y="579234"/>
                </a:cubicBezTo>
                <a:cubicBezTo>
                  <a:pt x="2834701" y="607163"/>
                  <a:pt x="2868154" y="621127"/>
                  <a:pt x="2916219" y="621127"/>
                </a:cubicBezTo>
                <a:cubicBezTo>
                  <a:pt x="2964713" y="621127"/>
                  <a:pt x="2999805" y="603221"/>
                  <a:pt x="3021498" y="567408"/>
                </a:cubicBezTo>
                <a:cubicBezTo>
                  <a:pt x="3040908" y="535253"/>
                  <a:pt x="3050211" y="491615"/>
                  <a:pt x="3049407" y="436496"/>
                </a:cubicBezTo>
                <a:cubicBezTo>
                  <a:pt x="3047916" y="339471"/>
                  <a:pt x="3018963" y="279133"/>
                  <a:pt x="2962547" y="255483"/>
                </a:cubicBezTo>
                <a:cubicBezTo>
                  <a:pt x="2949050" y="249467"/>
                  <a:pt x="2933607" y="246459"/>
                  <a:pt x="2916219" y="246459"/>
                </a:cubicBezTo>
                <a:close/>
                <a:moveTo>
                  <a:pt x="2157868" y="19915"/>
                </a:moveTo>
                <a:lnTo>
                  <a:pt x="2348995" y="19915"/>
                </a:lnTo>
                <a:lnTo>
                  <a:pt x="2348995" y="1584559"/>
                </a:lnTo>
                <a:lnTo>
                  <a:pt x="2081375" y="1584559"/>
                </a:lnTo>
                <a:lnTo>
                  <a:pt x="2081375" y="407264"/>
                </a:lnTo>
                <a:lnTo>
                  <a:pt x="1885950" y="407264"/>
                </a:lnTo>
                <a:lnTo>
                  <a:pt x="1885950" y="213473"/>
                </a:lnTo>
                <a:cubicBezTo>
                  <a:pt x="1948486" y="206121"/>
                  <a:pt x="2003507" y="185648"/>
                  <a:pt x="2051015" y="152053"/>
                </a:cubicBezTo>
                <a:cubicBezTo>
                  <a:pt x="2098523" y="118458"/>
                  <a:pt x="2134140" y="74412"/>
                  <a:pt x="2157868" y="19915"/>
                </a:cubicBezTo>
                <a:close/>
                <a:moveTo>
                  <a:pt x="404367" y="18671"/>
                </a:moveTo>
                <a:cubicBezTo>
                  <a:pt x="510598" y="18671"/>
                  <a:pt x="601082" y="58370"/>
                  <a:pt x="675818" y="137767"/>
                </a:cubicBezTo>
                <a:cubicBezTo>
                  <a:pt x="750555" y="217165"/>
                  <a:pt x="787923" y="309338"/>
                  <a:pt x="787923" y="414285"/>
                </a:cubicBezTo>
                <a:cubicBezTo>
                  <a:pt x="787923" y="520633"/>
                  <a:pt x="764033" y="623617"/>
                  <a:pt x="716253" y="723235"/>
                </a:cubicBezTo>
                <a:cubicBezTo>
                  <a:pt x="690386" y="778237"/>
                  <a:pt x="630859" y="871405"/>
                  <a:pt x="537671" y="1002738"/>
                </a:cubicBezTo>
                <a:cubicBezTo>
                  <a:pt x="513516" y="1036930"/>
                  <a:pt x="476199" y="1092509"/>
                  <a:pt x="425722" y="1169476"/>
                </a:cubicBezTo>
                <a:lnTo>
                  <a:pt x="384237" y="1231694"/>
                </a:lnTo>
                <a:cubicBezTo>
                  <a:pt x="364555" y="1261519"/>
                  <a:pt x="348016" y="1287387"/>
                  <a:pt x="334620" y="1309299"/>
                </a:cubicBezTo>
                <a:lnTo>
                  <a:pt x="326307" y="1323163"/>
                </a:lnTo>
                <a:lnTo>
                  <a:pt x="769310" y="1323163"/>
                </a:lnTo>
                <a:lnTo>
                  <a:pt x="769310" y="1583314"/>
                </a:lnTo>
                <a:lnTo>
                  <a:pt x="0" y="1583314"/>
                </a:lnTo>
                <a:lnTo>
                  <a:pt x="0" y="1354573"/>
                </a:lnTo>
                <a:cubicBezTo>
                  <a:pt x="0" y="1346093"/>
                  <a:pt x="17790" y="1314819"/>
                  <a:pt x="53369" y="1260751"/>
                </a:cubicBezTo>
                <a:cubicBezTo>
                  <a:pt x="67592" y="1239188"/>
                  <a:pt x="85252" y="1213126"/>
                  <a:pt x="106348" y="1182565"/>
                </a:cubicBezTo>
                <a:lnTo>
                  <a:pt x="165065" y="1098098"/>
                </a:lnTo>
                <a:cubicBezTo>
                  <a:pt x="199023" y="1057202"/>
                  <a:pt x="254499" y="979555"/>
                  <a:pt x="331491" y="865155"/>
                </a:cubicBezTo>
                <a:cubicBezTo>
                  <a:pt x="402053" y="766367"/>
                  <a:pt x="454500" y="677530"/>
                  <a:pt x="488835" y="598644"/>
                </a:cubicBezTo>
                <a:cubicBezTo>
                  <a:pt x="516452" y="534838"/>
                  <a:pt x="530261" y="475661"/>
                  <a:pt x="530261" y="421112"/>
                </a:cubicBezTo>
                <a:cubicBezTo>
                  <a:pt x="530261" y="379011"/>
                  <a:pt x="520251" y="345351"/>
                  <a:pt x="500232" y="320132"/>
                </a:cubicBezTo>
                <a:cubicBezTo>
                  <a:pt x="471434" y="285954"/>
                  <a:pt x="437456" y="268864"/>
                  <a:pt x="398299" y="268864"/>
                </a:cubicBezTo>
                <a:cubicBezTo>
                  <a:pt x="342713" y="268864"/>
                  <a:pt x="302843" y="302181"/>
                  <a:pt x="278687" y="368813"/>
                </a:cubicBezTo>
                <a:cubicBezTo>
                  <a:pt x="270479" y="391232"/>
                  <a:pt x="266375" y="418532"/>
                  <a:pt x="266375" y="450714"/>
                </a:cubicBezTo>
                <a:lnTo>
                  <a:pt x="266375" y="526818"/>
                </a:lnTo>
                <a:lnTo>
                  <a:pt x="3734" y="526818"/>
                </a:lnTo>
                <a:lnTo>
                  <a:pt x="3734" y="469132"/>
                </a:lnTo>
                <a:cubicBezTo>
                  <a:pt x="3734" y="319581"/>
                  <a:pt x="42788" y="209201"/>
                  <a:pt x="120896" y="137991"/>
                </a:cubicBezTo>
                <a:cubicBezTo>
                  <a:pt x="195140" y="58444"/>
                  <a:pt x="289630" y="18671"/>
                  <a:pt x="404367" y="18671"/>
                </a:cubicBezTo>
                <a:close/>
                <a:moveTo>
                  <a:pt x="2906475" y="0"/>
                </a:moveTo>
                <a:lnTo>
                  <a:pt x="2924758" y="0"/>
                </a:lnTo>
                <a:cubicBezTo>
                  <a:pt x="3038457" y="0"/>
                  <a:pt x="3129589" y="38613"/>
                  <a:pt x="3198154" y="115839"/>
                </a:cubicBezTo>
                <a:cubicBezTo>
                  <a:pt x="3259976" y="185466"/>
                  <a:pt x="3290887" y="271458"/>
                  <a:pt x="3290887" y="373812"/>
                </a:cubicBezTo>
                <a:lnTo>
                  <a:pt x="3290887" y="456801"/>
                </a:lnTo>
                <a:cubicBezTo>
                  <a:pt x="3290887" y="556342"/>
                  <a:pt x="3260787" y="639260"/>
                  <a:pt x="3200585" y="705556"/>
                </a:cubicBezTo>
                <a:cubicBezTo>
                  <a:pt x="3174485" y="734224"/>
                  <a:pt x="3148098" y="752389"/>
                  <a:pt x="3121427" y="760052"/>
                </a:cubicBezTo>
                <a:cubicBezTo>
                  <a:pt x="3186997" y="789926"/>
                  <a:pt x="3237117" y="842102"/>
                  <a:pt x="3271789" y="916579"/>
                </a:cubicBezTo>
                <a:cubicBezTo>
                  <a:pt x="3296968" y="965759"/>
                  <a:pt x="3309559" y="1019983"/>
                  <a:pt x="3309559" y="1079251"/>
                </a:cubicBezTo>
                <a:lnTo>
                  <a:pt x="3309559" y="1218390"/>
                </a:lnTo>
                <a:cubicBezTo>
                  <a:pt x="3309559" y="1324595"/>
                  <a:pt x="3271963" y="1414872"/>
                  <a:pt x="3196773" y="1489220"/>
                </a:cubicBezTo>
                <a:cubicBezTo>
                  <a:pt x="3121583" y="1563567"/>
                  <a:pt x="3030911" y="1600741"/>
                  <a:pt x="2924758" y="1600741"/>
                </a:cubicBezTo>
                <a:lnTo>
                  <a:pt x="2906456" y="1600741"/>
                </a:lnTo>
                <a:cubicBezTo>
                  <a:pt x="2799810" y="1600741"/>
                  <a:pt x="2709427" y="1563249"/>
                  <a:pt x="2635306" y="1488267"/>
                </a:cubicBezTo>
                <a:cubicBezTo>
                  <a:pt x="2561185" y="1413284"/>
                  <a:pt x="2524125" y="1323325"/>
                  <a:pt x="2524125" y="1218390"/>
                </a:cubicBezTo>
                <a:lnTo>
                  <a:pt x="2524125" y="1079251"/>
                </a:lnTo>
                <a:cubicBezTo>
                  <a:pt x="2524125" y="981292"/>
                  <a:pt x="2556890" y="895710"/>
                  <a:pt x="2622421" y="822503"/>
                </a:cubicBezTo>
                <a:cubicBezTo>
                  <a:pt x="2650752" y="790723"/>
                  <a:pt x="2680613" y="769887"/>
                  <a:pt x="2712004" y="759994"/>
                </a:cubicBezTo>
                <a:cubicBezTo>
                  <a:pt x="2652878" y="736408"/>
                  <a:pt x="2605448" y="685802"/>
                  <a:pt x="2569714" y="608174"/>
                </a:cubicBezTo>
                <a:cubicBezTo>
                  <a:pt x="2551769" y="567888"/>
                  <a:pt x="2542796" y="517431"/>
                  <a:pt x="2542796" y="456801"/>
                </a:cubicBezTo>
                <a:lnTo>
                  <a:pt x="2542796" y="373812"/>
                </a:lnTo>
                <a:cubicBezTo>
                  <a:pt x="2542796" y="270148"/>
                  <a:pt x="2573507" y="184157"/>
                  <a:pt x="2634927" y="115839"/>
                </a:cubicBezTo>
                <a:cubicBezTo>
                  <a:pt x="2703491" y="38613"/>
                  <a:pt x="2794007" y="0"/>
                  <a:pt x="2906475" y="0"/>
                </a:cubicBezTo>
                <a:close/>
                <a:moveTo>
                  <a:pt x="1337107" y="0"/>
                </a:moveTo>
                <a:cubicBezTo>
                  <a:pt x="1443921" y="0"/>
                  <a:pt x="1534525" y="37643"/>
                  <a:pt x="1608918" y="112931"/>
                </a:cubicBezTo>
                <a:cubicBezTo>
                  <a:pt x="1683311" y="188219"/>
                  <a:pt x="1720507" y="278433"/>
                  <a:pt x="1720507" y="383575"/>
                </a:cubicBezTo>
                <a:lnTo>
                  <a:pt x="1720507" y="1218390"/>
                </a:lnTo>
                <a:cubicBezTo>
                  <a:pt x="1720507" y="1324790"/>
                  <a:pt x="1682980" y="1415115"/>
                  <a:pt x="1607926" y="1489365"/>
                </a:cubicBezTo>
                <a:cubicBezTo>
                  <a:pt x="1532872" y="1563616"/>
                  <a:pt x="1442599" y="1600741"/>
                  <a:pt x="1337107" y="1600741"/>
                </a:cubicBezTo>
                <a:cubicBezTo>
                  <a:pt x="1230383" y="1600741"/>
                  <a:pt x="1139808" y="1563509"/>
                  <a:pt x="1065383" y="1489045"/>
                </a:cubicBezTo>
                <a:cubicBezTo>
                  <a:pt x="990957" y="1414580"/>
                  <a:pt x="953745" y="1324362"/>
                  <a:pt x="953745" y="1218390"/>
                </a:cubicBezTo>
                <a:lnTo>
                  <a:pt x="953745" y="383575"/>
                </a:lnTo>
                <a:cubicBezTo>
                  <a:pt x="953745" y="276955"/>
                  <a:pt x="991207" y="186371"/>
                  <a:pt x="1066132" y="111822"/>
                </a:cubicBezTo>
                <a:cubicBezTo>
                  <a:pt x="1141056" y="37274"/>
                  <a:pt x="1231381" y="0"/>
                  <a:pt x="1337107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5274375" y="4883578"/>
            <a:ext cx="1463585" cy="1198841"/>
          </a:xfrm>
          <a:custGeom>
            <a:avLst/>
            <a:gdLst>
              <a:gd name="connsiteX0" fmla="*/ 0 w 1463585"/>
              <a:gd name="connsiteY0" fmla="*/ 0 h 1198841"/>
              <a:gd name="connsiteX1" fmla="*/ 144378 w 1463585"/>
              <a:gd name="connsiteY1" fmla="*/ 0 h 1198841"/>
              <a:gd name="connsiteX2" fmla="*/ 727327 w 1463585"/>
              <a:gd name="connsiteY2" fmla="*/ 955002 h 1198841"/>
              <a:gd name="connsiteX3" fmla="*/ 1310276 w 1463585"/>
              <a:gd name="connsiteY3" fmla="*/ 0 h 1198841"/>
              <a:gd name="connsiteX4" fmla="*/ 1463585 w 1463585"/>
              <a:gd name="connsiteY4" fmla="*/ 0 h 1198841"/>
              <a:gd name="connsiteX5" fmla="*/ 731792 w 1463585"/>
              <a:gd name="connsiteY5" fmla="*/ 1198841 h 1198841"/>
              <a:gd name="connsiteX6" fmla="*/ 0 w 1463585"/>
              <a:gd name="connsiteY6" fmla="*/ 0 h 119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585" h="1198841">
                <a:moveTo>
                  <a:pt x="0" y="0"/>
                </a:moveTo>
                <a:lnTo>
                  <a:pt x="144378" y="0"/>
                </a:lnTo>
                <a:lnTo>
                  <a:pt x="727327" y="955002"/>
                </a:lnTo>
                <a:lnTo>
                  <a:pt x="1310276" y="0"/>
                </a:lnTo>
                <a:lnTo>
                  <a:pt x="1463585" y="0"/>
                </a:lnTo>
                <a:lnTo>
                  <a:pt x="731792" y="119884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2657178" y="807719"/>
            <a:ext cx="6697980" cy="2275540"/>
          </a:xfrm>
          <a:custGeom>
            <a:avLst/>
            <a:gdLst>
              <a:gd name="connsiteX0" fmla="*/ 0 w 6697980"/>
              <a:gd name="connsiteY0" fmla="*/ 0 h 2275540"/>
              <a:gd name="connsiteX1" fmla="*/ 6697980 w 6697980"/>
              <a:gd name="connsiteY1" fmla="*/ 0 h 2275540"/>
              <a:gd name="connsiteX2" fmla="*/ 5308953 w 6697980"/>
              <a:gd name="connsiteY2" fmla="*/ 2275540 h 2275540"/>
              <a:gd name="connsiteX3" fmla="*/ 5155644 w 6697980"/>
              <a:gd name="connsiteY3" fmla="*/ 2275540 h 2275540"/>
              <a:gd name="connsiteX4" fmla="*/ 6475098 w 6697980"/>
              <a:gd name="connsiteY4" fmla="*/ 113977 h 2275540"/>
              <a:gd name="connsiteX5" fmla="*/ 213952 w 6697980"/>
              <a:gd name="connsiteY5" fmla="*/ 113977 h 2275540"/>
              <a:gd name="connsiteX6" fmla="*/ 1533406 w 6697980"/>
              <a:gd name="connsiteY6" fmla="*/ 2275540 h 2275540"/>
              <a:gd name="connsiteX7" fmla="*/ 1389028 w 6697980"/>
              <a:gd name="connsiteY7" fmla="*/ 2275540 h 2275540"/>
              <a:gd name="connsiteX8" fmla="*/ 0 w 6697980"/>
              <a:gd name="connsiteY8" fmla="*/ 0 h 22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7980" h="2275540">
                <a:moveTo>
                  <a:pt x="0" y="0"/>
                </a:moveTo>
                <a:lnTo>
                  <a:pt x="6697980" y="0"/>
                </a:lnTo>
                <a:lnTo>
                  <a:pt x="5308953" y="2275540"/>
                </a:lnTo>
                <a:lnTo>
                  <a:pt x="5155644" y="2275540"/>
                </a:lnTo>
                <a:lnTo>
                  <a:pt x="6475098" y="113977"/>
                </a:lnTo>
                <a:lnTo>
                  <a:pt x="213952" y="113977"/>
                </a:lnTo>
                <a:lnTo>
                  <a:pt x="1533406" y="2275540"/>
                </a:lnTo>
                <a:lnTo>
                  <a:pt x="1389028" y="22755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bas" pitchFamily="2" charset="0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62339" y="2788356"/>
            <a:ext cx="326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二、工作完成情况</a:t>
            </a:r>
            <a:endParaRPr lang="zh-CN" altLang="en-US" sz="24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837401" y="1691576"/>
            <a:ext cx="3399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一、年中工作概述</a:t>
            </a:r>
            <a:endParaRPr lang="en-US" altLang="zh-CN" sz="24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21824" y="2546207"/>
            <a:ext cx="2129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目 录</a:t>
            </a:r>
            <a:endParaRPr lang="en-US" altLang="zh-CN" sz="66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22920" y="1684755"/>
            <a:ext cx="739419" cy="739419"/>
            <a:chOff x="1597453" y="1772504"/>
            <a:chExt cx="739419" cy="739419"/>
          </a:xfrm>
        </p:grpSpPr>
        <p:sp>
          <p:nvSpPr>
            <p:cNvPr id="47" name="椭圆 46"/>
            <p:cNvSpPr/>
            <p:nvPr/>
          </p:nvSpPr>
          <p:spPr>
            <a:xfrm>
              <a:off x="1597453" y="1772504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Shape 1914"/>
            <p:cNvSpPr/>
            <p:nvPr/>
          </p:nvSpPr>
          <p:spPr>
            <a:xfrm>
              <a:off x="1773493" y="2011489"/>
              <a:ext cx="363695" cy="27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extrusionOk="0">
                  <a:moveTo>
                    <a:pt x="3308" y="267"/>
                  </a:moveTo>
                  <a:cubicBezTo>
                    <a:pt x="4281" y="-247"/>
                    <a:pt x="5059" y="10"/>
                    <a:pt x="5643" y="782"/>
                  </a:cubicBezTo>
                  <a:cubicBezTo>
                    <a:pt x="5254" y="5153"/>
                    <a:pt x="4670" y="9267"/>
                    <a:pt x="3892" y="12867"/>
                  </a:cubicBezTo>
                  <a:cubicBezTo>
                    <a:pt x="2919" y="12610"/>
                    <a:pt x="1946" y="12353"/>
                    <a:pt x="973" y="12096"/>
                  </a:cubicBezTo>
                  <a:cubicBezTo>
                    <a:pt x="1168" y="7724"/>
                    <a:pt x="2141" y="3610"/>
                    <a:pt x="3308" y="267"/>
                  </a:cubicBezTo>
                  <a:close/>
                  <a:moveTo>
                    <a:pt x="3892" y="17239"/>
                  </a:moveTo>
                  <a:cubicBezTo>
                    <a:pt x="3308" y="19296"/>
                    <a:pt x="3308" y="19296"/>
                    <a:pt x="3308" y="19296"/>
                  </a:cubicBezTo>
                  <a:cubicBezTo>
                    <a:pt x="14400" y="19296"/>
                    <a:pt x="15568" y="19296"/>
                    <a:pt x="20822" y="19296"/>
                  </a:cubicBezTo>
                  <a:cubicBezTo>
                    <a:pt x="21600" y="19296"/>
                    <a:pt x="21600" y="19296"/>
                    <a:pt x="21600" y="19296"/>
                  </a:cubicBezTo>
                  <a:cubicBezTo>
                    <a:pt x="21600" y="18267"/>
                    <a:pt x="21600" y="18267"/>
                    <a:pt x="21600" y="18267"/>
                  </a:cubicBezTo>
                  <a:cubicBezTo>
                    <a:pt x="21600" y="6696"/>
                    <a:pt x="21600" y="6696"/>
                    <a:pt x="21600" y="6696"/>
                  </a:cubicBezTo>
                  <a:cubicBezTo>
                    <a:pt x="21600" y="6439"/>
                    <a:pt x="21600" y="6439"/>
                    <a:pt x="21600" y="6439"/>
                  </a:cubicBezTo>
                  <a:cubicBezTo>
                    <a:pt x="21405" y="5924"/>
                    <a:pt x="21405" y="5924"/>
                    <a:pt x="21405" y="5924"/>
                  </a:cubicBezTo>
                  <a:cubicBezTo>
                    <a:pt x="18681" y="2582"/>
                    <a:pt x="18681" y="2582"/>
                    <a:pt x="18681" y="2582"/>
                  </a:cubicBezTo>
                  <a:cubicBezTo>
                    <a:pt x="18486" y="2324"/>
                    <a:pt x="18486" y="2324"/>
                    <a:pt x="18486" y="2324"/>
                  </a:cubicBezTo>
                  <a:cubicBezTo>
                    <a:pt x="18097" y="2324"/>
                    <a:pt x="18097" y="2324"/>
                    <a:pt x="18097" y="2324"/>
                  </a:cubicBezTo>
                  <a:cubicBezTo>
                    <a:pt x="6422" y="2324"/>
                    <a:pt x="6422" y="2324"/>
                    <a:pt x="6422" y="2324"/>
                  </a:cubicBezTo>
                  <a:cubicBezTo>
                    <a:pt x="6422" y="2839"/>
                    <a:pt x="6422" y="3610"/>
                    <a:pt x="6422" y="4124"/>
                  </a:cubicBezTo>
                  <a:cubicBezTo>
                    <a:pt x="17319" y="4124"/>
                    <a:pt x="17319" y="4124"/>
                    <a:pt x="17319" y="4124"/>
                  </a:cubicBezTo>
                  <a:cubicBezTo>
                    <a:pt x="17124" y="7210"/>
                    <a:pt x="17124" y="7210"/>
                    <a:pt x="17124" y="7210"/>
                  </a:cubicBezTo>
                  <a:cubicBezTo>
                    <a:pt x="17124" y="7724"/>
                    <a:pt x="17124" y="7724"/>
                    <a:pt x="17124" y="7724"/>
                  </a:cubicBezTo>
                  <a:cubicBezTo>
                    <a:pt x="17514" y="7724"/>
                    <a:pt x="17514" y="7724"/>
                    <a:pt x="17514" y="7724"/>
                  </a:cubicBezTo>
                  <a:cubicBezTo>
                    <a:pt x="20238" y="7724"/>
                    <a:pt x="20238" y="7724"/>
                    <a:pt x="20238" y="7724"/>
                  </a:cubicBezTo>
                  <a:cubicBezTo>
                    <a:pt x="20238" y="17239"/>
                    <a:pt x="20238" y="17239"/>
                    <a:pt x="20238" y="17239"/>
                  </a:cubicBezTo>
                  <a:cubicBezTo>
                    <a:pt x="16346" y="17239"/>
                    <a:pt x="11870" y="17239"/>
                    <a:pt x="3892" y="17239"/>
                  </a:cubicBezTo>
                  <a:close/>
                  <a:moveTo>
                    <a:pt x="19849" y="6696"/>
                  </a:moveTo>
                  <a:cubicBezTo>
                    <a:pt x="17903" y="6696"/>
                    <a:pt x="17903" y="6696"/>
                    <a:pt x="17903" y="6696"/>
                  </a:cubicBezTo>
                  <a:cubicBezTo>
                    <a:pt x="18097" y="4639"/>
                    <a:pt x="18097" y="4639"/>
                    <a:pt x="18097" y="4639"/>
                  </a:cubicBezTo>
                  <a:cubicBezTo>
                    <a:pt x="19849" y="6696"/>
                    <a:pt x="19849" y="6696"/>
                    <a:pt x="19849" y="6696"/>
                  </a:cubicBezTo>
                  <a:close/>
                  <a:moveTo>
                    <a:pt x="6616" y="11324"/>
                  </a:moveTo>
                  <a:cubicBezTo>
                    <a:pt x="15373" y="11324"/>
                    <a:pt x="15373" y="11324"/>
                    <a:pt x="15373" y="11324"/>
                  </a:cubicBezTo>
                  <a:cubicBezTo>
                    <a:pt x="15373" y="12096"/>
                    <a:pt x="15373" y="12096"/>
                    <a:pt x="15373" y="12096"/>
                  </a:cubicBezTo>
                  <a:cubicBezTo>
                    <a:pt x="6616" y="12096"/>
                    <a:pt x="6616" y="12096"/>
                    <a:pt x="6616" y="12096"/>
                  </a:cubicBezTo>
                  <a:cubicBezTo>
                    <a:pt x="6616" y="11324"/>
                    <a:pt x="6616" y="11324"/>
                    <a:pt x="6616" y="11324"/>
                  </a:cubicBezTo>
                  <a:close/>
                  <a:moveTo>
                    <a:pt x="6616" y="8496"/>
                  </a:moveTo>
                  <a:cubicBezTo>
                    <a:pt x="14595" y="8496"/>
                    <a:pt x="14595" y="8496"/>
                    <a:pt x="14595" y="8496"/>
                  </a:cubicBezTo>
                  <a:cubicBezTo>
                    <a:pt x="14595" y="9267"/>
                    <a:pt x="14595" y="9267"/>
                    <a:pt x="14595" y="9267"/>
                  </a:cubicBezTo>
                  <a:cubicBezTo>
                    <a:pt x="6616" y="9267"/>
                    <a:pt x="6616" y="9267"/>
                    <a:pt x="6616" y="9267"/>
                  </a:cubicBezTo>
                  <a:cubicBezTo>
                    <a:pt x="6616" y="8496"/>
                    <a:pt x="6616" y="8496"/>
                    <a:pt x="6616" y="8496"/>
                  </a:cubicBezTo>
                  <a:close/>
                  <a:moveTo>
                    <a:pt x="6616" y="5667"/>
                  </a:moveTo>
                  <a:cubicBezTo>
                    <a:pt x="14595" y="5667"/>
                    <a:pt x="14595" y="5667"/>
                    <a:pt x="14595" y="5667"/>
                  </a:cubicBezTo>
                  <a:cubicBezTo>
                    <a:pt x="14595" y="6439"/>
                    <a:pt x="14595" y="6439"/>
                    <a:pt x="14595" y="6439"/>
                  </a:cubicBezTo>
                  <a:cubicBezTo>
                    <a:pt x="6616" y="6439"/>
                    <a:pt x="6616" y="6439"/>
                    <a:pt x="6616" y="6439"/>
                  </a:cubicBezTo>
                  <a:cubicBezTo>
                    <a:pt x="6616" y="5667"/>
                    <a:pt x="6616" y="5667"/>
                    <a:pt x="6616" y="5667"/>
                  </a:cubicBezTo>
                  <a:close/>
                  <a:moveTo>
                    <a:pt x="778" y="17753"/>
                  </a:moveTo>
                  <a:cubicBezTo>
                    <a:pt x="1946" y="18267"/>
                    <a:pt x="1946" y="18267"/>
                    <a:pt x="1946" y="18267"/>
                  </a:cubicBezTo>
                  <a:cubicBezTo>
                    <a:pt x="1946" y="20067"/>
                    <a:pt x="1946" y="20067"/>
                    <a:pt x="1946" y="20067"/>
                  </a:cubicBezTo>
                  <a:cubicBezTo>
                    <a:pt x="973" y="21353"/>
                    <a:pt x="973" y="21353"/>
                    <a:pt x="973" y="21353"/>
                  </a:cubicBezTo>
                  <a:cubicBezTo>
                    <a:pt x="778" y="21353"/>
                    <a:pt x="584" y="21096"/>
                    <a:pt x="389" y="21096"/>
                  </a:cubicBezTo>
                  <a:cubicBezTo>
                    <a:pt x="0" y="19296"/>
                    <a:pt x="0" y="19296"/>
                    <a:pt x="0" y="19296"/>
                  </a:cubicBezTo>
                  <a:cubicBezTo>
                    <a:pt x="778" y="17753"/>
                    <a:pt x="778" y="17753"/>
                    <a:pt x="778" y="17753"/>
                  </a:cubicBezTo>
                  <a:close/>
                  <a:moveTo>
                    <a:pt x="778" y="12867"/>
                  </a:moveTo>
                  <a:cubicBezTo>
                    <a:pt x="778" y="14410"/>
                    <a:pt x="584" y="15953"/>
                    <a:pt x="389" y="17239"/>
                  </a:cubicBezTo>
                  <a:cubicBezTo>
                    <a:pt x="1168" y="17496"/>
                    <a:pt x="1751" y="17753"/>
                    <a:pt x="2530" y="18010"/>
                  </a:cubicBezTo>
                  <a:cubicBezTo>
                    <a:pt x="2724" y="16467"/>
                    <a:pt x="3114" y="15182"/>
                    <a:pt x="3503" y="13639"/>
                  </a:cubicBezTo>
                  <a:cubicBezTo>
                    <a:pt x="2724" y="13382"/>
                    <a:pt x="1751" y="13124"/>
                    <a:pt x="778" y="128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82332" y="3753705"/>
            <a:ext cx="739419" cy="739419"/>
            <a:chOff x="1597453" y="2818245"/>
            <a:chExt cx="739419" cy="739419"/>
          </a:xfrm>
        </p:grpSpPr>
        <p:sp>
          <p:nvSpPr>
            <p:cNvPr id="57" name="椭圆 56"/>
            <p:cNvSpPr/>
            <p:nvPr/>
          </p:nvSpPr>
          <p:spPr>
            <a:xfrm>
              <a:off x="1597453" y="2818245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Shape 1861"/>
            <p:cNvSpPr/>
            <p:nvPr/>
          </p:nvSpPr>
          <p:spPr>
            <a:xfrm>
              <a:off x="1765007" y="2973165"/>
              <a:ext cx="404310" cy="42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02" y="5002"/>
                  </a:moveTo>
                  <a:cubicBezTo>
                    <a:pt x="20144" y="6594"/>
                    <a:pt x="21600" y="9095"/>
                    <a:pt x="21600" y="12051"/>
                  </a:cubicBezTo>
                  <a:cubicBezTo>
                    <a:pt x="21600" y="14324"/>
                    <a:pt x="20629" y="16598"/>
                    <a:pt x="18930" y="18189"/>
                  </a:cubicBezTo>
                  <a:cubicBezTo>
                    <a:pt x="11407" y="12051"/>
                    <a:pt x="11407" y="12051"/>
                    <a:pt x="11407" y="12051"/>
                  </a:cubicBezTo>
                  <a:cubicBezTo>
                    <a:pt x="18202" y="5002"/>
                    <a:pt x="18202" y="5002"/>
                    <a:pt x="18202" y="5002"/>
                  </a:cubicBezTo>
                  <a:close/>
                  <a:moveTo>
                    <a:pt x="18445" y="18872"/>
                  </a:moveTo>
                  <a:cubicBezTo>
                    <a:pt x="17960" y="19326"/>
                    <a:pt x="17474" y="19781"/>
                    <a:pt x="16746" y="20008"/>
                  </a:cubicBezTo>
                  <a:cubicBezTo>
                    <a:pt x="17960" y="18417"/>
                    <a:pt x="17960" y="18417"/>
                    <a:pt x="17960" y="18417"/>
                  </a:cubicBezTo>
                  <a:cubicBezTo>
                    <a:pt x="18445" y="18872"/>
                    <a:pt x="18445" y="18872"/>
                    <a:pt x="18445" y="18872"/>
                  </a:cubicBezTo>
                  <a:close/>
                  <a:moveTo>
                    <a:pt x="15533" y="20918"/>
                  </a:moveTo>
                  <a:cubicBezTo>
                    <a:pt x="17474" y="17962"/>
                    <a:pt x="17474" y="17962"/>
                    <a:pt x="17474" y="17962"/>
                  </a:cubicBezTo>
                  <a:cubicBezTo>
                    <a:pt x="16989" y="17507"/>
                    <a:pt x="16989" y="17507"/>
                    <a:pt x="16989" y="17507"/>
                  </a:cubicBezTo>
                  <a:cubicBezTo>
                    <a:pt x="14562" y="21373"/>
                    <a:pt x="14562" y="21373"/>
                    <a:pt x="14562" y="21373"/>
                  </a:cubicBezTo>
                  <a:cubicBezTo>
                    <a:pt x="14804" y="21145"/>
                    <a:pt x="15290" y="20918"/>
                    <a:pt x="15533" y="20918"/>
                  </a:cubicBezTo>
                  <a:close/>
                  <a:moveTo>
                    <a:pt x="14076" y="20691"/>
                  </a:moveTo>
                  <a:cubicBezTo>
                    <a:pt x="16261" y="17053"/>
                    <a:pt x="16261" y="17053"/>
                    <a:pt x="16261" y="17053"/>
                  </a:cubicBezTo>
                  <a:cubicBezTo>
                    <a:pt x="15775" y="16825"/>
                    <a:pt x="15775" y="16825"/>
                    <a:pt x="15775" y="16825"/>
                  </a:cubicBezTo>
                  <a:cubicBezTo>
                    <a:pt x="13834" y="20008"/>
                    <a:pt x="13834" y="20008"/>
                    <a:pt x="13834" y="20008"/>
                  </a:cubicBezTo>
                  <a:cubicBezTo>
                    <a:pt x="14076" y="20691"/>
                    <a:pt x="14076" y="20691"/>
                    <a:pt x="14076" y="20691"/>
                  </a:cubicBezTo>
                  <a:close/>
                  <a:moveTo>
                    <a:pt x="13591" y="19099"/>
                  </a:moveTo>
                  <a:cubicBezTo>
                    <a:pt x="15290" y="16371"/>
                    <a:pt x="15290" y="16371"/>
                    <a:pt x="15290" y="16371"/>
                  </a:cubicBezTo>
                  <a:cubicBezTo>
                    <a:pt x="14804" y="15916"/>
                    <a:pt x="14804" y="15916"/>
                    <a:pt x="14804" y="15916"/>
                  </a:cubicBezTo>
                  <a:cubicBezTo>
                    <a:pt x="13348" y="18417"/>
                    <a:pt x="13348" y="18417"/>
                    <a:pt x="13348" y="18417"/>
                  </a:cubicBezTo>
                  <a:cubicBezTo>
                    <a:pt x="13591" y="19099"/>
                    <a:pt x="13591" y="19099"/>
                    <a:pt x="13591" y="19099"/>
                  </a:cubicBezTo>
                  <a:close/>
                  <a:moveTo>
                    <a:pt x="12863" y="17735"/>
                  </a:moveTo>
                  <a:cubicBezTo>
                    <a:pt x="14319" y="15461"/>
                    <a:pt x="14319" y="15461"/>
                    <a:pt x="14319" y="15461"/>
                  </a:cubicBezTo>
                  <a:cubicBezTo>
                    <a:pt x="13834" y="15006"/>
                    <a:pt x="13834" y="15006"/>
                    <a:pt x="13834" y="15006"/>
                  </a:cubicBezTo>
                  <a:cubicBezTo>
                    <a:pt x="12620" y="17053"/>
                    <a:pt x="12620" y="17053"/>
                    <a:pt x="12620" y="17053"/>
                  </a:cubicBezTo>
                  <a:cubicBezTo>
                    <a:pt x="12863" y="17735"/>
                    <a:pt x="12863" y="17735"/>
                    <a:pt x="12863" y="17735"/>
                  </a:cubicBezTo>
                  <a:close/>
                  <a:moveTo>
                    <a:pt x="12378" y="16143"/>
                  </a:moveTo>
                  <a:cubicBezTo>
                    <a:pt x="13348" y="14552"/>
                    <a:pt x="13348" y="14552"/>
                    <a:pt x="13348" y="14552"/>
                  </a:cubicBezTo>
                  <a:cubicBezTo>
                    <a:pt x="12863" y="14097"/>
                    <a:pt x="12863" y="14097"/>
                    <a:pt x="12863" y="14097"/>
                  </a:cubicBezTo>
                  <a:cubicBezTo>
                    <a:pt x="12135" y="15461"/>
                    <a:pt x="12135" y="15461"/>
                    <a:pt x="12135" y="15461"/>
                  </a:cubicBezTo>
                  <a:cubicBezTo>
                    <a:pt x="12378" y="16143"/>
                    <a:pt x="12378" y="16143"/>
                    <a:pt x="12378" y="16143"/>
                  </a:cubicBezTo>
                  <a:close/>
                  <a:moveTo>
                    <a:pt x="11649" y="14779"/>
                  </a:moveTo>
                  <a:cubicBezTo>
                    <a:pt x="12378" y="13869"/>
                    <a:pt x="12378" y="13869"/>
                    <a:pt x="12378" y="13869"/>
                  </a:cubicBezTo>
                  <a:cubicBezTo>
                    <a:pt x="11892" y="13415"/>
                    <a:pt x="11892" y="13415"/>
                    <a:pt x="11892" y="13415"/>
                  </a:cubicBezTo>
                  <a:cubicBezTo>
                    <a:pt x="11407" y="13869"/>
                    <a:pt x="11407" y="13869"/>
                    <a:pt x="11407" y="13869"/>
                  </a:cubicBezTo>
                  <a:cubicBezTo>
                    <a:pt x="11649" y="14779"/>
                    <a:pt x="11649" y="14779"/>
                    <a:pt x="11649" y="14779"/>
                  </a:cubicBezTo>
                  <a:close/>
                  <a:moveTo>
                    <a:pt x="11164" y="13187"/>
                  </a:moveTo>
                  <a:cubicBezTo>
                    <a:pt x="10921" y="12505"/>
                    <a:pt x="10921" y="12505"/>
                    <a:pt x="10921" y="12505"/>
                  </a:cubicBezTo>
                  <a:cubicBezTo>
                    <a:pt x="11407" y="12960"/>
                    <a:pt x="11407" y="12960"/>
                    <a:pt x="11407" y="12960"/>
                  </a:cubicBezTo>
                  <a:cubicBezTo>
                    <a:pt x="11164" y="13187"/>
                    <a:pt x="11164" y="13187"/>
                    <a:pt x="11164" y="13187"/>
                  </a:cubicBezTo>
                  <a:close/>
                  <a:moveTo>
                    <a:pt x="14319" y="3865"/>
                  </a:moveTo>
                  <a:cubicBezTo>
                    <a:pt x="9951" y="12278"/>
                    <a:pt x="9951" y="12278"/>
                    <a:pt x="9951" y="12278"/>
                  </a:cubicBezTo>
                  <a:cubicBezTo>
                    <a:pt x="9951" y="12278"/>
                    <a:pt x="9222" y="6366"/>
                    <a:pt x="8737" y="2956"/>
                  </a:cubicBezTo>
                  <a:cubicBezTo>
                    <a:pt x="3883" y="3411"/>
                    <a:pt x="0" y="7503"/>
                    <a:pt x="0" y="12278"/>
                  </a:cubicBezTo>
                  <a:cubicBezTo>
                    <a:pt x="0" y="17507"/>
                    <a:pt x="4369" y="21600"/>
                    <a:pt x="9951" y="21600"/>
                  </a:cubicBezTo>
                  <a:cubicBezTo>
                    <a:pt x="11164" y="21600"/>
                    <a:pt x="12378" y="21373"/>
                    <a:pt x="13348" y="21145"/>
                  </a:cubicBezTo>
                  <a:cubicBezTo>
                    <a:pt x="9951" y="12278"/>
                    <a:pt x="9951" y="12278"/>
                    <a:pt x="9951" y="12278"/>
                  </a:cubicBezTo>
                  <a:cubicBezTo>
                    <a:pt x="16503" y="5229"/>
                    <a:pt x="16503" y="5229"/>
                    <a:pt x="16503" y="5229"/>
                  </a:cubicBezTo>
                  <a:cubicBezTo>
                    <a:pt x="16018" y="4547"/>
                    <a:pt x="15290" y="4093"/>
                    <a:pt x="14319" y="3865"/>
                  </a:cubicBezTo>
                  <a:close/>
                  <a:moveTo>
                    <a:pt x="10436" y="0"/>
                  </a:moveTo>
                  <a:cubicBezTo>
                    <a:pt x="9951" y="0"/>
                    <a:pt x="9708" y="0"/>
                    <a:pt x="9222" y="0"/>
                  </a:cubicBezTo>
                  <a:cubicBezTo>
                    <a:pt x="9708" y="3411"/>
                    <a:pt x="10436" y="9322"/>
                    <a:pt x="10436" y="9322"/>
                  </a:cubicBezTo>
                  <a:cubicBezTo>
                    <a:pt x="14804" y="909"/>
                    <a:pt x="14804" y="909"/>
                    <a:pt x="14804" y="909"/>
                  </a:cubicBezTo>
                  <a:cubicBezTo>
                    <a:pt x="13591" y="227"/>
                    <a:pt x="11892" y="0"/>
                    <a:pt x="1043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80135" y="4803535"/>
            <a:ext cx="739419" cy="739419"/>
            <a:chOff x="1597453" y="3863986"/>
            <a:chExt cx="739419" cy="739419"/>
          </a:xfrm>
        </p:grpSpPr>
        <p:sp>
          <p:nvSpPr>
            <p:cNvPr id="62" name="椭圆 61"/>
            <p:cNvSpPr/>
            <p:nvPr/>
          </p:nvSpPr>
          <p:spPr>
            <a:xfrm>
              <a:off x="1597453" y="3863986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Shape 1849"/>
            <p:cNvSpPr/>
            <p:nvPr/>
          </p:nvSpPr>
          <p:spPr>
            <a:xfrm>
              <a:off x="1811102" y="4049479"/>
              <a:ext cx="357199" cy="3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68" y="0"/>
                  </a:moveTo>
                  <a:cubicBezTo>
                    <a:pt x="14040" y="0"/>
                    <a:pt x="14040" y="0"/>
                    <a:pt x="14040" y="0"/>
                  </a:cubicBezTo>
                  <a:cubicBezTo>
                    <a:pt x="14688" y="0"/>
                    <a:pt x="15336" y="196"/>
                    <a:pt x="15984" y="785"/>
                  </a:cubicBezTo>
                  <a:cubicBezTo>
                    <a:pt x="16416" y="1178"/>
                    <a:pt x="16632" y="1767"/>
                    <a:pt x="16632" y="2356"/>
                  </a:cubicBezTo>
                  <a:cubicBezTo>
                    <a:pt x="16632" y="6873"/>
                    <a:pt x="16632" y="6873"/>
                    <a:pt x="16632" y="6873"/>
                  </a:cubicBezTo>
                  <a:cubicBezTo>
                    <a:pt x="14688" y="7855"/>
                    <a:pt x="14688" y="7855"/>
                    <a:pt x="14688" y="7855"/>
                  </a:cubicBezTo>
                  <a:cubicBezTo>
                    <a:pt x="14688" y="2356"/>
                    <a:pt x="14688" y="2356"/>
                    <a:pt x="14688" y="2356"/>
                  </a:cubicBezTo>
                  <a:cubicBezTo>
                    <a:pt x="14688" y="2160"/>
                    <a:pt x="14688" y="2160"/>
                    <a:pt x="14472" y="1964"/>
                  </a:cubicBezTo>
                  <a:cubicBezTo>
                    <a:pt x="14472" y="1964"/>
                    <a:pt x="14256" y="1767"/>
                    <a:pt x="14040" y="1767"/>
                  </a:cubicBezTo>
                  <a:cubicBezTo>
                    <a:pt x="6048" y="1767"/>
                    <a:pt x="6048" y="1767"/>
                    <a:pt x="6048" y="1767"/>
                  </a:cubicBezTo>
                  <a:cubicBezTo>
                    <a:pt x="6048" y="2356"/>
                    <a:pt x="6048" y="2356"/>
                    <a:pt x="6048" y="2356"/>
                  </a:cubicBezTo>
                  <a:cubicBezTo>
                    <a:pt x="6048" y="3142"/>
                    <a:pt x="6048" y="3142"/>
                    <a:pt x="6048" y="3142"/>
                  </a:cubicBezTo>
                  <a:cubicBezTo>
                    <a:pt x="6048" y="3338"/>
                    <a:pt x="6048" y="3535"/>
                    <a:pt x="6048" y="3731"/>
                  </a:cubicBezTo>
                  <a:cubicBezTo>
                    <a:pt x="6048" y="4124"/>
                    <a:pt x="5832" y="4516"/>
                    <a:pt x="5400" y="4713"/>
                  </a:cubicBezTo>
                  <a:cubicBezTo>
                    <a:pt x="5184" y="4909"/>
                    <a:pt x="4968" y="5105"/>
                    <a:pt x="4536" y="5105"/>
                  </a:cubicBezTo>
                  <a:cubicBezTo>
                    <a:pt x="4320" y="5105"/>
                    <a:pt x="4104" y="5105"/>
                    <a:pt x="3888" y="5105"/>
                  </a:cubicBezTo>
                  <a:cubicBezTo>
                    <a:pt x="3024" y="5105"/>
                    <a:pt x="3024" y="5105"/>
                    <a:pt x="3024" y="5105"/>
                  </a:cubicBezTo>
                  <a:cubicBezTo>
                    <a:pt x="1944" y="4909"/>
                    <a:pt x="1944" y="4909"/>
                    <a:pt x="1944" y="4909"/>
                  </a:cubicBezTo>
                  <a:cubicBezTo>
                    <a:pt x="1944" y="16691"/>
                    <a:pt x="1944" y="16691"/>
                    <a:pt x="1944" y="16691"/>
                  </a:cubicBezTo>
                  <a:cubicBezTo>
                    <a:pt x="1944" y="16887"/>
                    <a:pt x="2160" y="16887"/>
                    <a:pt x="2160" y="17084"/>
                  </a:cubicBezTo>
                  <a:cubicBezTo>
                    <a:pt x="2160" y="17084"/>
                    <a:pt x="2160" y="17084"/>
                    <a:pt x="2160" y="17084"/>
                  </a:cubicBezTo>
                  <a:cubicBezTo>
                    <a:pt x="2376" y="17084"/>
                    <a:pt x="2376" y="17280"/>
                    <a:pt x="2592" y="17280"/>
                  </a:cubicBezTo>
                  <a:cubicBezTo>
                    <a:pt x="9720" y="17280"/>
                    <a:pt x="9720" y="17280"/>
                    <a:pt x="9720" y="17280"/>
                  </a:cubicBezTo>
                  <a:cubicBezTo>
                    <a:pt x="9504" y="19047"/>
                    <a:pt x="9504" y="19047"/>
                    <a:pt x="9504" y="19047"/>
                  </a:cubicBezTo>
                  <a:cubicBezTo>
                    <a:pt x="2592" y="19047"/>
                    <a:pt x="2592" y="19047"/>
                    <a:pt x="2592" y="19047"/>
                  </a:cubicBezTo>
                  <a:cubicBezTo>
                    <a:pt x="1944" y="19047"/>
                    <a:pt x="1296" y="18851"/>
                    <a:pt x="864" y="18262"/>
                  </a:cubicBezTo>
                  <a:cubicBezTo>
                    <a:pt x="864" y="18262"/>
                    <a:pt x="864" y="18262"/>
                    <a:pt x="864" y="18262"/>
                  </a:cubicBezTo>
                  <a:cubicBezTo>
                    <a:pt x="864" y="18262"/>
                    <a:pt x="864" y="18262"/>
                    <a:pt x="864" y="18262"/>
                  </a:cubicBezTo>
                  <a:cubicBezTo>
                    <a:pt x="432" y="17869"/>
                    <a:pt x="0" y="17280"/>
                    <a:pt x="0" y="16691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0" y="3927"/>
                    <a:pt x="0" y="3927"/>
                    <a:pt x="0" y="3927"/>
                  </a:cubicBezTo>
                  <a:cubicBezTo>
                    <a:pt x="432" y="3731"/>
                    <a:pt x="432" y="3731"/>
                    <a:pt x="432" y="3731"/>
                  </a:cubicBezTo>
                  <a:cubicBezTo>
                    <a:pt x="4320" y="196"/>
                    <a:pt x="4320" y="196"/>
                    <a:pt x="4320" y="196"/>
                  </a:cubicBezTo>
                  <a:cubicBezTo>
                    <a:pt x="4536" y="0"/>
                    <a:pt x="4536" y="0"/>
                    <a:pt x="4536" y="0"/>
                  </a:cubicBezTo>
                  <a:cubicBezTo>
                    <a:pt x="4968" y="0"/>
                    <a:pt x="4968" y="0"/>
                    <a:pt x="4968" y="0"/>
                  </a:cubicBezTo>
                  <a:close/>
                  <a:moveTo>
                    <a:pt x="19440" y="8836"/>
                  </a:moveTo>
                  <a:cubicBezTo>
                    <a:pt x="19440" y="8444"/>
                    <a:pt x="19440" y="8444"/>
                    <a:pt x="19440" y="8444"/>
                  </a:cubicBezTo>
                  <a:cubicBezTo>
                    <a:pt x="18144" y="7658"/>
                    <a:pt x="18144" y="7658"/>
                    <a:pt x="18144" y="7658"/>
                  </a:cubicBezTo>
                  <a:cubicBezTo>
                    <a:pt x="16200" y="8640"/>
                    <a:pt x="16200" y="8640"/>
                    <a:pt x="16200" y="8640"/>
                  </a:cubicBezTo>
                  <a:cubicBezTo>
                    <a:pt x="17928" y="9229"/>
                    <a:pt x="17928" y="9229"/>
                    <a:pt x="17928" y="9229"/>
                  </a:cubicBezTo>
                  <a:cubicBezTo>
                    <a:pt x="19656" y="10211"/>
                    <a:pt x="19656" y="10211"/>
                    <a:pt x="19656" y="10211"/>
                  </a:cubicBezTo>
                  <a:cubicBezTo>
                    <a:pt x="20304" y="10407"/>
                    <a:pt x="20304" y="10407"/>
                    <a:pt x="20304" y="10407"/>
                  </a:cubicBezTo>
                  <a:cubicBezTo>
                    <a:pt x="19872" y="12175"/>
                    <a:pt x="19008" y="13745"/>
                    <a:pt x="17712" y="15120"/>
                  </a:cubicBezTo>
                  <a:cubicBezTo>
                    <a:pt x="18576" y="15905"/>
                    <a:pt x="18576" y="15905"/>
                    <a:pt x="18576" y="15905"/>
                  </a:cubicBezTo>
                  <a:cubicBezTo>
                    <a:pt x="20088" y="14335"/>
                    <a:pt x="21168" y="12371"/>
                    <a:pt x="21600" y="10407"/>
                  </a:cubicBezTo>
                  <a:cubicBezTo>
                    <a:pt x="21600" y="10015"/>
                    <a:pt x="21600" y="10015"/>
                    <a:pt x="21600" y="10015"/>
                  </a:cubicBezTo>
                  <a:cubicBezTo>
                    <a:pt x="21168" y="9818"/>
                    <a:pt x="21168" y="9818"/>
                    <a:pt x="21168" y="9818"/>
                  </a:cubicBezTo>
                  <a:cubicBezTo>
                    <a:pt x="19440" y="8836"/>
                    <a:pt x="19440" y="8836"/>
                    <a:pt x="19440" y="8836"/>
                  </a:cubicBezTo>
                  <a:close/>
                  <a:moveTo>
                    <a:pt x="15984" y="9229"/>
                  </a:moveTo>
                  <a:cubicBezTo>
                    <a:pt x="13824" y="11389"/>
                    <a:pt x="12528" y="13745"/>
                    <a:pt x="11664" y="16495"/>
                  </a:cubicBezTo>
                  <a:cubicBezTo>
                    <a:pt x="12744" y="16887"/>
                    <a:pt x="13824" y="17476"/>
                    <a:pt x="15120" y="18065"/>
                  </a:cubicBezTo>
                  <a:cubicBezTo>
                    <a:pt x="16848" y="15905"/>
                    <a:pt x="18360" y="13353"/>
                    <a:pt x="19440" y="10800"/>
                  </a:cubicBezTo>
                  <a:cubicBezTo>
                    <a:pt x="18144" y="10211"/>
                    <a:pt x="17064" y="9818"/>
                    <a:pt x="15984" y="9229"/>
                  </a:cubicBezTo>
                  <a:close/>
                  <a:moveTo>
                    <a:pt x="11232" y="17084"/>
                  </a:moveTo>
                  <a:cubicBezTo>
                    <a:pt x="10800" y="20225"/>
                    <a:pt x="10800" y="20225"/>
                    <a:pt x="10800" y="20225"/>
                  </a:cubicBezTo>
                  <a:cubicBezTo>
                    <a:pt x="11016" y="20225"/>
                    <a:pt x="11016" y="20225"/>
                    <a:pt x="11016" y="20225"/>
                  </a:cubicBezTo>
                  <a:cubicBezTo>
                    <a:pt x="10800" y="21207"/>
                    <a:pt x="10800" y="21207"/>
                    <a:pt x="10800" y="21207"/>
                  </a:cubicBezTo>
                  <a:cubicBezTo>
                    <a:pt x="11232" y="21600"/>
                    <a:pt x="11232" y="21600"/>
                    <a:pt x="11232" y="21600"/>
                  </a:cubicBezTo>
                  <a:cubicBezTo>
                    <a:pt x="11880" y="20815"/>
                    <a:pt x="11880" y="20815"/>
                    <a:pt x="11880" y="20815"/>
                  </a:cubicBezTo>
                  <a:cubicBezTo>
                    <a:pt x="12096" y="20815"/>
                    <a:pt x="12096" y="20815"/>
                    <a:pt x="12096" y="20815"/>
                  </a:cubicBezTo>
                  <a:cubicBezTo>
                    <a:pt x="14688" y="18655"/>
                    <a:pt x="14688" y="18655"/>
                    <a:pt x="14688" y="18655"/>
                  </a:cubicBezTo>
                  <a:cubicBezTo>
                    <a:pt x="11232" y="17084"/>
                    <a:pt x="11232" y="17084"/>
                    <a:pt x="11232" y="17084"/>
                  </a:cubicBezTo>
                  <a:close/>
                  <a:moveTo>
                    <a:pt x="3888" y="10996"/>
                  </a:moveTo>
                  <a:cubicBezTo>
                    <a:pt x="3888" y="11782"/>
                    <a:pt x="3888" y="11782"/>
                    <a:pt x="3888" y="11782"/>
                  </a:cubicBezTo>
                  <a:cubicBezTo>
                    <a:pt x="6480" y="11782"/>
                    <a:pt x="6480" y="11782"/>
                    <a:pt x="6480" y="11782"/>
                  </a:cubicBezTo>
                  <a:cubicBezTo>
                    <a:pt x="6480" y="10996"/>
                    <a:pt x="6480" y="10996"/>
                    <a:pt x="6480" y="10996"/>
                  </a:cubicBezTo>
                  <a:cubicBezTo>
                    <a:pt x="3888" y="10996"/>
                    <a:pt x="3888" y="10996"/>
                    <a:pt x="3888" y="10996"/>
                  </a:cubicBezTo>
                  <a:close/>
                  <a:moveTo>
                    <a:pt x="3888" y="8444"/>
                  </a:moveTo>
                  <a:cubicBezTo>
                    <a:pt x="3888" y="9425"/>
                    <a:pt x="3888" y="9425"/>
                    <a:pt x="3888" y="9425"/>
                  </a:cubicBezTo>
                  <a:cubicBezTo>
                    <a:pt x="12960" y="9425"/>
                    <a:pt x="12960" y="9425"/>
                    <a:pt x="12960" y="9425"/>
                  </a:cubicBezTo>
                  <a:cubicBezTo>
                    <a:pt x="12960" y="8444"/>
                    <a:pt x="12960" y="8444"/>
                    <a:pt x="12960" y="8444"/>
                  </a:cubicBezTo>
                  <a:cubicBezTo>
                    <a:pt x="3888" y="8444"/>
                    <a:pt x="3888" y="8444"/>
                    <a:pt x="3888" y="8444"/>
                  </a:cubicBezTo>
                  <a:close/>
                  <a:moveTo>
                    <a:pt x="3888" y="6087"/>
                  </a:moveTo>
                  <a:cubicBezTo>
                    <a:pt x="3888" y="7069"/>
                    <a:pt x="3888" y="7069"/>
                    <a:pt x="3888" y="7069"/>
                  </a:cubicBezTo>
                  <a:cubicBezTo>
                    <a:pt x="12960" y="7069"/>
                    <a:pt x="12960" y="7069"/>
                    <a:pt x="12960" y="7069"/>
                  </a:cubicBezTo>
                  <a:cubicBezTo>
                    <a:pt x="12960" y="6087"/>
                    <a:pt x="12960" y="6087"/>
                    <a:pt x="12960" y="6087"/>
                  </a:cubicBezTo>
                  <a:cubicBezTo>
                    <a:pt x="3888" y="6087"/>
                    <a:pt x="3888" y="6087"/>
                    <a:pt x="3888" y="6087"/>
                  </a:cubicBezTo>
                  <a:close/>
                  <a:moveTo>
                    <a:pt x="7992" y="3731"/>
                  </a:moveTo>
                  <a:cubicBezTo>
                    <a:pt x="7992" y="4713"/>
                    <a:pt x="7992" y="4713"/>
                    <a:pt x="7992" y="4713"/>
                  </a:cubicBezTo>
                  <a:cubicBezTo>
                    <a:pt x="12960" y="4713"/>
                    <a:pt x="12960" y="4713"/>
                    <a:pt x="12960" y="4713"/>
                  </a:cubicBezTo>
                  <a:cubicBezTo>
                    <a:pt x="12960" y="3731"/>
                    <a:pt x="12960" y="3731"/>
                    <a:pt x="12960" y="3731"/>
                  </a:cubicBezTo>
                  <a:cubicBezTo>
                    <a:pt x="7992" y="3731"/>
                    <a:pt x="7992" y="3731"/>
                    <a:pt x="7992" y="3731"/>
                  </a:cubicBezTo>
                  <a:close/>
                  <a:moveTo>
                    <a:pt x="2592" y="4124"/>
                  </a:moveTo>
                  <a:cubicBezTo>
                    <a:pt x="3024" y="4124"/>
                    <a:pt x="3024" y="4124"/>
                    <a:pt x="3024" y="4124"/>
                  </a:cubicBezTo>
                  <a:cubicBezTo>
                    <a:pt x="3888" y="4320"/>
                    <a:pt x="3888" y="4320"/>
                    <a:pt x="3888" y="4320"/>
                  </a:cubicBezTo>
                  <a:cubicBezTo>
                    <a:pt x="3888" y="4320"/>
                    <a:pt x="3888" y="4320"/>
                    <a:pt x="3888" y="4320"/>
                  </a:cubicBezTo>
                  <a:cubicBezTo>
                    <a:pt x="4104" y="4320"/>
                    <a:pt x="4104" y="4320"/>
                    <a:pt x="4104" y="4320"/>
                  </a:cubicBezTo>
                  <a:cubicBezTo>
                    <a:pt x="4104" y="4320"/>
                    <a:pt x="4104" y="4320"/>
                    <a:pt x="4320" y="4320"/>
                  </a:cubicBezTo>
                  <a:cubicBezTo>
                    <a:pt x="4536" y="4320"/>
                    <a:pt x="4752" y="4124"/>
                    <a:pt x="4752" y="3927"/>
                  </a:cubicBezTo>
                  <a:cubicBezTo>
                    <a:pt x="4968" y="3927"/>
                    <a:pt x="5184" y="3731"/>
                    <a:pt x="5184" y="3535"/>
                  </a:cubicBezTo>
                  <a:cubicBezTo>
                    <a:pt x="5184" y="3535"/>
                    <a:pt x="5184" y="3338"/>
                    <a:pt x="5184" y="3338"/>
                  </a:cubicBezTo>
                  <a:cubicBezTo>
                    <a:pt x="5184" y="3338"/>
                    <a:pt x="5184" y="3338"/>
                    <a:pt x="5184" y="3338"/>
                  </a:cubicBezTo>
                  <a:cubicBezTo>
                    <a:pt x="5184" y="3142"/>
                    <a:pt x="5184" y="3142"/>
                    <a:pt x="5184" y="3142"/>
                  </a:cubicBezTo>
                  <a:cubicBezTo>
                    <a:pt x="4968" y="2356"/>
                    <a:pt x="4968" y="2356"/>
                    <a:pt x="4968" y="2356"/>
                  </a:cubicBezTo>
                  <a:cubicBezTo>
                    <a:pt x="4968" y="2160"/>
                    <a:pt x="4968" y="2160"/>
                    <a:pt x="4968" y="2160"/>
                  </a:cubicBezTo>
                  <a:lnTo>
                    <a:pt x="2592" y="412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82333" y="2703875"/>
            <a:ext cx="739419" cy="739419"/>
            <a:chOff x="1597453" y="4909727"/>
            <a:chExt cx="739419" cy="739419"/>
          </a:xfrm>
        </p:grpSpPr>
        <p:sp>
          <p:nvSpPr>
            <p:cNvPr id="65" name="椭圆 64"/>
            <p:cNvSpPr/>
            <p:nvPr/>
          </p:nvSpPr>
          <p:spPr>
            <a:xfrm>
              <a:off x="1597453" y="4909727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Shape 1871"/>
            <p:cNvSpPr/>
            <p:nvPr/>
          </p:nvSpPr>
          <p:spPr>
            <a:xfrm>
              <a:off x="1771962" y="5077445"/>
              <a:ext cx="390400" cy="31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53" y="21600"/>
                  </a:moveTo>
                  <a:cubicBezTo>
                    <a:pt x="17042" y="21600"/>
                    <a:pt x="17042" y="21600"/>
                    <a:pt x="17042" y="21600"/>
                  </a:cubicBezTo>
                  <a:cubicBezTo>
                    <a:pt x="17042" y="10800"/>
                    <a:pt x="17042" y="10800"/>
                    <a:pt x="17042" y="10800"/>
                  </a:cubicBezTo>
                  <a:cubicBezTo>
                    <a:pt x="16646" y="10800"/>
                    <a:pt x="16646" y="10800"/>
                    <a:pt x="16646" y="10800"/>
                  </a:cubicBezTo>
                  <a:cubicBezTo>
                    <a:pt x="16250" y="17182"/>
                    <a:pt x="16250" y="17182"/>
                    <a:pt x="16250" y="17182"/>
                  </a:cubicBezTo>
                  <a:cubicBezTo>
                    <a:pt x="15853" y="17427"/>
                    <a:pt x="15853" y="17427"/>
                    <a:pt x="15853" y="17427"/>
                  </a:cubicBezTo>
                  <a:cubicBezTo>
                    <a:pt x="15853" y="21600"/>
                    <a:pt x="15853" y="21600"/>
                    <a:pt x="15853" y="21600"/>
                  </a:cubicBezTo>
                  <a:close/>
                  <a:moveTo>
                    <a:pt x="21600" y="0"/>
                  </a:moveTo>
                  <a:cubicBezTo>
                    <a:pt x="19817" y="4173"/>
                    <a:pt x="19817" y="4173"/>
                    <a:pt x="19817" y="4173"/>
                  </a:cubicBezTo>
                  <a:cubicBezTo>
                    <a:pt x="18231" y="8100"/>
                    <a:pt x="18231" y="8100"/>
                    <a:pt x="18231" y="8100"/>
                  </a:cubicBezTo>
                  <a:cubicBezTo>
                    <a:pt x="16646" y="5400"/>
                    <a:pt x="16646" y="5400"/>
                    <a:pt x="16646" y="5400"/>
                  </a:cubicBezTo>
                  <a:cubicBezTo>
                    <a:pt x="15853" y="6136"/>
                    <a:pt x="15853" y="6136"/>
                    <a:pt x="15853" y="6136"/>
                  </a:cubicBezTo>
                  <a:cubicBezTo>
                    <a:pt x="15259" y="15709"/>
                    <a:pt x="15259" y="15709"/>
                    <a:pt x="15259" y="15709"/>
                  </a:cubicBezTo>
                  <a:cubicBezTo>
                    <a:pt x="13277" y="16691"/>
                    <a:pt x="13277" y="16691"/>
                    <a:pt x="13277" y="16691"/>
                  </a:cubicBezTo>
                  <a:cubicBezTo>
                    <a:pt x="9512" y="12273"/>
                    <a:pt x="9512" y="12273"/>
                    <a:pt x="9512" y="12273"/>
                  </a:cubicBezTo>
                  <a:cubicBezTo>
                    <a:pt x="7332" y="17918"/>
                    <a:pt x="7332" y="17918"/>
                    <a:pt x="7332" y="17918"/>
                  </a:cubicBezTo>
                  <a:cubicBezTo>
                    <a:pt x="5152" y="17918"/>
                    <a:pt x="5152" y="17918"/>
                    <a:pt x="5152" y="17918"/>
                  </a:cubicBezTo>
                  <a:cubicBezTo>
                    <a:pt x="3765" y="15464"/>
                    <a:pt x="3765" y="15464"/>
                    <a:pt x="3765" y="15464"/>
                  </a:cubicBezTo>
                  <a:cubicBezTo>
                    <a:pt x="793" y="16445"/>
                    <a:pt x="793" y="16445"/>
                    <a:pt x="793" y="16445"/>
                  </a:cubicBezTo>
                  <a:cubicBezTo>
                    <a:pt x="0" y="13745"/>
                    <a:pt x="0" y="13745"/>
                    <a:pt x="0" y="13745"/>
                  </a:cubicBezTo>
                  <a:cubicBezTo>
                    <a:pt x="3963" y="12273"/>
                    <a:pt x="3963" y="12273"/>
                    <a:pt x="3963" y="12273"/>
                  </a:cubicBezTo>
                  <a:cubicBezTo>
                    <a:pt x="4954" y="11782"/>
                    <a:pt x="4954" y="11782"/>
                    <a:pt x="4954" y="11782"/>
                  </a:cubicBezTo>
                  <a:cubicBezTo>
                    <a:pt x="5350" y="12764"/>
                    <a:pt x="5350" y="12764"/>
                    <a:pt x="5350" y="12764"/>
                  </a:cubicBezTo>
                  <a:cubicBezTo>
                    <a:pt x="5945" y="13991"/>
                    <a:pt x="5945" y="13991"/>
                    <a:pt x="5945" y="13991"/>
                  </a:cubicBezTo>
                  <a:cubicBezTo>
                    <a:pt x="7927" y="9082"/>
                    <a:pt x="7927" y="9082"/>
                    <a:pt x="7927" y="9082"/>
                  </a:cubicBezTo>
                  <a:cubicBezTo>
                    <a:pt x="8719" y="7118"/>
                    <a:pt x="8719" y="7118"/>
                    <a:pt x="8719" y="7118"/>
                  </a:cubicBezTo>
                  <a:cubicBezTo>
                    <a:pt x="9908" y="8591"/>
                    <a:pt x="9908" y="8591"/>
                    <a:pt x="9908" y="8591"/>
                  </a:cubicBezTo>
                  <a:cubicBezTo>
                    <a:pt x="13079" y="12273"/>
                    <a:pt x="13079" y="12273"/>
                    <a:pt x="13079" y="12273"/>
                  </a:cubicBezTo>
                  <a:cubicBezTo>
                    <a:pt x="13475" y="5155"/>
                    <a:pt x="13475" y="5155"/>
                    <a:pt x="13475" y="5155"/>
                  </a:cubicBezTo>
                  <a:cubicBezTo>
                    <a:pt x="13475" y="4418"/>
                    <a:pt x="13475" y="4418"/>
                    <a:pt x="13475" y="4418"/>
                  </a:cubicBezTo>
                  <a:cubicBezTo>
                    <a:pt x="14070" y="3927"/>
                    <a:pt x="14070" y="3927"/>
                    <a:pt x="14070" y="3927"/>
                  </a:cubicBezTo>
                  <a:cubicBezTo>
                    <a:pt x="15457" y="2945"/>
                    <a:pt x="15457" y="2945"/>
                    <a:pt x="15457" y="2945"/>
                  </a:cubicBezTo>
                  <a:cubicBezTo>
                    <a:pt x="14268" y="491"/>
                    <a:pt x="14268" y="491"/>
                    <a:pt x="14268" y="491"/>
                  </a:cubicBezTo>
                  <a:cubicBezTo>
                    <a:pt x="17835" y="245"/>
                    <a:pt x="17835" y="245"/>
                    <a:pt x="17835" y="245"/>
                  </a:cubicBezTo>
                  <a:cubicBezTo>
                    <a:pt x="21600" y="0"/>
                    <a:pt x="21600" y="0"/>
                    <a:pt x="21600" y="0"/>
                  </a:cubicBezTo>
                  <a:close/>
                  <a:moveTo>
                    <a:pt x="4360" y="21600"/>
                  </a:moveTo>
                  <a:cubicBezTo>
                    <a:pt x="4756" y="21600"/>
                    <a:pt x="5350" y="21600"/>
                    <a:pt x="5747" y="21600"/>
                  </a:cubicBezTo>
                  <a:cubicBezTo>
                    <a:pt x="5747" y="19636"/>
                    <a:pt x="5747" y="19636"/>
                    <a:pt x="5747" y="19636"/>
                  </a:cubicBezTo>
                  <a:cubicBezTo>
                    <a:pt x="4558" y="19882"/>
                    <a:pt x="4558" y="19882"/>
                    <a:pt x="4558" y="19882"/>
                  </a:cubicBezTo>
                  <a:cubicBezTo>
                    <a:pt x="4360" y="19391"/>
                    <a:pt x="4360" y="19391"/>
                    <a:pt x="4360" y="19391"/>
                  </a:cubicBezTo>
                  <a:cubicBezTo>
                    <a:pt x="4360" y="21600"/>
                    <a:pt x="4360" y="21600"/>
                    <a:pt x="4360" y="21600"/>
                  </a:cubicBezTo>
                  <a:close/>
                  <a:moveTo>
                    <a:pt x="2180" y="21600"/>
                  </a:moveTo>
                  <a:cubicBezTo>
                    <a:pt x="3369" y="21600"/>
                    <a:pt x="3369" y="21600"/>
                    <a:pt x="3369" y="21600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2180" y="17918"/>
                    <a:pt x="2180" y="17918"/>
                    <a:pt x="2180" y="17918"/>
                  </a:cubicBezTo>
                  <a:cubicBezTo>
                    <a:pt x="2180" y="21600"/>
                    <a:pt x="2180" y="21600"/>
                    <a:pt x="2180" y="21600"/>
                  </a:cubicBezTo>
                  <a:close/>
                  <a:moveTo>
                    <a:pt x="6738" y="21600"/>
                  </a:moveTo>
                  <a:cubicBezTo>
                    <a:pt x="7134" y="21600"/>
                    <a:pt x="7530" y="21600"/>
                    <a:pt x="7927" y="21600"/>
                  </a:cubicBezTo>
                  <a:cubicBezTo>
                    <a:pt x="7927" y="19391"/>
                    <a:pt x="7927" y="19391"/>
                    <a:pt x="7927" y="19391"/>
                  </a:cubicBezTo>
                  <a:cubicBezTo>
                    <a:pt x="7927" y="19636"/>
                    <a:pt x="7927" y="19636"/>
                    <a:pt x="7927" y="19636"/>
                  </a:cubicBezTo>
                  <a:cubicBezTo>
                    <a:pt x="6738" y="19636"/>
                    <a:pt x="6738" y="19636"/>
                    <a:pt x="6738" y="19636"/>
                  </a:cubicBezTo>
                  <a:cubicBezTo>
                    <a:pt x="6738" y="21600"/>
                    <a:pt x="6738" y="21600"/>
                    <a:pt x="6738" y="21600"/>
                  </a:cubicBezTo>
                  <a:close/>
                  <a:moveTo>
                    <a:pt x="8917" y="21600"/>
                  </a:moveTo>
                  <a:cubicBezTo>
                    <a:pt x="9314" y="21600"/>
                    <a:pt x="9908" y="21600"/>
                    <a:pt x="10305" y="21600"/>
                  </a:cubicBezTo>
                  <a:cubicBezTo>
                    <a:pt x="10305" y="15464"/>
                    <a:pt x="10305" y="15464"/>
                    <a:pt x="10305" y="15464"/>
                  </a:cubicBezTo>
                  <a:cubicBezTo>
                    <a:pt x="9710" y="14727"/>
                    <a:pt x="9710" y="14727"/>
                    <a:pt x="9710" y="14727"/>
                  </a:cubicBezTo>
                  <a:cubicBezTo>
                    <a:pt x="8917" y="16936"/>
                    <a:pt x="8917" y="16936"/>
                    <a:pt x="8917" y="16936"/>
                  </a:cubicBezTo>
                  <a:cubicBezTo>
                    <a:pt x="8917" y="21600"/>
                    <a:pt x="8917" y="21600"/>
                    <a:pt x="8917" y="21600"/>
                  </a:cubicBezTo>
                  <a:close/>
                  <a:moveTo>
                    <a:pt x="11295" y="21600"/>
                  </a:moveTo>
                  <a:cubicBezTo>
                    <a:pt x="11692" y="21600"/>
                    <a:pt x="12088" y="21600"/>
                    <a:pt x="12484" y="21600"/>
                  </a:cubicBezTo>
                  <a:cubicBezTo>
                    <a:pt x="12484" y="17918"/>
                    <a:pt x="12484" y="17918"/>
                    <a:pt x="12484" y="17918"/>
                  </a:cubicBezTo>
                  <a:cubicBezTo>
                    <a:pt x="11295" y="16445"/>
                    <a:pt x="11295" y="16445"/>
                    <a:pt x="11295" y="16445"/>
                  </a:cubicBezTo>
                  <a:cubicBezTo>
                    <a:pt x="11295" y="21600"/>
                    <a:pt x="11295" y="21600"/>
                    <a:pt x="11295" y="21600"/>
                  </a:cubicBezTo>
                  <a:close/>
                  <a:moveTo>
                    <a:pt x="13475" y="21600"/>
                  </a:moveTo>
                  <a:cubicBezTo>
                    <a:pt x="13872" y="21600"/>
                    <a:pt x="14466" y="21600"/>
                    <a:pt x="14862" y="21600"/>
                  </a:cubicBezTo>
                  <a:cubicBezTo>
                    <a:pt x="14862" y="17673"/>
                    <a:pt x="14862" y="17673"/>
                    <a:pt x="14862" y="17673"/>
                  </a:cubicBezTo>
                  <a:cubicBezTo>
                    <a:pt x="13475" y="18409"/>
                    <a:pt x="13475" y="18409"/>
                    <a:pt x="13475" y="18409"/>
                  </a:cubicBezTo>
                  <a:lnTo>
                    <a:pt x="13475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2762339" y="3891957"/>
            <a:ext cx="355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三、工作不足及改进</a:t>
            </a:r>
            <a:endParaRPr lang="zh-CN" altLang="en-US" sz="24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750349" y="4993729"/>
            <a:ext cx="355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四、</a:t>
            </a:r>
            <a:r>
              <a:rPr lang="en-US" altLang="zh-CN" sz="2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2019</a:t>
            </a:r>
            <a:r>
              <a:rPr lang="zh-CN" altLang="en-US" sz="2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工作计划</a:t>
            </a:r>
            <a:endParaRPr lang="zh-CN" altLang="en-US" sz="24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791828" y="273682"/>
            <a:ext cx="1017432" cy="413764"/>
            <a:chOff x="762266" y="1061616"/>
            <a:chExt cx="569590" cy="231638"/>
          </a:xfrm>
          <a:gradFill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path path="rect">
              <a:fillToRect l="100000" t="100000"/>
            </a:path>
          </a:gradFill>
        </p:grpSpPr>
        <p:sp>
          <p:nvSpPr>
            <p:cNvPr id="73" name="任意多边形: 形状 72"/>
            <p:cNvSpPr/>
            <p:nvPr/>
          </p:nvSpPr>
          <p:spPr bwMode="auto">
            <a:xfrm>
              <a:off x="762266" y="1061616"/>
              <a:ext cx="569590" cy="231638"/>
            </a:xfrm>
            <a:custGeom>
              <a:avLst/>
              <a:gdLst>
                <a:gd name="connsiteX0" fmla="*/ 2156297 w 4815937"/>
                <a:gd name="connsiteY0" fmla="*/ 1108038 h 1963269"/>
                <a:gd name="connsiteX1" fmla="*/ 1825734 w 4815937"/>
                <a:gd name="connsiteY1" fmla="*/ 1438601 h 1963269"/>
                <a:gd name="connsiteX2" fmla="*/ 2156298 w 4815937"/>
                <a:gd name="connsiteY2" fmla="*/ 1769164 h 1963269"/>
                <a:gd name="connsiteX3" fmla="*/ 2486862 w 4815937"/>
                <a:gd name="connsiteY3" fmla="*/ 1438601 h 1963269"/>
                <a:gd name="connsiteX4" fmla="*/ 2156297 w 4815937"/>
                <a:gd name="connsiteY4" fmla="*/ 1108038 h 1963269"/>
                <a:gd name="connsiteX5" fmla="*/ 3801133 w 4815937"/>
                <a:gd name="connsiteY5" fmla="*/ 1061411 h 1963269"/>
                <a:gd name="connsiteX6" fmla="*/ 3643565 w 4815937"/>
                <a:gd name="connsiteY6" fmla="*/ 1104827 h 1963269"/>
                <a:gd name="connsiteX7" fmla="*/ 3483034 w 4815937"/>
                <a:gd name="connsiteY7" fmla="*/ 1479552 h 1963269"/>
                <a:gd name="connsiteX8" fmla="*/ 4047395 w 4815937"/>
                <a:gd name="connsiteY8" fmla="*/ 1160597 h 1963269"/>
                <a:gd name="connsiteX9" fmla="*/ 3801133 w 4815937"/>
                <a:gd name="connsiteY9" fmla="*/ 1061411 h 1963269"/>
                <a:gd name="connsiteX10" fmla="*/ 3067124 w 4815937"/>
                <a:gd name="connsiteY10" fmla="*/ 957263 h 1963269"/>
                <a:gd name="connsiteX11" fmla="*/ 3388423 w 4815937"/>
                <a:gd name="connsiteY11" fmla="*/ 1089477 h 1963269"/>
                <a:gd name="connsiteX12" fmla="*/ 3313520 w 4815937"/>
                <a:gd name="connsiteY12" fmla="*/ 1182226 h 1963269"/>
                <a:gd name="connsiteX13" fmla="*/ 3211019 w 4815937"/>
                <a:gd name="connsiteY13" fmla="*/ 1115131 h 1963269"/>
                <a:gd name="connsiteX14" fmla="*/ 2804960 w 4815937"/>
                <a:gd name="connsiteY14" fmla="*/ 1695298 h 1963269"/>
                <a:gd name="connsiteX15" fmla="*/ 3214962 w 4815937"/>
                <a:gd name="connsiteY15" fmla="*/ 1770285 h 1963269"/>
                <a:gd name="connsiteX16" fmla="*/ 3313520 w 4815937"/>
                <a:gd name="connsiteY16" fmla="*/ 1705164 h 1963269"/>
                <a:gd name="connsiteX17" fmla="*/ 3394337 w 4815937"/>
                <a:gd name="connsiteY17" fmla="*/ 1791993 h 1963269"/>
                <a:gd name="connsiteX18" fmla="*/ 3270153 w 4815937"/>
                <a:gd name="connsiteY18" fmla="*/ 1880793 h 1963269"/>
                <a:gd name="connsiteX19" fmla="*/ 2765537 w 4815937"/>
                <a:gd name="connsiteY19" fmla="*/ 1825539 h 1963269"/>
                <a:gd name="connsiteX20" fmla="*/ 2613758 w 4815937"/>
                <a:gd name="connsiteY20" fmla="*/ 1624257 h 1963269"/>
                <a:gd name="connsiteX21" fmla="*/ 2603903 w 4815937"/>
                <a:gd name="connsiteY21" fmla="*/ 1624257 h 1963269"/>
                <a:gd name="connsiteX22" fmla="*/ 2448180 w 4815937"/>
                <a:gd name="connsiteY22" fmla="*/ 1829486 h 1963269"/>
                <a:gd name="connsiteX23" fmla="*/ 2117026 w 4815937"/>
                <a:gd name="connsiteY23" fmla="*/ 1924207 h 1963269"/>
                <a:gd name="connsiteX24" fmla="*/ 1931737 w 4815937"/>
                <a:gd name="connsiteY24" fmla="*/ 1870928 h 1963269"/>
                <a:gd name="connsiteX25" fmla="*/ 1677458 w 4815937"/>
                <a:gd name="connsiteY25" fmla="*/ 1369694 h 1963269"/>
                <a:gd name="connsiteX26" fmla="*/ 1819381 w 4815937"/>
                <a:gd name="connsiteY26" fmla="*/ 1095397 h 1963269"/>
                <a:gd name="connsiteX27" fmla="*/ 2538853 w 4815937"/>
                <a:gd name="connsiteY27" fmla="*/ 1142759 h 1963269"/>
                <a:gd name="connsiteX28" fmla="*/ 2603903 w 4815937"/>
                <a:gd name="connsiteY28" fmla="*/ 1263133 h 1963269"/>
                <a:gd name="connsiteX29" fmla="*/ 2613758 w 4815937"/>
                <a:gd name="connsiteY29" fmla="*/ 1263133 h 1963269"/>
                <a:gd name="connsiteX30" fmla="*/ 2777364 w 4815937"/>
                <a:gd name="connsiteY30" fmla="*/ 1050010 h 1963269"/>
                <a:gd name="connsiteX31" fmla="*/ 3067124 w 4815937"/>
                <a:gd name="connsiteY31" fmla="*/ 957263 h 1963269"/>
                <a:gd name="connsiteX32" fmla="*/ 3819244 w 4815937"/>
                <a:gd name="connsiteY32" fmla="*/ 957065 h 1963269"/>
                <a:gd name="connsiteX33" fmla="*/ 4077239 w 4815937"/>
                <a:gd name="connsiteY33" fmla="*/ 1034043 h 1963269"/>
                <a:gd name="connsiteX34" fmla="*/ 4236839 w 4815937"/>
                <a:gd name="connsiteY34" fmla="*/ 1209781 h 1963269"/>
                <a:gd name="connsiteX35" fmla="*/ 3509774 w 4815937"/>
                <a:gd name="connsiteY35" fmla="*/ 1624443 h 1963269"/>
                <a:gd name="connsiteX36" fmla="*/ 3559033 w 4815937"/>
                <a:gd name="connsiteY36" fmla="*/ 1695527 h 1963269"/>
                <a:gd name="connsiteX37" fmla="*/ 3827003 w 4815937"/>
                <a:gd name="connsiteY37" fmla="*/ 1804129 h 1963269"/>
                <a:gd name="connsiteX38" fmla="*/ 4175757 w 4815937"/>
                <a:gd name="connsiteY38" fmla="*/ 1454629 h 1963269"/>
                <a:gd name="connsiteX39" fmla="*/ 4169846 w 4815937"/>
                <a:gd name="connsiteY39" fmla="*/ 1377619 h 1963269"/>
                <a:gd name="connsiteX40" fmla="*/ 4295949 w 4815937"/>
                <a:gd name="connsiteY40" fmla="*/ 1387492 h 1963269"/>
                <a:gd name="connsiteX41" fmla="*/ 4191520 w 4815937"/>
                <a:gd name="connsiteY41" fmla="*/ 1748841 h 1963269"/>
                <a:gd name="connsiteX42" fmla="*/ 4100883 w 4815937"/>
                <a:gd name="connsiteY42" fmla="*/ 1833749 h 1963269"/>
                <a:gd name="connsiteX43" fmla="*/ 3594500 w 4815937"/>
                <a:gd name="connsiteY43" fmla="*/ 1873240 h 1963269"/>
                <a:gd name="connsiteX44" fmla="*/ 3330470 w 4815937"/>
                <a:gd name="connsiteY44" fmla="*/ 1438832 h 1963269"/>
                <a:gd name="connsiteX45" fmla="*/ 3819244 w 4815937"/>
                <a:gd name="connsiteY45" fmla="*/ 957065 h 1963269"/>
                <a:gd name="connsiteX46" fmla="*/ 1364831 w 4815937"/>
                <a:gd name="connsiteY46" fmla="*/ 941423 h 1963269"/>
                <a:gd name="connsiteX47" fmla="*/ 882915 w 4815937"/>
                <a:gd name="connsiteY47" fmla="*/ 1229070 h 1963269"/>
                <a:gd name="connsiteX48" fmla="*/ 711785 w 4815937"/>
                <a:gd name="connsiteY48" fmla="*/ 1445791 h 1963269"/>
                <a:gd name="connsiteX49" fmla="*/ 617369 w 4815937"/>
                <a:gd name="connsiteY49" fmla="*/ 1743289 h 1963269"/>
                <a:gd name="connsiteX50" fmla="*/ 900618 w 4815937"/>
                <a:gd name="connsiteY50" fmla="*/ 1640839 h 1963269"/>
                <a:gd name="connsiteX51" fmla="*/ 1158296 w 4815937"/>
                <a:gd name="connsiteY51" fmla="*/ 1420178 h 1963269"/>
                <a:gd name="connsiteX52" fmla="*/ 1364831 w 4815937"/>
                <a:gd name="connsiteY52" fmla="*/ 941423 h 1963269"/>
                <a:gd name="connsiteX53" fmla="*/ 4815937 w 4815937"/>
                <a:gd name="connsiteY53" fmla="*/ 931962 h 1963269"/>
                <a:gd name="connsiteX54" fmla="*/ 4815937 w 4815937"/>
                <a:gd name="connsiteY54" fmla="*/ 1050325 h 1963269"/>
                <a:gd name="connsiteX55" fmla="*/ 4448069 w 4815937"/>
                <a:gd name="connsiteY55" fmla="*/ 1433031 h 1963269"/>
                <a:gd name="connsiteX56" fmla="*/ 4448069 w 4815937"/>
                <a:gd name="connsiteY56" fmla="*/ 1924236 h 1963269"/>
                <a:gd name="connsiteX57" fmla="*/ 4345224 w 4815937"/>
                <a:gd name="connsiteY57" fmla="*/ 1930154 h 1963269"/>
                <a:gd name="connsiteX58" fmla="*/ 4345224 w 4815937"/>
                <a:gd name="connsiteY58" fmla="*/ 1296913 h 1963269"/>
                <a:gd name="connsiteX59" fmla="*/ 4402580 w 4815937"/>
                <a:gd name="connsiteY59" fmla="*/ 1152906 h 1963269"/>
                <a:gd name="connsiteX60" fmla="*/ 4815937 w 4815937"/>
                <a:gd name="connsiteY60" fmla="*/ 931962 h 1963269"/>
                <a:gd name="connsiteX61" fmla="*/ 468992 w 4815937"/>
                <a:gd name="connsiteY61" fmla="*/ 619730 h 1963269"/>
                <a:gd name="connsiteX62" fmla="*/ 322992 w 4815937"/>
                <a:gd name="connsiteY62" fmla="*/ 871950 h 1963269"/>
                <a:gd name="connsiteX63" fmla="*/ 431505 w 4815937"/>
                <a:gd name="connsiteY63" fmla="*/ 1630576 h 1963269"/>
                <a:gd name="connsiteX64" fmla="*/ 516342 w 4815937"/>
                <a:gd name="connsiteY64" fmla="*/ 1740923 h 1963269"/>
                <a:gd name="connsiteX65" fmla="*/ 609073 w 4815937"/>
                <a:gd name="connsiteY65" fmla="*/ 1508408 h 1963269"/>
                <a:gd name="connsiteX66" fmla="*/ 624857 w 4815937"/>
                <a:gd name="connsiteY66" fmla="*/ 1356683 h 1963269"/>
                <a:gd name="connsiteX67" fmla="*/ 583424 w 4815937"/>
                <a:gd name="connsiteY67" fmla="*/ 1232544 h 1963269"/>
                <a:gd name="connsiteX68" fmla="*/ 468992 w 4815937"/>
                <a:gd name="connsiteY68" fmla="*/ 619730 h 1963269"/>
                <a:gd name="connsiteX69" fmla="*/ 767619 w 4815937"/>
                <a:gd name="connsiteY69" fmla="*/ 203423 h 1963269"/>
                <a:gd name="connsiteX70" fmla="*/ 700465 w 4815937"/>
                <a:gd name="connsiteY70" fmla="*/ 312156 h 1963269"/>
                <a:gd name="connsiteX71" fmla="*/ 641212 w 4815937"/>
                <a:gd name="connsiteY71" fmla="*/ 428798 h 1963269"/>
                <a:gd name="connsiteX72" fmla="*/ 568133 w 4815937"/>
                <a:gd name="connsiteY72" fmla="*/ 703597 h 1963269"/>
                <a:gd name="connsiteX73" fmla="*/ 700465 w 4815937"/>
                <a:gd name="connsiteY73" fmla="*/ 1274943 h 1963269"/>
                <a:gd name="connsiteX74" fmla="*/ 850573 w 4815937"/>
                <a:gd name="connsiteY74" fmla="*/ 1013982 h 1963269"/>
                <a:gd name="connsiteX75" fmla="*/ 876249 w 4815937"/>
                <a:gd name="connsiteY75" fmla="*/ 405073 h 1963269"/>
                <a:gd name="connsiteX76" fmla="*/ 767619 w 4815937"/>
                <a:gd name="connsiteY76" fmla="*/ 203423 h 1963269"/>
                <a:gd name="connsiteX77" fmla="*/ 0 w 4815937"/>
                <a:gd name="connsiteY77" fmla="*/ 0 h 1963269"/>
                <a:gd name="connsiteX78" fmla="*/ 721123 w 4815937"/>
                <a:gd name="connsiteY78" fmla="*/ 0 h 1963269"/>
                <a:gd name="connsiteX79" fmla="*/ 1381168 w 4815937"/>
                <a:gd name="connsiteY79" fmla="*/ 276240 h 1963269"/>
                <a:gd name="connsiteX80" fmla="*/ 1576225 w 4815937"/>
                <a:gd name="connsiteY80" fmla="*/ 1406846 h 1963269"/>
                <a:gd name="connsiteX81" fmla="*/ 1436335 w 4815937"/>
                <a:gd name="connsiteY81" fmla="*/ 1621916 h 1963269"/>
                <a:gd name="connsiteX82" fmla="*/ 1349642 w 4815937"/>
                <a:gd name="connsiteY82" fmla="*/ 1708734 h 1963269"/>
                <a:gd name="connsiteX83" fmla="*/ 721123 w 4815937"/>
                <a:gd name="connsiteY83" fmla="*/ 1963269 h 1963269"/>
                <a:gd name="connsiteX84" fmla="*/ 0 w 4815937"/>
                <a:gd name="connsiteY84" fmla="*/ 1963269 h 1963269"/>
                <a:gd name="connsiteX85" fmla="*/ 0 w 4815937"/>
                <a:gd name="connsiteY85" fmla="*/ 0 h 196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815937" h="1963269">
                  <a:moveTo>
                    <a:pt x="2156297" y="1108038"/>
                  </a:moveTo>
                  <a:cubicBezTo>
                    <a:pt x="1973733" y="1108037"/>
                    <a:pt x="1825734" y="1256035"/>
                    <a:pt x="1825734" y="1438601"/>
                  </a:cubicBezTo>
                  <a:cubicBezTo>
                    <a:pt x="1825733" y="1621166"/>
                    <a:pt x="1973732" y="1769164"/>
                    <a:pt x="2156298" y="1769164"/>
                  </a:cubicBezTo>
                  <a:cubicBezTo>
                    <a:pt x="2338863" y="1769164"/>
                    <a:pt x="2486861" y="1621166"/>
                    <a:pt x="2486862" y="1438601"/>
                  </a:cubicBezTo>
                  <a:cubicBezTo>
                    <a:pt x="2486862" y="1256036"/>
                    <a:pt x="2338862" y="1108037"/>
                    <a:pt x="2156297" y="1108038"/>
                  </a:cubicBezTo>
                  <a:close/>
                  <a:moveTo>
                    <a:pt x="3801133" y="1061411"/>
                  </a:moveTo>
                  <a:cubicBezTo>
                    <a:pt x="3747135" y="1062645"/>
                    <a:pt x="3692992" y="1076892"/>
                    <a:pt x="3643565" y="1104827"/>
                  </a:cubicBezTo>
                  <a:cubicBezTo>
                    <a:pt x="3511760" y="1179318"/>
                    <a:pt x="3446032" y="1332743"/>
                    <a:pt x="3483034" y="1479552"/>
                  </a:cubicBezTo>
                  <a:lnTo>
                    <a:pt x="4047395" y="1160597"/>
                  </a:lnTo>
                  <a:cubicBezTo>
                    <a:pt x="3980719" y="1093455"/>
                    <a:pt x="3891128" y="1059356"/>
                    <a:pt x="3801133" y="1061411"/>
                  </a:cubicBezTo>
                  <a:close/>
                  <a:moveTo>
                    <a:pt x="3067124" y="957263"/>
                  </a:moveTo>
                  <a:cubicBezTo>
                    <a:pt x="3177509" y="957263"/>
                    <a:pt x="3345057" y="1024357"/>
                    <a:pt x="3388423" y="1089477"/>
                  </a:cubicBezTo>
                  <a:cubicBezTo>
                    <a:pt x="3370683" y="1124998"/>
                    <a:pt x="3335203" y="1148678"/>
                    <a:pt x="3313520" y="1182226"/>
                  </a:cubicBezTo>
                  <a:cubicBezTo>
                    <a:pt x="3272124" y="1154598"/>
                    <a:pt x="3272124" y="1140784"/>
                    <a:pt x="3211019" y="1115131"/>
                  </a:cubicBezTo>
                  <a:cubicBezTo>
                    <a:pt x="2834528" y="951342"/>
                    <a:pt x="2532941" y="1426922"/>
                    <a:pt x="2804960" y="1695298"/>
                  </a:cubicBezTo>
                  <a:cubicBezTo>
                    <a:pt x="2913373" y="1805805"/>
                    <a:pt x="3080922" y="1837380"/>
                    <a:pt x="3214962" y="1770285"/>
                  </a:cubicBezTo>
                  <a:cubicBezTo>
                    <a:pt x="3285923" y="1736739"/>
                    <a:pt x="3274096" y="1730818"/>
                    <a:pt x="3313520" y="1705164"/>
                  </a:cubicBezTo>
                  <a:cubicBezTo>
                    <a:pt x="3335203" y="1720953"/>
                    <a:pt x="3378568" y="1770285"/>
                    <a:pt x="3394337" y="1791993"/>
                  </a:cubicBezTo>
                  <a:cubicBezTo>
                    <a:pt x="3366740" y="1811727"/>
                    <a:pt x="3343086" y="1847247"/>
                    <a:pt x="3270153" y="1880793"/>
                  </a:cubicBezTo>
                  <a:cubicBezTo>
                    <a:pt x="3104576" y="1953808"/>
                    <a:pt x="2903518" y="1936048"/>
                    <a:pt x="2765537" y="1825539"/>
                  </a:cubicBezTo>
                  <a:cubicBezTo>
                    <a:pt x="2712316" y="1782126"/>
                    <a:pt x="2629526" y="1691352"/>
                    <a:pt x="2613758" y="1624257"/>
                  </a:cubicBezTo>
                  <a:cubicBezTo>
                    <a:pt x="2613758" y="1624257"/>
                    <a:pt x="2613758" y="1624257"/>
                    <a:pt x="2603903" y="1624257"/>
                  </a:cubicBezTo>
                  <a:cubicBezTo>
                    <a:pt x="2588132" y="1693325"/>
                    <a:pt x="2505344" y="1786073"/>
                    <a:pt x="2448180" y="1829486"/>
                  </a:cubicBezTo>
                  <a:cubicBezTo>
                    <a:pt x="2337796" y="1912368"/>
                    <a:pt x="2253035" y="1924207"/>
                    <a:pt x="2117026" y="1924207"/>
                  </a:cubicBezTo>
                  <a:cubicBezTo>
                    <a:pt x="2059863" y="1924207"/>
                    <a:pt x="1969188" y="1892634"/>
                    <a:pt x="1931737" y="1870928"/>
                  </a:cubicBezTo>
                  <a:cubicBezTo>
                    <a:pt x="1750391" y="1764365"/>
                    <a:pt x="1643947" y="1578870"/>
                    <a:pt x="1677458" y="1369694"/>
                  </a:cubicBezTo>
                  <a:cubicBezTo>
                    <a:pt x="1695198" y="1263133"/>
                    <a:pt x="1746448" y="1170385"/>
                    <a:pt x="1819381" y="1095397"/>
                  </a:cubicBezTo>
                  <a:cubicBezTo>
                    <a:pt x="2018467" y="894115"/>
                    <a:pt x="2367362" y="919769"/>
                    <a:pt x="2538853" y="1142759"/>
                  </a:cubicBezTo>
                  <a:cubicBezTo>
                    <a:pt x="2554624" y="1166439"/>
                    <a:pt x="2599960" y="1231560"/>
                    <a:pt x="2603903" y="1263133"/>
                  </a:cubicBezTo>
                  <a:cubicBezTo>
                    <a:pt x="2603903" y="1263133"/>
                    <a:pt x="2603903" y="1263133"/>
                    <a:pt x="2613758" y="1263133"/>
                  </a:cubicBezTo>
                  <a:cubicBezTo>
                    <a:pt x="2619671" y="1196038"/>
                    <a:pt x="2726113" y="1089477"/>
                    <a:pt x="2777364" y="1050010"/>
                  </a:cubicBezTo>
                  <a:cubicBezTo>
                    <a:pt x="2852268" y="990809"/>
                    <a:pt x="2964624" y="957263"/>
                    <a:pt x="3067124" y="957263"/>
                  </a:cubicBezTo>
                  <a:close/>
                  <a:moveTo>
                    <a:pt x="3819244" y="957065"/>
                  </a:moveTo>
                  <a:cubicBezTo>
                    <a:pt x="3904955" y="957034"/>
                    <a:pt x="3993499" y="980729"/>
                    <a:pt x="4077239" y="1034043"/>
                  </a:cubicBezTo>
                  <a:cubicBezTo>
                    <a:pt x="4124528" y="1065636"/>
                    <a:pt x="4223046" y="1156467"/>
                    <a:pt x="4236839" y="1209781"/>
                  </a:cubicBezTo>
                  <a:cubicBezTo>
                    <a:pt x="4236839" y="1209781"/>
                    <a:pt x="4236839" y="1209781"/>
                    <a:pt x="3509774" y="1624443"/>
                  </a:cubicBezTo>
                  <a:cubicBezTo>
                    <a:pt x="3511743" y="1648137"/>
                    <a:pt x="3541299" y="1679731"/>
                    <a:pt x="3559033" y="1695527"/>
                  </a:cubicBezTo>
                  <a:cubicBezTo>
                    <a:pt x="3629967" y="1768587"/>
                    <a:pt x="3716661" y="1804129"/>
                    <a:pt x="3827003" y="1804129"/>
                  </a:cubicBezTo>
                  <a:cubicBezTo>
                    <a:pt x="4012217" y="1804129"/>
                    <a:pt x="4175757" y="1640239"/>
                    <a:pt x="4175757" y="1454629"/>
                  </a:cubicBezTo>
                  <a:cubicBezTo>
                    <a:pt x="4175757" y="1395391"/>
                    <a:pt x="4173788" y="1415138"/>
                    <a:pt x="4169846" y="1377619"/>
                  </a:cubicBezTo>
                  <a:cubicBezTo>
                    <a:pt x="4288068" y="1367747"/>
                    <a:pt x="4292010" y="1330230"/>
                    <a:pt x="4295949" y="1387492"/>
                  </a:cubicBezTo>
                  <a:cubicBezTo>
                    <a:pt x="4309742" y="1515841"/>
                    <a:pt x="4274275" y="1654062"/>
                    <a:pt x="4191520" y="1748841"/>
                  </a:cubicBezTo>
                  <a:cubicBezTo>
                    <a:pt x="4146202" y="1798206"/>
                    <a:pt x="4171816" y="1780435"/>
                    <a:pt x="4100883" y="1833749"/>
                  </a:cubicBezTo>
                  <a:cubicBezTo>
                    <a:pt x="3959018" y="1940375"/>
                    <a:pt x="3746217" y="1956172"/>
                    <a:pt x="3594500" y="1873240"/>
                  </a:cubicBezTo>
                  <a:cubicBezTo>
                    <a:pt x="3432929" y="1786358"/>
                    <a:pt x="3330470" y="1624443"/>
                    <a:pt x="3330470" y="1438832"/>
                  </a:cubicBezTo>
                  <a:cubicBezTo>
                    <a:pt x="3330470" y="1170783"/>
                    <a:pt x="3562112" y="957158"/>
                    <a:pt x="3819244" y="957065"/>
                  </a:cubicBezTo>
                  <a:close/>
                  <a:moveTo>
                    <a:pt x="1364831" y="941423"/>
                  </a:moveTo>
                  <a:cubicBezTo>
                    <a:pt x="1211405" y="972945"/>
                    <a:pt x="955694" y="1152233"/>
                    <a:pt x="882915" y="1229070"/>
                  </a:cubicBezTo>
                  <a:cubicBezTo>
                    <a:pt x="812103" y="1303937"/>
                    <a:pt x="768828" y="1335460"/>
                    <a:pt x="711785" y="1445791"/>
                  </a:cubicBezTo>
                  <a:cubicBezTo>
                    <a:pt x="668511" y="1528539"/>
                    <a:pt x="623269" y="1632958"/>
                    <a:pt x="617369" y="1743289"/>
                  </a:cubicBezTo>
                  <a:cubicBezTo>
                    <a:pt x="719653" y="1727528"/>
                    <a:pt x="821938" y="1682213"/>
                    <a:pt x="900618" y="1640839"/>
                  </a:cubicBezTo>
                  <a:cubicBezTo>
                    <a:pt x="1004869" y="1583704"/>
                    <a:pt x="1083550" y="1508837"/>
                    <a:pt x="1158296" y="1420178"/>
                  </a:cubicBezTo>
                  <a:cubicBezTo>
                    <a:pt x="1256646" y="1299997"/>
                    <a:pt x="1347129" y="1095097"/>
                    <a:pt x="1364831" y="941423"/>
                  </a:cubicBezTo>
                  <a:close/>
                  <a:moveTo>
                    <a:pt x="4815937" y="931962"/>
                  </a:moveTo>
                  <a:cubicBezTo>
                    <a:pt x="4815937" y="931962"/>
                    <a:pt x="4815937" y="931962"/>
                    <a:pt x="4815937" y="1050325"/>
                  </a:cubicBezTo>
                  <a:cubicBezTo>
                    <a:pt x="4620137" y="1056243"/>
                    <a:pt x="4448069" y="1216033"/>
                    <a:pt x="4448069" y="1433031"/>
                  </a:cubicBezTo>
                  <a:cubicBezTo>
                    <a:pt x="4448069" y="1433031"/>
                    <a:pt x="4448069" y="1433031"/>
                    <a:pt x="4448069" y="1924236"/>
                  </a:cubicBezTo>
                  <a:cubicBezTo>
                    <a:pt x="4448069" y="1924236"/>
                    <a:pt x="4448069" y="1924236"/>
                    <a:pt x="4345224" y="1930154"/>
                  </a:cubicBezTo>
                  <a:cubicBezTo>
                    <a:pt x="4345224" y="1930154"/>
                    <a:pt x="4345224" y="1930154"/>
                    <a:pt x="4345224" y="1296913"/>
                  </a:cubicBezTo>
                  <a:cubicBezTo>
                    <a:pt x="4345224" y="1255486"/>
                    <a:pt x="4384779" y="1182496"/>
                    <a:pt x="4402580" y="1152906"/>
                  </a:cubicBezTo>
                  <a:cubicBezTo>
                    <a:pt x="4491580" y="1010871"/>
                    <a:pt x="4645848" y="931962"/>
                    <a:pt x="4815937" y="931962"/>
                  </a:cubicBezTo>
                  <a:close/>
                  <a:moveTo>
                    <a:pt x="468992" y="619730"/>
                  </a:moveTo>
                  <a:cubicBezTo>
                    <a:pt x="431505" y="649288"/>
                    <a:pt x="348640" y="806924"/>
                    <a:pt x="322992" y="871950"/>
                  </a:cubicBezTo>
                  <a:cubicBezTo>
                    <a:pt x="198694" y="1173430"/>
                    <a:pt x="259856" y="1378358"/>
                    <a:pt x="431505" y="1630576"/>
                  </a:cubicBezTo>
                  <a:cubicBezTo>
                    <a:pt x="451235" y="1660134"/>
                    <a:pt x="494640" y="1721219"/>
                    <a:pt x="516342" y="1740923"/>
                  </a:cubicBezTo>
                  <a:cubicBezTo>
                    <a:pt x="555803" y="1689691"/>
                    <a:pt x="593289" y="1581315"/>
                    <a:pt x="609073" y="1508408"/>
                  </a:cubicBezTo>
                  <a:cubicBezTo>
                    <a:pt x="620911" y="1461117"/>
                    <a:pt x="626830" y="1405944"/>
                    <a:pt x="624857" y="1356683"/>
                  </a:cubicBezTo>
                  <a:cubicBezTo>
                    <a:pt x="620911" y="1287717"/>
                    <a:pt x="609073" y="1279835"/>
                    <a:pt x="583424" y="1232544"/>
                  </a:cubicBezTo>
                  <a:cubicBezTo>
                    <a:pt x="488721" y="1057174"/>
                    <a:pt x="467018" y="836481"/>
                    <a:pt x="468992" y="619730"/>
                  </a:cubicBezTo>
                  <a:close/>
                  <a:moveTo>
                    <a:pt x="767619" y="203423"/>
                  </a:moveTo>
                  <a:cubicBezTo>
                    <a:pt x="755768" y="227146"/>
                    <a:pt x="718241" y="280525"/>
                    <a:pt x="700465" y="312156"/>
                  </a:cubicBezTo>
                  <a:cubicBezTo>
                    <a:pt x="678739" y="347741"/>
                    <a:pt x="658988" y="387281"/>
                    <a:pt x="641212" y="428798"/>
                  </a:cubicBezTo>
                  <a:cubicBezTo>
                    <a:pt x="605660" y="515785"/>
                    <a:pt x="579984" y="600795"/>
                    <a:pt x="568133" y="703597"/>
                  </a:cubicBezTo>
                  <a:cubicBezTo>
                    <a:pt x="546407" y="905248"/>
                    <a:pt x="615535" y="1130623"/>
                    <a:pt x="700465" y="1274943"/>
                  </a:cubicBezTo>
                  <a:cubicBezTo>
                    <a:pt x="747867" y="1235403"/>
                    <a:pt x="820946" y="1091084"/>
                    <a:pt x="850573" y="1013982"/>
                  </a:cubicBezTo>
                  <a:cubicBezTo>
                    <a:pt x="921677" y="814308"/>
                    <a:pt x="941428" y="610679"/>
                    <a:pt x="876249" y="405073"/>
                  </a:cubicBezTo>
                  <a:cubicBezTo>
                    <a:pt x="858473" y="351696"/>
                    <a:pt x="803171" y="225169"/>
                    <a:pt x="767619" y="203423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721123" y="0"/>
                  </a:cubicBezTo>
                  <a:cubicBezTo>
                    <a:pt x="953617" y="0"/>
                    <a:pt x="1223544" y="118388"/>
                    <a:pt x="1381168" y="276240"/>
                  </a:cubicBezTo>
                  <a:cubicBezTo>
                    <a:pt x="1676710" y="574183"/>
                    <a:pt x="1769312" y="1024057"/>
                    <a:pt x="1576225" y="1406846"/>
                  </a:cubicBezTo>
                  <a:cubicBezTo>
                    <a:pt x="1540760" y="1479852"/>
                    <a:pt x="1489533" y="1560750"/>
                    <a:pt x="1436335" y="1621916"/>
                  </a:cubicBezTo>
                  <a:cubicBezTo>
                    <a:pt x="1436335" y="1621916"/>
                    <a:pt x="1436335" y="1621916"/>
                    <a:pt x="1349642" y="1708734"/>
                  </a:cubicBezTo>
                  <a:cubicBezTo>
                    <a:pt x="1207783" y="1852773"/>
                    <a:pt x="933913" y="1963269"/>
                    <a:pt x="721123" y="1963269"/>
                  </a:cubicBezTo>
                  <a:cubicBezTo>
                    <a:pt x="721123" y="1963269"/>
                    <a:pt x="721123" y="1963269"/>
                    <a:pt x="0" y="1963269"/>
                  </a:cubicBezTo>
                  <a:cubicBezTo>
                    <a:pt x="0" y="1963269"/>
                    <a:pt x="0" y="196326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4" name="Group 4"/>
            <p:cNvGrpSpPr>
              <a:grpSpLocks noChangeAspect="1"/>
            </p:cNvGrpSpPr>
            <p:nvPr/>
          </p:nvGrpSpPr>
          <p:grpSpPr bwMode="auto">
            <a:xfrm>
              <a:off x="992188" y="1079500"/>
              <a:ext cx="215900" cy="73025"/>
              <a:chOff x="625" y="680"/>
              <a:chExt cx="136" cy="46"/>
            </a:xfrm>
            <a:grpFill/>
          </p:grpSpPr>
          <p:sp>
            <p:nvSpPr>
              <p:cNvPr id="75" name="Freeform 5"/>
              <p:cNvSpPr/>
              <p:nvPr/>
            </p:nvSpPr>
            <p:spPr bwMode="auto">
              <a:xfrm>
                <a:off x="647" y="700"/>
                <a:ext cx="25" cy="26"/>
              </a:xfrm>
              <a:custGeom>
                <a:avLst/>
                <a:gdLst>
                  <a:gd name="T0" fmla="*/ 29 w 372"/>
                  <a:gd name="T1" fmla="*/ 35 h 395"/>
                  <a:gd name="T2" fmla="*/ 0 w 372"/>
                  <a:gd name="T3" fmla="*/ 35 h 395"/>
                  <a:gd name="T4" fmla="*/ 0 w 372"/>
                  <a:gd name="T5" fmla="*/ 395 h 395"/>
                  <a:gd name="T6" fmla="*/ 372 w 372"/>
                  <a:gd name="T7" fmla="*/ 395 h 395"/>
                  <a:gd name="T8" fmla="*/ 372 w 372"/>
                  <a:gd name="T9" fmla="*/ 35 h 395"/>
                  <a:gd name="T10" fmla="*/ 232 w 372"/>
                  <a:gd name="T11" fmla="*/ 35 h 395"/>
                  <a:gd name="T12" fmla="*/ 215 w 372"/>
                  <a:gd name="T13" fmla="*/ 87 h 395"/>
                  <a:gd name="T14" fmla="*/ 319 w 372"/>
                  <a:gd name="T15" fmla="*/ 87 h 395"/>
                  <a:gd name="T16" fmla="*/ 319 w 372"/>
                  <a:gd name="T17" fmla="*/ 186 h 395"/>
                  <a:gd name="T18" fmla="*/ 215 w 372"/>
                  <a:gd name="T19" fmla="*/ 226 h 395"/>
                  <a:gd name="T20" fmla="*/ 319 w 372"/>
                  <a:gd name="T21" fmla="*/ 244 h 395"/>
                  <a:gd name="T22" fmla="*/ 319 w 372"/>
                  <a:gd name="T23" fmla="*/ 337 h 395"/>
                  <a:gd name="T24" fmla="*/ 53 w 372"/>
                  <a:gd name="T25" fmla="*/ 337 h 395"/>
                  <a:gd name="T26" fmla="*/ 53 w 372"/>
                  <a:gd name="T27" fmla="*/ 244 h 395"/>
                  <a:gd name="T28" fmla="*/ 151 w 372"/>
                  <a:gd name="T29" fmla="*/ 244 h 395"/>
                  <a:gd name="T30" fmla="*/ 151 w 372"/>
                  <a:gd name="T31" fmla="*/ 186 h 395"/>
                  <a:gd name="T32" fmla="*/ 53 w 372"/>
                  <a:gd name="T33" fmla="*/ 186 h 395"/>
                  <a:gd name="T34" fmla="*/ 53 w 372"/>
                  <a:gd name="T35" fmla="*/ 87 h 395"/>
                  <a:gd name="T36" fmla="*/ 128 w 372"/>
                  <a:gd name="T37" fmla="*/ 47 h 395"/>
                  <a:gd name="T38" fmla="*/ 105 w 372"/>
                  <a:gd name="T39" fmla="*/ 0 h 395"/>
                  <a:gd name="T40" fmla="*/ 29 w 372"/>
                  <a:gd name="T41" fmla="*/ 3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2" h="395">
                    <a:moveTo>
                      <a:pt x="29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372" y="395"/>
                      <a:pt x="372" y="395"/>
                      <a:pt x="372" y="395"/>
                    </a:cubicBezTo>
                    <a:cubicBezTo>
                      <a:pt x="372" y="35"/>
                      <a:pt x="372" y="35"/>
                      <a:pt x="372" y="35"/>
                    </a:cubicBezTo>
                    <a:cubicBezTo>
                      <a:pt x="232" y="35"/>
                      <a:pt x="232" y="35"/>
                      <a:pt x="232" y="35"/>
                    </a:cubicBezTo>
                    <a:cubicBezTo>
                      <a:pt x="210" y="35"/>
                      <a:pt x="215" y="50"/>
                      <a:pt x="215" y="87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9" y="186"/>
                      <a:pt x="319" y="186"/>
                      <a:pt x="319" y="186"/>
                    </a:cubicBezTo>
                    <a:cubicBezTo>
                      <a:pt x="203" y="186"/>
                      <a:pt x="215" y="176"/>
                      <a:pt x="215" y="226"/>
                    </a:cubicBezTo>
                    <a:cubicBezTo>
                      <a:pt x="215" y="254"/>
                      <a:pt x="251" y="244"/>
                      <a:pt x="319" y="244"/>
                    </a:cubicBezTo>
                    <a:cubicBezTo>
                      <a:pt x="319" y="337"/>
                      <a:pt x="319" y="337"/>
                      <a:pt x="319" y="337"/>
                    </a:cubicBezTo>
                    <a:cubicBezTo>
                      <a:pt x="53" y="337"/>
                      <a:pt x="53" y="337"/>
                      <a:pt x="53" y="337"/>
                    </a:cubicBezTo>
                    <a:cubicBezTo>
                      <a:pt x="53" y="244"/>
                      <a:pt x="53" y="244"/>
                      <a:pt x="53" y="244"/>
                    </a:cubicBezTo>
                    <a:cubicBezTo>
                      <a:pt x="151" y="244"/>
                      <a:pt x="151" y="244"/>
                      <a:pt x="151" y="244"/>
                    </a:cubicBezTo>
                    <a:cubicBezTo>
                      <a:pt x="151" y="186"/>
                      <a:pt x="151" y="186"/>
                      <a:pt x="151" y="186"/>
                    </a:cubicBezTo>
                    <a:cubicBezTo>
                      <a:pt x="53" y="186"/>
                      <a:pt x="53" y="186"/>
                      <a:pt x="53" y="186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71" y="83"/>
                      <a:pt x="113" y="57"/>
                      <a:pt x="128" y="47"/>
                    </a:cubicBezTo>
                    <a:cubicBezTo>
                      <a:pt x="121" y="33"/>
                      <a:pt x="109" y="14"/>
                      <a:pt x="105" y="0"/>
                    </a:cubicBezTo>
                    <a:cubicBezTo>
                      <a:pt x="89" y="9"/>
                      <a:pt x="46" y="35"/>
                      <a:pt x="2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6"/>
              <p:cNvSpPr/>
              <p:nvPr/>
            </p:nvSpPr>
            <p:spPr bwMode="auto">
              <a:xfrm>
                <a:off x="625" y="689"/>
                <a:ext cx="21" cy="37"/>
              </a:xfrm>
              <a:custGeom>
                <a:avLst/>
                <a:gdLst>
                  <a:gd name="T0" fmla="*/ 133 w 307"/>
                  <a:gd name="T1" fmla="*/ 52 h 545"/>
                  <a:gd name="T2" fmla="*/ 17 w 307"/>
                  <a:gd name="T3" fmla="*/ 52 h 545"/>
                  <a:gd name="T4" fmla="*/ 17 w 307"/>
                  <a:gd name="T5" fmla="*/ 104 h 545"/>
                  <a:gd name="T6" fmla="*/ 133 w 307"/>
                  <a:gd name="T7" fmla="*/ 104 h 545"/>
                  <a:gd name="T8" fmla="*/ 121 w 307"/>
                  <a:gd name="T9" fmla="*/ 167 h 545"/>
                  <a:gd name="T10" fmla="*/ 0 w 307"/>
                  <a:gd name="T11" fmla="*/ 382 h 545"/>
                  <a:gd name="T12" fmla="*/ 46 w 307"/>
                  <a:gd name="T13" fmla="*/ 406 h 545"/>
                  <a:gd name="T14" fmla="*/ 133 w 307"/>
                  <a:gd name="T15" fmla="*/ 261 h 545"/>
                  <a:gd name="T16" fmla="*/ 133 w 307"/>
                  <a:gd name="T17" fmla="*/ 487 h 545"/>
                  <a:gd name="T18" fmla="*/ 174 w 307"/>
                  <a:gd name="T19" fmla="*/ 545 h 545"/>
                  <a:gd name="T20" fmla="*/ 191 w 307"/>
                  <a:gd name="T21" fmla="*/ 429 h 545"/>
                  <a:gd name="T22" fmla="*/ 191 w 307"/>
                  <a:gd name="T23" fmla="*/ 295 h 545"/>
                  <a:gd name="T24" fmla="*/ 243 w 307"/>
                  <a:gd name="T25" fmla="*/ 388 h 545"/>
                  <a:gd name="T26" fmla="*/ 290 w 307"/>
                  <a:gd name="T27" fmla="*/ 365 h 545"/>
                  <a:gd name="T28" fmla="*/ 261 w 307"/>
                  <a:gd name="T29" fmla="*/ 307 h 545"/>
                  <a:gd name="T30" fmla="*/ 228 w 307"/>
                  <a:gd name="T31" fmla="*/ 247 h 545"/>
                  <a:gd name="T32" fmla="*/ 199 w 307"/>
                  <a:gd name="T33" fmla="*/ 200 h 545"/>
                  <a:gd name="T34" fmla="*/ 191 w 307"/>
                  <a:gd name="T35" fmla="*/ 104 h 545"/>
                  <a:gd name="T36" fmla="*/ 307 w 307"/>
                  <a:gd name="T37" fmla="*/ 104 h 545"/>
                  <a:gd name="T38" fmla="*/ 307 w 307"/>
                  <a:gd name="T39" fmla="*/ 52 h 545"/>
                  <a:gd name="T40" fmla="*/ 191 w 307"/>
                  <a:gd name="T41" fmla="*/ 52 h 545"/>
                  <a:gd name="T42" fmla="*/ 191 w 307"/>
                  <a:gd name="T43" fmla="*/ 0 h 545"/>
                  <a:gd name="T44" fmla="*/ 133 w 307"/>
                  <a:gd name="T45" fmla="*/ 0 h 545"/>
                  <a:gd name="T46" fmla="*/ 133 w 307"/>
                  <a:gd name="T47" fmla="*/ 52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545">
                    <a:moveTo>
                      <a:pt x="133" y="52"/>
                    </a:move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33" y="104"/>
                      <a:pt x="133" y="104"/>
                      <a:pt x="133" y="104"/>
                    </a:cubicBezTo>
                    <a:cubicBezTo>
                      <a:pt x="133" y="144"/>
                      <a:pt x="137" y="140"/>
                      <a:pt x="121" y="167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46" y="406"/>
                      <a:pt x="46" y="406"/>
                      <a:pt x="46" y="406"/>
                    </a:cubicBezTo>
                    <a:cubicBezTo>
                      <a:pt x="59" y="382"/>
                      <a:pt x="118" y="272"/>
                      <a:pt x="133" y="261"/>
                    </a:cubicBezTo>
                    <a:cubicBezTo>
                      <a:pt x="133" y="487"/>
                      <a:pt x="133" y="487"/>
                      <a:pt x="133" y="487"/>
                    </a:cubicBezTo>
                    <a:cubicBezTo>
                      <a:pt x="132" y="544"/>
                      <a:pt x="125" y="545"/>
                      <a:pt x="174" y="545"/>
                    </a:cubicBezTo>
                    <a:cubicBezTo>
                      <a:pt x="202" y="545"/>
                      <a:pt x="191" y="486"/>
                      <a:pt x="191" y="429"/>
                    </a:cubicBezTo>
                    <a:cubicBezTo>
                      <a:pt x="191" y="384"/>
                      <a:pt x="191" y="340"/>
                      <a:pt x="191" y="295"/>
                    </a:cubicBezTo>
                    <a:cubicBezTo>
                      <a:pt x="243" y="388"/>
                      <a:pt x="243" y="388"/>
                      <a:pt x="243" y="388"/>
                    </a:cubicBezTo>
                    <a:cubicBezTo>
                      <a:pt x="264" y="383"/>
                      <a:pt x="273" y="374"/>
                      <a:pt x="290" y="365"/>
                    </a:cubicBezTo>
                    <a:cubicBezTo>
                      <a:pt x="284" y="340"/>
                      <a:pt x="272" y="325"/>
                      <a:pt x="261" y="307"/>
                    </a:cubicBezTo>
                    <a:cubicBezTo>
                      <a:pt x="250" y="287"/>
                      <a:pt x="239" y="268"/>
                      <a:pt x="228" y="247"/>
                    </a:cubicBezTo>
                    <a:cubicBezTo>
                      <a:pt x="199" y="200"/>
                      <a:pt x="199" y="200"/>
                      <a:pt x="199" y="200"/>
                    </a:cubicBezTo>
                    <a:cubicBezTo>
                      <a:pt x="183" y="174"/>
                      <a:pt x="191" y="138"/>
                      <a:pt x="191" y="104"/>
                    </a:cubicBezTo>
                    <a:cubicBezTo>
                      <a:pt x="307" y="104"/>
                      <a:pt x="307" y="104"/>
                      <a:pt x="307" y="104"/>
                    </a:cubicBezTo>
                    <a:cubicBezTo>
                      <a:pt x="307" y="52"/>
                      <a:pt x="307" y="52"/>
                      <a:pt x="307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13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"/>
              <p:cNvSpPr/>
              <p:nvPr/>
            </p:nvSpPr>
            <p:spPr bwMode="auto">
              <a:xfrm>
                <a:off x="681" y="680"/>
                <a:ext cx="35" cy="16"/>
              </a:xfrm>
              <a:custGeom>
                <a:avLst/>
                <a:gdLst>
                  <a:gd name="T0" fmla="*/ 238 w 528"/>
                  <a:gd name="T1" fmla="*/ 23 h 249"/>
                  <a:gd name="T2" fmla="*/ 238 w 528"/>
                  <a:gd name="T3" fmla="*/ 92 h 249"/>
                  <a:gd name="T4" fmla="*/ 0 w 528"/>
                  <a:gd name="T5" fmla="*/ 92 h 249"/>
                  <a:gd name="T6" fmla="*/ 0 w 528"/>
                  <a:gd name="T7" fmla="*/ 145 h 249"/>
                  <a:gd name="T8" fmla="*/ 238 w 528"/>
                  <a:gd name="T9" fmla="*/ 145 h 249"/>
                  <a:gd name="T10" fmla="*/ 238 w 528"/>
                  <a:gd name="T11" fmla="*/ 197 h 249"/>
                  <a:gd name="T12" fmla="*/ 87 w 528"/>
                  <a:gd name="T13" fmla="*/ 197 h 249"/>
                  <a:gd name="T14" fmla="*/ 87 w 528"/>
                  <a:gd name="T15" fmla="*/ 249 h 249"/>
                  <a:gd name="T16" fmla="*/ 429 w 528"/>
                  <a:gd name="T17" fmla="*/ 249 h 249"/>
                  <a:gd name="T18" fmla="*/ 447 w 528"/>
                  <a:gd name="T19" fmla="*/ 197 h 249"/>
                  <a:gd name="T20" fmla="*/ 290 w 528"/>
                  <a:gd name="T21" fmla="*/ 197 h 249"/>
                  <a:gd name="T22" fmla="*/ 290 w 528"/>
                  <a:gd name="T23" fmla="*/ 145 h 249"/>
                  <a:gd name="T24" fmla="*/ 528 w 528"/>
                  <a:gd name="T25" fmla="*/ 145 h 249"/>
                  <a:gd name="T26" fmla="*/ 528 w 528"/>
                  <a:gd name="T27" fmla="*/ 92 h 249"/>
                  <a:gd name="T28" fmla="*/ 290 w 528"/>
                  <a:gd name="T29" fmla="*/ 92 h 249"/>
                  <a:gd name="T30" fmla="*/ 290 w 528"/>
                  <a:gd name="T31" fmla="*/ 5 h 249"/>
                  <a:gd name="T32" fmla="*/ 238 w 528"/>
                  <a:gd name="T33" fmla="*/ 2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8" h="249">
                    <a:moveTo>
                      <a:pt x="238" y="23"/>
                    </a:moveTo>
                    <a:cubicBezTo>
                      <a:pt x="238" y="92"/>
                      <a:pt x="238" y="92"/>
                      <a:pt x="238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87" y="197"/>
                      <a:pt x="87" y="197"/>
                      <a:pt x="87" y="197"/>
                    </a:cubicBezTo>
                    <a:cubicBezTo>
                      <a:pt x="87" y="249"/>
                      <a:pt x="87" y="249"/>
                      <a:pt x="87" y="249"/>
                    </a:cubicBezTo>
                    <a:cubicBezTo>
                      <a:pt x="429" y="249"/>
                      <a:pt x="429" y="249"/>
                      <a:pt x="429" y="249"/>
                    </a:cubicBezTo>
                    <a:cubicBezTo>
                      <a:pt x="452" y="249"/>
                      <a:pt x="447" y="234"/>
                      <a:pt x="447" y="197"/>
                    </a:cubicBezTo>
                    <a:cubicBezTo>
                      <a:pt x="290" y="197"/>
                      <a:pt x="290" y="197"/>
                      <a:pt x="290" y="197"/>
                    </a:cubicBezTo>
                    <a:cubicBezTo>
                      <a:pt x="290" y="145"/>
                      <a:pt x="290" y="145"/>
                      <a:pt x="290" y="145"/>
                    </a:cubicBezTo>
                    <a:cubicBezTo>
                      <a:pt x="528" y="145"/>
                      <a:pt x="528" y="145"/>
                      <a:pt x="528" y="145"/>
                    </a:cubicBezTo>
                    <a:cubicBezTo>
                      <a:pt x="528" y="92"/>
                      <a:pt x="528" y="92"/>
                      <a:pt x="528" y="92"/>
                    </a:cubicBezTo>
                    <a:cubicBezTo>
                      <a:pt x="290" y="92"/>
                      <a:pt x="290" y="92"/>
                      <a:pt x="290" y="92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53" y="5"/>
                      <a:pt x="238" y="0"/>
                      <a:pt x="2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"/>
              <p:cNvSpPr/>
              <p:nvPr/>
            </p:nvSpPr>
            <p:spPr bwMode="auto">
              <a:xfrm>
                <a:off x="679" y="705"/>
                <a:ext cx="40" cy="21"/>
              </a:xfrm>
              <a:custGeom>
                <a:avLst/>
                <a:gdLst>
                  <a:gd name="T0" fmla="*/ 139 w 598"/>
                  <a:gd name="T1" fmla="*/ 111 h 302"/>
                  <a:gd name="T2" fmla="*/ 0 w 598"/>
                  <a:gd name="T3" fmla="*/ 255 h 302"/>
                  <a:gd name="T4" fmla="*/ 0 w 598"/>
                  <a:gd name="T5" fmla="*/ 302 h 302"/>
                  <a:gd name="T6" fmla="*/ 192 w 598"/>
                  <a:gd name="T7" fmla="*/ 128 h 302"/>
                  <a:gd name="T8" fmla="*/ 192 w 598"/>
                  <a:gd name="T9" fmla="*/ 52 h 302"/>
                  <a:gd name="T10" fmla="*/ 406 w 598"/>
                  <a:gd name="T11" fmla="*/ 52 h 302"/>
                  <a:gd name="T12" fmla="*/ 451 w 598"/>
                  <a:gd name="T13" fmla="*/ 240 h 302"/>
                  <a:gd name="T14" fmla="*/ 598 w 598"/>
                  <a:gd name="T15" fmla="*/ 302 h 302"/>
                  <a:gd name="T16" fmla="*/ 598 w 598"/>
                  <a:gd name="T17" fmla="*/ 255 h 302"/>
                  <a:gd name="T18" fmla="*/ 464 w 598"/>
                  <a:gd name="T19" fmla="*/ 134 h 302"/>
                  <a:gd name="T20" fmla="*/ 464 w 598"/>
                  <a:gd name="T21" fmla="*/ 0 h 302"/>
                  <a:gd name="T22" fmla="*/ 139 w 598"/>
                  <a:gd name="T23" fmla="*/ 0 h 302"/>
                  <a:gd name="T24" fmla="*/ 139 w 598"/>
                  <a:gd name="T25" fmla="*/ 11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8" h="302">
                    <a:moveTo>
                      <a:pt x="139" y="111"/>
                    </a:moveTo>
                    <a:cubicBezTo>
                      <a:pt x="139" y="195"/>
                      <a:pt x="85" y="255"/>
                      <a:pt x="0" y="255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15" y="302"/>
                      <a:pt x="192" y="224"/>
                      <a:pt x="192" y="128"/>
                    </a:cubicBezTo>
                    <a:cubicBezTo>
                      <a:pt x="192" y="52"/>
                      <a:pt x="192" y="52"/>
                      <a:pt x="192" y="52"/>
                    </a:cubicBezTo>
                    <a:cubicBezTo>
                      <a:pt x="406" y="52"/>
                      <a:pt x="406" y="52"/>
                      <a:pt x="406" y="52"/>
                    </a:cubicBezTo>
                    <a:cubicBezTo>
                      <a:pt x="406" y="126"/>
                      <a:pt x="401" y="184"/>
                      <a:pt x="451" y="240"/>
                    </a:cubicBezTo>
                    <a:cubicBezTo>
                      <a:pt x="497" y="291"/>
                      <a:pt x="534" y="302"/>
                      <a:pt x="598" y="302"/>
                    </a:cubicBezTo>
                    <a:cubicBezTo>
                      <a:pt x="598" y="255"/>
                      <a:pt x="598" y="255"/>
                      <a:pt x="598" y="255"/>
                    </a:cubicBezTo>
                    <a:cubicBezTo>
                      <a:pt x="526" y="255"/>
                      <a:pt x="464" y="203"/>
                      <a:pt x="464" y="134"/>
                    </a:cubicBezTo>
                    <a:cubicBezTo>
                      <a:pt x="464" y="0"/>
                      <a:pt x="464" y="0"/>
                      <a:pt x="464" y="0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39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"/>
              <p:cNvSpPr/>
              <p:nvPr/>
            </p:nvSpPr>
            <p:spPr bwMode="auto">
              <a:xfrm>
                <a:off x="724" y="684"/>
                <a:ext cx="13" cy="42"/>
              </a:xfrm>
              <a:custGeom>
                <a:avLst/>
                <a:gdLst>
                  <a:gd name="T0" fmla="*/ 0 w 191"/>
                  <a:gd name="T1" fmla="*/ 579 h 626"/>
                  <a:gd name="T2" fmla="*/ 0 w 191"/>
                  <a:gd name="T3" fmla="*/ 626 h 626"/>
                  <a:gd name="T4" fmla="*/ 140 w 191"/>
                  <a:gd name="T5" fmla="*/ 569 h 626"/>
                  <a:gd name="T6" fmla="*/ 191 w 191"/>
                  <a:gd name="T7" fmla="*/ 446 h 626"/>
                  <a:gd name="T8" fmla="*/ 191 w 191"/>
                  <a:gd name="T9" fmla="*/ 17 h 626"/>
                  <a:gd name="T10" fmla="*/ 133 w 191"/>
                  <a:gd name="T11" fmla="*/ 174 h 626"/>
                  <a:gd name="T12" fmla="*/ 133 w 191"/>
                  <a:gd name="T13" fmla="*/ 440 h 626"/>
                  <a:gd name="T14" fmla="*/ 0 w 191"/>
                  <a:gd name="T15" fmla="*/ 579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1" h="626">
                    <a:moveTo>
                      <a:pt x="0" y="579"/>
                    </a:moveTo>
                    <a:cubicBezTo>
                      <a:pt x="0" y="626"/>
                      <a:pt x="0" y="626"/>
                      <a:pt x="0" y="626"/>
                    </a:cubicBezTo>
                    <a:cubicBezTo>
                      <a:pt x="66" y="626"/>
                      <a:pt x="91" y="619"/>
                      <a:pt x="140" y="569"/>
                    </a:cubicBezTo>
                    <a:cubicBezTo>
                      <a:pt x="169" y="541"/>
                      <a:pt x="191" y="501"/>
                      <a:pt x="191" y="446"/>
                    </a:cubicBezTo>
                    <a:cubicBezTo>
                      <a:pt x="191" y="17"/>
                      <a:pt x="191" y="17"/>
                      <a:pt x="191" y="17"/>
                    </a:cubicBezTo>
                    <a:cubicBezTo>
                      <a:pt x="116" y="17"/>
                      <a:pt x="133" y="0"/>
                      <a:pt x="133" y="174"/>
                    </a:cubicBezTo>
                    <a:cubicBezTo>
                      <a:pt x="133" y="440"/>
                      <a:pt x="133" y="440"/>
                      <a:pt x="133" y="440"/>
                    </a:cubicBezTo>
                    <a:cubicBezTo>
                      <a:pt x="134" y="520"/>
                      <a:pt x="89" y="579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"/>
              <p:cNvSpPr/>
              <p:nvPr/>
            </p:nvSpPr>
            <p:spPr bwMode="auto">
              <a:xfrm>
                <a:off x="748" y="685"/>
                <a:ext cx="13" cy="41"/>
              </a:xfrm>
              <a:custGeom>
                <a:avLst/>
                <a:gdLst>
                  <a:gd name="T0" fmla="*/ 0 w 192"/>
                  <a:gd name="T1" fmla="*/ 418 h 609"/>
                  <a:gd name="T2" fmla="*/ 192 w 192"/>
                  <a:gd name="T3" fmla="*/ 609 h 609"/>
                  <a:gd name="T4" fmla="*/ 192 w 192"/>
                  <a:gd name="T5" fmla="*/ 562 h 609"/>
                  <a:gd name="T6" fmla="*/ 58 w 192"/>
                  <a:gd name="T7" fmla="*/ 441 h 609"/>
                  <a:gd name="T8" fmla="*/ 58 w 192"/>
                  <a:gd name="T9" fmla="*/ 0 h 609"/>
                  <a:gd name="T10" fmla="*/ 0 w 192"/>
                  <a:gd name="T11" fmla="*/ 0 h 609"/>
                  <a:gd name="T12" fmla="*/ 0 w 192"/>
                  <a:gd name="T13" fmla="*/ 4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609">
                    <a:moveTo>
                      <a:pt x="0" y="418"/>
                    </a:moveTo>
                    <a:cubicBezTo>
                      <a:pt x="0" y="529"/>
                      <a:pt x="74" y="609"/>
                      <a:pt x="192" y="609"/>
                    </a:cubicBezTo>
                    <a:cubicBezTo>
                      <a:pt x="192" y="562"/>
                      <a:pt x="192" y="562"/>
                      <a:pt x="192" y="562"/>
                    </a:cubicBezTo>
                    <a:cubicBezTo>
                      <a:pt x="121" y="562"/>
                      <a:pt x="58" y="509"/>
                      <a:pt x="58" y="44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"/>
              <p:cNvSpPr/>
              <p:nvPr/>
            </p:nvSpPr>
            <p:spPr bwMode="auto">
              <a:xfrm>
                <a:off x="680" y="698"/>
                <a:ext cx="38" cy="6"/>
              </a:xfrm>
              <a:custGeom>
                <a:avLst/>
                <a:gdLst>
                  <a:gd name="T0" fmla="*/ 0 w 38"/>
                  <a:gd name="T1" fmla="*/ 6 h 6"/>
                  <a:gd name="T2" fmla="*/ 4 w 38"/>
                  <a:gd name="T3" fmla="*/ 6 h 6"/>
                  <a:gd name="T4" fmla="*/ 4 w 38"/>
                  <a:gd name="T5" fmla="*/ 4 h 6"/>
                  <a:gd name="T6" fmla="*/ 34 w 38"/>
                  <a:gd name="T7" fmla="*/ 4 h 6"/>
                  <a:gd name="T8" fmla="*/ 34 w 38"/>
                  <a:gd name="T9" fmla="*/ 6 h 6"/>
                  <a:gd name="T10" fmla="*/ 38 w 38"/>
                  <a:gd name="T11" fmla="*/ 6 h 6"/>
                  <a:gd name="T12" fmla="*/ 38 w 38"/>
                  <a:gd name="T13" fmla="*/ 0 h 6"/>
                  <a:gd name="T14" fmla="*/ 0 w 38"/>
                  <a:gd name="T15" fmla="*/ 0 h 6"/>
                  <a:gd name="T16" fmla="*/ 0 w 38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">
                    <a:moveTo>
                      <a:pt x="0" y="6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2"/>
              <p:cNvSpPr/>
              <p:nvPr/>
            </p:nvSpPr>
            <p:spPr bwMode="auto">
              <a:xfrm>
                <a:off x="647" y="680"/>
                <a:ext cx="24" cy="9"/>
              </a:xfrm>
              <a:custGeom>
                <a:avLst/>
                <a:gdLst>
                  <a:gd name="T0" fmla="*/ 0 w 359"/>
                  <a:gd name="T1" fmla="*/ 70 h 122"/>
                  <a:gd name="T2" fmla="*/ 17 w 359"/>
                  <a:gd name="T3" fmla="*/ 122 h 122"/>
                  <a:gd name="T4" fmla="*/ 359 w 359"/>
                  <a:gd name="T5" fmla="*/ 52 h 122"/>
                  <a:gd name="T6" fmla="*/ 348 w 359"/>
                  <a:gd name="T7" fmla="*/ 0 h 122"/>
                  <a:gd name="T8" fmla="*/ 0 w 359"/>
                  <a:gd name="T9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122">
                    <a:moveTo>
                      <a:pt x="0" y="70"/>
                    </a:moveTo>
                    <a:cubicBezTo>
                      <a:pt x="7" y="86"/>
                      <a:pt x="9" y="104"/>
                      <a:pt x="17" y="122"/>
                    </a:cubicBezTo>
                    <a:cubicBezTo>
                      <a:pt x="50" y="114"/>
                      <a:pt x="327" y="52"/>
                      <a:pt x="359" y="52"/>
                    </a:cubicBezTo>
                    <a:cubicBezTo>
                      <a:pt x="359" y="34"/>
                      <a:pt x="354" y="13"/>
                      <a:pt x="348" y="0"/>
                    </a:cubicBezTo>
                    <a:cubicBezTo>
                      <a:pt x="315" y="0"/>
                      <a:pt x="32" y="62"/>
                      <a:pt x="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3"/>
              <p:cNvSpPr/>
              <p:nvPr/>
            </p:nvSpPr>
            <p:spPr bwMode="auto">
              <a:xfrm>
                <a:off x="626" y="680"/>
                <a:ext cx="19" cy="9"/>
              </a:xfrm>
              <a:custGeom>
                <a:avLst/>
                <a:gdLst>
                  <a:gd name="T0" fmla="*/ 0 w 273"/>
                  <a:gd name="T1" fmla="*/ 70 h 122"/>
                  <a:gd name="T2" fmla="*/ 12 w 273"/>
                  <a:gd name="T3" fmla="*/ 122 h 122"/>
                  <a:gd name="T4" fmla="*/ 273 w 273"/>
                  <a:gd name="T5" fmla="*/ 52 h 122"/>
                  <a:gd name="T6" fmla="*/ 255 w 273"/>
                  <a:gd name="T7" fmla="*/ 0 h 122"/>
                  <a:gd name="T8" fmla="*/ 64 w 273"/>
                  <a:gd name="T9" fmla="*/ 52 h 122"/>
                  <a:gd name="T10" fmla="*/ 0 w 273"/>
                  <a:gd name="T11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3" h="122">
                    <a:moveTo>
                      <a:pt x="0" y="70"/>
                    </a:moveTo>
                    <a:cubicBezTo>
                      <a:pt x="2" y="89"/>
                      <a:pt x="8" y="105"/>
                      <a:pt x="12" y="122"/>
                    </a:cubicBezTo>
                    <a:cubicBezTo>
                      <a:pt x="273" y="52"/>
                      <a:pt x="273" y="52"/>
                      <a:pt x="273" y="52"/>
                    </a:cubicBezTo>
                    <a:cubicBezTo>
                      <a:pt x="265" y="36"/>
                      <a:pt x="264" y="18"/>
                      <a:pt x="255" y="0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45" y="57"/>
                      <a:pt x="15" y="62"/>
                      <a:pt x="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4"/>
              <p:cNvSpPr/>
              <p:nvPr/>
            </p:nvSpPr>
            <p:spPr bwMode="auto">
              <a:xfrm>
                <a:off x="665" y="690"/>
                <a:ext cx="7" cy="8"/>
              </a:xfrm>
              <a:custGeom>
                <a:avLst/>
                <a:gdLst>
                  <a:gd name="T0" fmla="*/ 0 w 105"/>
                  <a:gd name="T1" fmla="*/ 99 h 122"/>
                  <a:gd name="T2" fmla="*/ 47 w 105"/>
                  <a:gd name="T3" fmla="*/ 122 h 122"/>
                  <a:gd name="T4" fmla="*/ 105 w 105"/>
                  <a:gd name="T5" fmla="*/ 23 h 122"/>
                  <a:gd name="T6" fmla="*/ 58 w 105"/>
                  <a:gd name="T7" fmla="*/ 0 h 122"/>
                  <a:gd name="T8" fmla="*/ 0 w 105"/>
                  <a:gd name="T9" fmla="*/ 9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22">
                    <a:moveTo>
                      <a:pt x="0" y="99"/>
                    </a:moveTo>
                    <a:cubicBezTo>
                      <a:pt x="14" y="106"/>
                      <a:pt x="33" y="118"/>
                      <a:pt x="47" y="122"/>
                    </a:cubicBezTo>
                    <a:cubicBezTo>
                      <a:pt x="59" y="103"/>
                      <a:pt x="99" y="44"/>
                      <a:pt x="105" y="23"/>
                    </a:cubicBezTo>
                    <a:cubicBezTo>
                      <a:pt x="88" y="15"/>
                      <a:pt x="79" y="5"/>
                      <a:pt x="58" y="0"/>
                    </a:cubicBezTo>
                    <a:cubicBezTo>
                      <a:pt x="40" y="35"/>
                      <a:pt x="19" y="63"/>
                      <a:pt x="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5"/>
              <p:cNvSpPr/>
              <p:nvPr/>
            </p:nvSpPr>
            <p:spPr bwMode="auto">
              <a:xfrm>
                <a:off x="648" y="690"/>
                <a:ext cx="7" cy="8"/>
              </a:xfrm>
              <a:custGeom>
                <a:avLst/>
                <a:gdLst>
                  <a:gd name="T0" fmla="*/ 0 w 104"/>
                  <a:gd name="T1" fmla="*/ 23 h 122"/>
                  <a:gd name="T2" fmla="*/ 52 w 104"/>
                  <a:gd name="T3" fmla="*/ 122 h 122"/>
                  <a:gd name="T4" fmla="*/ 104 w 104"/>
                  <a:gd name="T5" fmla="*/ 99 h 122"/>
                  <a:gd name="T6" fmla="*/ 46 w 104"/>
                  <a:gd name="T7" fmla="*/ 0 h 122"/>
                  <a:gd name="T8" fmla="*/ 0 w 104"/>
                  <a:gd name="T9" fmla="*/ 2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2">
                    <a:moveTo>
                      <a:pt x="0" y="23"/>
                    </a:moveTo>
                    <a:cubicBezTo>
                      <a:pt x="8" y="57"/>
                      <a:pt x="43" y="89"/>
                      <a:pt x="52" y="122"/>
                    </a:cubicBezTo>
                    <a:cubicBezTo>
                      <a:pt x="72" y="117"/>
                      <a:pt x="88" y="107"/>
                      <a:pt x="104" y="99"/>
                    </a:cubicBezTo>
                    <a:cubicBezTo>
                      <a:pt x="84" y="68"/>
                      <a:pt x="64" y="33"/>
                      <a:pt x="46" y="0"/>
                    </a:cubicBezTo>
                    <a:cubicBezTo>
                      <a:pt x="26" y="5"/>
                      <a:pt x="14" y="1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6"/>
              <p:cNvSpPr/>
              <p:nvPr/>
            </p:nvSpPr>
            <p:spPr bwMode="auto">
              <a:xfrm>
                <a:off x="655" y="689"/>
                <a:ext cx="7" cy="8"/>
              </a:xfrm>
              <a:custGeom>
                <a:avLst/>
                <a:gdLst>
                  <a:gd name="T0" fmla="*/ 0 w 104"/>
                  <a:gd name="T1" fmla="*/ 23 h 122"/>
                  <a:gd name="T2" fmla="*/ 27 w 104"/>
                  <a:gd name="T3" fmla="*/ 71 h 122"/>
                  <a:gd name="T4" fmla="*/ 57 w 104"/>
                  <a:gd name="T5" fmla="*/ 122 h 122"/>
                  <a:gd name="T6" fmla="*/ 104 w 104"/>
                  <a:gd name="T7" fmla="*/ 98 h 122"/>
                  <a:gd name="T8" fmla="*/ 46 w 104"/>
                  <a:gd name="T9" fmla="*/ 0 h 122"/>
                  <a:gd name="T10" fmla="*/ 0 w 104"/>
                  <a:gd name="T11" fmla="*/ 2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22">
                    <a:moveTo>
                      <a:pt x="0" y="23"/>
                    </a:moveTo>
                    <a:cubicBezTo>
                      <a:pt x="9" y="41"/>
                      <a:pt x="15" y="53"/>
                      <a:pt x="27" y="71"/>
                    </a:cubicBezTo>
                    <a:cubicBezTo>
                      <a:pt x="38" y="91"/>
                      <a:pt x="47" y="102"/>
                      <a:pt x="57" y="122"/>
                    </a:cubicBezTo>
                    <a:cubicBezTo>
                      <a:pt x="78" y="117"/>
                      <a:pt x="89" y="108"/>
                      <a:pt x="104" y="98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7540650" y="3647685"/>
            <a:ext cx="3449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CONTENTS</a:t>
            </a:r>
            <a:endParaRPr lang="zh-CN" altLang="en-US" sz="32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593577" y="1981868"/>
            <a:ext cx="4230613" cy="3331633"/>
            <a:chOff x="5111280" y="553806"/>
            <a:chExt cx="6697980" cy="5274700"/>
          </a:xfrm>
        </p:grpSpPr>
        <p:sp>
          <p:nvSpPr>
            <p:cNvPr id="44" name="任意多边形: 形状 43"/>
            <p:cNvSpPr/>
            <p:nvPr/>
          </p:nvSpPr>
          <p:spPr>
            <a:xfrm>
              <a:off x="7728477" y="4629665"/>
              <a:ext cx="1463585" cy="1198841"/>
            </a:xfrm>
            <a:custGeom>
              <a:avLst/>
              <a:gdLst>
                <a:gd name="connsiteX0" fmla="*/ 0 w 1463585"/>
                <a:gd name="connsiteY0" fmla="*/ 0 h 1198841"/>
                <a:gd name="connsiteX1" fmla="*/ 144378 w 1463585"/>
                <a:gd name="connsiteY1" fmla="*/ 0 h 1198841"/>
                <a:gd name="connsiteX2" fmla="*/ 727327 w 1463585"/>
                <a:gd name="connsiteY2" fmla="*/ 955002 h 1198841"/>
                <a:gd name="connsiteX3" fmla="*/ 1310276 w 1463585"/>
                <a:gd name="connsiteY3" fmla="*/ 0 h 1198841"/>
                <a:gd name="connsiteX4" fmla="*/ 1463585 w 1463585"/>
                <a:gd name="connsiteY4" fmla="*/ 0 h 1198841"/>
                <a:gd name="connsiteX5" fmla="*/ 731792 w 1463585"/>
                <a:gd name="connsiteY5" fmla="*/ 1198841 h 1198841"/>
                <a:gd name="connsiteX6" fmla="*/ 0 w 1463585"/>
                <a:gd name="connsiteY6" fmla="*/ 0 h 119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585" h="1198841">
                  <a:moveTo>
                    <a:pt x="0" y="0"/>
                  </a:moveTo>
                  <a:lnTo>
                    <a:pt x="144378" y="0"/>
                  </a:lnTo>
                  <a:lnTo>
                    <a:pt x="727327" y="955002"/>
                  </a:lnTo>
                  <a:lnTo>
                    <a:pt x="1310276" y="0"/>
                  </a:lnTo>
                  <a:lnTo>
                    <a:pt x="1463585" y="0"/>
                  </a:lnTo>
                  <a:lnTo>
                    <a:pt x="731792" y="119884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b="1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Bebas" pitchFamily="2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5111280" y="553806"/>
              <a:ext cx="6697980" cy="2275540"/>
            </a:xfrm>
            <a:custGeom>
              <a:avLst/>
              <a:gdLst>
                <a:gd name="connsiteX0" fmla="*/ 0 w 6697980"/>
                <a:gd name="connsiteY0" fmla="*/ 0 h 2275540"/>
                <a:gd name="connsiteX1" fmla="*/ 6697980 w 6697980"/>
                <a:gd name="connsiteY1" fmla="*/ 0 h 2275540"/>
                <a:gd name="connsiteX2" fmla="*/ 5308953 w 6697980"/>
                <a:gd name="connsiteY2" fmla="*/ 2275540 h 2275540"/>
                <a:gd name="connsiteX3" fmla="*/ 5155644 w 6697980"/>
                <a:gd name="connsiteY3" fmla="*/ 2275540 h 2275540"/>
                <a:gd name="connsiteX4" fmla="*/ 6475098 w 6697980"/>
                <a:gd name="connsiteY4" fmla="*/ 113977 h 2275540"/>
                <a:gd name="connsiteX5" fmla="*/ 213952 w 6697980"/>
                <a:gd name="connsiteY5" fmla="*/ 113977 h 2275540"/>
                <a:gd name="connsiteX6" fmla="*/ 1533406 w 6697980"/>
                <a:gd name="connsiteY6" fmla="*/ 2275540 h 2275540"/>
                <a:gd name="connsiteX7" fmla="*/ 1389028 w 6697980"/>
                <a:gd name="connsiteY7" fmla="*/ 2275540 h 2275540"/>
                <a:gd name="connsiteX8" fmla="*/ 0 w 6697980"/>
                <a:gd name="connsiteY8" fmla="*/ 0 h 227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7980" h="2275540">
                  <a:moveTo>
                    <a:pt x="0" y="0"/>
                  </a:moveTo>
                  <a:lnTo>
                    <a:pt x="6697980" y="0"/>
                  </a:lnTo>
                  <a:lnTo>
                    <a:pt x="5308953" y="2275540"/>
                  </a:lnTo>
                  <a:lnTo>
                    <a:pt x="5155644" y="2275540"/>
                  </a:lnTo>
                  <a:lnTo>
                    <a:pt x="6475098" y="113977"/>
                  </a:lnTo>
                  <a:lnTo>
                    <a:pt x="213952" y="113977"/>
                  </a:lnTo>
                  <a:lnTo>
                    <a:pt x="1533406" y="2275540"/>
                  </a:lnTo>
                  <a:lnTo>
                    <a:pt x="1389028" y="227554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3800" b="1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Bebas" pitchFamily="2" charset="0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952905" y="3392488"/>
            <a:ext cx="7887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一、年中工作概述</a:t>
            </a:r>
            <a:endParaRPr lang="en-US" altLang="zh-CN" sz="6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43433" y="1433015"/>
            <a:ext cx="1762260" cy="1762260"/>
            <a:chOff x="1597453" y="1772504"/>
            <a:chExt cx="739419" cy="739419"/>
          </a:xfrm>
        </p:grpSpPr>
        <p:sp>
          <p:nvSpPr>
            <p:cNvPr id="47" name="椭圆 46"/>
            <p:cNvSpPr/>
            <p:nvPr/>
          </p:nvSpPr>
          <p:spPr>
            <a:xfrm>
              <a:off x="1597453" y="1772504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Shape 1914"/>
            <p:cNvSpPr/>
            <p:nvPr/>
          </p:nvSpPr>
          <p:spPr>
            <a:xfrm>
              <a:off x="1773493" y="2011489"/>
              <a:ext cx="363695" cy="27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extrusionOk="0">
                  <a:moveTo>
                    <a:pt x="3308" y="267"/>
                  </a:moveTo>
                  <a:cubicBezTo>
                    <a:pt x="4281" y="-247"/>
                    <a:pt x="5059" y="10"/>
                    <a:pt x="5643" y="782"/>
                  </a:cubicBezTo>
                  <a:cubicBezTo>
                    <a:pt x="5254" y="5153"/>
                    <a:pt x="4670" y="9267"/>
                    <a:pt x="3892" y="12867"/>
                  </a:cubicBezTo>
                  <a:cubicBezTo>
                    <a:pt x="2919" y="12610"/>
                    <a:pt x="1946" y="12353"/>
                    <a:pt x="973" y="12096"/>
                  </a:cubicBezTo>
                  <a:cubicBezTo>
                    <a:pt x="1168" y="7724"/>
                    <a:pt x="2141" y="3610"/>
                    <a:pt x="3308" y="267"/>
                  </a:cubicBezTo>
                  <a:close/>
                  <a:moveTo>
                    <a:pt x="3892" y="17239"/>
                  </a:moveTo>
                  <a:cubicBezTo>
                    <a:pt x="3308" y="19296"/>
                    <a:pt x="3308" y="19296"/>
                    <a:pt x="3308" y="19296"/>
                  </a:cubicBezTo>
                  <a:cubicBezTo>
                    <a:pt x="14400" y="19296"/>
                    <a:pt x="15568" y="19296"/>
                    <a:pt x="20822" y="19296"/>
                  </a:cubicBezTo>
                  <a:cubicBezTo>
                    <a:pt x="21600" y="19296"/>
                    <a:pt x="21600" y="19296"/>
                    <a:pt x="21600" y="19296"/>
                  </a:cubicBezTo>
                  <a:cubicBezTo>
                    <a:pt x="21600" y="18267"/>
                    <a:pt x="21600" y="18267"/>
                    <a:pt x="21600" y="18267"/>
                  </a:cubicBezTo>
                  <a:cubicBezTo>
                    <a:pt x="21600" y="6696"/>
                    <a:pt x="21600" y="6696"/>
                    <a:pt x="21600" y="6696"/>
                  </a:cubicBezTo>
                  <a:cubicBezTo>
                    <a:pt x="21600" y="6439"/>
                    <a:pt x="21600" y="6439"/>
                    <a:pt x="21600" y="6439"/>
                  </a:cubicBezTo>
                  <a:cubicBezTo>
                    <a:pt x="21405" y="5924"/>
                    <a:pt x="21405" y="5924"/>
                    <a:pt x="21405" y="5924"/>
                  </a:cubicBezTo>
                  <a:cubicBezTo>
                    <a:pt x="18681" y="2582"/>
                    <a:pt x="18681" y="2582"/>
                    <a:pt x="18681" y="2582"/>
                  </a:cubicBezTo>
                  <a:cubicBezTo>
                    <a:pt x="18486" y="2324"/>
                    <a:pt x="18486" y="2324"/>
                    <a:pt x="18486" y="2324"/>
                  </a:cubicBezTo>
                  <a:cubicBezTo>
                    <a:pt x="18097" y="2324"/>
                    <a:pt x="18097" y="2324"/>
                    <a:pt x="18097" y="2324"/>
                  </a:cubicBezTo>
                  <a:cubicBezTo>
                    <a:pt x="6422" y="2324"/>
                    <a:pt x="6422" y="2324"/>
                    <a:pt x="6422" y="2324"/>
                  </a:cubicBezTo>
                  <a:cubicBezTo>
                    <a:pt x="6422" y="2839"/>
                    <a:pt x="6422" y="3610"/>
                    <a:pt x="6422" y="4124"/>
                  </a:cubicBezTo>
                  <a:cubicBezTo>
                    <a:pt x="17319" y="4124"/>
                    <a:pt x="17319" y="4124"/>
                    <a:pt x="17319" y="4124"/>
                  </a:cubicBezTo>
                  <a:cubicBezTo>
                    <a:pt x="17124" y="7210"/>
                    <a:pt x="17124" y="7210"/>
                    <a:pt x="17124" y="7210"/>
                  </a:cubicBezTo>
                  <a:cubicBezTo>
                    <a:pt x="17124" y="7724"/>
                    <a:pt x="17124" y="7724"/>
                    <a:pt x="17124" y="7724"/>
                  </a:cubicBezTo>
                  <a:cubicBezTo>
                    <a:pt x="17514" y="7724"/>
                    <a:pt x="17514" y="7724"/>
                    <a:pt x="17514" y="7724"/>
                  </a:cubicBezTo>
                  <a:cubicBezTo>
                    <a:pt x="20238" y="7724"/>
                    <a:pt x="20238" y="7724"/>
                    <a:pt x="20238" y="7724"/>
                  </a:cubicBezTo>
                  <a:cubicBezTo>
                    <a:pt x="20238" y="17239"/>
                    <a:pt x="20238" y="17239"/>
                    <a:pt x="20238" y="17239"/>
                  </a:cubicBezTo>
                  <a:cubicBezTo>
                    <a:pt x="16346" y="17239"/>
                    <a:pt x="11870" y="17239"/>
                    <a:pt x="3892" y="17239"/>
                  </a:cubicBezTo>
                  <a:close/>
                  <a:moveTo>
                    <a:pt x="19849" y="6696"/>
                  </a:moveTo>
                  <a:cubicBezTo>
                    <a:pt x="17903" y="6696"/>
                    <a:pt x="17903" y="6696"/>
                    <a:pt x="17903" y="6696"/>
                  </a:cubicBezTo>
                  <a:cubicBezTo>
                    <a:pt x="18097" y="4639"/>
                    <a:pt x="18097" y="4639"/>
                    <a:pt x="18097" y="4639"/>
                  </a:cubicBezTo>
                  <a:cubicBezTo>
                    <a:pt x="19849" y="6696"/>
                    <a:pt x="19849" y="6696"/>
                    <a:pt x="19849" y="6696"/>
                  </a:cubicBezTo>
                  <a:close/>
                  <a:moveTo>
                    <a:pt x="6616" y="11324"/>
                  </a:moveTo>
                  <a:cubicBezTo>
                    <a:pt x="15373" y="11324"/>
                    <a:pt x="15373" y="11324"/>
                    <a:pt x="15373" y="11324"/>
                  </a:cubicBezTo>
                  <a:cubicBezTo>
                    <a:pt x="15373" y="12096"/>
                    <a:pt x="15373" y="12096"/>
                    <a:pt x="15373" y="12096"/>
                  </a:cubicBezTo>
                  <a:cubicBezTo>
                    <a:pt x="6616" y="12096"/>
                    <a:pt x="6616" y="12096"/>
                    <a:pt x="6616" y="12096"/>
                  </a:cubicBezTo>
                  <a:cubicBezTo>
                    <a:pt x="6616" y="11324"/>
                    <a:pt x="6616" y="11324"/>
                    <a:pt x="6616" y="11324"/>
                  </a:cubicBezTo>
                  <a:close/>
                  <a:moveTo>
                    <a:pt x="6616" y="8496"/>
                  </a:moveTo>
                  <a:cubicBezTo>
                    <a:pt x="14595" y="8496"/>
                    <a:pt x="14595" y="8496"/>
                    <a:pt x="14595" y="8496"/>
                  </a:cubicBezTo>
                  <a:cubicBezTo>
                    <a:pt x="14595" y="9267"/>
                    <a:pt x="14595" y="9267"/>
                    <a:pt x="14595" y="9267"/>
                  </a:cubicBezTo>
                  <a:cubicBezTo>
                    <a:pt x="6616" y="9267"/>
                    <a:pt x="6616" y="9267"/>
                    <a:pt x="6616" y="9267"/>
                  </a:cubicBezTo>
                  <a:cubicBezTo>
                    <a:pt x="6616" y="8496"/>
                    <a:pt x="6616" y="8496"/>
                    <a:pt x="6616" y="8496"/>
                  </a:cubicBezTo>
                  <a:close/>
                  <a:moveTo>
                    <a:pt x="6616" y="5667"/>
                  </a:moveTo>
                  <a:cubicBezTo>
                    <a:pt x="14595" y="5667"/>
                    <a:pt x="14595" y="5667"/>
                    <a:pt x="14595" y="5667"/>
                  </a:cubicBezTo>
                  <a:cubicBezTo>
                    <a:pt x="14595" y="6439"/>
                    <a:pt x="14595" y="6439"/>
                    <a:pt x="14595" y="6439"/>
                  </a:cubicBezTo>
                  <a:cubicBezTo>
                    <a:pt x="6616" y="6439"/>
                    <a:pt x="6616" y="6439"/>
                    <a:pt x="6616" y="6439"/>
                  </a:cubicBezTo>
                  <a:cubicBezTo>
                    <a:pt x="6616" y="5667"/>
                    <a:pt x="6616" y="5667"/>
                    <a:pt x="6616" y="5667"/>
                  </a:cubicBezTo>
                  <a:close/>
                  <a:moveTo>
                    <a:pt x="778" y="17753"/>
                  </a:moveTo>
                  <a:cubicBezTo>
                    <a:pt x="1946" y="18267"/>
                    <a:pt x="1946" y="18267"/>
                    <a:pt x="1946" y="18267"/>
                  </a:cubicBezTo>
                  <a:cubicBezTo>
                    <a:pt x="1946" y="20067"/>
                    <a:pt x="1946" y="20067"/>
                    <a:pt x="1946" y="20067"/>
                  </a:cubicBezTo>
                  <a:cubicBezTo>
                    <a:pt x="973" y="21353"/>
                    <a:pt x="973" y="21353"/>
                    <a:pt x="973" y="21353"/>
                  </a:cubicBezTo>
                  <a:cubicBezTo>
                    <a:pt x="778" y="21353"/>
                    <a:pt x="584" y="21096"/>
                    <a:pt x="389" y="21096"/>
                  </a:cubicBezTo>
                  <a:cubicBezTo>
                    <a:pt x="0" y="19296"/>
                    <a:pt x="0" y="19296"/>
                    <a:pt x="0" y="19296"/>
                  </a:cubicBezTo>
                  <a:cubicBezTo>
                    <a:pt x="778" y="17753"/>
                    <a:pt x="778" y="17753"/>
                    <a:pt x="778" y="17753"/>
                  </a:cubicBezTo>
                  <a:close/>
                  <a:moveTo>
                    <a:pt x="778" y="12867"/>
                  </a:moveTo>
                  <a:cubicBezTo>
                    <a:pt x="778" y="14410"/>
                    <a:pt x="584" y="15953"/>
                    <a:pt x="389" y="17239"/>
                  </a:cubicBezTo>
                  <a:cubicBezTo>
                    <a:pt x="1168" y="17496"/>
                    <a:pt x="1751" y="17753"/>
                    <a:pt x="2530" y="18010"/>
                  </a:cubicBezTo>
                  <a:cubicBezTo>
                    <a:pt x="2724" y="16467"/>
                    <a:pt x="3114" y="15182"/>
                    <a:pt x="3503" y="13639"/>
                  </a:cubicBezTo>
                  <a:cubicBezTo>
                    <a:pt x="2724" y="13382"/>
                    <a:pt x="1751" y="13124"/>
                    <a:pt x="778" y="128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02157" y="26772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一、年中工作概述</a:t>
            </a:r>
            <a:endParaRPr lang="zh-CN" altLang="en-US" sz="2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33" name="图表 32"/>
          <p:cNvGraphicFramePr/>
          <p:nvPr/>
        </p:nvGraphicFramePr>
        <p:xfrm>
          <a:off x="1323306" y="2397311"/>
          <a:ext cx="5344160" cy="366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4" name="矩形 33"/>
          <p:cNvSpPr/>
          <p:nvPr/>
        </p:nvSpPr>
        <p:spPr>
          <a:xfrm>
            <a:off x="1778495" y="1434077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2017-2018</a:t>
            </a:r>
            <a:r>
              <a:rPr lang="zh-CN" altLang="en-US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公司合同额对比</a:t>
            </a:r>
            <a:endParaRPr lang="zh-CN" altLang="en-US" sz="2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24181" y="2089534"/>
            <a:ext cx="1051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形状 35"/>
          <p:cNvSpPr/>
          <p:nvPr/>
        </p:nvSpPr>
        <p:spPr>
          <a:xfrm rot="18161049" flipV="1">
            <a:off x="2547596" y="2877198"/>
            <a:ext cx="2333367" cy="145835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D2AE69"/>
          </a:solidFill>
          <a:ln>
            <a:noFill/>
          </a:ln>
          <a:effectLst/>
        </p:spPr>
      </p:sp>
      <p:grpSp>
        <p:nvGrpSpPr>
          <p:cNvPr id="37" name="组合 36"/>
          <p:cNvGrpSpPr/>
          <p:nvPr/>
        </p:nvGrpSpPr>
        <p:grpSpPr>
          <a:xfrm>
            <a:off x="2388275" y="2821755"/>
            <a:ext cx="1326007" cy="870077"/>
            <a:chOff x="1723605" y="3276628"/>
            <a:chExt cx="1326007" cy="870077"/>
          </a:xfrm>
        </p:grpSpPr>
        <p:sp>
          <p:nvSpPr>
            <p:cNvPr id="38" name="矩形 37"/>
            <p:cNvSpPr/>
            <p:nvPr/>
          </p:nvSpPr>
          <p:spPr>
            <a:xfrm>
              <a:off x="1723605" y="3276628"/>
              <a:ext cx="13260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142%</a:t>
              </a:r>
              <a:endParaRPr lang="zh-CN" altLang="en-US" sz="32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839024" y="3808151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同比增长率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861936" y="2251022"/>
            <a:ext cx="4433374" cy="11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这里添加描述，注意条理化</a:t>
            </a:r>
            <a:endParaRPr lang="en-US" altLang="zh-CN" sz="16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逻辑化，微软雅黑字体为</a:t>
            </a:r>
            <a:r>
              <a:rPr lang="en-US" altLang="zh-CN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</a:t>
            </a:r>
            <a:r>
              <a:rPr lang="zh-CN" altLang="en-US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倍间距这里添加注意条理化，逻辑化逻辑化，微软雅黑字体为</a:t>
            </a:r>
            <a:r>
              <a:rPr lang="en-US" altLang="zh-CN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</a:t>
            </a:r>
            <a:r>
              <a:rPr lang="zh-CN" altLang="en-US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倍间距这里添加注意条理化，逻辑化</a:t>
            </a:r>
            <a:endParaRPr lang="zh-CN" altLang="en-US" sz="1400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61936" y="3840622"/>
            <a:ext cx="4433374" cy="11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这里添加描述，注意条理化</a:t>
            </a:r>
            <a:endParaRPr lang="en-US" altLang="zh-CN" sz="16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algn="just">
              <a:lnSpc>
                <a:spcPct val="120000"/>
              </a:lnSpc>
            </a:pPr>
            <a:r>
              <a:rPr lang="zh-CN" altLang="en-US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逻辑化，微软雅黑字体为</a:t>
            </a:r>
            <a:r>
              <a:rPr lang="en-US" altLang="zh-CN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</a:t>
            </a:r>
            <a:r>
              <a:rPr lang="zh-CN" altLang="en-US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倍间距这里添加注意条理化，逻辑化逻辑化，微软雅黑字体为</a:t>
            </a:r>
            <a:r>
              <a:rPr lang="en-US" altLang="zh-CN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1.2</a:t>
            </a:r>
            <a:r>
              <a:rPr lang="zh-CN" altLang="en-US" sz="1400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倍间距这里添加注意条理化，逻辑化</a:t>
            </a:r>
            <a:endParaRPr lang="zh-CN" altLang="en-US" sz="1400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19041" y="1686698"/>
            <a:ext cx="1890000" cy="1890000"/>
            <a:chOff x="1443601" y="2212298"/>
            <a:chExt cx="1890000" cy="1890000"/>
          </a:xfrm>
        </p:grpSpPr>
        <p:sp>
          <p:nvSpPr>
            <p:cNvPr id="18" name="矩形 17"/>
            <p:cNvSpPr/>
            <p:nvPr/>
          </p:nvSpPr>
          <p:spPr>
            <a:xfrm>
              <a:off x="1443601" y="2212298"/>
              <a:ext cx="1890000" cy="1890000"/>
            </a:xfrm>
            <a:prstGeom prst="rect">
              <a:avLst/>
            </a:prstGeom>
            <a:gradFill>
              <a:gsLst>
                <a:gs pos="25000">
                  <a:srgbClr val="D6BE92">
                    <a:alpha val="0"/>
                  </a:srgbClr>
                </a:gs>
                <a:gs pos="26000">
                  <a:srgbClr val="EEDFC2">
                    <a:alpha val="21000"/>
                  </a:srgbClr>
                </a:gs>
                <a:gs pos="100000">
                  <a:srgbClr val="B69254">
                    <a:alpha val="0"/>
                  </a:srgbClr>
                </a:gs>
              </a:gsLst>
              <a:lin ang="8400000" scaled="0"/>
            </a:gradFill>
            <a:ln w="19050">
              <a:gradFill>
                <a:gsLst>
                  <a:gs pos="0">
                    <a:srgbClr val="D6BE92"/>
                  </a:gs>
                  <a:gs pos="56000">
                    <a:srgbClr val="EEDFC2"/>
                  </a:gs>
                  <a:gs pos="56000">
                    <a:srgbClr val="D2AE69"/>
                  </a:gs>
                  <a:gs pos="93000">
                    <a:srgbClr val="B6925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80715" y="2675714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专业</a:t>
              </a:r>
              <a:endParaRPr lang="zh-CN" altLang="en-US" sz="4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78241" y="1693898"/>
            <a:ext cx="1890000" cy="1890000"/>
            <a:chOff x="1443601" y="2212298"/>
            <a:chExt cx="1890000" cy="1890000"/>
          </a:xfrm>
        </p:grpSpPr>
        <p:sp>
          <p:nvSpPr>
            <p:cNvPr id="22" name="矩形 21"/>
            <p:cNvSpPr/>
            <p:nvPr/>
          </p:nvSpPr>
          <p:spPr>
            <a:xfrm>
              <a:off x="1443601" y="2212298"/>
              <a:ext cx="1890000" cy="1890000"/>
            </a:xfrm>
            <a:prstGeom prst="rect">
              <a:avLst/>
            </a:prstGeom>
            <a:gradFill>
              <a:gsLst>
                <a:gs pos="25000">
                  <a:srgbClr val="D6BE92">
                    <a:alpha val="0"/>
                  </a:srgbClr>
                </a:gs>
                <a:gs pos="26000">
                  <a:srgbClr val="EEDFC2">
                    <a:alpha val="21000"/>
                  </a:srgbClr>
                </a:gs>
                <a:gs pos="100000">
                  <a:srgbClr val="B69254">
                    <a:alpha val="0"/>
                  </a:srgbClr>
                </a:gs>
              </a:gsLst>
              <a:lin ang="8400000" scaled="0"/>
            </a:gradFill>
            <a:ln w="19050">
              <a:gradFill>
                <a:gsLst>
                  <a:gs pos="0">
                    <a:srgbClr val="D6BE92"/>
                  </a:gs>
                  <a:gs pos="56000">
                    <a:srgbClr val="EEDFC2"/>
                  </a:gs>
                  <a:gs pos="56000">
                    <a:srgbClr val="D2AE69"/>
                  </a:gs>
                  <a:gs pos="93000">
                    <a:srgbClr val="B6925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80715" y="2675714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创新</a:t>
              </a:r>
              <a:endParaRPr lang="zh-CN" altLang="en-US" sz="4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12328" y="3724298"/>
            <a:ext cx="1890000" cy="1890000"/>
            <a:chOff x="1443601" y="2212298"/>
            <a:chExt cx="1890000" cy="1890000"/>
          </a:xfrm>
        </p:grpSpPr>
        <p:sp>
          <p:nvSpPr>
            <p:cNvPr id="28" name="矩形 27"/>
            <p:cNvSpPr/>
            <p:nvPr/>
          </p:nvSpPr>
          <p:spPr>
            <a:xfrm>
              <a:off x="1443601" y="2212298"/>
              <a:ext cx="1890000" cy="1890000"/>
            </a:xfrm>
            <a:prstGeom prst="rect">
              <a:avLst/>
            </a:prstGeom>
            <a:gradFill>
              <a:gsLst>
                <a:gs pos="25000">
                  <a:srgbClr val="D6BE92">
                    <a:alpha val="0"/>
                  </a:srgbClr>
                </a:gs>
                <a:gs pos="26000">
                  <a:srgbClr val="EEDFC2">
                    <a:alpha val="21000"/>
                  </a:srgbClr>
                </a:gs>
                <a:gs pos="100000">
                  <a:srgbClr val="B69254">
                    <a:alpha val="0"/>
                  </a:srgbClr>
                </a:gs>
              </a:gsLst>
              <a:lin ang="8400000" scaled="0"/>
            </a:gradFill>
            <a:ln w="19050">
              <a:gradFill>
                <a:gsLst>
                  <a:gs pos="0">
                    <a:srgbClr val="D6BE92"/>
                  </a:gs>
                  <a:gs pos="56000">
                    <a:srgbClr val="EEDFC2"/>
                  </a:gs>
                  <a:gs pos="56000">
                    <a:srgbClr val="D2AE69"/>
                  </a:gs>
                  <a:gs pos="93000">
                    <a:srgbClr val="B6925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80715" y="2675714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诚信</a:t>
              </a:r>
              <a:endParaRPr lang="zh-CN" altLang="en-US" sz="4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71528" y="3731498"/>
            <a:ext cx="1890000" cy="1890000"/>
            <a:chOff x="1443601" y="2212298"/>
            <a:chExt cx="1890000" cy="1890000"/>
          </a:xfrm>
        </p:grpSpPr>
        <p:sp>
          <p:nvSpPr>
            <p:cNvPr id="31" name="矩形 30"/>
            <p:cNvSpPr/>
            <p:nvPr/>
          </p:nvSpPr>
          <p:spPr>
            <a:xfrm>
              <a:off x="1443601" y="2212298"/>
              <a:ext cx="1890000" cy="1890000"/>
            </a:xfrm>
            <a:prstGeom prst="rect">
              <a:avLst/>
            </a:prstGeom>
            <a:gradFill>
              <a:gsLst>
                <a:gs pos="25000">
                  <a:srgbClr val="D6BE92">
                    <a:alpha val="0"/>
                  </a:srgbClr>
                </a:gs>
                <a:gs pos="26000">
                  <a:srgbClr val="EEDFC2">
                    <a:alpha val="21000"/>
                  </a:srgbClr>
                </a:gs>
                <a:gs pos="100000">
                  <a:srgbClr val="B69254">
                    <a:alpha val="0"/>
                  </a:srgbClr>
                </a:gs>
              </a:gsLst>
              <a:lin ang="8400000" scaled="0"/>
            </a:gradFill>
            <a:ln w="19050">
              <a:gradFill>
                <a:gsLst>
                  <a:gs pos="0">
                    <a:srgbClr val="D6BE92"/>
                  </a:gs>
                  <a:gs pos="56000">
                    <a:srgbClr val="EEDFC2"/>
                  </a:gs>
                  <a:gs pos="56000">
                    <a:srgbClr val="D2AE69"/>
                  </a:gs>
                  <a:gs pos="93000">
                    <a:srgbClr val="B6925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80715" y="2675714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靠谱</a:t>
              </a:r>
              <a:endParaRPr lang="zh-CN" altLang="en-US" sz="4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pic>
        <p:nvPicPr>
          <p:cNvPr id="6" name="图片 5" descr="图片包含 掌握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41" y="339890"/>
            <a:ext cx="6923759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02157" y="26772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一、年中工作概述</a:t>
            </a:r>
            <a:endParaRPr lang="zh-CN" altLang="en-US" sz="2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917195" y="3392488"/>
            <a:ext cx="6357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二、工作完成情况</a:t>
            </a:r>
            <a:endParaRPr lang="zh-CN" altLang="en-US" sz="6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43433" y="1433015"/>
            <a:ext cx="1762260" cy="1762260"/>
            <a:chOff x="1597453" y="4909727"/>
            <a:chExt cx="739419" cy="739419"/>
          </a:xfrm>
        </p:grpSpPr>
        <p:sp>
          <p:nvSpPr>
            <p:cNvPr id="25" name="椭圆 24"/>
            <p:cNvSpPr/>
            <p:nvPr/>
          </p:nvSpPr>
          <p:spPr>
            <a:xfrm>
              <a:off x="1597453" y="4909727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Shape 1871"/>
            <p:cNvSpPr/>
            <p:nvPr/>
          </p:nvSpPr>
          <p:spPr>
            <a:xfrm>
              <a:off x="1771962" y="5077445"/>
              <a:ext cx="390400" cy="31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53" y="21600"/>
                  </a:moveTo>
                  <a:cubicBezTo>
                    <a:pt x="17042" y="21600"/>
                    <a:pt x="17042" y="21600"/>
                    <a:pt x="17042" y="21600"/>
                  </a:cubicBezTo>
                  <a:cubicBezTo>
                    <a:pt x="17042" y="10800"/>
                    <a:pt x="17042" y="10800"/>
                    <a:pt x="17042" y="10800"/>
                  </a:cubicBezTo>
                  <a:cubicBezTo>
                    <a:pt x="16646" y="10800"/>
                    <a:pt x="16646" y="10800"/>
                    <a:pt x="16646" y="10800"/>
                  </a:cubicBezTo>
                  <a:cubicBezTo>
                    <a:pt x="16250" y="17182"/>
                    <a:pt x="16250" y="17182"/>
                    <a:pt x="16250" y="17182"/>
                  </a:cubicBezTo>
                  <a:cubicBezTo>
                    <a:pt x="15853" y="17427"/>
                    <a:pt x="15853" y="17427"/>
                    <a:pt x="15853" y="17427"/>
                  </a:cubicBezTo>
                  <a:cubicBezTo>
                    <a:pt x="15853" y="21600"/>
                    <a:pt x="15853" y="21600"/>
                    <a:pt x="15853" y="21600"/>
                  </a:cubicBezTo>
                  <a:close/>
                  <a:moveTo>
                    <a:pt x="21600" y="0"/>
                  </a:moveTo>
                  <a:cubicBezTo>
                    <a:pt x="19817" y="4173"/>
                    <a:pt x="19817" y="4173"/>
                    <a:pt x="19817" y="4173"/>
                  </a:cubicBezTo>
                  <a:cubicBezTo>
                    <a:pt x="18231" y="8100"/>
                    <a:pt x="18231" y="8100"/>
                    <a:pt x="18231" y="8100"/>
                  </a:cubicBezTo>
                  <a:cubicBezTo>
                    <a:pt x="16646" y="5400"/>
                    <a:pt x="16646" y="5400"/>
                    <a:pt x="16646" y="5400"/>
                  </a:cubicBezTo>
                  <a:cubicBezTo>
                    <a:pt x="15853" y="6136"/>
                    <a:pt x="15853" y="6136"/>
                    <a:pt x="15853" y="6136"/>
                  </a:cubicBezTo>
                  <a:cubicBezTo>
                    <a:pt x="15259" y="15709"/>
                    <a:pt x="15259" y="15709"/>
                    <a:pt x="15259" y="15709"/>
                  </a:cubicBezTo>
                  <a:cubicBezTo>
                    <a:pt x="13277" y="16691"/>
                    <a:pt x="13277" y="16691"/>
                    <a:pt x="13277" y="16691"/>
                  </a:cubicBezTo>
                  <a:cubicBezTo>
                    <a:pt x="9512" y="12273"/>
                    <a:pt x="9512" y="12273"/>
                    <a:pt x="9512" y="12273"/>
                  </a:cubicBezTo>
                  <a:cubicBezTo>
                    <a:pt x="7332" y="17918"/>
                    <a:pt x="7332" y="17918"/>
                    <a:pt x="7332" y="17918"/>
                  </a:cubicBezTo>
                  <a:cubicBezTo>
                    <a:pt x="5152" y="17918"/>
                    <a:pt x="5152" y="17918"/>
                    <a:pt x="5152" y="17918"/>
                  </a:cubicBezTo>
                  <a:cubicBezTo>
                    <a:pt x="3765" y="15464"/>
                    <a:pt x="3765" y="15464"/>
                    <a:pt x="3765" y="15464"/>
                  </a:cubicBezTo>
                  <a:cubicBezTo>
                    <a:pt x="793" y="16445"/>
                    <a:pt x="793" y="16445"/>
                    <a:pt x="793" y="16445"/>
                  </a:cubicBezTo>
                  <a:cubicBezTo>
                    <a:pt x="0" y="13745"/>
                    <a:pt x="0" y="13745"/>
                    <a:pt x="0" y="13745"/>
                  </a:cubicBezTo>
                  <a:cubicBezTo>
                    <a:pt x="3963" y="12273"/>
                    <a:pt x="3963" y="12273"/>
                    <a:pt x="3963" y="12273"/>
                  </a:cubicBezTo>
                  <a:cubicBezTo>
                    <a:pt x="4954" y="11782"/>
                    <a:pt x="4954" y="11782"/>
                    <a:pt x="4954" y="11782"/>
                  </a:cubicBezTo>
                  <a:cubicBezTo>
                    <a:pt x="5350" y="12764"/>
                    <a:pt x="5350" y="12764"/>
                    <a:pt x="5350" y="12764"/>
                  </a:cubicBezTo>
                  <a:cubicBezTo>
                    <a:pt x="5945" y="13991"/>
                    <a:pt x="5945" y="13991"/>
                    <a:pt x="5945" y="13991"/>
                  </a:cubicBezTo>
                  <a:cubicBezTo>
                    <a:pt x="7927" y="9082"/>
                    <a:pt x="7927" y="9082"/>
                    <a:pt x="7927" y="9082"/>
                  </a:cubicBezTo>
                  <a:cubicBezTo>
                    <a:pt x="8719" y="7118"/>
                    <a:pt x="8719" y="7118"/>
                    <a:pt x="8719" y="7118"/>
                  </a:cubicBezTo>
                  <a:cubicBezTo>
                    <a:pt x="9908" y="8591"/>
                    <a:pt x="9908" y="8591"/>
                    <a:pt x="9908" y="8591"/>
                  </a:cubicBezTo>
                  <a:cubicBezTo>
                    <a:pt x="13079" y="12273"/>
                    <a:pt x="13079" y="12273"/>
                    <a:pt x="13079" y="12273"/>
                  </a:cubicBezTo>
                  <a:cubicBezTo>
                    <a:pt x="13475" y="5155"/>
                    <a:pt x="13475" y="5155"/>
                    <a:pt x="13475" y="5155"/>
                  </a:cubicBezTo>
                  <a:cubicBezTo>
                    <a:pt x="13475" y="4418"/>
                    <a:pt x="13475" y="4418"/>
                    <a:pt x="13475" y="4418"/>
                  </a:cubicBezTo>
                  <a:cubicBezTo>
                    <a:pt x="14070" y="3927"/>
                    <a:pt x="14070" y="3927"/>
                    <a:pt x="14070" y="3927"/>
                  </a:cubicBezTo>
                  <a:cubicBezTo>
                    <a:pt x="15457" y="2945"/>
                    <a:pt x="15457" y="2945"/>
                    <a:pt x="15457" y="2945"/>
                  </a:cubicBezTo>
                  <a:cubicBezTo>
                    <a:pt x="14268" y="491"/>
                    <a:pt x="14268" y="491"/>
                    <a:pt x="14268" y="491"/>
                  </a:cubicBezTo>
                  <a:cubicBezTo>
                    <a:pt x="17835" y="245"/>
                    <a:pt x="17835" y="245"/>
                    <a:pt x="17835" y="245"/>
                  </a:cubicBezTo>
                  <a:cubicBezTo>
                    <a:pt x="21600" y="0"/>
                    <a:pt x="21600" y="0"/>
                    <a:pt x="21600" y="0"/>
                  </a:cubicBezTo>
                  <a:close/>
                  <a:moveTo>
                    <a:pt x="4360" y="21600"/>
                  </a:moveTo>
                  <a:cubicBezTo>
                    <a:pt x="4756" y="21600"/>
                    <a:pt x="5350" y="21600"/>
                    <a:pt x="5747" y="21600"/>
                  </a:cubicBezTo>
                  <a:cubicBezTo>
                    <a:pt x="5747" y="19636"/>
                    <a:pt x="5747" y="19636"/>
                    <a:pt x="5747" y="19636"/>
                  </a:cubicBezTo>
                  <a:cubicBezTo>
                    <a:pt x="4558" y="19882"/>
                    <a:pt x="4558" y="19882"/>
                    <a:pt x="4558" y="19882"/>
                  </a:cubicBezTo>
                  <a:cubicBezTo>
                    <a:pt x="4360" y="19391"/>
                    <a:pt x="4360" y="19391"/>
                    <a:pt x="4360" y="19391"/>
                  </a:cubicBezTo>
                  <a:cubicBezTo>
                    <a:pt x="4360" y="21600"/>
                    <a:pt x="4360" y="21600"/>
                    <a:pt x="4360" y="21600"/>
                  </a:cubicBezTo>
                  <a:close/>
                  <a:moveTo>
                    <a:pt x="2180" y="21600"/>
                  </a:moveTo>
                  <a:cubicBezTo>
                    <a:pt x="3369" y="21600"/>
                    <a:pt x="3369" y="21600"/>
                    <a:pt x="3369" y="21600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2180" y="17918"/>
                    <a:pt x="2180" y="17918"/>
                    <a:pt x="2180" y="17918"/>
                  </a:cubicBezTo>
                  <a:cubicBezTo>
                    <a:pt x="2180" y="21600"/>
                    <a:pt x="2180" y="21600"/>
                    <a:pt x="2180" y="21600"/>
                  </a:cubicBezTo>
                  <a:close/>
                  <a:moveTo>
                    <a:pt x="6738" y="21600"/>
                  </a:moveTo>
                  <a:cubicBezTo>
                    <a:pt x="7134" y="21600"/>
                    <a:pt x="7530" y="21600"/>
                    <a:pt x="7927" y="21600"/>
                  </a:cubicBezTo>
                  <a:cubicBezTo>
                    <a:pt x="7927" y="19391"/>
                    <a:pt x="7927" y="19391"/>
                    <a:pt x="7927" y="19391"/>
                  </a:cubicBezTo>
                  <a:cubicBezTo>
                    <a:pt x="7927" y="19636"/>
                    <a:pt x="7927" y="19636"/>
                    <a:pt x="7927" y="19636"/>
                  </a:cubicBezTo>
                  <a:cubicBezTo>
                    <a:pt x="6738" y="19636"/>
                    <a:pt x="6738" y="19636"/>
                    <a:pt x="6738" y="19636"/>
                  </a:cubicBezTo>
                  <a:cubicBezTo>
                    <a:pt x="6738" y="21600"/>
                    <a:pt x="6738" y="21600"/>
                    <a:pt x="6738" y="21600"/>
                  </a:cubicBezTo>
                  <a:close/>
                  <a:moveTo>
                    <a:pt x="8917" y="21600"/>
                  </a:moveTo>
                  <a:cubicBezTo>
                    <a:pt x="9314" y="21600"/>
                    <a:pt x="9908" y="21600"/>
                    <a:pt x="10305" y="21600"/>
                  </a:cubicBezTo>
                  <a:cubicBezTo>
                    <a:pt x="10305" y="15464"/>
                    <a:pt x="10305" y="15464"/>
                    <a:pt x="10305" y="15464"/>
                  </a:cubicBezTo>
                  <a:cubicBezTo>
                    <a:pt x="9710" y="14727"/>
                    <a:pt x="9710" y="14727"/>
                    <a:pt x="9710" y="14727"/>
                  </a:cubicBezTo>
                  <a:cubicBezTo>
                    <a:pt x="8917" y="16936"/>
                    <a:pt x="8917" y="16936"/>
                    <a:pt x="8917" y="16936"/>
                  </a:cubicBezTo>
                  <a:cubicBezTo>
                    <a:pt x="8917" y="21600"/>
                    <a:pt x="8917" y="21600"/>
                    <a:pt x="8917" y="21600"/>
                  </a:cubicBezTo>
                  <a:close/>
                  <a:moveTo>
                    <a:pt x="11295" y="21600"/>
                  </a:moveTo>
                  <a:cubicBezTo>
                    <a:pt x="11692" y="21600"/>
                    <a:pt x="12088" y="21600"/>
                    <a:pt x="12484" y="21600"/>
                  </a:cubicBezTo>
                  <a:cubicBezTo>
                    <a:pt x="12484" y="17918"/>
                    <a:pt x="12484" y="17918"/>
                    <a:pt x="12484" y="17918"/>
                  </a:cubicBezTo>
                  <a:cubicBezTo>
                    <a:pt x="11295" y="16445"/>
                    <a:pt x="11295" y="16445"/>
                    <a:pt x="11295" y="16445"/>
                  </a:cubicBezTo>
                  <a:cubicBezTo>
                    <a:pt x="11295" y="21600"/>
                    <a:pt x="11295" y="21600"/>
                    <a:pt x="11295" y="21600"/>
                  </a:cubicBezTo>
                  <a:close/>
                  <a:moveTo>
                    <a:pt x="13475" y="21600"/>
                  </a:moveTo>
                  <a:cubicBezTo>
                    <a:pt x="13872" y="21600"/>
                    <a:pt x="14466" y="21600"/>
                    <a:pt x="14862" y="21600"/>
                  </a:cubicBezTo>
                  <a:cubicBezTo>
                    <a:pt x="14862" y="17673"/>
                    <a:pt x="14862" y="17673"/>
                    <a:pt x="14862" y="17673"/>
                  </a:cubicBezTo>
                  <a:cubicBezTo>
                    <a:pt x="13475" y="18409"/>
                    <a:pt x="13475" y="18409"/>
                    <a:pt x="13475" y="18409"/>
                  </a:cubicBezTo>
                  <a:lnTo>
                    <a:pt x="13475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1335600" y="1693897"/>
            <a:ext cx="2563005" cy="2563005"/>
          </a:xfrm>
          <a:prstGeom prst="ellipse">
            <a:avLst/>
          </a:prstGeom>
          <a:gradFill>
            <a:gsLst>
              <a:gs pos="25000">
                <a:srgbClr val="D6BE92">
                  <a:alpha val="0"/>
                </a:srgbClr>
              </a:gs>
              <a:gs pos="26000">
                <a:srgbClr val="EEDFC2">
                  <a:alpha val="21000"/>
                </a:srgbClr>
              </a:gs>
              <a:gs pos="100000">
                <a:srgbClr val="B69254">
                  <a:alpha val="0"/>
                </a:srgbClr>
              </a:gs>
            </a:gsLst>
            <a:lin ang="8400000" scaled="0"/>
          </a:gradFill>
          <a:ln w="19050">
            <a:gradFill>
              <a:gsLst>
                <a:gs pos="0">
                  <a:srgbClr val="D6BE92"/>
                </a:gs>
                <a:gs pos="56000">
                  <a:srgbClr val="EEDFC2"/>
                </a:gs>
                <a:gs pos="56000">
                  <a:srgbClr val="D2AE69"/>
                </a:gs>
                <a:gs pos="93000">
                  <a:srgbClr val="B6925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42915" y="2402114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45%</a:t>
            </a:r>
            <a:endParaRPr lang="zh-CN" altLang="en-US" sz="44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83568" y="314484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关键词描述</a:t>
            </a:r>
            <a:endParaRPr lang="zh-CN" altLang="en-US" sz="2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空心弧 14"/>
          <p:cNvSpPr/>
          <p:nvPr/>
        </p:nvSpPr>
        <p:spPr>
          <a:xfrm>
            <a:off x="1459461" y="1781247"/>
            <a:ext cx="2315282" cy="2315282"/>
          </a:xfrm>
          <a:prstGeom prst="blockArc">
            <a:avLst>
              <a:gd name="adj1" fmla="val 10800000"/>
              <a:gd name="adj2" fmla="val 20280502"/>
              <a:gd name="adj3" fmla="val 4991"/>
            </a:avLst>
          </a:pr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00" b="1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8102" y="4447362"/>
            <a:ext cx="2898000" cy="110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14498" y="1693897"/>
            <a:ext cx="2563005" cy="2563005"/>
          </a:xfrm>
          <a:prstGeom prst="ellipse">
            <a:avLst/>
          </a:prstGeom>
          <a:gradFill>
            <a:gsLst>
              <a:gs pos="25000">
                <a:srgbClr val="D6BE92">
                  <a:alpha val="0"/>
                </a:srgbClr>
              </a:gs>
              <a:gs pos="26000">
                <a:srgbClr val="EEDFC2">
                  <a:alpha val="21000"/>
                </a:srgbClr>
              </a:gs>
              <a:gs pos="100000">
                <a:srgbClr val="B69254">
                  <a:alpha val="0"/>
                </a:srgbClr>
              </a:gs>
            </a:gsLst>
            <a:lin ang="8400000" scaled="0"/>
          </a:gradFill>
          <a:ln w="19050">
            <a:gradFill>
              <a:gsLst>
                <a:gs pos="0">
                  <a:srgbClr val="D6BE92"/>
                </a:gs>
                <a:gs pos="56000">
                  <a:srgbClr val="EEDFC2"/>
                </a:gs>
                <a:gs pos="56000">
                  <a:srgbClr val="D2AE69"/>
                </a:gs>
                <a:gs pos="93000">
                  <a:srgbClr val="B6925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421813" y="2402114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32%</a:t>
            </a:r>
            <a:endParaRPr lang="zh-CN" altLang="en-US" sz="44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62466" y="314484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关键词描述</a:t>
            </a:r>
            <a:endParaRPr lang="zh-CN" altLang="en-US" sz="2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4938359" y="1781247"/>
            <a:ext cx="2315282" cy="2315282"/>
          </a:xfrm>
          <a:prstGeom prst="blockArc">
            <a:avLst>
              <a:gd name="adj1" fmla="val 10800000"/>
              <a:gd name="adj2" fmla="val 17377375"/>
              <a:gd name="adj3" fmla="val 5364"/>
            </a:avLst>
          </a:pr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00" b="1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47000" y="4447362"/>
            <a:ext cx="2898000" cy="110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293396" y="1693897"/>
            <a:ext cx="2563005" cy="2563005"/>
          </a:xfrm>
          <a:prstGeom prst="ellipse">
            <a:avLst/>
          </a:prstGeom>
          <a:gradFill>
            <a:gsLst>
              <a:gs pos="25000">
                <a:srgbClr val="D6BE92">
                  <a:alpha val="0"/>
                </a:srgbClr>
              </a:gs>
              <a:gs pos="26000">
                <a:srgbClr val="EEDFC2">
                  <a:alpha val="21000"/>
                </a:srgbClr>
              </a:gs>
              <a:gs pos="100000">
                <a:srgbClr val="B69254">
                  <a:alpha val="0"/>
                </a:srgbClr>
              </a:gs>
            </a:gsLst>
            <a:lin ang="8400000" scaled="0"/>
          </a:gradFill>
          <a:ln w="19050">
            <a:gradFill>
              <a:gsLst>
                <a:gs pos="0">
                  <a:srgbClr val="D6BE92"/>
                </a:gs>
                <a:gs pos="56000">
                  <a:srgbClr val="EEDFC2"/>
                </a:gs>
                <a:gs pos="56000">
                  <a:srgbClr val="D2AE69"/>
                </a:gs>
                <a:gs pos="93000">
                  <a:srgbClr val="B6925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900711" y="2402114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65%</a:t>
            </a:r>
            <a:endParaRPr lang="zh-CN" altLang="en-US" sz="44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41364" y="314484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关键词描述</a:t>
            </a:r>
            <a:endParaRPr lang="zh-CN" altLang="en-US" sz="2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8" name="空心弧 27"/>
          <p:cNvSpPr/>
          <p:nvPr/>
        </p:nvSpPr>
        <p:spPr>
          <a:xfrm>
            <a:off x="8386291" y="1781247"/>
            <a:ext cx="2377213" cy="2377213"/>
          </a:xfrm>
          <a:prstGeom prst="blockArc">
            <a:avLst>
              <a:gd name="adj1" fmla="val 10800000"/>
              <a:gd name="adj2" fmla="val 2676720"/>
              <a:gd name="adj3" fmla="val 4480"/>
            </a:avLst>
          </a:prstGeom>
          <a:gradFill flip="none" rotWithShape="1">
            <a:gsLst>
              <a:gs pos="21000">
                <a:srgbClr val="876921"/>
              </a:gs>
              <a:gs pos="74000">
                <a:srgbClr val="FBF697"/>
              </a:gs>
              <a:gs pos="100000">
                <a:srgbClr val="C3982F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00" b="1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25898" y="4447362"/>
            <a:ext cx="2898000" cy="110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倍间距这里添加描述，注意条理化，逻辑化，微软雅黑字体为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倍间距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2157" y="26772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二、工作完成情况</a:t>
            </a:r>
            <a:endParaRPr lang="zh-CN" altLang="en-US" sz="2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411076" y="3392488"/>
            <a:ext cx="717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三、工作不足及改进</a:t>
            </a:r>
            <a:endParaRPr lang="zh-CN" altLang="en-US" sz="60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224753" y="1479095"/>
            <a:ext cx="1680940" cy="1680940"/>
            <a:chOff x="1597453" y="2818245"/>
            <a:chExt cx="739419" cy="739419"/>
          </a:xfrm>
        </p:grpSpPr>
        <p:sp>
          <p:nvSpPr>
            <p:cNvPr id="28" name="椭圆 27"/>
            <p:cNvSpPr/>
            <p:nvPr/>
          </p:nvSpPr>
          <p:spPr>
            <a:xfrm>
              <a:off x="1597453" y="2818245"/>
              <a:ext cx="739419" cy="739419"/>
            </a:xfrm>
            <a:prstGeom prst="ellipse">
              <a:avLst/>
            </a:prstGeom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lin ang="2700000" scaled="1"/>
              <a:tileRect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Shape 1861"/>
            <p:cNvSpPr/>
            <p:nvPr/>
          </p:nvSpPr>
          <p:spPr>
            <a:xfrm>
              <a:off x="1765007" y="2973165"/>
              <a:ext cx="404310" cy="42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02" y="5002"/>
                  </a:moveTo>
                  <a:cubicBezTo>
                    <a:pt x="20144" y="6594"/>
                    <a:pt x="21600" y="9095"/>
                    <a:pt x="21600" y="12051"/>
                  </a:cubicBezTo>
                  <a:cubicBezTo>
                    <a:pt x="21600" y="14324"/>
                    <a:pt x="20629" y="16598"/>
                    <a:pt x="18930" y="18189"/>
                  </a:cubicBezTo>
                  <a:cubicBezTo>
                    <a:pt x="11407" y="12051"/>
                    <a:pt x="11407" y="12051"/>
                    <a:pt x="11407" y="12051"/>
                  </a:cubicBezTo>
                  <a:cubicBezTo>
                    <a:pt x="18202" y="5002"/>
                    <a:pt x="18202" y="5002"/>
                    <a:pt x="18202" y="5002"/>
                  </a:cubicBezTo>
                  <a:close/>
                  <a:moveTo>
                    <a:pt x="18445" y="18872"/>
                  </a:moveTo>
                  <a:cubicBezTo>
                    <a:pt x="17960" y="19326"/>
                    <a:pt x="17474" y="19781"/>
                    <a:pt x="16746" y="20008"/>
                  </a:cubicBezTo>
                  <a:cubicBezTo>
                    <a:pt x="17960" y="18417"/>
                    <a:pt x="17960" y="18417"/>
                    <a:pt x="17960" y="18417"/>
                  </a:cubicBezTo>
                  <a:cubicBezTo>
                    <a:pt x="18445" y="18872"/>
                    <a:pt x="18445" y="18872"/>
                    <a:pt x="18445" y="18872"/>
                  </a:cubicBezTo>
                  <a:close/>
                  <a:moveTo>
                    <a:pt x="15533" y="20918"/>
                  </a:moveTo>
                  <a:cubicBezTo>
                    <a:pt x="17474" y="17962"/>
                    <a:pt x="17474" y="17962"/>
                    <a:pt x="17474" y="17962"/>
                  </a:cubicBezTo>
                  <a:cubicBezTo>
                    <a:pt x="16989" y="17507"/>
                    <a:pt x="16989" y="17507"/>
                    <a:pt x="16989" y="17507"/>
                  </a:cubicBezTo>
                  <a:cubicBezTo>
                    <a:pt x="14562" y="21373"/>
                    <a:pt x="14562" y="21373"/>
                    <a:pt x="14562" y="21373"/>
                  </a:cubicBezTo>
                  <a:cubicBezTo>
                    <a:pt x="14804" y="21145"/>
                    <a:pt x="15290" y="20918"/>
                    <a:pt x="15533" y="20918"/>
                  </a:cubicBezTo>
                  <a:close/>
                  <a:moveTo>
                    <a:pt x="14076" y="20691"/>
                  </a:moveTo>
                  <a:cubicBezTo>
                    <a:pt x="16261" y="17053"/>
                    <a:pt x="16261" y="17053"/>
                    <a:pt x="16261" y="17053"/>
                  </a:cubicBezTo>
                  <a:cubicBezTo>
                    <a:pt x="15775" y="16825"/>
                    <a:pt x="15775" y="16825"/>
                    <a:pt x="15775" y="16825"/>
                  </a:cubicBezTo>
                  <a:cubicBezTo>
                    <a:pt x="13834" y="20008"/>
                    <a:pt x="13834" y="20008"/>
                    <a:pt x="13834" y="20008"/>
                  </a:cubicBezTo>
                  <a:cubicBezTo>
                    <a:pt x="14076" y="20691"/>
                    <a:pt x="14076" y="20691"/>
                    <a:pt x="14076" y="20691"/>
                  </a:cubicBezTo>
                  <a:close/>
                  <a:moveTo>
                    <a:pt x="13591" y="19099"/>
                  </a:moveTo>
                  <a:cubicBezTo>
                    <a:pt x="15290" y="16371"/>
                    <a:pt x="15290" y="16371"/>
                    <a:pt x="15290" y="16371"/>
                  </a:cubicBezTo>
                  <a:cubicBezTo>
                    <a:pt x="14804" y="15916"/>
                    <a:pt x="14804" y="15916"/>
                    <a:pt x="14804" y="15916"/>
                  </a:cubicBezTo>
                  <a:cubicBezTo>
                    <a:pt x="13348" y="18417"/>
                    <a:pt x="13348" y="18417"/>
                    <a:pt x="13348" y="18417"/>
                  </a:cubicBezTo>
                  <a:cubicBezTo>
                    <a:pt x="13591" y="19099"/>
                    <a:pt x="13591" y="19099"/>
                    <a:pt x="13591" y="19099"/>
                  </a:cubicBezTo>
                  <a:close/>
                  <a:moveTo>
                    <a:pt x="12863" y="17735"/>
                  </a:moveTo>
                  <a:cubicBezTo>
                    <a:pt x="14319" y="15461"/>
                    <a:pt x="14319" y="15461"/>
                    <a:pt x="14319" y="15461"/>
                  </a:cubicBezTo>
                  <a:cubicBezTo>
                    <a:pt x="13834" y="15006"/>
                    <a:pt x="13834" y="15006"/>
                    <a:pt x="13834" y="15006"/>
                  </a:cubicBezTo>
                  <a:cubicBezTo>
                    <a:pt x="12620" y="17053"/>
                    <a:pt x="12620" y="17053"/>
                    <a:pt x="12620" y="17053"/>
                  </a:cubicBezTo>
                  <a:cubicBezTo>
                    <a:pt x="12863" y="17735"/>
                    <a:pt x="12863" y="17735"/>
                    <a:pt x="12863" y="17735"/>
                  </a:cubicBezTo>
                  <a:close/>
                  <a:moveTo>
                    <a:pt x="12378" y="16143"/>
                  </a:moveTo>
                  <a:cubicBezTo>
                    <a:pt x="13348" y="14552"/>
                    <a:pt x="13348" y="14552"/>
                    <a:pt x="13348" y="14552"/>
                  </a:cubicBezTo>
                  <a:cubicBezTo>
                    <a:pt x="12863" y="14097"/>
                    <a:pt x="12863" y="14097"/>
                    <a:pt x="12863" y="14097"/>
                  </a:cubicBezTo>
                  <a:cubicBezTo>
                    <a:pt x="12135" y="15461"/>
                    <a:pt x="12135" y="15461"/>
                    <a:pt x="12135" y="15461"/>
                  </a:cubicBezTo>
                  <a:cubicBezTo>
                    <a:pt x="12378" y="16143"/>
                    <a:pt x="12378" y="16143"/>
                    <a:pt x="12378" y="16143"/>
                  </a:cubicBezTo>
                  <a:close/>
                  <a:moveTo>
                    <a:pt x="11649" y="14779"/>
                  </a:moveTo>
                  <a:cubicBezTo>
                    <a:pt x="12378" y="13869"/>
                    <a:pt x="12378" y="13869"/>
                    <a:pt x="12378" y="13869"/>
                  </a:cubicBezTo>
                  <a:cubicBezTo>
                    <a:pt x="11892" y="13415"/>
                    <a:pt x="11892" y="13415"/>
                    <a:pt x="11892" y="13415"/>
                  </a:cubicBezTo>
                  <a:cubicBezTo>
                    <a:pt x="11407" y="13869"/>
                    <a:pt x="11407" y="13869"/>
                    <a:pt x="11407" y="13869"/>
                  </a:cubicBezTo>
                  <a:cubicBezTo>
                    <a:pt x="11649" y="14779"/>
                    <a:pt x="11649" y="14779"/>
                    <a:pt x="11649" y="14779"/>
                  </a:cubicBezTo>
                  <a:close/>
                  <a:moveTo>
                    <a:pt x="11164" y="13187"/>
                  </a:moveTo>
                  <a:cubicBezTo>
                    <a:pt x="10921" y="12505"/>
                    <a:pt x="10921" y="12505"/>
                    <a:pt x="10921" y="12505"/>
                  </a:cubicBezTo>
                  <a:cubicBezTo>
                    <a:pt x="11407" y="12960"/>
                    <a:pt x="11407" y="12960"/>
                    <a:pt x="11407" y="12960"/>
                  </a:cubicBezTo>
                  <a:cubicBezTo>
                    <a:pt x="11164" y="13187"/>
                    <a:pt x="11164" y="13187"/>
                    <a:pt x="11164" y="13187"/>
                  </a:cubicBezTo>
                  <a:close/>
                  <a:moveTo>
                    <a:pt x="14319" y="3865"/>
                  </a:moveTo>
                  <a:cubicBezTo>
                    <a:pt x="9951" y="12278"/>
                    <a:pt x="9951" y="12278"/>
                    <a:pt x="9951" y="12278"/>
                  </a:cubicBezTo>
                  <a:cubicBezTo>
                    <a:pt x="9951" y="12278"/>
                    <a:pt x="9222" y="6366"/>
                    <a:pt x="8737" y="2956"/>
                  </a:cubicBezTo>
                  <a:cubicBezTo>
                    <a:pt x="3883" y="3411"/>
                    <a:pt x="0" y="7503"/>
                    <a:pt x="0" y="12278"/>
                  </a:cubicBezTo>
                  <a:cubicBezTo>
                    <a:pt x="0" y="17507"/>
                    <a:pt x="4369" y="21600"/>
                    <a:pt x="9951" y="21600"/>
                  </a:cubicBezTo>
                  <a:cubicBezTo>
                    <a:pt x="11164" y="21600"/>
                    <a:pt x="12378" y="21373"/>
                    <a:pt x="13348" y="21145"/>
                  </a:cubicBezTo>
                  <a:cubicBezTo>
                    <a:pt x="9951" y="12278"/>
                    <a:pt x="9951" y="12278"/>
                    <a:pt x="9951" y="12278"/>
                  </a:cubicBezTo>
                  <a:cubicBezTo>
                    <a:pt x="16503" y="5229"/>
                    <a:pt x="16503" y="5229"/>
                    <a:pt x="16503" y="5229"/>
                  </a:cubicBezTo>
                  <a:cubicBezTo>
                    <a:pt x="16018" y="4547"/>
                    <a:pt x="15290" y="4093"/>
                    <a:pt x="14319" y="3865"/>
                  </a:cubicBezTo>
                  <a:close/>
                  <a:moveTo>
                    <a:pt x="10436" y="0"/>
                  </a:moveTo>
                  <a:cubicBezTo>
                    <a:pt x="9951" y="0"/>
                    <a:pt x="9708" y="0"/>
                    <a:pt x="9222" y="0"/>
                  </a:cubicBezTo>
                  <a:cubicBezTo>
                    <a:pt x="9708" y="3411"/>
                    <a:pt x="10436" y="9322"/>
                    <a:pt x="10436" y="9322"/>
                  </a:cubicBezTo>
                  <a:cubicBezTo>
                    <a:pt x="14804" y="909"/>
                    <a:pt x="14804" y="909"/>
                    <a:pt x="14804" y="909"/>
                  </a:cubicBezTo>
                  <a:cubicBezTo>
                    <a:pt x="13591" y="227"/>
                    <a:pt x="11892" y="0"/>
                    <a:pt x="1043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444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28551" y="31615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三、工作不足及改进</a:t>
            </a:r>
            <a:endParaRPr lang="zh-CN" altLang="en-US" sz="2800" b="1" dirty="0">
              <a:gradFill flip="none" rotWithShape="1">
                <a:gsLst>
                  <a:gs pos="21000">
                    <a:srgbClr val="876921"/>
                  </a:gs>
                  <a:gs pos="74000">
                    <a:srgbClr val="FBF697"/>
                  </a:gs>
                  <a:gs pos="100000">
                    <a:srgbClr val="C3982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9" name="Group 13693"/>
          <p:cNvGrpSpPr/>
          <p:nvPr/>
        </p:nvGrpSpPr>
        <p:grpSpPr>
          <a:xfrm>
            <a:off x="3602004" y="1640732"/>
            <a:ext cx="4937766" cy="4345234"/>
            <a:chOff x="0" y="0"/>
            <a:chExt cx="4441823" cy="390880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0" name="Shape 13688"/>
            <p:cNvSpPr/>
            <p:nvPr/>
          </p:nvSpPr>
          <p:spPr>
            <a:xfrm>
              <a:off x="1671794" y="1854583"/>
              <a:ext cx="1103255" cy="205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227" extrusionOk="0">
                  <a:moveTo>
                    <a:pt x="17185" y="21227"/>
                  </a:moveTo>
                  <a:cubicBezTo>
                    <a:pt x="17185" y="21227"/>
                    <a:pt x="13893" y="13718"/>
                    <a:pt x="15887" y="9168"/>
                  </a:cubicBezTo>
                  <a:cubicBezTo>
                    <a:pt x="17882" y="4617"/>
                    <a:pt x="21038" y="3662"/>
                    <a:pt x="20727" y="2968"/>
                  </a:cubicBezTo>
                  <a:cubicBezTo>
                    <a:pt x="20416" y="2274"/>
                    <a:pt x="18820" y="2600"/>
                    <a:pt x="18310" y="3242"/>
                  </a:cubicBezTo>
                  <a:cubicBezTo>
                    <a:pt x="17799" y="3884"/>
                    <a:pt x="15711" y="5268"/>
                    <a:pt x="13791" y="5044"/>
                  </a:cubicBezTo>
                  <a:cubicBezTo>
                    <a:pt x="11872" y="4821"/>
                    <a:pt x="11356" y="492"/>
                    <a:pt x="9952" y="60"/>
                  </a:cubicBezTo>
                  <a:cubicBezTo>
                    <a:pt x="8548" y="-373"/>
                    <a:pt x="9036" y="1628"/>
                    <a:pt x="9581" y="3362"/>
                  </a:cubicBezTo>
                  <a:cubicBezTo>
                    <a:pt x="10125" y="5097"/>
                    <a:pt x="7438" y="4131"/>
                    <a:pt x="5761" y="2051"/>
                  </a:cubicBezTo>
                  <a:cubicBezTo>
                    <a:pt x="4084" y="-29"/>
                    <a:pt x="3104" y="580"/>
                    <a:pt x="2919" y="875"/>
                  </a:cubicBezTo>
                  <a:cubicBezTo>
                    <a:pt x="2733" y="1169"/>
                    <a:pt x="6604" y="4880"/>
                    <a:pt x="6318" y="5058"/>
                  </a:cubicBezTo>
                  <a:cubicBezTo>
                    <a:pt x="6032" y="5236"/>
                    <a:pt x="1183" y="2158"/>
                    <a:pt x="712" y="2247"/>
                  </a:cubicBezTo>
                  <a:cubicBezTo>
                    <a:pt x="241" y="2335"/>
                    <a:pt x="-562" y="2578"/>
                    <a:pt x="596" y="3547"/>
                  </a:cubicBezTo>
                  <a:cubicBezTo>
                    <a:pt x="1755" y="4516"/>
                    <a:pt x="5391" y="6146"/>
                    <a:pt x="5160" y="6418"/>
                  </a:cubicBezTo>
                  <a:cubicBezTo>
                    <a:pt x="4928" y="6690"/>
                    <a:pt x="1920" y="5207"/>
                    <a:pt x="823" y="5173"/>
                  </a:cubicBezTo>
                  <a:cubicBezTo>
                    <a:pt x="-274" y="5138"/>
                    <a:pt x="171" y="5987"/>
                    <a:pt x="2138" y="6761"/>
                  </a:cubicBezTo>
                  <a:cubicBezTo>
                    <a:pt x="4105" y="7535"/>
                    <a:pt x="8921" y="8380"/>
                    <a:pt x="9075" y="11304"/>
                  </a:cubicBezTo>
                  <a:cubicBezTo>
                    <a:pt x="9229" y="14229"/>
                    <a:pt x="8166" y="19548"/>
                    <a:pt x="8166" y="19548"/>
                  </a:cubicBezTo>
                </a:path>
              </a:pathLst>
            </a:custGeom>
            <a:gradFill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ea"/>
                <a:ea typeface="+mn-ea"/>
              </a:endParaRPr>
            </a:p>
          </p:txBody>
        </p:sp>
        <p:sp>
          <p:nvSpPr>
            <p:cNvPr id="51" name="Shape 13689"/>
            <p:cNvSpPr/>
            <p:nvPr/>
          </p:nvSpPr>
          <p:spPr>
            <a:xfrm>
              <a:off x="2226837" y="-1"/>
              <a:ext cx="1028799" cy="201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17" h="21600" extrusionOk="0">
                  <a:moveTo>
                    <a:pt x="1943" y="21482"/>
                  </a:moveTo>
                  <a:cubicBezTo>
                    <a:pt x="1943" y="21482"/>
                    <a:pt x="-4699" y="11144"/>
                    <a:pt x="6578" y="0"/>
                  </a:cubicBezTo>
                  <a:cubicBezTo>
                    <a:pt x="6578" y="0"/>
                    <a:pt x="16901" y="12862"/>
                    <a:pt x="3691" y="21600"/>
                  </a:cubicBezTo>
                  <a:cubicBezTo>
                    <a:pt x="3691" y="21600"/>
                    <a:pt x="4004" y="13307"/>
                    <a:pt x="5486" y="9928"/>
                  </a:cubicBezTo>
                  <a:cubicBezTo>
                    <a:pt x="5486" y="9928"/>
                    <a:pt x="1515" y="17278"/>
                    <a:pt x="1943" y="21482"/>
                  </a:cubicBezTo>
                  <a:close/>
                </a:path>
              </a:pathLst>
            </a:custGeom>
            <a:gradFill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+mn-ea"/>
                <a:ea typeface="+mn-ea"/>
              </a:endParaRPr>
            </a:p>
          </p:txBody>
        </p:sp>
        <p:sp>
          <p:nvSpPr>
            <p:cNvPr id="52" name="Shape 13690"/>
            <p:cNvSpPr/>
            <p:nvPr/>
          </p:nvSpPr>
          <p:spPr>
            <a:xfrm>
              <a:off x="2863072" y="1515273"/>
              <a:ext cx="1578752" cy="86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56" extrusionOk="0">
                  <a:moveTo>
                    <a:pt x="0" y="8145"/>
                  </a:moveTo>
                  <a:cubicBezTo>
                    <a:pt x="0" y="8145"/>
                    <a:pt x="5511" y="-3705"/>
                    <a:pt x="21600" y="1181"/>
                  </a:cubicBezTo>
                  <a:cubicBezTo>
                    <a:pt x="21600" y="1181"/>
                    <a:pt x="15876" y="17895"/>
                    <a:pt x="857" y="9880"/>
                  </a:cubicBezTo>
                  <a:cubicBezTo>
                    <a:pt x="857" y="9880"/>
                    <a:pt x="8385" y="5781"/>
                    <a:pt x="12196" y="5406"/>
                  </a:cubicBezTo>
                  <a:cubicBezTo>
                    <a:pt x="12196" y="5406"/>
                    <a:pt x="3489" y="5505"/>
                    <a:pt x="0" y="8145"/>
                  </a:cubicBezTo>
                  <a:close/>
                </a:path>
              </a:pathLst>
            </a:custGeom>
            <a:gradFill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ea"/>
                <a:ea typeface="+mn-ea"/>
              </a:endParaRPr>
            </a:p>
          </p:txBody>
        </p:sp>
        <p:sp>
          <p:nvSpPr>
            <p:cNvPr id="53" name="Shape 13691"/>
            <p:cNvSpPr/>
            <p:nvPr/>
          </p:nvSpPr>
          <p:spPr>
            <a:xfrm>
              <a:off x="-1" y="1448481"/>
              <a:ext cx="1640515" cy="83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357" extrusionOk="0">
                  <a:moveTo>
                    <a:pt x="21511" y="8303"/>
                  </a:moveTo>
                  <a:cubicBezTo>
                    <a:pt x="21511" y="8303"/>
                    <a:pt x="11306" y="15090"/>
                    <a:pt x="0" y="3992"/>
                  </a:cubicBezTo>
                  <a:cubicBezTo>
                    <a:pt x="0" y="3992"/>
                    <a:pt x="12663" y="-6510"/>
                    <a:pt x="21600" y="6555"/>
                  </a:cubicBezTo>
                  <a:cubicBezTo>
                    <a:pt x="21600" y="6555"/>
                    <a:pt x="13320" y="6366"/>
                    <a:pt x="9924" y="4935"/>
                  </a:cubicBezTo>
                  <a:cubicBezTo>
                    <a:pt x="9924" y="4935"/>
                    <a:pt x="17324" y="8793"/>
                    <a:pt x="21511" y="8303"/>
                  </a:cubicBezTo>
                  <a:close/>
                </a:path>
              </a:pathLst>
            </a:custGeom>
            <a:gradFill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ea"/>
                <a:ea typeface="+mn-ea"/>
              </a:endParaRPr>
            </a:p>
          </p:txBody>
        </p:sp>
        <p:sp>
          <p:nvSpPr>
            <p:cNvPr id="54" name="Shape 13692"/>
            <p:cNvSpPr/>
            <p:nvPr/>
          </p:nvSpPr>
          <p:spPr>
            <a:xfrm>
              <a:off x="1028789" y="154829"/>
              <a:ext cx="1040676" cy="170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30" h="21600" extrusionOk="0">
                  <a:moveTo>
                    <a:pt x="10561" y="21600"/>
                  </a:moveTo>
                  <a:cubicBezTo>
                    <a:pt x="10561" y="21600"/>
                    <a:pt x="-2683" y="17268"/>
                    <a:pt x="491" y="0"/>
                  </a:cubicBezTo>
                  <a:cubicBezTo>
                    <a:pt x="491" y="0"/>
                    <a:pt x="18917" y="3983"/>
                    <a:pt x="12293" y="20507"/>
                  </a:cubicBezTo>
                  <a:cubicBezTo>
                    <a:pt x="12293" y="20507"/>
                    <a:pt x="7012" y="13175"/>
                    <a:pt x="6139" y="9264"/>
                  </a:cubicBezTo>
                  <a:cubicBezTo>
                    <a:pt x="6139" y="9265"/>
                    <a:pt x="7330" y="18288"/>
                    <a:pt x="10561" y="21600"/>
                  </a:cubicBezTo>
                  <a:close/>
                </a:path>
              </a:pathLst>
            </a:custGeom>
            <a:gradFill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ea"/>
                <a:ea typeface="+mn-ea"/>
              </a:endParaRPr>
            </a:p>
          </p:txBody>
        </p:sp>
      </p:grpSp>
      <p:sp>
        <p:nvSpPr>
          <p:cNvPr id="30" name="Shape 13706"/>
          <p:cNvSpPr/>
          <p:nvPr/>
        </p:nvSpPr>
        <p:spPr>
          <a:xfrm flipV="1">
            <a:off x="3725614" y="3997044"/>
            <a:ext cx="486993" cy="528412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n-ea"/>
              <a:ea typeface="+mn-ea"/>
            </a:endParaRPr>
          </a:p>
        </p:txBody>
      </p:sp>
      <p:sp>
        <p:nvSpPr>
          <p:cNvPr id="31" name="Shape 13707"/>
          <p:cNvSpPr/>
          <p:nvPr/>
        </p:nvSpPr>
        <p:spPr>
          <a:xfrm flipH="1" flipV="1">
            <a:off x="7700819" y="3997044"/>
            <a:ext cx="486994" cy="528412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n-ea"/>
              <a:ea typeface="+mn-ea"/>
            </a:endParaRPr>
          </a:p>
        </p:txBody>
      </p:sp>
      <p:sp>
        <p:nvSpPr>
          <p:cNvPr id="32" name="Shape 13708"/>
          <p:cNvSpPr/>
          <p:nvPr/>
        </p:nvSpPr>
        <p:spPr>
          <a:xfrm>
            <a:off x="3725610" y="2077096"/>
            <a:ext cx="1122307" cy="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n-ea"/>
              <a:ea typeface="+mn-ea"/>
            </a:endParaRPr>
          </a:p>
        </p:txBody>
      </p:sp>
      <p:sp>
        <p:nvSpPr>
          <p:cNvPr id="34" name="Shape 13709"/>
          <p:cNvSpPr/>
          <p:nvPr/>
        </p:nvSpPr>
        <p:spPr>
          <a:xfrm flipH="1" flipV="1">
            <a:off x="6980803" y="2077096"/>
            <a:ext cx="1207020" cy="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n-ea"/>
              <a:ea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17078" y="3575897"/>
            <a:ext cx="2773412" cy="1879877"/>
            <a:chOff x="631469" y="3444420"/>
            <a:chExt cx="2773412" cy="1879877"/>
          </a:xfrm>
        </p:grpSpPr>
        <p:sp>
          <p:nvSpPr>
            <p:cNvPr id="56" name="矩形 55"/>
            <p:cNvSpPr/>
            <p:nvPr/>
          </p:nvSpPr>
          <p:spPr>
            <a:xfrm>
              <a:off x="915738" y="3879606"/>
              <a:ext cx="2489143" cy="1444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31469" y="3444420"/>
              <a:ext cx="2091632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已经完成业务</a:t>
              </a:r>
              <a:endParaRPr lang="en-US" altLang="zh-CN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61325" y="1812848"/>
            <a:ext cx="3339484" cy="1548675"/>
            <a:chOff x="1182017" y="3490707"/>
            <a:chExt cx="3339484" cy="1548675"/>
          </a:xfrm>
        </p:grpSpPr>
        <p:sp>
          <p:nvSpPr>
            <p:cNvPr id="59" name="矩形 58"/>
            <p:cNvSpPr/>
            <p:nvPr/>
          </p:nvSpPr>
          <p:spPr>
            <a:xfrm>
              <a:off x="1442149" y="3871690"/>
              <a:ext cx="3079352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182017" y="3490707"/>
              <a:ext cx="2091632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0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正在进行工作</a:t>
              </a:r>
              <a:endParaRPr lang="en-US" altLang="zh-CN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365351" y="1640731"/>
            <a:ext cx="3235841" cy="1604057"/>
            <a:chOff x="1182017" y="3490707"/>
            <a:chExt cx="3235841" cy="1604057"/>
          </a:xfrm>
        </p:grpSpPr>
        <p:sp>
          <p:nvSpPr>
            <p:cNvPr id="62" name="矩形 61"/>
            <p:cNvSpPr/>
            <p:nvPr/>
          </p:nvSpPr>
          <p:spPr>
            <a:xfrm>
              <a:off x="1419169" y="3927072"/>
              <a:ext cx="2998689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182017" y="3490707"/>
              <a:ext cx="2091632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0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还未开展工作</a:t>
              </a:r>
              <a:endParaRPr lang="en-US" altLang="zh-CN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138595" y="3702385"/>
            <a:ext cx="3414280" cy="1621047"/>
            <a:chOff x="557626" y="3503936"/>
            <a:chExt cx="3414280" cy="1621047"/>
          </a:xfrm>
        </p:grpSpPr>
        <p:sp>
          <p:nvSpPr>
            <p:cNvPr id="65" name="矩形 64"/>
            <p:cNvSpPr/>
            <p:nvPr/>
          </p:nvSpPr>
          <p:spPr>
            <a:xfrm>
              <a:off x="1069849" y="3957291"/>
              <a:ext cx="2902057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这里添加描述，注意条理化，逻辑化，微软雅黑字体为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注意条理化，逻辑化，微软雅黑字体为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倍间距这里添加描述，注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57626" y="3503936"/>
              <a:ext cx="2091632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000" b="1" dirty="0">
                  <a:gradFill flip="none" rotWithShape="1">
                    <a:gsLst>
                      <a:gs pos="21000">
                        <a:srgbClr val="876921"/>
                      </a:gs>
                      <a:gs pos="74000">
                        <a:srgbClr val="FBF697"/>
                      </a:gs>
                      <a:gs pos="100000">
                        <a:srgbClr val="C3982F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其它工作</a:t>
              </a:r>
              <a:endParaRPr lang="en-US" altLang="zh-CN" sz="2000" b="1" dirty="0">
                <a:gradFill flip="none" rotWithShape="1">
                  <a:gsLst>
                    <a:gs pos="21000">
                      <a:srgbClr val="876921"/>
                    </a:gs>
                    <a:gs pos="74000">
                      <a:srgbClr val="FBF697"/>
                    </a:gs>
                    <a:gs pos="100000">
                      <a:srgbClr val="C3982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PA" val="v5.2.2"/>
</p:tagLst>
</file>

<file path=ppt/tags/tag2.xml><?xml version="1.0" encoding="utf-8"?>
<p:tagLst xmlns:p="http://schemas.openxmlformats.org/presentationml/2006/main">
  <p:tag name="PA" val="v5.2.2"/>
</p:tagLst>
</file>

<file path=ppt/tags/tag3.xml><?xml version="1.0" encoding="utf-8"?>
<p:tagLst xmlns:p="http://schemas.openxmlformats.org/presentationml/2006/main">
  <p:tag name="PA" val="v5.2.2"/>
</p:tagLst>
</file>

<file path=ppt/tags/tag4.xml><?xml version="1.0" encoding="utf-8"?>
<p:tagLst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2400" b="1" dirty="0" smtClean="0">
            <a:gradFill flip="none" rotWithShape="1">
              <a:gsLst>
                <a:gs pos="21000">
                  <a:srgbClr val="876921"/>
                </a:gs>
                <a:gs pos="74000">
                  <a:srgbClr val="FBF697"/>
                </a:gs>
                <a:gs pos="100000">
                  <a:srgbClr val="C3982F"/>
                </a:gs>
              </a:gsLst>
              <a:path path="rect">
                <a:fillToRect l="100000" t="100000"/>
              </a:path>
              <a:tileRect r="-100000" b="-100000"/>
            </a:gradFill>
            <a:latin typeface="微软雅黑" panose="020B0503020204020204" pitchFamily="34" charset="-122"/>
            <a:ea typeface="微软雅黑" panose="020B0503020204020204" pitchFamily="34" charset="-122"/>
            <a:cs typeface="+mn-ea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WPS 演示</Application>
  <PresentationFormat>宽屏</PresentationFormat>
  <Paragraphs>132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Open Sans Light</vt:lpstr>
      <vt:lpstr>Bebas</vt:lpstr>
      <vt:lpstr>Raleway</vt:lpstr>
      <vt:lpstr>Helvetica</vt:lpstr>
      <vt:lpstr>Bebas Neue</vt:lpstr>
      <vt:lpstr>Arial Unicode MS</vt:lpstr>
      <vt:lpstr>等线 Light</vt:lpstr>
      <vt:lpstr>等线</vt:lpstr>
      <vt:lpstr>Calibri</vt:lpstr>
      <vt:lpstr>The Avengers</vt:lpstr>
      <vt:lpstr>Yu Gothic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沙皮</cp:lastModifiedBy>
  <cp:revision>45</cp:revision>
  <dcterms:created xsi:type="dcterms:W3CDTF">2018-08-10T05:48:00Z</dcterms:created>
  <dcterms:modified xsi:type="dcterms:W3CDTF">2019-11-18T03:01:28Z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