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6"/>
  </p:notesMasterIdLst>
  <p:sldIdLst>
    <p:sldId id="286" r:id="rId3"/>
    <p:sldId id="262" r:id="rId4"/>
    <p:sldId id="263" r:id="rId5"/>
    <p:sldId id="265" r:id="rId6"/>
    <p:sldId id="287" r:id="rId7"/>
    <p:sldId id="288" r:id="rId8"/>
    <p:sldId id="289" r:id="rId9"/>
    <p:sldId id="267" r:id="rId10"/>
    <p:sldId id="290" r:id="rId11"/>
    <p:sldId id="291" r:id="rId12"/>
    <p:sldId id="292" r:id="rId13"/>
    <p:sldId id="293" r:id="rId14"/>
    <p:sldId id="268" r:id="rId15"/>
    <p:sldId id="294" r:id="rId16"/>
    <p:sldId id="295" r:id="rId17"/>
    <p:sldId id="296" r:id="rId18"/>
    <p:sldId id="297" r:id="rId19"/>
    <p:sldId id="269" r:id="rId20"/>
    <p:sldId id="298" r:id="rId21"/>
    <p:sldId id="299" r:id="rId22"/>
    <p:sldId id="300" r:id="rId23"/>
    <p:sldId id="301" r:id="rId24"/>
    <p:sldId id="270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787E"/>
    <a:srgbClr val="BF8892"/>
    <a:srgbClr val="EFEFEF"/>
    <a:srgbClr val="9A8A73"/>
    <a:srgbClr val="0D0D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69"/>
  </p:normalViewPr>
  <p:slideViewPr>
    <p:cSldViewPr snapToGrid="0" snapToObjects="1">
      <p:cViewPr>
        <p:scale>
          <a:sx n="83" d="100"/>
          <a:sy n="83" d="100"/>
        </p:scale>
        <p:origin x="496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B2787E"/>
            </a:solidFill>
            <a:ln>
              <a:noFill/>
            </a:ln>
          </c:spPr>
          <c:explosion val="0"/>
          <c:dPt>
            <c:idx val="0"/>
            <c:bubble3D val="0"/>
            <c:explosion val="12"/>
            <c:spPr>
              <a:solidFill>
                <a:srgbClr val="B2787E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explosion val="9"/>
            <c:spPr>
              <a:solidFill>
                <a:srgbClr val="BF8892"/>
              </a:solidFill>
              <a:ln w="19050">
                <a:noFill/>
              </a:ln>
              <a:effectLst/>
            </c:spPr>
          </c:dPt>
          <c:dPt>
            <c:idx val="2"/>
            <c:bubble3D val="0"/>
            <c:explosion val="19"/>
            <c:spPr>
              <a:solidFill>
                <a:srgbClr val="B2787E"/>
              </a:solidFill>
              <a:ln w="19050">
                <a:noFill/>
              </a:ln>
              <a:effectLst/>
            </c:spPr>
          </c:dPt>
          <c:dPt>
            <c:idx val="3"/>
            <c:bubble3D val="0"/>
            <c:spPr>
              <a:solidFill>
                <a:srgbClr val="BF8892"/>
              </a:solidFill>
              <a:ln w="19050">
                <a:noFill/>
              </a:ln>
              <a:effectLst/>
            </c:spPr>
          </c:dPt>
          <c:dLbls>
            <c:dLbl>
              <c:idx val="0"/>
              <c:layout>
                <c:manualLayout>
                  <c:x val="-0.108185331000292"/>
                  <c:y val="-0.28618718757147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lang="zh-CN" sz="60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altLang="zh-CN" dirty="0" smtClean="0">
                        <a:solidFill>
                          <a:schemeClr val="bg1"/>
                        </a:solidFill>
                      </a:rPr>
                      <a:t>5%</a:t>
                    </a:r>
                    <a:endParaRPr lang="en-US" altLang="zh-CN" dirty="0"/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zh-CN" sz="60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837962962963"/>
                      <c:h val="0.38031639004149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zh-CN"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8.2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B2787E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BF8892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rgbClr val="FEFEFE"/>
            </a:solidFill>
            <a:ln>
              <a:noFill/>
            </a:ln>
          </c:spPr>
          <c:explosion val="0"/>
          <c:dPt>
            <c:idx val="0"/>
            <c:bubble3D val="0"/>
            <c:spPr>
              <a:solidFill>
                <a:srgbClr val="B2787E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rgbClr val="BF8892"/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</c:v>
                </c:pt>
                <c:pt idx="1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9050">
      <a:noFill/>
    </a:ln>
    <a:effectLst/>
  </c:spPr>
  <c:txPr>
    <a:bodyPr/>
    <a:lstStyle/>
    <a:p>
      <a:pPr>
        <a:defRPr lang="zh-CN" sz="1050">
          <a:solidFill>
            <a:schemeClr val="bg1"/>
          </a:solidFill>
          <a:latin typeface="Impact" panose="020B0806030902050204" pitchFamily="34" charset="0"/>
        </a:defRPr>
      </a:pPr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最内环</c:v>
                </c:pt>
              </c:strCache>
            </c:strRef>
          </c:tx>
          <c:spPr>
            <a:solidFill>
              <a:srgbClr val="BF8892"/>
            </a:solidFill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BF8892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F8892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颜色部分</c:v>
                </c:pt>
                <c:pt idx="1">
                  <c:v>无色部分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0.87</c:v>
                </c:pt>
                <c:pt idx="1">
                  <c:v>0.13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第二环</c:v>
                </c:pt>
              </c:strCache>
            </c:strRef>
          </c:tx>
          <c:spPr>
            <a:solidFill>
              <a:srgbClr val="B2787E"/>
            </a:solidFill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B2787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2787E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颜色部分</c:v>
                </c:pt>
                <c:pt idx="1">
                  <c:v>无色部分</c:v>
                </c:pt>
              </c:strCache>
            </c:strRef>
          </c:cat>
          <c:val>
            <c:numRef>
              <c:f>Sheet1!$C$2:$C$3</c:f>
              <c:numCache>
                <c:formatCode>0%</c:formatCode>
                <c:ptCount val="2"/>
                <c:pt idx="0">
                  <c:v>0.67</c:v>
                </c:pt>
                <c:pt idx="1">
                  <c:v>0.33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第三环</c:v>
                </c:pt>
              </c:strCache>
            </c:strRef>
          </c:tx>
          <c:spPr>
            <a:solidFill>
              <a:srgbClr val="BF8892"/>
            </a:solidFill>
            <a:ln w="19050">
              <a:solidFill>
                <a:schemeClr val="bg1"/>
              </a:solidFill>
            </a:ln>
          </c:spPr>
          <c:explosion val="0"/>
          <c:dPt>
            <c:idx val="0"/>
            <c:bubble3D val="0"/>
            <c:spPr>
              <a:solidFill>
                <a:srgbClr val="BF8892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BF8892"/>
              </a:solidFill>
              <a:ln w="19050">
                <a:solidFill>
                  <a:schemeClr val="bg1"/>
                </a:solidFill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颜色部分</c:v>
                </c:pt>
                <c:pt idx="1">
                  <c:v>无色部分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0.55</c:v>
                </c:pt>
                <c:pt idx="1">
                  <c:v>0.45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第四环</c:v>
                </c:pt>
              </c:strCache>
            </c:strRef>
          </c:tx>
          <c:spPr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rgbClr val="B2787E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颜色部分</c:v>
                </c:pt>
                <c:pt idx="1">
                  <c:v>无色部分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0.34</c:v>
                </c:pt>
                <c:pt idx="1">
                  <c:v>0.66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76"/>
        <c:holeSize val="6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0"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5E7A0-89D6-8346-8DE4-6F8CCB32D1E1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9CF2E0-EC39-7449-AB3A-CC9CC5152D5A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  <a:endParaRPr kumimoji="1" lang="zh-CN" altLang="en-US" smtClean="0"/>
          </a:p>
          <a:p>
            <a:pPr lvl="1"/>
            <a:r>
              <a:rPr kumimoji="1" lang="zh-CN" altLang="en-US" smtClean="0"/>
              <a:t>二级</a:t>
            </a:r>
            <a:endParaRPr kumimoji="1" lang="zh-CN" altLang="en-US" smtClean="0"/>
          </a:p>
          <a:p>
            <a:pPr lvl="2"/>
            <a:r>
              <a:rPr kumimoji="1" lang="zh-CN" altLang="en-US" smtClean="0"/>
              <a:t>三级</a:t>
            </a:r>
            <a:endParaRPr kumimoji="1" lang="zh-CN" altLang="en-US" smtClean="0"/>
          </a:p>
          <a:p>
            <a:pPr lvl="3"/>
            <a:r>
              <a:rPr kumimoji="1" lang="zh-CN" altLang="en-US" smtClean="0"/>
              <a:t>四级</a:t>
            </a:r>
            <a:endParaRPr kumimoji="1" lang="zh-CN" altLang="en-US" smtClean="0"/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13709-4815-FF49-BF5B-28508858C5E2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3E0A9-2D50-AB4E-8192-03C9043085FF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hart" Target="../charts/chart3.xml"/><Relationship Id="rId1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3677999" y="2349521"/>
            <a:ext cx="8246168" cy="2158958"/>
            <a:chOff x="3677999" y="2286000"/>
            <a:chExt cx="8246168" cy="2158958"/>
          </a:xfrm>
        </p:grpSpPr>
        <p:sp>
          <p:nvSpPr>
            <p:cNvPr id="3" name="文本框 2"/>
            <p:cNvSpPr txBox="1"/>
            <p:nvPr/>
          </p:nvSpPr>
          <p:spPr>
            <a:xfrm>
              <a:off x="3677999" y="2286000"/>
              <a:ext cx="82461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6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小清新年终总结工作汇报</a:t>
              </a:r>
              <a:r>
                <a:rPr kumimoji="1" lang="en-US" altLang="zh-CN" sz="36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PPT</a:t>
              </a:r>
              <a:r>
                <a:rPr kumimoji="1" lang="zh-CN" altLang="en-US" sz="36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模板</a:t>
              </a:r>
              <a:endParaRPr kumimoji="1" lang="zh-CN" altLang="en-US" sz="36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4206349" y="3272224"/>
              <a:ext cx="71894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FRESH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YEAR‘S END SUMMARY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POWER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POINT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TEMPLATE</a:t>
              </a:r>
              <a:endParaRPr kumimoji="1" lang="zh-CN" altLang="en-US" sz="24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5" name="直线连接符 4"/>
            <p:cNvCxnSpPr/>
            <p:nvPr/>
          </p:nvCxnSpPr>
          <p:spPr>
            <a:xfrm>
              <a:off x="7530150" y="3102278"/>
              <a:ext cx="41370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4206349" y="407562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汇报人：小咕咚</a:t>
              </a:r>
              <a:endParaRPr kumimoji="1" lang="zh-CN" altLang="en-US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21926" y="4073782"/>
              <a:ext cx="3083560" cy="368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汇报时间：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2019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12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19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日</a:t>
              </a:r>
              <a:endParaRPr kumimoji="1" lang="zh-CN" altLang="en-US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Group 1"/>
          <p:cNvGrpSpPr/>
          <p:nvPr/>
        </p:nvGrpSpPr>
        <p:grpSpPr>
          <a:xfrm>
            <a:off x="333083" y="1977536"/>
            <a:ext cx="5661423" cy="4740266"/>
            <a:chOff x="4711483" y="653160"/>
            <a:chExt cx="7406816" cy="620166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Freeform: Shape 2"/>
            <p:cNvSpPr/>
            <p:nvPr/>
          </p:nvSpPr>
          <p:spPr bwMode="auto">
            <a:xfrm>
              <a:off x="7529225" y="2847975"/>
              <a:ext cx="1361091" cy="4006851"/>
            </a:xfrm>
            <a:custGeom>
              <a:avLst/>
              <a:gdLst>
                <a:gd name="T0" fmla="*/ 0 w 407"/>
                <a:gd name="T1" fmla="*/ 33 h 1302"/>
                <a:gd name="T2" fmla="*/ 77 w 407"/>
                <a:gd name="T3" fmla="*/ 1302 h 1302"/>
                <a:gd name="T4" fmla="*/ 368 w 407"/>
                <a:gd name="T5" fmla="*/ 1302 h 1302"/>
                <a:gd name="T6" fmla="*/ 354 w 407"/>
                <a:gd name="T7" fmla="*/ 656 h 1302"/>
                <a:gd name="T8" fmla="*/ 49 w 407"/>
                <a:gd name="T9" fmla="*/ 0 h 1302"/>
                <a:gd name="T10" fmla="*/ 0 w 407"/>
                <a:gd name="T11" fmla="*/ 33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7" h="1302">
                  <a:moveTo>
                    <a:pt x="0" y="33"/>
                  </a:moveTo>
                  <a:cubicBezTo>
                    <a:pt x="228" y="442"/>
                    <a:pt x="210" y="885"/>
                    <a:pt x="77" y="1302"/>
                  </a:cubicBezTo>
                  <a:cubicBezTo>
                    <a:pt x="368" y="1302"/>
                    <a:pt x="368" y="1302"/>
                    <a:pt x="368" y="1302"/>
                  </a:cubicBezTo>
                  <a:cubicBezTo>
                    <a:pt x="402" y="1058"/>
                    <a:pt x="407" y="897"/>
                    <a:pt x="354" y="656"/>
                  </a:cubicBezTo>
                  <a:cubicBezTo>
                    <a:pt x="302" y="416"/>
                    <a:pt x="196" y="189"/>
                    <a:pt x="49" y="0"/>
                  </a:cubicBezTo>
                  <a:lnTo>
                    <a:pt x="0" y="3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Freeform: Shape 3"/>
            <p:cNvSpPr/>
            <p:nvPr/>
          </p:nvSpPr>
          <p:spPr bwMode="auto">
            <a:xfrm>
              <a:off x="6560850" y="3962401"/>
              <a:ext cx="1798637" cy="944563"/>
            </a:xfrm>
            <a:custGeom>
              <a:avLst/>
              <a:gdLst>
                <a:gd name="T0" fmla="*/ 127 w 585"/>
                <a:gd name="T1" fmla="*/ 29 h 307"/>
                <a:gd name="T2" fmla="*/ 82 w 585"/>
                <a:gd name="T3" fmla="*/ 0 h 307"/>
                <a:gd name="T4" fmla="*/ 0 w 585"/>
                <a:gd name="T5" fmla="*/ 18 h 307"/>
                <a:gd name="T6" fmla="*/ 102 w 585"/>
                <a:gd name="T7" fmla="*/ 106 h 307"/>
                <a:gd name="T8" fmla="*/ 581 w 585"/>
                <a:gd name="T9" fmla="*/ 307 h 307"/>
                <a:gd name="T10" fmla="*/ 585 w 585"/>
                <a:gd name="T11" fmla="*/ 168 h 307"/>
                <a:gd name="T12" fmla="*/ 127 w 585"/>
                <a:gd name="T13" fmla="*/ 2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5" h="307">
                  <a:moveTo>
                    <a:pt x="127" y="29"/>
                  </a:moveTo>
                  <a:cubicBezTo>
                    <a:pt x="112" y="20"/>
                    <a:pt x="97" y="11"/>
                    <a:pt x="82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33" y="50"/>
                    <a:pt x="67" y="79"/>
                    <a:pt x="102" y="106"/>
                  </a:cubicBezTo>
                  <a:cubicBezTo>
                    <a:pt x="251" y="215"/>
                    <a:pt x="411" y="279"/>
                    <a:pt x="581" y="307"/>
                  </a:cubicBezTo>
                  <a:cubicBezTo>
                    <a:pt x="585" y="168"/>
                    <a:pt x="585" y="168"/>
                    <a:pt x="585" y="168"/>
                  </a:cubicBezTo>
                  <a:cubicBezTo>
                    <a:pt x="432" y="161"/>
                    <a:pt x="271" y="116"/>
                    <a:pt x="127" y="29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Freeform: Shape 4"/>
            <p:cNvSpPr/>
            <p:nvPr/>
          </p:nvSpPr>
          <p:spPr bwMode="auto">
            <a:xfrm>
              <a:off x="8305511" y="2722173"/>
              <a:ext cx="1124935" cy="2118256"/>
            </a:xfrm>
            <a:custGeom>
              <a:avLst/>
              <a:gdLst>
                <a:gd name="T0" fmla="*/ 234 w 266"/>
                <a:gd name="T1" fmla="*/ 0 h 614"/>
                <a:gd name="T2" fmla="*/ 193 w 266"/>
                <a:gd name="T3" fmla="*/ 156 h 614"/>
                <a:gd name="T4" fmla="*/ 50 w 266"/>
                <a:gd name="T5" fmla="*/ 429 h 614"/>
                <a:gd name="T6" fmla="*/ 0 w 266"/>
                <a:gd name="T7" fmla="*/ 489 h 614"/>
                <a:gd name="T8" fmla="*/ 36 w 266"/>
                <a:gd name="T9" fmla="*/ 614 h 614"/>
                <a:gd name="T10" fmla="*/ 102 w 266"/>
                <a:gd name="T11" fmla="*/ 517 h 614"/>
                <a:gd name="T12" fmla="*/ 235 w 266"/>
                <a:gd name="T13" fmla="*/ 202 h 614"/>
                <a:gd name="T14" fmla="*/ 266 w 266"/>
                <a:gd name="T15" fmla="*/ 49 h 614"/>
                <a:gd name="T16" fmla="*/ 234 w 266"/>
                <a:gd name="T17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6" h="614">
                  <a:moveTo>
                    <a:pt x="234" y="0"/>
                  </a:moveTo>
                  <a:cubicBezTo>
                    <a:pt x="224" y="55"/>
                    <a:pt x="210" y="108"/>
                    <a:pt x="193" y="156"/>
                  </a:cubicBezTo>
                  <a:cubicBezTo>
                    <a:pt x="157" y="262"/>
                    <a:pt x="107" y="353"/>
                    <a:pt x="50" y="429"/>
                  </a:cubicBezTo>
                  <a:cubicBezTo>
                    <a:pt x="34" y="450"/>
                    <a:pt x="17" y="470"/>
                    <a:pt x="0" y="489"/>
                  </a:cubicBezTo>
                  <a:cubicBezTo>
                    <a:pt x="36" y="614"/>
                    <a:pt x="36" y="614"/>
                    <a:pt x="36" y="614"/>
                  </a:cubicBezTo>
                  <a:cubicBezTo>
                    <a:pt x="59" y="583"/>
                    <a:pt x="81" y="551"/>
                    <a:pt x="102" y="517"/>
                  </a:cubicBezTo>
                  <a:cubicBezTo>
                    <a:pt x="157" y="426"/>
                    <a:pt x="203" y="321"/>
                    <a:pt x="235" y="202"/>
                  </a:cubicBezTo>
                  <a:cubicBezTo>
                    <a:pt x="247" y="153"/>
                    <a:pt x="258" y="102"/>
                    <a:pt x="266" y="49"/>
                  </a:cubicBezTo>
                  <a:lnTo>
                    <a:pt x="23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Freeform: Shape 8"/>
            <p:cNvSpPr/>
            <p:nvPr/>
          </p:nvSpPr>
          <p:spPr bwMode="auto">
            <a:xfrm rot="4500000">
              <a:off x="9766417" y="2289417"/>
              <a:ext cx="1706563" cy="2997200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F889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Freeform: Shape 9"/>
            <p:cNvSpPr/>
            <p:nvPr/>
          </p:nvSpPr>
          <p:spPr bwMode="auto">
            <a:xfrm>
              <a:off x="8179526" y="2176029"/>
              <a:ext cx="861125" cy="151237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F889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Freeform: Shape 10"/>
            <p:cNvSpPr/>
            <p:nvPr/>
          </p:nvSpPr>
          <p:spPr bwMode="auto">
            <a:xfrm rot="1034185">
              <a:off x="9254180" y="653160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F889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Freeform: Shape 11"/>
            <p:cNvSpPr/>
            <p:nvPr/>
          </p:nvSpPr>
          <p:spPr bwMode="auto">
            <a:xfrm rot="18372114">
              <a:off x="5210156" y="2030235"/>
              <a:ext cx="1318753" cy="231609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F889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Freeform: Shape 12"/>
            <p:cNvSpPr/>
            <p:nvPr/>
          </p:nvSpPr>
          <p:spPr bwMode="auto">
            <a:xfrm rot="19386348">
              <a:off x="7118909" y="3187239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F8892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Freeform: Shape 13"/>
            <p:cNvSpPr/>
            <p:nvPr/>
          </p:nvSpPr>
          <p:spPr bwMode="auto">
            <a:xfrm rot="8899099">
              <a:off x="8945094" y="4344303"/>
              <a:ext cx="646103" cy="1134736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Freeform: Shape 14"/>
            <p:cNvSpPr/>
            <p:nvPr/>
          </p:nvSpPr>
          <p:spPr bwMode="auto">
            <a:xfrm rot="14235448">
              <a:off x="5841078" y="4043924"/>
              <a:ext cx="678703" cy="1191992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Freeform: Shape 15"/>
            <p:cNvSpPr/>
            <p:nvPr/>
          </p:nvSpPr>
          <p:spPr bwMode="auto">
            <a:xfrm rot="19765408">
              <a:off x="6422390" y="858042"/>
              <a:ext cx="1202479" cy="2111889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Freeform: Shape 16"/>
            <p:cNvSpPr/>
            <p:nvPr/>
          </p:nvSpPr>
          <p:spPr bwMode="auto">
            <a:xfrm rot="14235448">
              <a:off x="7585773" y="4857255"/>
              <a:ext cx="292603" cy="513893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Freeform: Shape 17"/>
            <p:cNvSpPr/>
            <p:nvPr/>
          </p:nvSpPr>
          <p:spPr bwMode="auto">
            <a:xfrm rot="10800000">
              <a:off x="6704262" y="4479826"/>
              <a:ext cx="351047" cy="616535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Freeform: Shape 18"/>
            <p:cNvSpPr/>
            <p:nvPr/>
          </p:nvSpPr>
          <p:spPr bwMode="auto">
            <a:xfrm rot="829878">
              <a:off x="7801869" y="2175347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Freeform: Shape 19"/>
            <p:cNvSpPr/>
            <p:nvPr/>
          </p:nvSpPr>
          <p:spPr bwMode="auto">
            <a:xfrm rot="17678962">
              <a:off x="7080688" y="2794874"/>
              <a:ext cx="313088" cy="54987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Freeform: Shape 24"/>
            <p:cNvSpPr/>
            <p:nvPr/>
          </p:nvSpPr>
          <p:spPr bwMode="auto">
            <a:xfrm rot="829878">
              <a:off x="8191357" y="1845295"/>
              <a:ext cx="326321" cy="573111"/>
            </a:xfrm>
            <a:custGeom>
              <a:avLst/>
              <a:gdLst>
                <a:gd name="T0" fmla="*/ 222 w 452"/>
                <a:gd name="T1" fmla="*/ 0 h 796"/>
                <a:gd name="T2" fmla="*/ 450 w 452"/>
                <a:gd name="T3" fmla="*/ 475 h 796"/>
                <a:gd name="T4" fmla="*/ 234 w 452"/>
                <a:gd name="T5" fmla="*/ 796 h 796"/>
                <a:gd name="T6" fmla="*/ 9 w 452"/>
                <a:gd name="T7" fmla="*/ 482 h 796"/>
                <a:gd name="T8" fmla="*/ 222 w 452"/>
                <a:gd name="T9" fmla="*/ 0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796">
                  <a:moveTo>
                    <a:pt x="222" y="0"/>
                  </a:moveTo>
                  <a:cubicBezTo>
                    <a:pt x="222" y="0"/>
                    <a:pt x="452" y="265"/>
                    <a:pt x="450" y="475"/>
                  </a:cubicBezTo>
                  <a:cubicBezTo>
                    <a:pt x="448" y="685"/>
                    <a:pt x="234" y="796"/>
                    <a:pt x="234" y="796"/>
                  </a:cubicBezTo>
                  <a:cubicBezTo>
                    <a:pt x="234" y="796"/>
                    <a:pt x="18" y="692"/>
                    <a:pt x="9" y="482"/>
                  </a:cubicBezTo>
                  <a:cubicBezTo>
                    <a:pt x="0" y="272"/>
                    <a:pt x="222" y="0"/>
                    <a:pt x="22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cxnSp>
        <p:nvCxnSpPr>
          <p:cNvPr id="31" name="直线连接符 30"/>
          <p:cNvCxnSpPr/>
          <p:nvPr/>
        </p:nvCxnSpPr>
        <p:spPr>
          <a:xfrm>
            <a:off x="6421464" y="1317356"/>
            <a:ext cx="0" cy="5395120"/>
          </a:xfrm>
          <a:prstGeom prst="line">
            <a:avLst/>
          </a:prstGeom>
          <a:ln>
            <a:solidFill>
              <a:srgbClr val="B2787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圆角矩形 32"/>
          <p:cNvSpPr/>
          <p:nvPr/>
        </p:nvSpPr>
        <p:spPr>
          <a:xfrm>
            <a:off x="8037981" y="1801765"/>
            <a:ext cx="1427106" cy="411105"/>
          </a:xfrm>
          <a:prstGeom prst="roundRect">
            <a:avLst>
              <a:gd name="adj" fmla="val 50000"/>
            </a:avLst>
          </a:prstGeom>
          <a:solidFill>
            <a:srgbClr val="B278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360239" y="2212870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360239" y="4698031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8166464" y="4305409"/>
            <a:ext cx="1427106" cy="411105"/>
          </a:xfrm>
          <a:prstGeom prst="roundRect">
            <a:avLst>
              <a:gd name="adj" fmla="val 50000"/>
            </a:avLst>
          </a:prstGeom>
          <a:solidFill>
            <a:srgbClr val="B278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8176986" y="1786267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8265422" y="429753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59669" y="425605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0996" y="3755065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 rot="3600000">
            <a:off x="1560247" y="2785713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 rot="6300000">
            <a:off x="3706674" y="2720484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611560" y="1813696"/>
            <a:ext cx="1511010" cy="1511477"/>
          </a:xfrm>
          <a:prstGeom prst="rect">
            <a:avLst/>
          </a:prstGeom>
          <a:solidFill>
            <a:srgbClr val="B278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57" name="矩形 56"/>
          <p:cNvSpPr/>
          <p:nvPr/>
        </p:nvSpPr>
        <p:spPr>
          <a:xfrm>
            <a:off x="2149259" y="1813696"/>
            <a:ext cx="4010317" cy="151147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>
            <a:off x="611560" y="3532827"/>
            <a:ext cx="1511010" cy="1511477"/>
          </a:xfrm>
          <a:prstGeom prst="rect">
            <a:avLst/>
          </a:prstGeom>
          <a:solidFill>
            <a:srgbClr val="B2787E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60" name="矩形 59"/>
          <p:cNvSpPr/>
          <p:nvPr/>
        </p:nvSpPr>
        <p:spPr>
          <a:xfrm>
            <a:off x="2149259" y="3532827"/>
            <a:ext cx="4010317" cy="1511477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/>
          </a:p>
        </p:txBody>
      </p:sp>
      <p:sp>
        <p:nvSpPr>
          <p:cNvPr id="63" name="Freeform 14"/>
          <p:cNvSpPr>
            <a:spLocks noEditPoints="1"/>
          </p:cNvSpPr>
          <p:nvPr/>
        </p:nvSpPr>
        <p:spPr bwMode="auto">
          <a:xfrm>
            <a:off x="1212151" y="2382236"/>
            <a:ext cx="309829" cy="374397"/>
          </a:xfrm>
          <a:custGeom>
            <a:avLst/>
            <a:gdLst>
              <a:gd name="T0" fmla="*/ 75 w 116"/>
              <a:gd name="T1" fmla="*/ 56 h 140"/>
              <a:gd name="T2" fmla="*/ 97 w 116"/>
              <a:gd name="T3" fmla="*/ 56 h 140"/>
              <a:gd name="T4" fmla="*/ 103 w 116"/>
              <a:gd name="T5" fmla="*/ 61 h 140"/>
              <a:gd name="T6" fmla="*/ 100 w 116"/>
              <a:gd name="T7" fmla="*/ 66 h 140"/>
              <a:gd name="T8" fmla="*/ 9 w 116"/>
              <a:gd name="T9" fmla="*/ 138 h 140"/>
              <a:gd name="T10" fmla="*/ 1 w 116"/>
              <a:gd name="T11" fmla="*/ 137 h 140"/>
              <a:gd name="T12" fmla="*/ 1 w 116"/>
              <a:gd name="T13" fmla="*/ 131 h 140"/>
              <a:gd name="T14" fmla="*/ 36 w 116"/>
              <a:gd name="T15" fmla="*/ 67 h 140"/>
              <a:gd name="T16" fmla="*/ 15 w 116"/>
              <a:gd name="T17" fmla="*/ 67 h 140"/>
              <a:gd name="T18" fmla="*/ 10 w 116"/>
              <a:gd name="T19" fmla="*/ 61 h 140"/>
              <a:gd name="T20" fmla="*/ 11 w 116"/>
              <a:gd name="T21" fmla="*/ 58 h 140"/>
              <a:gd name="T22" fmla="*/ 49 w 116"/>
              <a:gd name="T23" fmla="*/ 3 h 140"/>
              <a:gd name="T24" fmla="*/ 54 w 116"/>
              <a:gd name="T25" fmla="*/ 1 h 140"/>
              <a:gd name="T26" fmla="*/ 54 w 116"/>
              <a:gd name="T27" fmla="*/ 0 h 140"/>
              <a:gd name="T28" fmla="*/ 111 w 116"/>
              <a:gd name="T29" fmla="*/ 0 h 140"/>
              <a:gd name="T30" fmla="*/ 116 w 116"/>
              <a:gd name="T31" fmla="*/ 6 h 140"/>
              <a:gd name="T32" fmla="*/ 114 w 116"/>
              <a:gd name="T33" fmla="*/ 10 h 140"/>
              <a:gd name="T34" fmla="*/ 75 w 116"/>
              <a:gd name="T35" fmla="*/ 56 h 140"/>
              <a:gd name="T36" fmla="*/ 81 w 116"/>
              <a:gd name="T37" fmla="*/ 67 h 140"/>
              <a:gd name="T38" fmla="*/ 81 w 116"/>
              <a:gd name="T39" fmla="*/ 67 h 140"/>
              <a:gd name="T40" fmla="*/ 63 w 116"/>
              <a:gd name="T41" fmla="*/ 67 h 140"/>
              <a:gd name="T42" fmla="*/ 63 w 116"/>
              <a:gd name="T43" fmla="*/ 67 h 140"/>
              <a:gd name="T44" fmla="*/ 60 w 116"/>
              <a:gd name="T45" fmla="*/ 65 h 140"/>
              <a:gd name="T46" fmla="*/ 59 w 116"/>
              <a:gd name="T47" fmla="*/ 58 h 140"/>
              <a:gd name="T48" fmla="*/ 99 w 116"/>
              <a:gd name="T49" fmla="*/ 11 h 140"/>
              <a:gd name="T50" fmla="*/ 57 w 116"/>
              <a:gd name="T51" fmla="*/ 11 h 140"/>
              <a:gd name="T52" fmla="*/ 26 w 116"/>
              <a:gd name="T53" fmla="*/ 56 h 140"/>
              <a:gd name="T54" fmla="*/ 45 w 116"/>
              <a:gd name="T55" fmla="*/ 56 h 140"/>
              <a:gd name="T56" fmla="*/ 45 w 116"/>
              <a:gd name="T57" fmla="*/ 56 h 140"/>
              <a:gd name="T58" fmla="*/ 48 w 116"/>
              <a:gd name="T59" fmla="*/ 56 h 140"/>
              <a:gd name="T60" fmla="*/ 50 w 116"/>
              <a:gd name="T61" fmla="*/ 64 h 140"/>
              <a:gd name="T62" fmla="*/ 23 w 116"/>
              <a:gd name="T63" fmla="*/ 113 h 140"/>
              <a:gd name="T64" fmla="*/ 81 w 116"/>
              <a:gd name="T65" fmla="*/ 67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6" h="140">
                <a:moveTo>
                  <a:pt x="75" y="56"/>
                </a:moveTo>
                <a:cubicBezTo>
                  <a:pt x="97" y="56"/>
                  <a:pt x="97" y="56"/>
                  <a:pt x="97" y="56"/>
                </a:cubicBezTo>
                <a:cubicBezTo>
                  <a:pt x="100" y="56"/>
                  <a:pt x="103" y="58"/>
                  <a:pt x="103" y="61"/>
                </a:cubicBezTo>
                <a:cubicBezTo>
                  <a:pt x="103" y="63"/>
                  <a:pt x="102" y="65"/>
                  <a:pt x="100" y="66"/>
                </a:cubicBezTo>
                <a:cubicBezTo>
                  <a:pt x="9" y="138"/>
                  <a:pt x="9" y="138"/>
                  <a:pt x="9" y="138"/>
                </a:cubicBezTo>
                <a:cubicBezTo>
                  <a:pt x="6" y="140"/>
                  <a:pt x="3" y="140"/>
                  <a:pt x="1" y="137"/>
                </a:cubicBezTo>
                <a:cubicBezTo>
                  <a:pt x="0" y="136"/>
                  <a:pt x="0" y="133"/>
                  <a:pt x="1" y="131"/>
                </a:cubicBezTo>
                <a:cubicBezTo>
                  <a:pt x="36" y="67"/>
                  <a:pt x="36" y="67"/>
                  <a:pt x="36" y="67"/>
                </a:cubicBezTo>
                <a:cubicBezTo>
                  <a:pt x="15" y="67"/>
                  <a:pt x="15" y="67"/>
                  <a:pt x="15" y="67"/>
                </a:cubicBezTo>
                <a:cubicBezTo>
                  <a:pt x="12" y="67"/>
                  <a:pt x="10" y="64"/>
                  <a:pt x="10" y="61"/>
                </a:cubicBezTo>
                <a:cubicBezTo>
                  <a:pt x="10" y="60"/>
                  <a:pt x="10" y="59"/>
                  <a:pt x="11" y="58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1"/>
                  <a:pt x="52" y="1"/>
                  <a:pt x="54" y="1"/>
                </a:cubicBezTo>
                <a:cubicBezTo>
                  <a:pt x="54" y="0"/>
                  <a:pt x="54" y="0"/>
                  <a:pt x="54" y="0"/>
                </a:cubicBezTo>
                <a:cubicBezTo>
                  <a:pt x="111" y="0"/>
                  <a:pt x="111" y="0"/>
                  <a:pt x="111" y="0"/>
                </a:cubicBezTo>
                <a:cubicBezTo>
                  <a:pt x="114" y="0"/>
                  <a:pt x="116" y="3"/>
                  <a:pt x="116" y="6"/>
                </a:cubicBezTo>
                <a:cubicBezTo>
                  <a:pt x="116" y="7"/>
                  <a:pt x="115" y="9"/>
                  <a:pt x="114" y="10"/>
                </a:cubicBezTo>
                <a:cubicBezTo>
                  <a:pt x="75" y="56"/>
                  <a:pt x="75" y="56"/>
                  <a:pt x="75" y="56"/>
                </a:cubicBezTo>
                <a:close/>
                <a:moveTo>
                  <a:pt x="81" y="67"/>
                </a:moveTo>
                <a:cubicBezTo>
                  <a:pt x="81" y="67"/>
                  <a:pt x="81" y="67"/>
                  <a:pt x="81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3" y="67"/>
                  <a:pt x="63" y="67"/>
                  <a:pt x="63" y="67"/>
                </a:cubicBezTo>
                <a:cubicBezTo>
                  <a:pt x="62" y="67"/>
                  <a:pt x="61" y="66"/>
                  <a:pt x="60" y="65"/>
                </a:cubicBezTo>
                <a:cubicBezTo>
                  <a:pt x="57" y="63"/>
                  <a:pt x="57" y="60"/>
                  <a:pt x="59" y="58"/>
                </a:cubicBezTo>
                <a:cubicBezTo>
                  <a:pt x="99" y="11"/>
                  <a:pt x="99" y="11"/>
                  <a:pt x="99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26" y="56"/>
                  <a:pt x="26" y="56"/>
                  <a:pt x="26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5" y="56"/>
                  <a:pt x="45" y="56"/>
                  <a:pt x="45" y="56"/>
                </a:cubicBezTo>
                <a:cubicBezTo>
                  <a:pt x="46" y="56"/>
                  <a:pt x="47" y="56"/>
                  <a:pt x="48" y="56"/>
                </a:cubicBezTo>
                <a:cubicBezTo>
                  <a:pt x="51" y="58"/>
                  <a:pt x="52" y="61"/>
                  <a:pt x="50" y="64"/>
                </a:cubicBezTo>
                <a:cubicBezTo>
                  <a:pt x="23" y="113"/>
                  <a:pt x="23" y="113"/>
                  <a:pt x="23" y="113"/>
                </a:cubicBezTo>
                <a:cubicBezTo>
                  <a:pt x="81" y="67"/>
                  <a:pt x="81" y="67"/>
                  <a:pt x="81" y="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64" name="Freeform 19"/>
          <p:cNvSpPr>
            <a:spLocks noEditPoints="1"/>
          </p:cNvSpPr>
          <p:nvPr/>
        </p:nvSpPr>
        <p:spPr bwMode="auto">
          <a:xfrm>
            <a:off x="1180490" y="4099669"/>
            <a:ext cx="374283" cy="377792"/>
          </a:xfrm>
          <a:custGeom>
            <a:avLst/>
            <a:gdLst>
              <a:gd name="T0" fmla="*/ 116 w 140"/>
              <a:gd name="T1" fmla="*/ 2 h 141"/>
              <a:gd name="T2" fmla="*/ 122 w 140"/>
              <a:gd name="T3" fmla="*/ 3 h 141"/>
              <a:gd name="T4" fmla="*/ 122 w 140"/>
              <a:gd name="T5" fmla="*/ 3 h 141"/>
              <a:gd name="T6" fmla="*/ 138 w 140"/>
              <a:gd name="T7" fmla="*/ 19 h 141"/>
              <a:gd name="T8" fmla="*/ 138 w 140"/>
              <a:gd name="T9" fmla="*/ 19 h 141"/>
              <a:gd name="T10" fmla="*/ 139 w 140"/>
              <a:gd name="T11" fmla="*/ 25 h 141"/>
              <a:gd name="T12" fmla="*/ 118 w 140"/>
              <a:gd name="T13" fmla="*/ 43 h 141"/>
              <a:gd name="T14" fmla="*/ 103 w 140"/>
              <a:gd name="T15" fmla="*/ 46 h 141"/>
              <a:gd name="T16" fmla="*/ 99 w 140"/>
              <a:gd name="T17" fmla="*/ 102 h 141"/>
              <a:gd name="T18" fmla="*/ 69 w 140"/>
              <a:gd name="T19" fmla="*/ 115 h 141"/>
              <a:gd name="T20" fmla="*/ 26 w 140"/>
              <a:gd name="T21" fmla="*/ 72 h 141"/>
              <a:gd name="T22" fmla="*/ 69 w 140"/>
              <a:gd name="T23" fmla="*/ 29 h 141"/>
              <a:gd name="T24" fmla="*/ 100 w 140"/>
              <a:gd name="T25" fmla="*/ 33 h 141"/>
              <a:gd name="T26" fmla="*/ 98 w 140"/>
              <a:gd name="T27" fmla="*/ 20 h 141"/>
              <a:gd name="T28" fmla="*/ 124 w 140"/>
              <a:gd name="T29" fmla="*/ 55 h 141"/>
              <a:gd name="T30" fmla="*/ 135 w 140"/>
              <a:gd name="T31" fmla="*/ 52 h 141"/>
              <a:gd name="T32" fmla="*/ 138 w 140"/>
              <a:gd name="T33" fmla="*/ 72 h 141"/>
              <a:gd name="T34" fmla="*/ 69 w 140"/>
              <a:gd name="T35" fmla="*/ 141 h 141"/>
              <a:gd name="T36" fmla="*/ 0 w 140"/>
              <a:gd name="T37" fmla="*/ 72 h 141"/>
              <a:gd name="T38" fmla="*/ 69 w 140"/>
              <a:gd name="T39" fmla="*/ 3 h 141"/>
              <a:gd name="T40" fmla="*/ 89 w 140"/>
              <a:gd name="T41" fmla="*/ 6 h 141"/>
              <a:gd name="T42" fmla="*/ 86 w 140"/>
              <a:gd name="T43" fmla="*/ 16 h 141"/>
              <a:gd name="T44" fmla="*/ 69 w 140"/>
              <a:gd name="T45" fmla="*/ 14 h 141"/>
              <a:gd name="T46" fmla="*/ 11 w 140"/>
              <a:gd name="T47" fmla="*/ 72 h 141"/>
              <a:gd name="T48" fmla="*/ 69 w 140"/>
              <a:gd name="T49" fmla="*/ 130 h 141"/>
              <a:gd name="T50" fmla="*/ 127 w 140"/>
              <a:gd name="T51" fmla="*/ 72 h 141"/>
              <a:gd name="T52" fmla="*/ 124 w 140"/>
              <a:gd name="T53" fmla="*/ 55 h 141"/>
              <a:gd name="T54" fmla="*/ 69 w 140"/>
              <a:gd name="T55" fmla="*/ 52 h 141"/>
              <a:gd name="T56" fmla="*/ 90 w 140"/>
              <a:gd name="T57" fmla="*/ 43 h 141"/>
              <a:gd name="T58" fmla="*/ 43 w 140"/>
              <a:gd name="T59" fmla="*/ 46 h 141"/>
              <a:gd name="T60" fmla="*/ 43 w 140"/>
              <a:gd name="T61" fmla="*/ 46 h 141"/>
              <a:gd name="T62" fmla="*/ 43 w 140"/>
              <a:gd name="T63" fmla="*/ 98 h 141"/>
              <a:gd name="T64" fmla="*/ 94 w 140"/>
              <a:gd name="T65" fmla="*/ 98 h 141"/>
              <a:gd name="T66" fmla="*/ 105 w 140"/>
              <a:gd name="T67" fmla="*/ 72 h 141"/>
              <a:gd name="T68" fmla="*/ 86 w 140"/>
              <a:gd name="T69" fmla="*/ 62 h 141"/>
              <a:gd name="T70" fmla="*/ 83 w 140"/>
              <a:gd name="T71" fmla="*/ 86 h 141"/>
              <a:gd name="T72" fmla="*/ 69 w 140"/>
              <a:gd name="T73" fmla="*/ 92 h 141"/>
              <a:gd name="T74" fmla="*/ 55 w 140"/>
              <a:gd name="T75" fmla="*/ 86 h 141"/>
              <a:gd name="T76" fmla="*/ 55 w 140"/>
              <a:gd name="T77" fmla="*/ 58 h 141"/>
              <a:gd name="T78" fmla="*/ 69 w 140"/>
              <a:gd name="T79" fmla="*/ 52 h 141"/>
              <a:gd name="T80" fmla="*/ 73 w 140"/>
              <a:gd name="T81" fmla="*/ 60 h 141"/>
              <a:gd name="T82" fmla="*/ 60 w 140"/>
              <a:gd name="T83" fmla="*/ 63 h 141"/>
              <a:gd name="T84" fmla="*/ 56 w 140"/>
              <a:gd name="T85" fmla="*/ 72 h 141"/>
              <a:gd name="T86" fmla="*/ 69 w 140"/>
              <a:gd name="T87" fmla="*/ 85 h 141"/>
              <a:gd name="T88" fmla="*/ 78 w 140"/>
              <a:gd name="T89" fmla="*/ 81 h 141"/>
              <a:gd name="T90" fmla="*/ 81 w 140"/>
              <a:gd name="T91" fmla="*/ 68 h 141"/>
              <a:gd name="T92" fmla="*/ 65 w 140"/>
              <a:gd name="T93" fmla="*/ 76 h 141"/>
              <a:gd name="T94" fmla="*/ 73 w 140"/>
              <a:gd name="T95" fmla="*/ 60 h 141"/>
              <a:gd name="T96" fmla="*/ 117 w 140"/>
              <a:gd name="T97" fmla="*/ 10 h 141"/>
              <a:gd name="T98" fmla="*/ 106 w 140"/>
              <a:gd name="T99" fmla="*/ 30 h 141"/>
              <a:gd name="T100" fmla="*/ 117 w 140"/>
              <a:gd name="T101" fmla="*/ 10 h 141"/>
              <a:gd name="T102" fmla="*/ 123 w 140"/>
              <a:gd name="T103" fmla="*/ 22 h 141"/>
              <a:gd name="T104" fmla="*/ 118 w 140"/>
              <a:gd name="T105" fmla="*/ 37 h 141"/>
              <a:gd name="T106" fmla="*/ 123 w 140"/>
              <a:gd name="T107" fmla="*/ 22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40" h="141">
                <a:moveTo>
                  <a:pt x="98" y="20"/>
                </a:moveTo>
                <a:cubicBezTo>
                  <a:pt x="116" y="2"/>
                  <a:pt x="116" y="2"/>
                  <a:pt x="116" y="2"/>
                </a:cubicBezTo>
                <a:cubicBezTo>
                  <a:pt x="118" y="0"/>
                  <a:pt x="120" y="0"/>
                  <a:pt x="121" y="2"/>
                </a:cubicBezTo>
                <a:cubicBezTo>
                  <a:pt x="121" y="2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2" y="3"/>
                  <a:pt x="122" y="3"/>
                  <a:pt x="122" y="3"/>
                </a:cubicBezTo>
                <a:cubicBezTo>
                  <a:pt x="125" y="16"/>
                  <a:pt x="125" y="16"/>
                  <a:pt x="125" y="16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8" y="19"/>
                  <a:pt x="138" y="19"/>
                </a:cubicBezTo>
                <a:cubicBezTo>
                  <a:pt x="138" y="19"/>
                  <a:pt x="139" y="19"/>
                  <a:pt x="139" y="20"/>
                </a:cubicBezTo>
                <a:cubicBezTo>
                  <a:pt x="140" y="21"/>
                  <a:pt x="140" y="23"/>
                  <a:pt x="139" y="25"/>
                </a:cubicBezTo>
                <a:cubicBezTo>
                  <a:pt x="121" y="43"/>
                  <a:pt x="121" y="43"/>
                  <a:pt x="121" y="43"/>
                </a:cubicBezTo>
                <a:cubicBezTo>
                  <a:pt x="120" y="43"/>
                  <a:pt x="119" y="44"/>
                  <a:pt x="118" y="43"/>
                </a:cubicBezTo>
                <a:cubicBezTo>
                  <a:pt x="108" y="41"/>
                  <a:pt x="108" y="41"/>
                  <a:pt x="108" y="41"/>
                </a:cubicBezTo>
                <a:cubicBezTo>
                  <a:pt x="103" y="46"/>
                  <a:pt x="103" y="46"/>
                  <a:pt x="103" y="46"/>
                </a:cubicBezTo>
                <a:cubicBezTo>
                  <a:pt x="108" y="53"/>
                  <a:pt x="112" y="62"/>
                  <a:pt x="112" y="72"/>
                </a:cubicBezTo>
                <a:cubicBezTo>
                  <a:pt x="112" y="84"/>
                  <a:pt x="107" y="95"/>
                  <a:pt x="99" y="102"/>
                </a:cubicBezTo>
                <a:cubicBezTo>
                  <a:pt x="99" y="102"/>
                  <a:pt x="99" y="102"/>
                  <a:pt x="99" y="102"/>
                </a:cubicBezTo>
                <a:cubicBezTo>
                  <a:pt x="91" y="110"/>
                  <a:pt x="81" y="115"/>
                  <a:pt x="69" y="115"/>
                </a:cubicBezTo>
                <a:cubicBezTo>
                  <a:pt x="57" y="115"/>
                  <a:pt x="46" y="110"/>
                  <a:pt x="39" y="102"/>
                </a:cubicBezTo>
                <a:cubicBezTo>
                  <a:pt x="31" y="95"/>
                  <a:pt x="26" y="84"/>
                  <a:pt x="26" y="72"/>
                </a:cubicBezTo>
                <a:cubicBezTo>
                  <a:pt x="26" y="60"/>
                  <a:pt x="31" y="50"/>
                  <a:pt x="39" y="42"/>
                </a:cubicBezTo>
                <a:cubicBezTo>
                  <a:pt x="46" y="34"/>
                  <a:pt x="57" y="29"/>
                  <a:pt x="69" y="29"/>
                </a:cubicBezTo>
                <a:cubicBezTo>
                  <a:pt x="79" y="29"/>
                  <a:pt x="88" y="33"/>
                  <a:pt x="95" y="38"/>
                </a:cubicBezTo>
                <a:cubicBezTo>
                  <a:pt x="100" y="33"/>
                  <a:pt x="100" y="33"/>
                  <a:pt x="100" y="33"/>
                </a:cubicBezTo>
                <a:cubicBezTo>
                  <a:pt x="98" y="23"/>
                  <a:pt x="98" y="23"/>
                  <a:pt x="98" y="23"/>
                </a:cubicBezTo>
                <a:cubicBezTo>
                  <a:pt x="97" y="22"/>
                  <a:pt x="98" y="21"/>
                  <a:pt x="98" y="20"/>
                </a:cubicBezTo>
                <a:close/>
                <a:moveTo>
                  <a:pt x="124" y="55"/>
                </a:moveTo>
                <a:cubicBezTo>
                  <a:pt x="124" y="55"/>
                  <a:pt x="124" y="55"/>
                  <a:pt x="124" y="55"/>
                </a:cubicBezTo>
                <a:cubicBezTo>
                  <a:pt x="124" y="52"/>
                  <a:pt x="125" y="49"/>
                  <a:pt x="128" y="48"/>
                </a:cubicBezTo>
                <a:cubicBezTo>
                  <a:pt x="131" y="47"/>
                  <a:pt x="134" y="49"/>
                  <a:pt x="135" y="52"/>
                </a:cubicBezTo>
                <a:cubicBezTo>
                  <a:pt x="136" y="55"/>
                  <a:pt x="137" y="58"/>
                  <a:pt x="137" y="62"/>
                </a:cubicBezTo>
                <a:cubicBezTo>
                  <a:pt x="138" y="65"/>
                  <a:pt x="138" y="69"/>
                  <a:pt x="138" y="72"/>
                </a:cubicBezTo>
                <a:cubicBezTo>
                  <a:pt x="138" y="91"/>
                  <a:pt x="130" y="108"/>
                  <a:pt x="118" y="121"/>
                </a:cubicBezTo>
                <a:cubicBezTo>
                  <a:pt x="105" y="133"/>
                  <a:pt x="88" y="141"/>
                  <a:pt x="69" y="141"/>
                </a:cubicBezTo>
                <a:cubicBezTo>
                  <a:pt x="50" y="141"/>
                  <a:pt x="33" y="133"/>
                  <a:pt x="20" y="121"/>
                </a:cubicBezTo>
                <a:cubicBezTo>
                  <a:pt x="8" y="108"/>
                  <a:pt x="0" y="91"/>
                  <a:pt x="0" y="72"/>
                </a:cubicBezTo>
                <a:cubicBezTo>
                  <a:pt x="0" y="53"/>
                  <a:pt x="8" y="36"/>
                  <a:pt x="20" y="23"/>
                </a:cubicBezTo>
                <a:cubicBezTo>
                  <a:pt x="33" y="11"/>
                  <a:pt x="50" y="3"/>
                  <a:pt x="69" y="3"/>
                </a:cubicBezTo>
                <a:cubicBezTo>
                  <a:pt x="72" y="3"/>
                  <a:pt x="76" y="3"/>
                  <a:pt x="79" y="4"/>
                </a:cubicBezTo>
                <a:cubicBezTo>
                  <a:pt x="82" y="4"/>
                  <a:pt x="86" y="5"/>
                  <a:pt x="89" y="6"/>
                </a:cubicBezTo>
                <a:cubicBezTo>
                  <a:pt x="92" y="7"/>
                  <a:pt x="93" y="10"/>
                  <a:pt x="93" y="13"/>
                </a:cubicBezTo>
                <a:cubicBezTo>
                  <a:pt x="92" y="16"/>
                  <a:pt x="89" y="17"/>
                  <a:pt x="86" y="16"/>
                </a:cubicBezTo>
                <a:cubicBezTo>
                  <a:pt x="83" y="16"/>
                  <a:pt x="80" y="15"/>
                  <a:pt x="77" y="15"/>
                </a:cubicBezTo>
                <a:cubicBezTo>
                  <a:pt x="75" y="14"/>
                  <a:pt x="72" y="14"/>
                  <a:pt x="69" y="14"/>
                </a:cubicBezTo>
                <a:cubicBezTo>
                  <a:pt x="53" y="14"/>
                  <a:pt x="38" y="21"/>
                  <a:pt x="28" y="31"/>
                </a:cubicBezTo>
                <a:cubicBezTo>
                  <a:pt x="17" y="42"/>
                  <a:pt x="11" y="56"/>
                  <a:pt x="11" y="72"/>
                </a:cubicBezTo>
                <a:cubicBezTo>
                  <a:pt x="11" y="88"/>
                  <a:pt x="17" y="103"/>
                  <a:pt x="28" y="113"/>
                </a:cubicBezTo>
                <a:cubicBezTo>
                  <a:pt x="38" y="124"/>
                  <a:pt x="53" y="130"/>
                  <a:pt x="69" y="130"/>
                </a:cubicBezTo>
                <a:cubicBezTo>
                  <a:pt x="85" y="130"/>
                  <a:pt x="99" y="124"/>
                  <a:pt x="110" y="113"/>
                </a:cubicBezTo>
                <a:cubicBezTo>
                  <a:pt x="120" y="103"/>
                  <a:pt x="127" y="88"/>
                  <a:pt x="127" y="72"/>
                </a:cubicBezTo>
                <a:cubicBezTo>
                  <a:pt x="127" y="69"/>
                  <a:pt x="127" y="66"/>
                  <a:pt x="126" y="64"/>
                </a:cubicBezTo>
                <a:cubicBezTo>
                  <a:pt x="126" y="61"/>
                  <a:pt x="125" y="58"/>
                  <a:pt x="124" y="55"/>
                </a:cubicBezTo>
                <a:close/>
                <a:moveTo>
                  <a:pt x="69" y="52"/>
                </a:moveTo>
                <a:cubicBezTo>
                  <a:pt x="69" y="52"/>
                  <a:pt x="69" y="52"/>
                  <a:pt x="69" y="52"/>
                </a:cubicBezTo>
                <a:cubicBezTo>
                  <a:pt x="72" y="52"/>
                  <a:pt x="76" y="53"/>
                  <a:pt x="78" y="55"/>
                </a:cubicBezTo>
                <a:cubicBezTo>
                  <a:pt x="90" y="43"/>
                  <a:pt x="90" y="43"/>
                  <a:pt x="90" y="43"/>
                </a:cubicBezTo>
                <a:cubicBezTo>
                  <a:pt x="84" y="38"/>
                  <a:pt x="77" y="36"/>
                  <a:pt x="69" y="36"/>
                </a:cubicBezTo>
                <a:cubicBezTo>
                  <a:pt x="59" y="36"/>
                  <a:pt x="50" y="40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43" y="46"/>
                  <a:pt x="43" y="46"/>
                  <a:pt x="43" y="46"/>
                </a:cubicBezTo>
                <a:cubicBezTo>
                  <a:pt x="37" y="53"/>
                  <a:pt x="33" y="62"/>
                  <a:pt x="33" y="72"/>
                </a:cubicBezTo>
                <a:cubicBezTo>
                  <a:pt x="33" y="82"/>
                  <a:pt x="37" y="91"/>
                  <a:pt x="43" y="98"/>
                </a:cubicBezTo>
                <a:cubicBezTo>
                  <a:pt x="50" y="104"/>
                  <a:pt x="59" y="108"/>
                  <a:pt x="69" y="108"/>
                </a:cubicBezTo>
                <a:cubicBezTo>
                  <a:pt x="79" y="108"/>
                  <a:pt x="88" y="104"/>
                  <a:pt x="94" y="98"/>
                </a:cubicBezTo>
                <a:cubicBezTo>
                  <a:pt x="95" y="98"/>
                  <a:pt x="95" y="98"/>
                  <a:pt x="95" y="98"/>
                </a:cubicBezTo>
                <a:cubicBezTo>
                  <a:pt x="101" y="91"/>
                  <a:pt x="105" y="82"/>
                  <a:pt x="105" y="72"/>
                </a:cubicBezTo>
                <a:cubicBezTo>
                  <a:pt x="105" y="64"/>
                  <a:pt x="103" y="57"/>
                  <a:pt x="98" y="51"/>
                </a:cubicBezTo>
                <a:cubicBezTo>
                  <a:pt x="86" y="62"/>
                  <a:pt x="86" y="62"/>
                  <a:pt x="86" y="62"/>
                </a:cubicBezTo>
                <a:cubicBezTo>
                  <a:pt x="88" y="65"/>
                  <a:pt x="89" y="69"/>
                  <a:pt x="89" y="72"/>
                </a:cubicBezTo>
                <a:cubicBezTo>
                  <a:pt x="89" y="77"/>
                  <a:pt x="86" y="82"/>
                  <a:pt x="83" y="86"/>
                </a:cubicBezTo>
                <a:cubicBezTo>
                  <a:pt x="83" y="86"/>
                  <a:pt x="83" y="86"/>
                  <a:pt x="83" y="86"/>
                </a:cubicBezTo>
                <a:cubicBezTo>
                  <a:pt x="79" y="90"/>
                  <a:pt x="74" y="92"/>
                  <a:pt x="69" y="92"/>
                </a:cubicBezTo>
                <a:cubicBezTo>
                  <a:pt x="63" y="92"/>
                  <a:pt x="59" y="90"/>
                  <a:pt x="55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1" y="82"/>
                  <a:pt x="49" y="78"/>
                  <a:pt x="49" y="72"/>
                </a:cubicBezTo>
                <a:cubicBezTo>
                  <a:pt x="49" y="67"/>
                  <a:pt x="51" y="62"/>
                  <a:pt x="55" y="58"/>
                </a:cubicBezTo>
                <a:cubicBezTo>
                  <a:pt x="55" y="58"/>
                  <a:pt x="55" y="58"/>
                  <a:pt x="55" y="58"/>
                </a:cubicBezTo>
                <a:cubicBezTo>
                  <a:pt x="59" y="55"/>
                  <a:pt x="63" y="52"/>
                  <a:pt x="69" y="52"/>
                </a:cubicBezTo>
                <a:close/>
                <a:moveTo>
                  <a:pt x="73" y="60"/>
                </a:moveTo>
                <a:cubicBezTo>
                  <a:pt x="73" y="60"/>
                  <a:pt x="73" y="60"/>
                  <a:pt x="73" y="60"/>
                </a:cubicBezTo>
                <a:cubicBezTo>
                  <a:pt x="72" y="59"/>
                  <a:pt x="71" y="59"/>
                  <a:pt x="69" y="59"/>
                </a:cubicBezTo>
                <a:cubicBezTo>
                  <a:pt x="65" y="59"/>
                  <a:pt x="62" y="60"/>
                  <a:pt x="60" y="63"/>
                </a:cubicBezTo>
                <a:cubicBezTo>
                  <a:pt x="60" y="63"/>
                  <a:pt x="60" y="63"/>
                  <a:pt x="60" y="63"/>
                </a:cubicBezTo>
                <a:cubicBezTo>
                  <a:pt x="57" y="65"/>
                  <a:pt x="56" y="68"/>
                  <a:pt x="56" y="72"/>
                </a:cubicBezTo>
                <a:cubicBezTo>
                  <a:pt x="56" y="76"/>
                  <a:pt x="57" y="79"/>
                  <a:pt x="60" y="81"/>
                </a:cubicBezTo>
                <a:cubicBezTo>
                  <a:pt x="62" y="84"/>
                  <a:pt x="65" y="85"/>
                  <a:pt x="69" y="85"/>
                </a:cubicBezTo>
                <a:cubicBezTo>
                  <a:pt x="73" y="85"/>
                  <a:pt x="76" y="84"/>
                  <a:pt x="78" y="81"/>
                </a:cubicBezTo>
                <a:cubicBezTo>
                  <a:pt x="78" y="81"/>
                  <a:pt x="78" y="81"/>
                  <a:pt x="78" y="81"/>
                </a:cubicBezTo>
                <a:cubicBezTo>
                  <a:pt x="81" y="79"/>
                  <a:pt x="82" y="76"/>
                  <a:pt x="82" y="72"/>
                </a:cubicBezTo>
                <a:cubicBezTo>
                  <a:pt x="82" y="70"/>
                  <a:pt x="82" y="69"/>
                  <a:pt x="81" y="68"/>
                </a:cubicBezTo>
                <a:cubicBezTo>
                  <a:pt x="73" y="76"/>
                  <a:pt x="73" y="76"/>
                  <a:pt x="73" y="76"/>
                </a:cubicBezTo>
                <a:cubicBezTo>
                  <a:pt x="71" y="78"/>
                  <a:pt x="67" y="78"/>
                  <a:pt x="65" y="76"/>
                </a:cubicBezTo>
                <a:cubicBezTo>
                  <a:pt x="63" y="74"/>
                  <a:pt x="63" y="70"/>
                  <a:pt x="65" y="68"/>
                </a:cubicBezTo>
                <a:cubicBezTo>
                  <a:pt x="73" y="60"/>
                  <a:pt x="73" y="60"/>
                  <a:pt x="73" y="60"/>
                </a:cubicBezTo>
                <a:close/>
                <a:moveTo>
                  <a:pt x="117" y="10"/>
                </a:moveTo>
                <a:cubicBezTo>
                  <a:pt x="117" y="10"/>
                  <a:pt x="117" y="10"/>
                  <a:pt x="117" y="10"/>
                </a:cubicBezTo>
                <a:cubicBezTo>
                  <a:pt x="104" y="23"/>
                  <a:pt x="104" y="23"/>
                  <a:pt x="104" y="23"/>
                </a:cubicBezTo>
                <a:cubicBezTo>
                  <a:pt x="106" y="30"/>
                  <a:pt x="106" y="30"/>
                  <a:pt x="106" y="30"/>
                </a:cubicBezTo>
                <a:cubicBezTo>
                  <a:pt x="119" y="17"/>
                  <a:pt x="119" y="17"/>
                  <a:pt x="119" y="17"/>
                </a:cubicBezTo>
                <a:cubicBezTo>
                  <a:pt x="117" y="10"/>
                  <a:pt x="117" y="10"/>
                  <a:pt x="117" y="10"/>
                </a:cubicBezTo>
                <a:close/>
                <a:moveTo>
                  <a:pt x="123" y="22"/>
                </a:moveTo>
                <a:cubicBezTo>
                  <a:pt x="123" y="22"/>
                  <a:pt x="123" y="22"/>
                  <a:pt x="123" y="22"/>
                </a:cubicBezTo>
                <a:cubicBezTo>
                  <a:pt x="111" y="35"/>
                  <a:pt x="111" y="35"/>
                  <a:pt x="111" y="35"/>
                </a:cubicBezTo>
                <a:cubicBezTo>
                  <a:pt x="118" y="37"/>
                  <a:pt x="118" y="37"/>
                  <a:pt x="118" y="37"/>
                </a:cubicBezTo>
                <a:cubicBezTo>
                  <a:pt x="131" y="24"/>
                  <a:pt x="131" y="24"/>
                  <a:pt x="131" y="24"/>
                </a:cubicBezTo>
                <a:cubicBezTo>
                  <a:pt x="123" y="22"/>
                  <a:pt x="123" y="22"/>
                  <a:pt x="123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8"/>
          <a:stretch>
            <a:fillRect/>
          </a:stretch>
        </p:blipFill>
        <p:spPr>
          <a:xfrm>
            <a:off x="6363079" y="1813697"/>
            <a:ext cx="5465692" cy="323060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6" name="文本框 65"/>
          <p:cNvSpPr txBox="1"/>
          <p:nvPr/>
        </p:nvSpPr>
        <p:spPr>
          <a:xfrm>
            <a:off x="2659603" y="2038519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2659603" y="3757650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1671638" y="1998663"/>
            <a:ext cx="3789362" cy="3687762"/>
            <a:chOff x="1671638" y="1998663"/>
            <a:chExt cx="3789362" cy="3687762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" name="任意多边形 30"/>
            <p:cNvSpPr/>
            <p:nvPr/>
          </p:nvSpPr>
          <p:spPr bwMode="auto">
            <a:xfrm rot="3292421">
              <a:off x="1264445" y="3075781"/>
              <a:ext cx="2449512" cy="1635125"/>
            </a:xfrm>
            <a:custGeom>
              <a:avLst/>
              <a:gdLst>
                <a:gd name="T0" fmla="*/ 63465 w 1857486"/>
                <a:gd name="T1" fmla="*/ 26016 h 1241208"/>
                <a:gd name="T2" fmla="*/ 68086 w 1857486"/>
                <a:gd name="T3" fmla="*/ 42850 h 1241208"/>
                <a:gd name="T4" fmla="*/ 507673 w 1857486"/>
                <a:gd name="T5" fmla="*/ 607768 h 1241208"/>
                <a:gd name="T6" fmla="*/ 723807 w 1857486"/>
                <a:gd name="T7" fmla="*/ 729402 h 1241208"/>
                <a:gd name="T8" fmla="*/ 776491 w 1857486"/>
                <a:gd name="T9" fmla="*/ 749317 h 1241208"/>
                <a:gd name="T10" fmla="*/ 837138 w 1857486"/>
                <a:gd name="T11" fmla="*/ 772242 h 1241208"/>
                <a:gd name="T12" fmla="*/ 1422127 w 1857486"/>
                <a:gd name="T13" fmla="*/ 812612 h 1241208"/>
                <a:gd name="T14" fmla="*/ 1527077 w 1857486"/>
                <a:gd name="T15" fmla="*/ 783806 h 1241208"/>
                <a:gd name="T16" fmla="*/ 1648674 w 1857486"/>
                <a:gd name="T17" fmla="*/ 750431 h 1241208"/>
                <a:gd name="T18" fmla="*/ 1959074 w 1857486"/>
                <a:gd name="T19" fmla="*/ 576963 h 1241208"/>
                <a:gd name="T20" fmla="*/ 1974219 w 1857486"/>
                <a:gd name="T21" fmla="*/ 564050 h 1241208"/>
                <a:gd name="T22" fmla="*/ 2051266 w 1857486"/>
                <a:gd name="T23" fmla="*/ 498353 h 1241208"/>
                <a:gd name="T24" fmla="*/ 2213592 w 1857486"/>
                <a:gd name="T25" fmla="*/ 310844 h 1241208"/>
                <a:gd name="T26" fmla="*/ 2335228 w 1857486"/>
                <a:gd name="T27" fmla="*/ 94710 h 1241208"/>
                <a:gd name="T28" fmla="*/ 2371028 w 1857486"/>
                <a:gd name="T29" fmla="*/ 0 h 1241208"/>
                <a:gd name="T30" fmla="*/ 2412958 w 1857486"/>
                <a:gd name="T31" fmla="*/ 117570 h 1241208"/>
                <a:gd name="T32" fmla="*/ 2447627 w 1857486"/>
                <a:gd name="T33" fmla="*/ 469386 h 1241208"/>
                <a:gd name="T34" fmla="*/ 2447087 w 1857486"/>
                <a:gd name="T35" fmla="*/ 475109 h 1241208"/>
                <a:gd name="T36" fmla="*/ 2436584 w 1857486"/>
                <a:gd name="T37" fmla="*/ 586360 h 1241208"/>
                <a:gd name="T38" fmla="*/ 2217416 w 1857486"/>
                <a:gd name="T39" fmla="*/ 1130244 h 1241208"/>
                <a:gd name="T40" fmla="*/ 2176873 w 1857486"/>
                <a:gd name="T41" fmla="*/ 1180838 h 1241208"/>
                <a:gd name="T42" fmla="*/ 2141653 w 1857486"/>
                <a:gd name="T43" fmla="*/ 1224789 h 1241208"/>
                <a:gd name="T44" fmla="*/ 1959182 w 1857486"/>
                <a:gd name="T45" fmla="*/ 1392759 h 1241208"/>
                <a:gd name="T46" fmla="*/ 1286072 w 1857486"/>
                <a:gd name="T47" fmla="*/ 1636261 h 1241208"/>
                <a:gd name="T48" fmla="*/ 1269854 w 1857486"/>
                <a:gd name="T49" fmla="*/ 1636286 h 1241208"/>
                <a:gd name="T50" fmla="*/ 1168374 w 1857486"/>
                <a:gd name="T51" fmla="*/ 1636436 h 1241208"/>
                <a:gd name="T52" fmla="*/ 245001 w 1857486"/>
                <a:gd name="T53" fmla="*/ 1147992 h 1241208"/>
                <a:gd name="T54" fmla="*/ 34504 w 1857486"/>
                <a:gd name="T55" fmla="*/ 124818 h 124120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57486"/>
                <a:gd name="T85" fmla="*/ 0 h 1241208"/>
                <a:gd name="T86" fmla="*/ 1857486 w 1857486"/>
                <a:gd name="T87" fmla="*/ 1241208 h 1241208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57486" h="1241208">
                  <a:moveTo>
                    <a:pt x="48137" y="19733"/>
                  </a:moveTo>
                  <a:lnTo>
                    <a:pt x="51642" y="32501"/>
                  </a:lnTo>
                  <a:cubicBezTo>
                    <a:pt x="115253" y="199683"/>
                    <a:pt x="227751" y="350314"/>
                    <a:pt x="385061" y="460981"/>
                  </a:cubicBezTo>
                  <a:cubicBezTo>
                    <a:pt x="437498" y="497870"/>
                    <a:pt x="492431" y="528573"/>
                    <a:pt x="548995" y="553239"/>
                  </a:cubicBezTo>
                  <a:lnTo>
                    <a:pt x="588955" y="568344"/>
                  </a:lnTo>
                  <a:lnTo>
                    <a:pt x="634954" y="585732"/>
                  </a:lnTo>
                  <a:cubicBezTo>
                    <a:pt x="779895" y="632404"/>
                    <a:pt x="932314" y="641826"/>
                    <a:pt x="1078658" y="616352"/>
                  </a:cubicBezTo>
                  <a:lnTo>
                    <a:pt x="1158261" y="594503"/>
                  </a:lnTo>
                  <a:lnTo>
                    <a:pt x="1250490" y="569189"/>
                  </a:lnTo>
                  <a:cubicBezTo>
                    <a:pt x="1334081" y="537383"/>
                    <a:pt x="1413534" y="493356"/>
                    <a:pt x="1485923" y="437616"/>
                  </a:cubicBezTo>
                  <a:lnTo>
                    <a:pt x="1497410" y="427822"/>
                  </a:lnTo>
                  <a:lnTo>
                    <a:pt x="1555849" y="377992"/>
                  </a:lnTo>
                  <a:cubicBezTo>
                    <a:pt x="1600753" y="335664"/>
                    <a:pt x="1642082" y="288206"/>
                    <a:pt x="1678970" y="235770"/>
                  </a:cubicBezTo>
                  <a:cubicBezTo>
                    <a:pt x="1715860" y="183333"/>
                    <a:pt x="1746563" y="128400"/>
                    <a:pt x="1771229" y="71836"/>
                  </a:cubicBezTo>
                  <a:lnTo>
                    <a:pt x="1798383" y="0"/>
                  </a:lnTo>
                  <a:lnTo>
                    <a:pt x="1830186" y="89175"/>
                  </a:lnTo>
                  <a:cubicBezTo>
                    <a:pt x="1851994" y="176986"/>
                    <a:pt x="1860619" y="266914"/>
                    <a:pt x="1856482" y="356021"/>
                  </a:cubicBezTo>
                  <a:lnTo>
                    <a:pt x="1856072" y="360362"/>
                  </a:lnTo>
                  <a:lnTo>
                    <a:pt x="1848106" y="444744"/>
                  </a:lnTo>
                  <a:cubicBezTo>
                    <a:pt x="1827108" y="591799"/>
                    <a:pt x="1771049" y="733845"/>
                    <a:pt x="1681871" y="857270"/>
                  </a:cubicBezTo>
                  <a:lnTo>
                    <a:pt x="1651120" y="895645"/>
                  </a:lnTo>
                  <a:lnTo>
                    <a:pt x="1624406" y="928981"/>
                  </a:lnTo>
                  <a:cubicBezTo>
                    <a:pt x="1583468" y="975154"/>
                    <a:pt x="1537292" y="1017912"/>
                    <a:pt x="1486005" y="1056383"/>
                  </a:cubicBezTo>
                  <a:cubicBezTo>
                    <a:pt x="1332143" y="1171796"/>
                    <a:pt x="1154119" y="1232240"/>
                    <a:pt x="975463" y="1241075"/>
                  </a:cubicBezTo>
                  <a:lnTo>
                    <a:pt x="963162" y="1241094"/>
                  </a:lnTo>
                  <a:lnTo>
                    <a:pt x="886191" y="1241208"/>
                  </a:lnTo>
                  <a:cubicBezTo>
                    <a:pt x="618871" y="1228796"/>
                    <a:pt x="358948" y="1101525"/>
                    <a:pt x="185829" y="870732"/>
                  </a:cubicBezTo>
                  <a:cubicBezTo>
                    <a:pt x="12710" y="639938"/>
                    <a:pt x="-36730" y="354783"/>
                    <a:pt x="26171" y="94672"/>
                  </a:cubicBezTo>
                  <a:lnTo>
                    <a:pt x="48137" y="19733"/>
                  </a:lnTo>
                  <a:close/>
                </a:path>
              </a:pathLst>
            </a:custGeom>
            <a:solidFill>
              <a:srgbClr val="B2787E"/>
            </a:solidFill>
            <a:ln w="12700" cmpd="sng">
              <a:solidFill>
                <a:srgbClr val="FFFFFF"/>
              </a:solidFill>
              <a:prstDash val="sysDash"/>
              <a:miter lim="800000"/>
              <a:tailEnd type="triangle" w="med" len="med"/>
            </a:ln>
          </p:spPr>
          <p:txBody>
            <a:bodyPr lIns="0" tIns="468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" name="任意多边形 31"/>
            <p:cNvSpPr/>
            <p:nvPr/>
          </p:nvSpPr>
          <p:spPr bwMode="auto">
            <a:xfrm rot="19588634">
              <a:off x="2128838" y="1998663"/>
              <a:ext cx="2446337" cy="2012950"/>
            </a:xfrm>
            <a:custGeom>
              <a:avLst/>
              <a:gdLst>
                <a:gd name="T0" fmla="*/ 1900733 w 1856155"/>
                <a:gd name="T1" fmla="*/ 203791 h 1526889"/>
                <a:gd name="T2" fmla="*/ 2424452 w 1856155"/>
                <a:gd name="T3" fmla="*/ 980904 h 1526889"/>
                <a:gd name="T4" fmla="*/ 2447195 w 1856155"/>
                <a:gd name="T5" fmla="*/ 1197186 h 1526889"/>
                <a:gd name="T6" fmla="*/ 2438181 w 1856155"/>
                <a:gd name="T7" fmla="*/ 1185518 h 1526889"/>
                <a:gd name="T8" fmla="*/ 1834538 w 1856155"/>
                <a:gd name="T9" fmla="*/ 800829 h 1526889"/>
                <a:gd name="T10" fmla="*/ 1590122 w 1856155"/>
                <a:gd name="T11" fmla="*/ 758759 h 1526889"/>
                <a:gd name="T12" fmla="*/ 1531931 w 1856155"/>
                <a:gd name="T13" fmla="*/ 760509 h 1526889"/>
                <a:gd name="T14" fmla="*/ 1349580 w 1856155"/>
                <a:gd name="T15" fmla="*/ 765992 h 1526889"/>
                <a:gd name="T16" fmla="*/ 904359 w 1856155"/>
                <a:gd name="T17" fmla="*/ 914665 h 1526889"/>
                <a:gd name="T18" fmla="*/ 809813 w 1856155"/>
                <a:gd name="T19" fmla="*/ 974230 h 1526889"/>
                <a:gd name="T20" fmla="*/ 804949 w 1856155"/>
                <a:gd name="T21" fmla="*/ 977294 h 1526889"/>
                <a:gd name="T22" fmla="*/ 477600 w 1856155"/>
                <a:gd name="T23" fmla="*/ 1316808 h 1526889"/>
                <a:gd name="T24" fmla="*/ 471833 w 1856155"/>
                <a:gd name="T25" fmla="*/ 1326821 h 1526889"/>
                <a:gd name="T26" fmla="*/ 417128 w 1856155"/>
                <a:gd name="T27" fmla="*/ 1421793 h 1526889"/>
                <a:gd name="T28" fmla="*/ 327120 w 1856155"/>
                <a:gd name="T29" fmla="*/ 1652894 h 1526889"/>
                <a:gd name="T30" fmla="*/ 285049 w 1856155"/>
                <a:gd name="T31" fmla="*/ 1897310 h 1526889"/>
                <a:gd name="T32" fmla="*/ 288531 w 1856155"/>
                <a:gd name="T33" fmla="*/ 2013083 h 1526889"/>
                <a:gd name="T34" fmla="*/ 275199 w 1856155"/>
                <a:gd name="T35" fmla="*/ 1998306 h 1526889"/>
                <a:gd name="T36" fmla="*/ 93114 w 1856155"/>
                <a:gd name="T37" fmla="*/ 1692882 h 1526889"/>
                <a:gd name="T38" fmla="*/ 56348 w 1856155"/>
                <a:gd name="T39" fmla="*/ 1572266 h 1526889"/>
                <a:gd name="T40" fmla="*/ 24616 w 1856155"/>
                <a:gd name="T41" fmla="*/ 1468164 h 1526889"/>
                <a:gd name="T42" fmla="*/ 48601 w 1856155"/>
                <a:gd name="T43" fmla="*/ 882273 h 1526889"/>
                <a:gd name="T44" fmla="*/ 69820 w 1856155"/>
                <a:gd name="T45" fmla="*/ 821010 h 1526889"/>
                <a:gd name="T46" fmla="*/ 88253 w 1856155"/>
                <a:gd name="T47" fmla="*/ 767789 h 1526889"/>
                <a:gd name="T48" fmla="*/ 203791 w 1856155"/>
                <a:gd name="T49" fmla="*/ 548335 h 1526889"/>
                <a:gd name="T50" fmla="*/ 756187 w 1856155"/>
                <a:gd name="T51" fmla="*/ 93112 h 1526889"/>
                <a:gd name="T52" fmla="*/ 772884 w 1856155"/>
                <a:gd name="T53" fmla="*/ 88023 h 1526889"/>
                <a:gd name="T54" fmla="*/ 980906 w 1856155"/>
                <a:gd name="T55" fmla="*/ 24616 h 1526889"/>
                <a:gd name="T56" fmla="*/ 1900733 w 1856155"/>
                <a:gd name="T57" fmla="*/ 203791 h 1526889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56155"/>
                <a:gd name="T88" fmla="*/ 0 h 1526889"/>
                <a:gd name="T89" fmla="*/ 1856155 w 1856155"/>
                <a:gd name="T90" fmla="*/ 1526889 h 1526889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56155" h="1526889">
                  <a:moveTo>
                    <a:pt x="1441673" y="154572"/>
                  </a:moveTo>
                  <a:cubicBezTo>
                    <a:pt x="1655467" y="296201"/>
                    <a:pt x="1791614" y="511079"/>
                    <a:pt x="1838905" y="743999"/>
                  </a:cubicBezTo>
                  <a:lnTo>
                    <a:pt x="1856155" y="908045"/>
                  </a:lnTo>
                  <a:lnTo>
                    <a:pt x="1849318" y="899195"/>
                  </a:lnTo>
                  <a:cubicBezTo>
                    <a:pt x="1733303" y="763045"/>
                    <a:pt x="1576787" y="658889"/>
                    <a:pt x="1391465" y="607415"/>
                  </a:cubicBezTo>
                  <a:cubicBezTo>
                    <a:pt x="1329692" y="590257"/>
                    <a:pt x="1267641" y="579765"/>
                    <a:pt x="1206080" y="575506"/>
                  </a:cubicBezTo>
                  <a:lnTo>
                    <a:pt x="1161943" y="576833"/>
                  </a:lnTo>
                  <a:lnTo>
                    <a:pt x="1023633" y="580992"/>
                  </a:lnTo>
                  <a:cubicBezTo>
                    <a:pt x="904002" y="596538"/>
                    <a:pt x="789395" y="635281"/>
                    <a:pt x="685941" y="693758"/>
                  </a:cubicBezTo>
                  <a:lnTo>
                    <a:pt x="614229" y="738937"/>
                  </a:lnTo>
                  <a:lnTo>
                    <a:pt x="610540" y="741261"/>
                  </a:lnTo>
                  <a:cubicBezTo>
                    <a:pt x="513047" y="809388"/>
                    <a:pt x="428241" y="896381"/>
                    <a:pt x="362251" y="998776"/>
                  </a:cubicBezTo>
                  <a:cubicBezTo>
                    <a:pt x="360793" y="1001308"/>
                    <a:pt x="359335" y="1003839"/>
                    <a:pt x="357877" y="1006371"/>
                  </a:cubicBezTo>
                  <a:lnTo>
                    <a:pt x="316384" y="1078406"/>
                  </a:lnTo>
                  <a:cubicBezTo>
                    <a:pt x="288284" y="1133346"/>
                    <a:pt x="265273" y="1191919"/>
                    <a:pt x="248115" y="1253692"/>
                  </a:cubicBezTo>
                  <a:cubicBezTo>
                    <a:pt x="230957" y="1315467"/>
                    <a:pt x="220465" y="1377517"/>
                    <a:pt x="216205" y="1439077"/>
                  </a:cubicBezTo>
                  <a:lnTo>
                    <a:pt x="218846" y="1526889"/>
                  </a:lnTo>
                  <a:lnTo>
                    <a:pt x="208734" y="1515681"/>
                  </a:lnTo>
                  <a:cubicBezTo>
                    <a:pt x="150990" y="1444880"/>
                    <a:pt x="104757" y="1366689"/>
                    <a:pt x="70625" y="1284022"/>
                  </a:cubicBezTo>
                  <a:lnTo>
                    <a:pt x="42739" y="1192537"/>
                  </a:lnTo>
                  <a:lnTo>
                    <a:pt x="18671" y="1113577"/>
                  </a:lnTo>
                  <a:cubicBezTo>
                    <a:pt x="-10887" y="968003"/>
                    <a:pt x="-5735" y="815380"/>
                    <a:pt x="36863" y="669189"/>
                  </a:cubicBezTo>
                  <a:lnTo>
                    <a:pt x="52957" y="622722"/>
                  </a:lnTo>
                  <a:lnTo>
                    <a:pt x="66938" y="582355"/>
                  </a:lnTo>
                  <a:cubicBezTo>
                    <a:pt x="90012" y="525123"/>
                    <a:pt x="119165" y="469352"/>
                    <a:pt x="154572" y="415903"/>
                  </a:cubicBezTo>
                  <a:cubicBezTo>
                    <a:pt x="260794" y="255558"/>
                    <a:pt x="408218" y="138889"/>
                    <a:pt x="573555" y="70624"/>
                  </a:cubicBezTo>
                  <a:lnTo>
                    <a:pt x="586219" y="66764"/>
                  </a:lnTo>
                  <a:lnTo>
                    <a:pt x="744000" y="18671"/>
                  </a:lnTo>
                  <a:cubicBezTo>
                    <a:pt x="976919" y="-28621"/>
                    <a:pt x="1227880" y="12943"/>
                    <a:pt x="1441673" y="154572"/>
                  </a:cubicBezTo>
                  <a:close/>
                </a:path>
              </a:pathLst>
            </a:custGeom>
            <a:solidFill>
              <a:srgbClr val="B2787E"/>
            </a:solidFill>
            <a:ln w="12700" cmpd="sng">
              <a:solidFill>
                <a:srgbClr val="FFFFFF"/>
              </a:solidFill>
              <a:prstDash val="sysDash"/>
              <a:miter lim="800000"/>
              <a:tailEnd type="triangle" w="med" len="med"/>
            </a:ln>
          </p:spPr>
          <p:txBody>
            <a:bodyPr lIns="0" tIns="108000" rIns="0" bIns="0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任意多边形 34"/>
            <p:cNvSpPr/>
            <p:nvPr/>
          </p:nvSpPr>
          <p:spPr bwMode="auto">
            <a:xfrm rot="974914">
              <a:off x="3011488" y="2451100"/>
              <a:ext cx="2449512" cy="1663700"/>
            </a:xfrm>
            <a:custGeom>
              <a:avLst/>
              <a:gdLst>
                <a:gd name="T0" fmla="*/ 867391 w 1857556"/>
                <a:gd name="T1" fmla="*/ 53010 h 1261477"/>
                <a:gd name="T2" fmla="*/ 1219002 w 1857556"/>
                <a:gd name="T3" fmla="*/ 0 h 1261477"/>
                <a:gd name="T4" fmla="*/ 1233731 w 1857556"/>
                <a:gd name="T5" fmla="*/ 654 h 1261477"/>
                <a:gd name="T6" fmla="*/ 1336584 w 1857556"/>
                <a:gd name="T7" fmla="*/ 5216 h 1261477"/>
                <a:gd name="T8" fmla="*/ 2236615 w 1857556"/>
                <a:gd name="T9" fmla="*/ 535439 h 1261477"/>
                <a:gd name="T10" fmla="*/ 2400031 w 1857556"/>
                <a:gd name="T11" fmla="*/ 1567181 h 1261477"/>
                <a:gd name="T12" fmla="*/ 2367053 w 1857556"/>
                <a:gd name="T13" fmla="*/ 1663159 h 1261477"/>
                <a:gd name="T14" fmla="*/ 2362729 w 1857556"/>
                <a:gd name="T15" fmla="*/ 1647525 h 1261477"/>
                <a:gd name="T16" fmla="*/ 1949476 w 1857556"/>
                <a:gd name="T17" fmla="*/ 1063065 h 1261477"/>
                <a:gd name="T18" fmla="*/ 1739141 w 1857556"/>
                <a:gd name="T19" fmla="*/ 931658 h 1261477"/>
                <a:gd name="T20" fmla="*/ 1687424 w 1857556"/>
                <a:gd name="T21" fmla="*/ 909353 h 1261477"/>
                <a:gd name="T22" fmla="*/ 1627891 w 1857556"/>
                <a:gd name="T23" fmla="*/ 883675 h 1261477"/>
                <a:gd name="T24" fmla="*/ 1045365 w 1857556"/>
                <a:gd name="T25" fmla="*/ 816551 h 1261477"/>
                <a:gd name="T26" fmla="*/ 935311 w 1857556"/>
                <a:gd name="T27" fmla="*/ 835922 h 1261477"/>
                <a:gd name="T28" fmla="*/ 929648 w 1857556"/>
                <a:gd name="T29" fmla="*/ 836918 h 1261477"/>
                <a:gd name="T30" fmla="*/ 498189 w 1857556"/>
                <a:gd name="T31" fmla="*/ 1027361 h 1261477"/>
                <a:gd name="T32" fmla="*/ 489059 w 1857556"/>
                <a:gd name="T33" fmla="*/ 1034450 h 1261477"/>
                <a:gd name="T34" fmla="*/ 402493 w 1857556"/>
                <a:gd name="T35" fmla="*/ 1101668 h 1261477"/>
                <a:gd name="T36" fmla="*/ 231750 w 1857556"/>
                <a:gd name="T37" fmla="*/ 1281544 h 1261477"/>
                <a:gd name="T38" fmla="*/ 100342 w 1857556"/>
                <a:gd name="T39" fmla="*/ 1491880 h 1261477"/>
                <a:gd name="T40" fmla="*/ 56937 w 1857556"/>
                <a:gd name="T41" fmla="*/ 1592514 h 1261477"/>
                <a:gd name="T42" fmla="*/ 53016 w 1857556"/>
                <a:gd name="T43" fmla="*/ 1581644 h 1261477"/>
                <a:gd name="T44" fmla="*/ 5224 w 1857556"/>
                <a:gd name="T45" fmla="*/ 1112450 h 1261477"/>
                <a:gd name="T46" fmla="*/ 6025 w 1857556"/>
                <a:gd name="T47" fmla="*/ 1106757 h 1261477"/>
                <a:gd name="T48" fmla="*/ 21610 w 1857556"/>
                <a:gd name="T49" fmla="*/ 996103 h 1261477"/>
                <a:gd name="T50" fmla="*/ 195643 w 1857556"/>
                <a:gd name="T51" fmla="*/ 560172 h 1261477"/>
                <a:gd name="T52" fmla="*/ 309227 w 1857556"/>
                <a:gd name="T53" fmla="*/ 417410 h 1261477"/>
                <a:gd name="T54" fmla="*/ 345473 w 1857556"/>
                <a:gd name="T55" fmla="*/ 371852 h 1261477"/>
                <a:gd name="T56" fmla="*/ 535445 w 1857556"/>
                <a:gd name="T57" fmla="*/ 212418 h 1261477"/>
                <a:gd name="T58" fmla="*/ 867391 w 1857556"/>
                <a:gd name="T59" fmla="*/ 53010 h 126147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57556"/>
                <a:gd name="T91" fmla="*/ 0 h 1261477"/>
                <a:gd name="T92" fmla="*/ 1857556 w 1857556"/>
                <a:gd name="T93" fmla="*/ 1261477 h 1261477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57556" h="1261477">
                  <a:moveTo>
                    <a:pt x="657901" y="40207"/>
                  </a:moveTo>
                  <a:cubicBezTo>
                    <a:pt x="745285" y="13540"/>
                    <a:pt x="835154" y="322"/>
                    <a:pt x="924592" y="0"/>
                  </a:cubicBezTo>
                  <a:lnTo>
                    <a:pt x="935764" y="496"/>
                  </a:lnTo>
                  <a:lnTo>
                    <a:pt x="1013776" y="3956"/>
                  </a:lnTo>
                  <a:cubicBezTo>
                    <a:pt x="1280247" y="28598"/>
                    <a:pt x="1534068" y="167641"/>
                    <a:pt x="1696434" y="406121"/>
                  </a:cubicBezTo>
                  <a:cubicBezTo>
                    <a:pt x="1858802" y="644602"/>
                    <a:pt x="1895129" y="931722"/>
                    <a:pt x="1820382" y="1188679"/>
                  </a:cubicBezTo>
                  <a:lnTo>
                    <a:pt x="1795369" y="1261477"/>
                  </a:lnTo>
                  <a:cubicBezTo>
                    <a:pt x="1794275" y="1257524"/>
                    <a:pt x="1793182" y="1253572"/>
                    <a:pt x="1792089" y="1249619"/>
                  </a:cubicBezTo>
                  <a:cubicBezTo>
                    <a:pt x="1736202" y="1079699"/>
                    <a:pt x="1630721" y="924073"/>
                    <a:pt x="1478644" y="806316"/>
                  </a:cubicBezTo>
                  <a:cubicBezTo>
                    <a:pt x="1427953" y="767064"/>
                    <a:pt x="1374482" y="733878"/>
                    <a:pt x="1319108" y="706646"/>
                  </a:cubicBezTo>
                  <a:lnTo>
                    <a:pt x="1279882" y="689728"/>
                  </a:lnTo>
                  <a:lnTo>
                    <a:pt x="1234727" y="670252"/>
                  </a:lnTo>
                  <a:cubicBezTo>
                    <a:pt x="1092076" y="616990"/>
                    <a:pt x="940249" y="600598"/>
                    <a:pt x="792891" y="619340"/>
                  </a:cubicBezTo>
                  <a:lnTo>
                    <a:pt x="709417" y="634032"/>
                  </a:lnTo>
                  <a:lnTo>
                    <a:pt x="705122" y="634788"/>
                  </a:lnTo>
                  <a:cubicBezTo>
                    <a:pt x="589103" y="660970"/>
                    <a:pt x="477690" y="709415"/>
                    <a:pt x="377868" y="779235"/>
                  </a:cubicBezTo>
                  <a:lnTo>
                    <a:pt x="370943" y="784612"/>
                  </a:lnTo>
                  <a:lnTo>
                    <a:pt x="305284" y="835596"/>
                  </a:lnTo>
                  <a:cubicBezTo>
                    <a:pt x="258490" y="875822"/>
                    <a:pt x="215030" y="921337"/>
                    <a:pt x="175778" y="972029"/>
                  </a:cubicBezTo>
                  <a:cubicBezTo>
                    <a:pt x="136526" y="1022722"/>
                    <a:pt x="103340" y="1076191"/>
                    <a:pt x="76108" y="1131565"/>
                  </a:cubicBezTo>
                  <a:lnTo>
                    <a:pt x="43186" y="1207894"/>
                  </a:lnTo>
                  <a:cubicBezTo>
                    <a:pt x="42194" y="1205146"/>
                    <a:pt x="41204" y="1202397"/>
                    <a:pt x="40212" y="1199649"/>
                  </a:cubicBezTo>
                  <a:cubicBezTo>
                    <a:pt x="4655" y="1083137"/>
                    <a:pt x="-6991" y="962206"/>
                    <a:pt x="3962" y="843774"/>
                  </a:cubicBezTo>
                  <a:lnTo>
                    <a:pt x="4570" y="839456"/>
                  </a:lnTo>
                  <a:lnTo>
                    <a:pt x="16391" y="755527"/>
                  </a:lnTo>
                  <a:cubicBezTo>
                    <a:pt x="38560" y="638777"/>
                    <a:pt x="82998" y="526255"/>
                    <a:pt x="148392" y="424881"/>
                  </a:cubicBezTo>
                  <a:lnTo>
                    <a:pt x="234543" y="316598"/>
                  </a:lnTo>
                  <a:lnTo>
                    <a:pt x="262035" y="282043"/>
                  </a:lnTo>
                  <a:cubicBezTo>
                    <a:pt x="305046" y="237794"/>
                    <a:pt x="353131" y="197196"/>
                    <a:pt x="406126" y="161115"/>
                  </a:cubicBezTo>
                  <a:cubicBezTo>
                    <a:pt x="485620" y="106993"/>
                    <a:pt x="570518" y="66875"/>
                    <a:pt x="657901" y="40207"/>
                  </a:cubicBezTo>
                  <a:close/>
                </a:path>
              </a:pathLst>
            </a:custGeom>
            <a:solidFill>
              <a:srgbClr val="B2787E"/>
            </a:solidFill>
            <a:ln w="12700" cmpd="sng">
              <a:solidFill>
                <a:srgbClr val="FFFFFF"/>
              </a:solidFill>
              <a:prstDash val="sysDash"/>
              <a:miter lim="800000"/>
              <a:tailEnd type="triangle" w="med" len="med"/>
            </a:ln>
          </p:spPr>
          <p:txBody>
            <a:bodyPr lIns="72000" tIns="108000" rIns="0" bIns="0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任意多边形 37"/>
            <p:cNvSpPr/>
            <p:nvPr/>
          </p:nvSpPr>
          <p:spPr bwMode="auto">
            <a:xfrm rot="16521308">
              <a:off x="3007519" y="3594894"/>
              <a:ext cx="2449512" cy="1733550"/>
            </a:xfrm>
            <a:custGeom>
              <a:avLst/>
              <a:gdLst>
                <a:gd name="T0" fmla="*/ 2438842 w 1856926"/>
                <a:gd name="T1" fmla="*/ 352654 h 1315239"/>
                <a:gd name="T2" fmla="*/ 2448212 w 1856926"/>
                <a:gd name="T3" fmla="*/ 469979 h 1315239"/>
                <a:gd name="T4" fmla="*/ 2448121 w 1856926"/>
                <a:gd name="T5" fmla="*/ 475729 h 1315239"/>
                <a:gd name="T6" fmla="*/ 2446344 w 1856926"/>
                <a:gd name="T7" fmla="*/ 587460 h 1315239"/>
                <a:gd name="T8" fmla="*/ 2270344 w 1856926"/>
                <a:gd name="T9" fmla="*/ 1146804 h 1315239"/>
                <a:gd name="T10" fmla="*/ 2233877 w 1856926"/>
                <a:gd name="T11" fmla="*/ 1200413 h 1315239"/>
                <a:gd name="T12" fmla="*/ 2202200 w 1856926"/>
                <a:gd name="T13" fmla="*/ 1246981 h 1315239"/>
                <a:gd name="T14" fmla="*/ 2033411 w 1856926"/>
                <a:gd name="T15" fmla="*/ 1428693 h 1315239"/>
                <a:gd name="T16" fmla="*/ 1381386 w 1856926"/>
                <a:gd name="T17" fmla="*/ 1724045 h 1315239"/>
                <a:gd name="T18" fmla="*/ 1365217 w 1856926"/>
                <a:gd name="T19" fmla="*/ 1725337 h 1315239"/>
                <a:gd name="T20" fmla="*/ 1264062 w 1856926"/>
                <a:gd name="T21" fmla="*/ 1733418 h 1315239"/>
                <a:gd name="T22" fmla="*/ 305347 w 1856926"/>
                <a:gd name="T23" fmla="*/ 1318614 h 1315239"/>
                <a:gd name="T24" fmla="*/ 15544 w 1856926"/>
                <a:gd name="T25" fmla="*/ 315016 h 1315239"/>
                <a:gd name="T26" fmla="*/ 36395 w 1856926"/>
                <a:gd name="T27" fmla="*/ 215698 h 1315239"/>
                <a:gd name="T28" fmla="*/ 42619 w 1856926"/>
                <a:gd name="T29" fmla="*/ 230676 h 1315239"/>
                <a:gd name="T30" fmla="*/ 525004 w 1856926"/>
                <a:gd name="T31" fmla="*/ 759520 h 1315239"/>
                <a:gd name="T32" fmla="*/ 749980 w 1856926"/>
                <a:gd name="T33" fmla="*/ 863896 h 1315239"/>
                <a:gd name="T34" fmla="*/ 804061 w 1856926"/>
                <a:gd name="T35" fmla="*/ 879634 h 1315239"/>
                <a:gd name="T36" fmla="*/ 866313 w 1856926"/>
                <a:gd name="T37" fmla="*/ 897749 h 1315239"/>
                <a:gd name="T38" fmla="*/ 1564976 w 1856926"/>
                <a:gd name="T39" fmla="*/ 857761 h 1315239"/>
                <a:gd name="T40" fmla="*/ 1565234 w 1856926"/>
                <a:gd name="T41" fmla="*/ 857655 h 1315239"/>
                <a:gd name="T42" fmla="*/ 1673662 w 1856926"/>
                <a:gd name="T43" fmla="*/ 812594 h 1315239"/>
                <a:gd name="T44" fmla="*/ 1969559 w 1856926"/>
                <a:gd name="T45" fmla="*/ 615402 h 1315239"/>
                <a:gd name="T46" fmla="*/ 1977741 w 1856926"/>
                <a:gd name="T47" fmla="*/ 607240 h 1315239"/>
                <a:gd name="T48" fmla="*/ 2055326 w 1856926"/>
                <a:gd name="T49" fmla="*/ 529830 h 1315239"/>
                <a:gd name="T50" fmla="*/ 2202506 w 1856926"/>
                <a:gd name="T51" fmla="*/ 330211 h 1315239"/>
                <a:gd name="T52" fmla="*/ 2306882 w 1856926"/>
                <a:gd name="T53" fmla="*/ 105234 h 1315239"/>
                <a:gd name="T54" fmla="*/ 2337505 w 1856926"/>
                <a:gd name="T55" fmla="*/ 0 h 1315239"/>
                <a:gd name="T56" fmla="*/ 2342741 w 1856926"/>
                <a:gd name="T57" fmla="*/ 10303 h 1315239"/>
                <a:gd name="T58" fmla="*/ 2438842 w 1856926"/>
                <a:gd name="T59" fmla="*/ 352654 h 131523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56926"/>
                <a:gd name="T91" fmla="*/ 0 h 1315239"/>
                <a:gd name="T92" fmla="*/ 1856926 w 1856926"/>
                <a:gd name="T93" fmla="*/ 1315239 h 1315239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56926" h="1315239">
                  <a:moveTo>
                    <a:pt x="1849819" y="267482"/>
                  </a:moveTo>
                  <a:cubicBezTo>
                    <a:pt x="1853614" y="297053"/>
                    <a:pt x="1855981" y="326752"/>
                    <a:pt x="1856926" y="356471"/>
                  </a:cubicBezTo>
                  <a:lnTo>
                    <a:pt x="1856857" y="360832"/>
                  </a:lnTo>
                  <a:lnTo>
                    <a:pt x="1855509" y="445578"/>
                  </a:lnTo>
                  <a:cubicBezTo>
                    <a:pt x="1846066" y="593823"/>
                    <a:pt x="1801277" y="739816"/>
                    <a:pt x="1722016" y="869831"/>
                  </a:cubicBezTo>
                  <a:lnTo>
                    <a:pt x="1694357" y="910492"/>
                  </a:lnTo>
                  <a:lnTo>
                    <a:pt x="1670330" y="945813"/>
                  </a:lnTo>
                  <a:cubicBezTo>
                    <a:pt x="1633125" y="995043"/>
                    <a:pt x="1590431" y="1041279"/>
                    <a:pt x="1542307" y="1083639"/>
                  </a:cubicBezTo>
                  <a:cubicBezTo>
                    <a:pt x="1397932" y="1210721"/>
                    <a:pt x="1225176" y="1284891"/>
                    <a:pt x="1047757" y="1307658"/>
                  </a:cubicBezTo>
                  <a:lnTo>
                    <a:pt x="1035493" y="1308638"/>
                  </a:lnTo>
                  <a:lnTo>
                    <a:pt x="958769" y="1314767"/>
                  </a:lnTo>
                  <a:cubicBezTo>
                    <a:pt x="691295" y="1323281"/>
                    <a:pt x="422222" y="1216708"/>
                    <a:pt x="231600" y="1000146"/>
                  </a:cubicBezTo>
                  <a:cubicBezTo>
                    <a:pt x="40976" y="783585"/>
                    <a:pt x="-30593" y="503165"/>
                    <a:pt x="11790" y="238934"/>
                  </a:cubicBezTo>
                  <a:lnTo>
                    <a:pt x="27605" y="163603"/>
                  </a:lnTo>
                  <a:lnTo>
                    <a:pt x="32326" y="174964"/>
                  </a:lnTo>
                  <a:cubicBezTo>
                    <a:pt x="108805" y="336664"/>
                    <a:pt x="232729" y="478046"/>
                    <a:pt x="398206" y="576083"/>
                  </a:cubicBezTo>
                  <a:cubicBezTo>
                    <a:pt x="453364" y="608763"/>
                    <a:pt x="510529" y="635079"/>
                    <a:pt x="568847" y="655250"/>
                  </a:cubicBezTo>
                  <a:lnTo>
                    <a:pt x="609866" y="667187"/>
                  </a:lnTo>
                  <a:lnTo>
                    <a:pt x="657083" y="680927"/>
                  </a:lnTo>
                  <a:cubicBezTo>
                    <a:pt x="834856" y="723172"/>
                    <a:pt x="1019173" y="711098"/>
                    <a:pt x="1187007" y="650597"/>
                  </a:cubicBezTo>
                  <a:lnTo>
                    <a:pt x="1187203" y="650516"/>
                  </a:lnTo>
                  <a:lnTo>
                    <a:pt x="1269443" y="616338"/>
                  </a:lnTo>
                  <a:cubicBezTo>
                    <a:pt x="1350293" y="578099"/>
                    <a:pt x="1426064" y="527998"/>
                    <a:pt x="1493876" y="466772"/>
                  </a:cubicBezTo>
                  <a:lnTo>
                    <a:pt x="1500082" y="460581"/>
                  </a:lnTo>
                  <a:lnTo>
                    <a:pt x="1558929" y="401867"/>
                  </a:lnTo>
                  <a:cubicBezTo>
                    <a:pt x="1600388" y="356160"/>
                    <a:pt x="1637882" y="305618"/>
                    <a:pt x="1670562" y="250459"/>
                  </a:cubicBezTo>
                  <a:cubicBezTo>
                    <a:pt x="1703241" y="195301"/>
                    <a:pt x="1729558" y="138136"/>
                    <a:pt x="1749730" y="79818"/>
                  </a:cubicBezTo>
                  <a:lnTo>
                    <a:pt x="1772957" y="0"/>
                  </a:lnTo>
                  <a:lnTo>
                    <a:pt x="1776928" y="7815"/>
                  </a:lnTo>
                  <a:cubicBezTo>
                    <a:pt x="1814201" y="91229"/>
                    <a:pt x="1838435" y="178772"/>
                    <a:pt x="1849819" y="267482"/>
                  </a:cubicBezTo>
                  <a:close/>
                </a:path>
              </a:pathLst>
            </a:custGeom>
            <a:solidFill>
              <a:srgbClr val="B2787E"/>
            </a:solidFill>
            <a:ln w="12700" cmpd="sng">
              <a:solidFill>
                <a:srgbClr val="FFFFFF"/>
              </a:solidFill>
              <a:prstDash val="sysDash"/>
              <a:miter lim="800000"/>
              <a:tailEnd type="triangle" w="med" len="med"/>
            </a:ln>
          </p:spPr>
          <p:txBody>
            <a:bodyPr lIns="0" tIns="576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" name="任意多边形 43"/>
            <p:cNvSpPr/>
            <p:nvPr/>
          </p:nvSpPr>
          <p:spPr bwMode="auto">
            <a:xfrm rot="21115618">
              <a:off x="1889125" y="3827463"/>
              <a:ext cx="2449513" cy="1822450"/>
            </a:xfrm>
            <a:custGeom>
              <a:avLst/>
              <a:gdLst>
                <a:gd name="T0" fmla="*/ 2293327 w 1857377"/>
                <a:gd name="T1" fmla="*/ 0 h 1381292"/>
                <a:gd name="T2" fmla="*/ 2299366 w 1857377"/>
                <a:gd name="T3" fmla="*/ 9855 h 1381292"/>
                <a:gd name="T4" fmla="*/ 2422450 w 1857377"/>
                <a:gd name="T5" fmla="*/ 343455 h 1381292"/>
                <a:gd name="T6" fmla="*/ 2441100 w 1857377"/>
                <a:gd name="T7" fmla="*/ 459383 h 1381292"/>
                <a:gd name="T8" fmla="*/ 2441144 w 1857377"/>
                <a:gd name="T9" fmla="*/ 459660 h 1381292"/>
                <a:gd name="T10" fmla="*/ 2317790 w 1857377"/>
                <a:gd name="T11" fmla="*/ 1148509 h 1381292"/>
                <a:gd name="T12" fmla="*/ 2285714 w 1857377"/>
                <a:gd name="T13" fmla="*/ 1204851 h 1381292"/>
                <a:gd name="T14" fmla="*/ 2257847 w 1857377"/>
                <a:gd name="T15" fmla="*/ 1253799 h 1381292"/>
                <a:gd name="T16" fmla="*/ 2104080 w 1857377"/>
                <a:gd name="T17" fmla="*/ 1448386 h 1381292"/>
                <a:gd name="T18" fmla="*/ 1477672 w 1857377"/>
                <a:gd name="T19" fmla="*/ 1794771 h 1381292"/>
                <a:gd name="T20" fmla="*/ 1461657 w 1857377"/>
                <a:gd name="T21" fmla="*/ 1797347 h 1381292"/>
                <a:gd name="T22" fmla="*/ 1361466 w 1857377"/>
                <a:gd name="T23" fmla="*/ 1813464 h 1381292"/>
                <a:gd name="T24" fmla="*/ 372739 w 1857377"/>
                <a:gd name="T25" fmla="*/ 1476399 h 1381292"/>
                <a:gd name="T26" fmla="*/ 3864 w 1857377"/>
                <a:gd name="T27" fmla="*/ 499095 h 1381292"/>
                <a:gd name="T28" fmla="*/ 16731 w 1857377"/>
                <a:gd name="T29" fmla="*/ 398432 h 1381292"/>
                <a:gd name="T30" fmla="*/ 24130 w 1857377"/>
                <a:gd name="T31" fmla="*/ 412864 h 1381292"/>
                <a:gd name="T32" fmla="*/ 547132 w 1857377"/>
                <a:gd name="T33" fmla="*/ 901574 h 1381292"/>
                <a:gd name="T34" fmla="*/ 779714 w 1857377"/>
                <a:gd name="T35" fmla="*/ 987685 h 1381292"/>
                <a:gd name="T36" fmla="*/ 834874 w 1857377"/>
                <a:gd name="T37" fmla="*/ 999062 h 1381292"/>
                <a:gd name="T38" fmla="*/ 898373 w 1857377"/>
                <a:gd name="T39" fmla="*/ 1012157 h 1381292"/>
                <a:gd name="T40" fmla="*/ 1482427 w 1857377"/>
                <a:gd name="T41" fmla="*/ 959976 h 1381292"/>
                <a:gd name="T42" fmla="*/ 1586283 w 1857377"/>
                <a:gd name="T43" fmla="*/ 918730 h 1381292"/>
                <a:gd name="T44" fmla="*/ 1591626 w 1857377"/>
                <a:gd name="T45" fmla="*/ 916609 h 1381292"/>
                <a:gd name="T46" fmla="*/ 1889179 w 1857377"/>
                <a:gd name="T47" fmla="*/ 725720 h 1381292"/>
                <a:gd name="T48" fmla="*/ 1974814 w 1857377"/>
                <a:gd name="T49" fmla="*/ 634904 h 1381292"/>
                <a:gd name="T50" fmla="*/ 2054278 w 1857377"/>
                <a:gd name="T51" fmla="*/ 550633 h 1381292"/>
                <a:gd name="T52" fmla="*/ 2185078 w 1857377"/>
                <a:gd name="T53" fmla="*/ 339919 h 1381292"/>
                <a:gd name="T54" fmla="*/ 2271188 w 1857377"/>
                <a:gd name="T55" fmla="*/ 107338 h 13812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57377"/>
                <a:gd name="T85" fmla="*/ 0 h 1381292"/>
                <a:gd name="T86" fmla="*/ 1857377 w 1857377"/>
                <a:gd name="T87" fmla="*/ 1381292 h 1381292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57377" h="1381292">
                  <a:moveTo>
                    <a:pt x="1739448" y="0"/>
                  </a:moveTo>
                  <a:lnTo>
                    <a:pt x="1744029" y="7475"/>
                  </a:lnTo>
                  <a:cubicBezTo>
                    <a:pt x="1787833" y="87651"/>
                    <a:pt x="1818968" y="172985"/>
                    <a:pt x="1837386" y="260505"/>
                  </a:cubicBezTo>
                  <a:lnTo>
                    <a:pt x="1851531" y="348434"/>
                  </a:lnTo>
                  <a:lnTo>
                    <a:pt x="1851565" y="348644"/>
                  </a:lnTo>
                  <a:cubicBezTo>
                    <a:pt x="1871437" y="525939"/>
                    <a:pt x="1840377" y="708021"/>
                    <a:pt x="1758003" y="871124"/>
                  </a:cubicBezTo>
                  <a:lnTo>
                    <a:pt x="1733674" y="913859"/>
                  </a:lnTo>
                  <a:lnTo>
                    <a:pt x="1712537" y="950985"/>
                  </a:lnTo>
                  <a:cubicBezTo>
                    <a:pt x="1679375" y="1003024"/>
                    <a:pt x="1640503" y="1052515"/>
                    <a:pt x="1595908" y="1098576"/>
                  </a:cubicBezTo>
                  <a:cubicBezTo>
                    <a:pt x="1462123" y="1236763"/>
                    <a:pt x="1295828" y="1324466"/>
                    <a:pt x="1120788" y="1361303"/>
                  </a:cubicBezTo>
                  <a:lnTo>
                    <a:pt x="1108641" y="1363257"/>
                  </a:lnTo>
                  <a:lnTo>
                    <a:pt x="1032648" y="1375481"/>
                  </a:lnTo>
                  <a:cubicBezTo>
                    <a:pt x="766706" y="1405288"/>
                    <a:pt x="489995" y="1320501"/>
                    <a:pt x="282716" y="1119823"/>
                  </a:cubicBezTo>
                  <a:cubicBezTo>
                    <a:pt x="75438" y="919146"/>
                    <a:pt x="-18256" y="645323"/>
                    <a:pt x="2931" y="378555"/>
                  </a:cubicBezTo>
                  <a:lnTo>
                    <a:pt x="12690" y="302204"/>
                  </a:lnTo>
                  <a:lnTo>
                    <a:pt x="18302" y="313150"/>
                  </a:lnTo>
                  <a:cubicBezTo>
                    <a:pt x="107426" y="468240"/>
                    <a:pt x="242225" y="599294"/>
                    <a:pt x="414990" y="683828"/>
                  </a:cubicBezTo>
                  <a:cubicBezTo>
                    <a:pt x="472578" y="712007"/>
                    <a:pt x="531659" y="733683"/>
                    <a:pt x="591399" y="749142"/>
                  </a:cubicBezTo>
                  <a:lnTo>
                    <a:pt x="633237" y="757771"/>
                  </a:lnTo>
                  <a:lnTo>
                    <a:pt x="681400" y="767704"/>
                  </a:lnTo>
                  <a:cubicBezTo>
                    <a:pt x="831880" y="790988"/>
                    <a:pt x="983881" y="776308"/>
                    <a:pt x="1124395" y="728125"/>
                  </a:cubicBezTo>
                  <a:lnTo>
                    <a:pt x="1203168" y="696841"/>
                  </a:lnTo>
                  <a:lnTo>
                    <a:pt x="1207220" y="695232"/>
                  </a:lnTo>
                  <a:cubicBezTo>
                    <a:pt x="1288460" y="658388"/>
                    <a:pt x="1364625" y="609806"/>
                    <a:pt x="1432909" y="550446"/>
                  </a:cubicBezTo>
                  <a:lnTo>
                    <a:pt x="1497862" y="481564"/>
                  </a:lnTo>
                  <a:lnTo>
                    <a:pt x="1558134" y="417646"/>
                  </a:lnTo>
                  <a:cubicBezTo>
                    <a:pt x="1595818" y="368781"/>
                    <a:pt x="1629164" y="315411"/>
                    <a:pt x="1657343" y="257823"/>
                  </a:cubicBezTo>
                  <a:cubicBezTo>
                    <a:pt x="1685521" y="200235"/>
                    <a:pt x="1707197" y="141155"/>
                    <a:pt x="1722656" y="81414"/>
                  </a:cubicBezTo>
                  <a:lnTo>
                    <a:pt x="1739448" y="0"/>
                  </a:lnTo>
                  <a:close/>
                </a:path>
              </a:pathLst>
            </a:custGeom>
            <a:solidFill>
              <a:srgbClr val="B2787E"/>
            </a:solidFill>
            <a:ln w="12700" cmpd="sng">
              <a:solidFill>
                <a:srgbClr val="FFFFFF"/>
              </a:solidFill>
              <a:prstDash val="sysDash"/>
              <a:miter lim="800000"/>
              <a:tailEnd type="triangle" w="med" len="med"/>
            </a:ln>
          </p:spPr>
          <p:txBody>
            <a:bodyPr lIns="0" tIns="648000" rIns="0" bIns="0" anchor="ctr"/>
            <a:lstStyle/>
            <a:p>
              <a:pPr marL="0" marR="0" lvl="0" indent="0" algn="ctr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6607175" y="2225675"/>
            <a:ext cx="71438" cy="827088"/>
          </a:xfrm>
          <a:prstGeom prst="rect">
            <a:avLst/>
          </a:prstGeom>
          <a:solidFill>
            <a:srgbClr val="BF8892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7" name="矩形 70"/>
          <p:cNvSpPr>
            <a:spLocks noChangeArrowheads="1"/>
          </p:cNvSpPr>
          <p:nvPr/>
        </p:nvSpPr>
        <p:spPr bwMode="auto">
          <a:xfrm>
            <a:off x="6607175" y="3449638"/>
            <a:ext cx="71438" cy="825500"/>
          </a:xfrm>
          <a:prstGeom prst="rect">
            <a:avLst/>
          </a:prstGeom>
          <a:solidFill>
            <a:srgbClr val="BF8892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1" name="矩形 75"/>
          <p:cNvSpPr>
            <a:spLocks noChangeArrowheads="1"/>
          </p:cNvSpPr>
          <p:nvPr/>
        </p:nvSpPr>
        <p:spPr bwMode="auto">
          <a:xfrm>
            <a:off x="6607175" y="4673600"/>
            <a:ext cx="71438" cy="825500"/>
          </a:xfrm>
          <a:prstGeom prst="rect">
            <a:avLst/>
          </a:prstGeom>
          <a:solidFill>
            <a:srgbClr val="BF8892"/>
          </a:solidFill>
          <a:ln w="9525">
            <a:noFill/>
            <a:miter lim="800000"/>
          </a:ln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985106" y="2099534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985106" y="3331473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985106" y="4555435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 rot="13500000">
            <a:off x="1753309" y="4023503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 rot="17100000">
            <a:off x="2095251" y="282181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87821" y="271034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 rot="4500000">
            <a:off x="4037773" y="421604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 rot="19800000">
            <a:off x="2889047" y="4875289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形状 9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0 h 6577603"/>
              <a:gd name="connsiteX5" fmla="*/ 5936275 w 11872549"/>
              <a:gd name="connsiteY5" fmla="*/ 724896 h 6577603"/>
              <a:gd name="connsiteX6" fmla="*/ 3487637 w 11872549"/>
              <a:gd name="connsiteY6" fmla="*/ 2526375 h 6577603"/>
              <a:gd name="connsiteX7" fmla="*/ 3435087 w 11872549"/>
              <a:gd name="connsiteY7" fmla="*/ 2730749 h 6577603"/>
              <a:gd name="connsiteX8" fmla="*/ 2955510 w 11872549"/>
              <a:gd name="connsiteY8" fmla="*/ 2730749 h 6577603"/>
              <a:gd name="connsiteX9" fmla="*/ 2955510 w 11872549"/>
              <a:gd name="connsiteY9" fmla="*/ 3846854 h 6577603"/>
              <a:gd name="connsiteX10" fmla="*/ 3435087 w 11872549"/>
              <a:gd name="connsiteY10" fmla="*/ 3846854 h 6577603"/>
              <a:gd name="connsiteX11" fmla="*/ 3424458 w 11872549"/>
              <a:gd name="connsiteY11" fmla="*/ 3805518 h 6577603"/>
              <a:gd name="connsiteX12" fmla="*/ 3372369 w 11872549"/>
              <a:gd name="connsiteY12" fmla="*/ 3288802 h 6577603"/>
              <a:gd name="connsiteX13" fmla="*/ 3424458 w 11872549"/>
              <a:gd name="connsiteY13" fmla="*/ 2772086 h 6577603"/>
              <a:gd name="connsiteX14" fmla="*/ 3435087 w 11872549"/>
              <a:gd name="connsiteY14" fmla="*/ 2730749 h 6577603"/>
              <a:gd name="connsiteX15" fmla="*/ 8437463 w 11872549"/>
              <a:gd name="connsiteY15" fmla="*/ 2730749 h 6577603"/>
              <a:gd name="connsiteX16" fmla="*/ 8448092 w 11872549"/>
              <a:gd name="connsiteY16" fmla="*/ 2772086 h 6577603"/>
              <a:gd name="connsiteX17" fmla="*/ 8500181 w 11872549"/>
              <a:gd name="connsiteY17" fmla="*/ 3288802 h 6577603"/>
              <a:gd name="connsiteX18" fmla="*/ 8448092 w 11872549"/>
              <a:gd name="connsiteY18" fmla="*/ 3805518 h 6577603"/>
              <a:gd name="connsiteX19" fmla="*/ 8437463 w 11872549"/>
              <a:gd name="connsiteY19" fmla="*/ 3846854 h 6577603"/>
              <a:gd name="connsiteX20" fmla="*/ 8917039 w 11872549"/>
              <a:gd name="connsiteY20" fmla="*/ 3846854 h 6577603"/>
              <a:gd name="connsiteX21" fmla="*/ 8917039 w 11872549"/>
              <a:gd name="connsiteY21" fmla="*/ 2730749 h 6577603"/>
              <a:gd name="connsiteX22" fmla="*/ 8437463 w 11872549"/>
              <a:gd name="connsiteY22" fmla="*/ 2730749 h 6577603"/>
              <a:gd name="connsiteX23" fmla="*/ 8384913 w 11872549"/>
              <a:gd name="connsiteY23" fmla="*/ 2526375 h 6577603"/>
              <a:gd name="connsiteX24" fmla="*/ 5936275 w 11872549"/>
              <a:gd name="connsiteY24" fmla="*/ 724896 h 6577603"/>
              <a:gd name="connsiteX25" fmla="*/ 3435087 w 11872549"/>
              <a:gd name="connsiteY25" fmla="*/ 3846853 h 6577603"/>
              <a:gd name="connsiteX26" fmla="*/ 3487637 w 11872549"/>
              <a:gd name="connsiteY26" fmla="*/ 4051228 h 6577603"/>
              <a:gd name="connsiteX27" fmla="*/ 5936275 w 11872549"/>
              <a:gd name="connsiteY27" fmla="*/ 5852707 h 6577603"/>
              <a:gd name="connsiteX28" fmla="*/ 8384913 w 11872549"/>
              <a:gd name="connsiteY28" fmla="*/ 4051228 h 6577603"/>
              <a:gd name="connsiteX29" fmla="*/ 8437463 w 11872549"/>
              <a:gd name="connsiteY29" fmla="*/ 3846853 h 6577603"/>
              <a:gd name="connsiteX30" fmla="*/ 3435087 w 11872549"/>
              <a:gd name="connsiteY30" fmla="*/ 3846853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0"/>
                </a:lnTo>
                <a:close/>
                <a:moveTo>
                  <a:pt x="5936275" y="724896"/>
                </a:moveTo>
                <a:cubicBezTo>
                  <a:pt x="4785770" y="724896"/>
                  <a:pt x="3812257" y="1482689"/>
                  <a:pt x="3487637" y="2526375"/>
                </a:cubicBezTo>
                <a:lnTo>
                  <a:pt x="3435087" y="2730749"/>
                </a:lnTo>
                <a:lnTo>
                  <a:pt x="2955510" y="2730749"/>
                </a:lnTo>
                <a:lnTo>
                  <a:pt x="2955510" y="3846854"/>
                </a:lnTo>
                <a:lnTo>
                  <a:pt x="3435087" y="3846854"/>
                </a:lnTo>
                <a:lnTo>
                  <a:pt x="3424458" y="3805518"/>
                </a:lnTo>
                <a:cubicBezTo>
                  <a:pt x="3390305" y="3638614"/>
                  <a:pt x="3372369" y="3465803"/>
                  <a:pt x="3372369" y="3288802"/>
                </a:cubicBezTo>
                <a:cubicBezTo>
                  <a:pt x="3372369" y="3111801"/>
                  <a:pt x="3390305" y="2938990"/>
                  <a:pt x="3424458" y="2772086"/>
                </a:cubicBezTo>
                <a:lnTo>
                  <a:pt x="3435087" y="2730749"/>
                </a:lnTo>
                <a:lnTo>
                  <a:pt x="8437463" y="2730749"/>
                </a:lnTo>
                <a:lnTo>
                  <a:pt x="8448092" y="2772086"/>
                </a:lnTo>
                <a:cubicBezTo>
                  <a:pt x="8482245" y="2938990"/>
                  <a:pt x="8500181" y="3111801"/>
                  <a:pt x="8500181" y="3288802"/>
                </a:cubicBezTo>
                <a:cubicBezTo>
                  <a:pt x="8500181" y="3465803"/>
                  <a:pt x="8482245" y="3638614"/>
                  <a:pt x="8448092" y="3805518"/>
                </a:cubicBezTo>
                <a:lnTo>
                  <a:pt x="8437463" y="3846854"/>
                </a:lnTo>
                <a:lnTo>
                  <a:pt x="8917039" y="3846854"/>
                </a:lnTo>
                <a:lnTo>
                  <a:pt x="8917039" y="2730749"/>
                </a:lnTo>
                <a:lnTo>
                  <a:pt x="8437463" y="2730749"/>
                </a:lnTo>
                <a:lnTo>
                  <a:pt x="8384913" y="2526375"/>
                </a:lnTo>
                <a:cubicBezTo>
                  <a:pt x="8060293" y="1482689"/>
                  <a:pt x="7086780" y="724896"/>
                  <a:pt x="5936275" y="724896"/>
                </a:cubicBezTo>
                <a:close/>
                <a:moveTo>
                  <a:pt x="3435087" y="3846853"/>
                </a:moveTo>
                <a:lnTo>
                  <a:pt x="3487637" y="4051228"/>
                </a:lnTo>
                <a:cubicBezTo>
                  <a:pt x="3812257" y="5094914"/>
                  <a:pt x="4785770" y="5852707"/>
                  <a:pt x="5936275" y="5852707"/>
                </a:cubicBezTo>
                <a:cubicBezTo>
                  <a:pt x="7086780" y="5852707"/>
                  <a:pt x="8060293" y="5094914"/>
                  <a:pt x="8384913" y="4051228"/>
                </a:cubicBezTo>
                <a:lnTo>
                  <a:pt x="8437463" y="3846853"/>
                </a:lnTo>
                <a:lnTo>
                  <a:pt x="3435087" y="38468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13755" y="1411288"/>
            <a:ext cx="376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PART</a:t>
            </a:r>
            <a:r>
              <a:rPr kumimoji="1" lang="zh-CN" altLang="en-US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：</a:t>
            </a:r>
            <a:r>
              <a:rPr kumimoji="1" lang="en-US" altLang="zh-CN" sz="7200" b="1" spc="300" dirty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3</a:t>
            </a:r>
            <a:endParaRPr kumimoji="1" lang="zh-CN" altLang="en-US" sz="7200" b="1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33962" y="3075057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spc="600" dirty="0" smtClean="0">
                <a:solidFill>
                  <a:srgbClr val="B2787E">
                    <a:alpha val="72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工作完成情况</a:t>
            </a:r>
            <a:endParaRPr lang="zh-CN" altLang="en-US" sz="4000" spc="600" dirty="0">
              <a:solidFill>
                <a:srgbClr val="B2787E">
                  <a:alpha val="72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14996" y="4493857"/>
            <a:ext cx="3362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COMPLETION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OF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WORK</a:t>
            </a:r>
            <a:endParaRPr kumimoji="1" lang="zh-CN" altLang="en-US" sz="2000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1618829" y="2437900"/>
            <a:ext cx="1080000" cy="1080000"/>
            <a:chOff x="2967127" y="3028128"/>
            <a:chExt cx="1080000" cy="1080000"/>
          </a:xfrm>
          <a:solidFill>
            <a:srgbClr val="BF889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5" name="圆角矩形 4"/>
            <p:cNvSpPr>
              <a:spLocks noChangeAspect="1"/>
            </p:cNvSpPr>
            <p:nvPr/>
          </p:nvSpPr>
          <p:spPr>
            <a:xfrm rot="18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>
              <a:spLocks noChangeAspect="1"/>
            </p:cNvSpPr>
            <p:nvPr/>
          </p:nvSpPr>
          <p:spPr>
            <a:xfrm rot="27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7" name="直接连接符 8"/>
          <p:cNvCxnSpPr/>
          <p:nvPr/>
        </p:nvCxnSpPr>
        <p:spPr>
          <a:xfrm>
            <a:off x="2158829" y="3608052"/>
            <a:ext cx="0" cy="540000"/>
          </a:xfrm>
          <a:prstGeom prst="line">
            <a:avLst/>
          </a:prstGeom>
          <a:ln w="19050">
            <a:solidFill>
              <a:srgbClr val="B27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11"/>
          <p:cNvGrpSpPr/>
          <p:nvPr/>
        </p:nvGrpSpPr>
        <p:grpSpPr>
          <a:xfrm>
            <a:off x="4246584" y="2437900"/>
            <a:ext cx="1080000" cy="1080000"/>
            <a:chOff x="2967127" y="3028128"/>
            <a:chExt cx="1080000" cy="1080000"/>
          </a:xfrm>
          <a:solidFill>
            <a:srgbClr val="B2787E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9" name="圆角矩形 8"/>
            <p:cNvSpPr>
              <a:spLocks noChangeAspect="1"/>
            </p:cNvSpPr>
            <p:nvPr/>
          </p:nvSpPr>
          <p:spPr>
            <a:xfrm rot="18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圆角矩形 9"/>
            <p:cNvSpPr>
              <a:spLocks noChangeAspect="1"/>
            </p:cNvSpPr>
            <p:nvPr/>
          </p:nvSpPr>
          <p:spPr>
            <a:xfrm rot="27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1" name="直接连接符 14"/>
          <p:cNvCxnSpPr/>
          <p:nvPr/>
        </p:nvCxnSpPr>
        <p:spPr>
          <a:xfrm>
            <a:off x="4786584" y="3608052"/>
            <a:ext cx="0" cy="540000"/>
          </a:xfrm>
          <a:prstGeom prst="line">
            <a:avLst/>
          </a:prstGeom>
          <a:ln w="19050">
            <a:solidFill>
              <a:srgbClr val="B27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7"/>
          <p:cNvGrpSpPr/>
          <p:nvPr/>
        </p:nvGrpSpPr>
        <p:grpSpPr>
          <a:xfrm>
            <a:off x="6874339" y="2437900"/>
            <a:ext cx="1080000" cy="1080000"/>
            <a:chOff x="2967127" y="3028128"/>
            <a:chExt cx="1080000" cy="1080000"/>
          </a:xfrm>
          <a:solidFill>
            <a:srgbClr val="BF8892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3"/>
            <p:cNvSpPr>
              <a:spLocks noChangeAspect="1"/>
            </p:cNvSpPr>
            <p:nvPr/>
          </p:nvSpPr>
          <p:spPr>
            <a:xfrm rot="18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圆角矩形 14"/>
            <p:cNvSpPr>
              <a:spLocks noChangeAspect="1"/>
            </p:cNvSpPr>
            <p:nvPr/>
          </p:nvSpPr>
          <p:spPr>
            <a:xfrm rot="27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6" name="直接连接符 20"/>
          <p:cNvCxnSpPr/>
          <p:nvPr/>
        </p:nvCxnSpPr>
        <p:spPr>
          <a:xfrm>
            <a:off x="7414339" y="3608052"/>
            <a:ext cx="0" cy="540000"/>
          </a:xfrm>
          <a:prstGeom prst="line">
            <a:avLst/>
          </a:prstGeom>
          <a:ln w="19050">
            <a:solidFill>
              <a:srgbClr val="B27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组合 23"/>
          <p:cNvGrpSpPr/>
          <p:nvPr/>
        </p:nvGrpSpPr>
        <p:grpSpPr>
          <a:xfrm>
            <a:off x="9502095" y="2437900"/>
            <a:ext cx="1080000" cy="1080000"/>
            <a:chOff x="2967127" y="3028128"/>
            <a:chExt cx="1080000" cy="1080000"/>
          </a:xfrm>
          <a:solidFill>
            <a:srgbClr val="B2787E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18" name="圆角矩形 17"/>
            <p:cNvSpPr>
              <a:spLocks noChangeAspect="1"/>
            </p:cNvSpPr>
            <p:nvPr/>
          </p:nvSpPr>
          <p:spPr>
            <a:xfrm rot="18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>
              <a:spLocks noChangeAspect="1"/>
            </p:cNvSpPr>
            <p:nvPr/>
          </p:nvSpPr>
          <p:spPr>
            <a:xfrm rot="2700000">
              <a:off x="2967127" y="3028128"/>
              <a:ext cx="1080000" cy="1080000"/>
            </a:xfrm>
            <a:prstGeom prst="roundRect">
              <a:avLst>
                <a:gd name="adj" fmla="val 3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20" name="直接连接符 26"/>
          <p:cNvCxnSpPr/>
          <p:nvPr/>
        </p:nvCxnSpPr>
        <p:spPr>
          <a:xfrm>
            <a:off x="10042095" y="3608052"/>
            <a:ext cx="0" cy="540000"/>
          </a:xfrm>
          <a:prstGeom prst="line">
            <a:avLst/>
          </a:prstGeom>
          <a:ln w="19050">
            <a:solidFill>
              <a:srgbClr val="B27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KSO_Shape"/>
          <p:cNvSpPr>
            <a:spLocks noChangeAspect="1"/>
          </p:cNvSpPr>
          <p:nvPr/>
        </p:nvSpPr>
        <p:spPr bwMode="auto">
          <a:xfrm>
            <a:off x="1798829" y="2657565"/>
            <a:ext cx="720000" cy="714000"/>
          </a:xfrm>
          <a:custGeom>
            <a:avLst/>
            <a:gdLst>
              <a:gd name="T0" fmla="*/ 1420802 w 2262188"/>
              <a:gd name="T1" fmla="*/ 2155372 h 2241550"/>
              <a:gd name="T2" fmla="*/ 0 w 2262188"/>
              <a:gd name="T3" fmla="*/ 1901959 h 2241550"/>
              <a:gd name="T4" fmla="*/ 966787 w 2262188"/>
              <a:gd name="T5" fmla="*/ 2002745 h 2241550"/>
              <a:gd name="T6" fmla="*/ 463550 w 2262188"/>
              <a:gd name="T7" fmla="*/ 1799189 h 2241550"/>
              <a:gd name="T8" fmla="*/ 1920875 w 2262188"/>
              <a:gd name="T9" fmla="*/ 1721932 h 2241550"/>
              <a:gd name="T10" fmla="*/ 1920875 w 2262188"/>
              <a:gd name="T11" fmla="*/ 1643063 h 2241550"/>
              <a:gd name="T12" fmla="*/ 1920875 w 2262188"/>
              <a:gd name="T13" fmla="*/ 1520825 h 2241550"/>
              <a:gd name="T14" fmla="*/ 1437365 w 2262188"/>
              <a:gd name="T15" fmla="*/ 1781511 h 2241550"/>
              <a:gd name="T16" fmla="*/ 0 w 2262188"/>
              <a:gd name="T17" fmla="*/ 1470217 h 2241550"/>
              <a:gd name="T18" fmla="*/ 1304860 w 2262188"/>
              <a:gd name="T19" fmla="*/ 1658938 h 2241550"/>
              <a:gd name="T20" fmla="*/ 1333924 w 2262188"/>
              <a:gd name="T21" fmla="*/ 1648052 h 2241550"/>
              <a:gd name="T22" fmla="*/ 1395684 w 2262188"/>
              <a:gd name="T23" fmla="*/ 1641022 h 2241550"/>
              <a:gd name="T24" fmla="*/ 1448362 w 2262188"/>
              <a:gd name="T25" fmla="*/ 1646011 h 2241550"/>
              <a:gd name="T26" fmla="*/ 1677920 w 2262188"/>
              <a:gd name="T27" fmla="*/ 1506991 h 2241550"/>
              <a:gd name="T28" fmla="*/ 1657031 w 2262188"/>
              <a:gd name="T29" fmla="*/ 1492023 h 2241550"/>
              <a:gd name="T30" fmla="*/ 1654306 w 2262188"/>
              <a:gd name="T31" fmla="*/ 1479097 h 2241550"/>
              <a:gd name="T32" fmla="*/ 1663843 w 2262188"/>
              <a:gd name="T33" fmla="*/ 1466170 h 2241550"/>
              <a:gd name="T34" fmla="*/ 995838 w 2262188"/>
              <a:gd name="T35" fmla="*/ 1258888 h 2241550"/>
              <a:gd name="T36" fmla="*/ 489738 w 2262188"/>
              <a:gd name="T37" fmla="*/ 1130300 h 2241550"/>
              <a:gd name="T38" fmla="*/ 594035 w 2262188"/>
              <a:gd name="T39" fmla="*/ 1213404 h 2241550"/>
              <a:gd name="T40" fmla="*/ 555491 w 2262188"/>
              <a:gd name="T41" fmla="*/ 1222487 h 2241550"/>
              <a:gd name="T42" fmla="*/ 486564 w 2262188"/>
              <a:gd name="T43" fmla="*/ 1223168 h 2241550"/>
              <a:gd name="T44" fmla="*/ 211086 w 2262188"/>
              <a:gd name="T45" fmla="*/ 1351684 h 2241550"/>
              <a:gd name="T46" fmla="*/ 251218 w 2262188"/>
              <a:gd name="T47" fmla="*/ 1368941 h 2241550"/>
              <a:gd name="T48" fmla="*/ 259153 w 2262188"/>
              <a:gd name="T49" fmla="*/ 1381429 h 2241550"/>
              <a:gd name="T50" fmla="*/ 255072 w 2262188"/>
              <a:gd name="T51" fmla="*/ 1394599 h 2241550"/>
              <a:gd name="T52" fmla="*/ 240561 w 2262188"/>
              <a:gd name="T53" fmla="*/ 1405498 h 2241550"/>
              <a:gd name="T54" fmla="*/ 810075 w 2262188"/>
              <a:gd name="T55" fmla="*/ 1021049 h 2241550"/>
              <a:gd name="T56" fmla="*/ 341312 w 2262188"/>
              <a:gd name="T57" fmla="*/ 771297 h 2241550"/>
              <a:gd name="T58" fmla="*/ 2262188 w 2262188"/>
              <a:gd name="T59" fmla="*/ 687389 h 2241550"/>
              <a:gd name="T60" fmla="*/ 830949 w 2262188"/>
              <a:gd name="T61" fmla="*/ 982664 h 2241550"/>
              <a:gd name="T62" fmla="*/ 1797050 w 2262188"/>
              <a:gd name="T63" fmla="*/ 752476 h 2241550"/>
              <a:gd name="T64" fmla="*/ 1295400 w 2262188"/>
              <a:gd name="T65" fmla="*/ 660174 h 2241550"/>
              <a:gd name="T66" fmla="*/ 2262188 w 2262188"/>
              <a:gd name="T67" fmla="*/ 462607 h 2241550"/>
              <a:gd name="T68" fmla="*/ 824823 w 2262188"/>
              <a:gd name="T69" fmla="*/ 651157 h 2241550"/>
              <a:gd name="T70" fmla="*/ 341312 w 2262188"/>
              <a:gd name="T71" fmla="*/ 390526 h 2241550"/>
              <a:gd name="T72" fmla="*/ 786730 w 2262188"/>
              <a:gd name="T73" fmla="*/ 233363 h 2241550"/>
              <a:gd name="T74" fmla="*/ 600403 w 2262188"/>
              <a:gd name="T75" fmla="*/ 336703 h 2241550"/>
              <a:gd name="T76" fmla="*/ 608110 w 2262188"/>
              <a:gd name="T77" fmla="*/ 349677 h 2241550"/>
              <a:gd name="T78" fmla="*/ 603350 w 2262188"/>
              <a:gd name="T79" fmla="*/ 362651 h 2241550"/>
              <a:gd name="T80" fmla="*/ 576602 w 2262188"/>
              <a:gd name="T81" fmla="*/ 378585 h 2241550"/>
              <a:gd name="T82" fmla="*/ 820278 w 2262188"/>
              <a:gd name="T83" fmla="*/ 514246 h 2241550"/>
              <a:gd name="T84" fmla="*/ 878761 w 2262188"/>
              <a:gd name="T85" fmla="*/ 510831 h 2241550"/>
              <a:gd name="T86" fmla="*/ 932710 w 2262188"/>
              <a:gd name="T87" fmla="*/ 519026 h 2241550"/>
              <a:gd name="T88" fmla="*/ 1216508 w 2262188"/>
              <a:gd name="T89" fmla="*/ 466218 h 2241550"/>
              <a:gd name="T90" fmla="*/ 1749425 w 2262188"/>
              <a:gd name="T91" fmla="*/ 883986 h 2241550"/>
              <a:gd name="T92" fmla="*/ 1798297 w 2262188"/>
              <a:gd name="T93" fmla="*/ 374650 h 2241550"/>
              <a:gd name="T94" fmla="*/ 2012784 w 2262188"/>
              <a:gd name="T95" fmla="*/ 269585 h 2241550"/>
              <a:gd name="T96" fmla="*/ 2003262 w 2262188"/>
              <a:gd name="T97" fmla="*/ 256650 h 2241550"/>
              <a:gd name="T98" fmla="*/ 2006209 w 2262188"/>
              <a:gd name="T99" fmla="*/ 243943 h 2241550"/>
              <a:gd name="T100" fmla="*/ 2027068 w 2262188"/>
              <a:gd name="T101" fmla="*/ 228966 h 2241550"/>
              <a:gd name="T102" fmla="*/ 1797843 w 2262188"/>
              <a:gd name="T103" fmla="*/ 89635 h 2241550"/>
              <a:gd name="T104" fmla="*/ 1745015 w 2262188"/>
              <a:gd name="T105" fmla="*/ 94400 h 2241550"/>
              <a:gd name="T106" fmla="*/ 1683571 w 2262188"/>
              <a:gd name="T107" fmla="*/ 87820 h 2241550"/>
              <a:gd name="T108" fmla="*/ 1651602 w 2262188"/>
              <a:gd name="T109" fmla="*/ 75112 h 224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262188" h="2241550">
                <a:moveTo>
                  <a:pt x="1920875" y="1898650"/>
                </a:moveTo>
                <a:lnTo>
                  <a:pt x="1920875" y="1901598"/>
                </a:lnTo>
                <a:lnTo>
                  <a:pt x="1920875" y="1977571"/>
                </a:lnTo>
                <a:lnTo>
                  <a:pt x="1431239" y="2241550"/>
                </a:lnTo>
                <a:lnTo>
                  <a:pt x="966787" y="2131332"/>
                </a:lnTo>
                <a:lnTo>
                  <a:pt x="966787" y="2047648"/>
                </a:lnTo>
                <a:lnTo>
                  <a:pt x="1420802" y="2155372"/>
                </a:lnTo>
                <a:lnTo>
                  <a:pt x="1437365" y="2159227"/>
                </a:lnTo>
                <a:lnTo>
                  <a:pt x="1452113" y="2151289"/>
                </a:lnTo>
                <a:lnTo>
                  <a:pt x="1920875" y="1898650"/>
                </a:lnTo>
                <a:close/>
                <a:moveTo>
                  <a:pt x="0" y="1817688"/>
                </a:moveTo>
                <a:lnTo>
                  <a:pt x="463550" y="1928451"/>
                </a:lnTo>
                <a:lnTo>
                  <a:pt x="463550" y="2012951"/>
                </a:lnTo>
                <a:lnTo>
                  <a:pt x="0" y="1901959"/>
                </a:lnTo>
                <a:lnTo>
                  <a:pt x="0" y="1848519"/>
                </a:lnTo>
                <a:lnTo>
                  <a:pt x="0" y="1817688"/>
                </a:lnTo>
                <a:close/>
                <a:moveTo>
                  <a:pt x="1920875" y="1770063"/>
                </a:moveTo>
                <a:lnTo>
                  <a:pt x="1920875" y="1772784"/>
                </a:lnTo>
                <a:lnTo>
                  <a:pt x="1920875" y="1848984"/>
                </a:lnTo>
                <a:lnTo>
                  <a:pt x="1431239" y="2112963"/>
                </a:lnTo>
                <a:lnTo>
                  <a:pt x="966787" y="2002745"/>
                </a:lnTo>
                <a:lnTo>
                  <a:pt x="966787" y="1919061"/>
                </a:lnTo>
                <a:lnTo>
                  <a:pt x="1420802" y="2026784"/>
                </a:lnTo>
                <a:lnTo>
                  <a:pt x="1437365" y="2030867"/>
                </a:lnTo>
                <a:lnTo>
                  <a:pt x="1452113" y="2022702"/>
                </a:lnTo>
                <a:lnTo>
                  <a:pt x="1920875" y="1770063"/>
                </a:lnTo>
                <a:close/>
                <a:moveTo>
                  <a:pt x="0" y="1689100"/>
                </a:moveTo>
                <a:lnTo>
                  <a:pt x="463550" y="1799189"/>
                </a:lnTo>
                <a:lnTo>
                  <a:pt x="463550" y="1882775"/>
                </a:lnTo>
                <a:lnTo>
                  <a:pt x="0" y="1772460"/>
                </a:lnTo>
                <a:lnTo>
                  <a:pt x="0" y="1719680"/>
                </a:lnTo>
                <a:lnTo>
                  <a:pt x="0" y="1689100"/>
                </a:lnTo>
                <a:close/>
                <a:moveTo>
                  <a:pt x="1920875" y="1643063"/>
                </a:moveTo>
                <a:lnTo>
                  <a:pt x="1920875" y="1646009"/>
                </a:lnTo>
                <a:lnTo>
                  <a:pt x="1920875" y="1721932"/>
                </a:lnTo>
                <a:lnTo>
                  <a:pt x="1431239" y="1985963"/>
                </a:lnTo>
                <a:lnTo>
                  <a:pt x="966787" y="1875591"/>
                </a:lnTo>
                <a:lnTo>
                  <a:pt x="966787" y="1791963"/>
                </a:lnTo>
                <a:lnTo>
                  <a:pt x="1420802" y="1899841"/>
                </a:lnTo>
                <a:lnTo>
                  <a:pt x="1437365" y="1903694"/>
                </a:lnTo>
                <a:lnTo>
                  <a:pt x="1452113" y="1895762"/>
                </a:lnTo>
                <a:lnTo>
                  <a:pt x="1920875" y="1643063"/>
                </a:lnTo>
                <a:close/>
                <a:moveTo>
                  <a:pt x="0" y="1562100"/>
                </a:moveTo>
                <a:lnTo>
                  <a:pt x="463550" y="1672189"/>
                </a:lnTo>
                <a:lnTo>
                  <a:pt x="463550" y="1755775"/>
                </a:lnTo>
                <a:lnTo>
                  <a:pt x="0" y="1645686"/>
                </a:lnTo>
                <a:lnTo>
                  <a:pt x="0" y="1592907"/>
                </a:lnTo>
                <a:lnTo>
                  <a:pt x="0" y="1562100"/>
                </a:lnTo>
                <a:close/>
                <a:moveTo>
                  <a:pt x="1920875" y="1520825"/>
                </a:moveTo>
                <a:lnTo>
                  <a:pt x="1920875" y="1523996"/>
                </a:lnTo>
                <a:lnTo>
                  <a:pt x="1920875" y="1599869"/>
                </a:lnTo>
                <a:lnTo>
                  <a:pt x="1431239" y="1863725"/>
                </a:lnTo>
                <a:lnTo>
                  <a:pt x="966787" y="1753426"/>
                </a:lnTo>
                <a:lnTo>
                  <a:pt x="966787" y="1669853"/>
                </a:lnTo>
                <a:lnTo>
                  <a:pt x="1420802" y="1777660"/>
                </a:lnTo>
                <a:lnTo>
                  <a:pt x="1437365" y="1781511"/>
                </a:lnTo>
                <a:lnTo>
                  <a:pt x="1452113" y="1773584"/>
                </a:lnTo>
                <a:lnTo>
                  <a:pt x="1920875" y="1520825"/>
                </a:lnTo>
                <a:close/>
                <a:moveTo>
                  <a:pt x="0" y="1439863"/>
                </a:moveTo>
                <a:lnTo>
                  <a:pt x="463550" y="1549725"/>
                </a:lnTo>
                <a:lnTo>
                  <a:pt x="463550" y="1633538"/>
                </a:lnTo>
                <a:lnTo>
                  <a:pt x="0" y="1523223"/>
                </a:lnTo>
                <a:lnTo>
                  <a:pt x="0" y="1470217"/>
                </a:lnTo>
                <a:lnTo>
                  <a:pt x="0" y="1439863"/>
                </a:lnTo>
                <a:close/>
                <a:moveTo>
                  <a:pt x="1474701" y="1365250"/>
                </a:moveTo>
                <a:lnTo>
                  <a:pt x="1920875" y="1470932"/>
                </a:lnTo>
                <a:lnTo>
                  <a:pt x="1430878" y="1735138"/>
                </a:lnTo>
                <a:lnTo>
                  <a:pt x="984250" y="1629229"/>
                </a:lnTo>
                <a:lnTo>
                  <a:pt x="1044194" y="1597025"/>
                </a:lnTo>
                <a:lnTo>
                  <a:pt x="1304860" y="1658938"/>
                </a:lnTo>
                <a:lnTo>
                  <a:pt x="1305314" y="1658258"/>
                </a:lnTo>
                <a:lnTo>
                  <a:pt x="1309401" y="1656217"/>
                </a:lnTo>
                <a:lnTo>
                  <a:pt x="1313942" y="1654402"/>
                </a:lnTo>
                <a:lnTo>
                  <a:pt x="1318483" y="1652588"/>
                </a:lnTo>
                <a:lnTo>
                  <a:pt x="1323479" y="1651227"/>
                </a:lnTo>
                <a:lnTo>
                  <a:pt x="1328474" y="1649640"/>
                </a:lnTo>
                <a:lnTo>
                  <a:pt x="1333924" y="1648052"/>
                </a:lnTo>
                <a:lnTo>
                  <a:pt x="1339373" y="1646692"/>
                </a:lnTo>
                <a:lnTo>
                  <a:pt x="1345050" y="1645784"/>
                </a:lnTo>
                <a:lnTo>
                  <a:pt x="1350953" y="1644650"/>
                </a:lnTo>
                <a:lnTo>
                  <a:pt x="1357311" y="1643743"/>
                </a:lnTo>
                <a:lnTo>
                  <a:pt x="1369572" y="1642383"/>
                </a:lnTo>
                <a:lnTo>
                  <a:pt x="1382515" y="1641249"/>
                </a:lnTo>
                <a:lnTo>
                  <a:pt x="1395684" y="1641022"/>
                </a:lnTo>
                <a:lnTo>
                  <a:pt x="1403177" y="1641249"/>
                </a:lnTo>
                <a:lnTo>
                  <a:pt x="1410897" y="1641475"/>
                </a:lnTo>
                <a:lnTo>
                  <a:pt x="1418617" y="1642156"/>
                </a:lnTo>
                <a:lnTo>
                  <a:pt x="1426110" y="1642836"/>
                </a:lnTo>
                <a:lnTo>
                  <a:pt x="1433603" y="1643743"/>
                </a:lnTo>
                <a:lnTo>
                  <a:pt x="1441096" y="1644650"/>
                </a:lnTo>
                <a:lnTo>
                  <a:pt x="1448362" y="1646011"/>
                </a:lnTo>
                <a:lnTo>
                  <a:pt x="1455401" y="1647599"/>
                </a:lnTo>
                <a:lnTo>
                  <a:pt x="1460623" y="1648959"/>
                </a:lnTo>
                <a:lnTo>
                  <a:pt x="1707665" y="1516063"/>
                </a:lnTo>
                <a:lnTo>
                  <a:pt x="1701989" y="1514702"/>
                </a:lnTo>
                <a:lnTo>
                  <a:pt x="1693133" y="1512434"/>
                </a:lnTo>
                <a:lnTo>
                  <a:pt x="1685186" y="1509713"/>
                </a:lnTo>
                <a:lnTo>
                  <a:pt x="1677920" y="1506991"/>
                </a:lnTo>
                <a:lnTo>
                  <a:pt x="1671790" y="1503816"/>
                </a:lnTo>
                <a:lnTo>
                  <a:pt x="1666340" y="1500641"/>
                </a:lnTo>
                <a:lnTo>
                  <a:pt x="1664070" y="1499054"/>
                </a:lnTo>
                <a:lnTo>
                  <a:pt x="1662026" y="1497240"/>
                </a:lnTo>
                <a:lnTo>
                  <a:pt x="1659983" y="1495652"/>
                </a:lnTo>
                <a:lnTo>
                  <a:pt x="1658393" y="1493838"/>
                </a:lnTo>
                <a:lnTo>
                  <a:pt x="1657031" y="1492023"/>
                </a:lnTo>
                <a:lnTo>
                  <a:pt x="1655668" y="1490209"/>
                </a:lnTo>
                <a:lnTo>
                  <a:pt x="1654987" y="1488395"/>
                </a:lnTo>
                <a:lnTo>
                  <a:pt x="1654306" y="1486581"/>
                </a:lnTo>
                <a:lnTo>
                  <a:pt x="1653852" y="1484540"/>
                </a:lnTo>
                <a:lnTo>
                  <a:pt x="1653625" y="1482725"/>
                </a:lnTo>
                <a:lnTo>
                  <a:pt x="1653625" y="1480911"/>
                </a:lnTo>
                <a:lnTo>
                  <a:pt x="1654306" y="1479097"/>
                </a:lnTo>
                <a:lnTo>
                  <a:pt x="1654760" y="1477282"/>
                </a:lnTo>
                <a:lnTo>
                  <a:pt x="1655441" y="1475241"/>
                </a:lnTo>
                <a:lnTo>
                  <a:pt x="1656577" y="1473427"/>
                </a:lnTo>
                <a:lnTo>
                  <a:pt x="1658166" y="1471613"/>
                </a:lnTo>
                <a:lnTo>
                  <a:pt x="1659528" y="1469798"/>
                </a:lnTo>
                <a:lnTo>
                  <a:pt x="1661345" y="1467984"/>
                </a:lnTo>
                <a:lnTo>
                  <a:pt x="1663843" y="1466170"/>
                </a:lnTo>
                <a:lnTo>
                  <a:pt x="1666113" y="1464356"/>
                </a:lnTo>
                <a:lnTo>
                  <a:pt x="1668611" y="1462768"/>
                </a:lnTo>
                <a:lnTo>
                  <a:pt x="1671790" y="1461181"/>
                </a:lnTo>
                <a:lnTo>
                  <a:pt x="1675650" y="1459366"/>
                </a:lnTo>
                <a:lnTo>
                  <a:pt x="1414984" y="1397454"/>
                </a:lnTo>
                <a:lnTo>
                  <a:pt x="1474701" y="1365250"/>
                </a:lnTo>
                <a:close/>
                <a:moveTo>
                  <a:pt x="995838" y="1258888"/>
                </a:moveTo>
                <a:lnTo>
                  <a:pt x="1393825" y="1352349"/>
                </a:lnTo>
                <a:lnTo>
                  <a:pt x="918237" y="1608912"/>
                </a:lnTo>
                <a:lnTo>
                  <a:pt x="918237" y="2111376"/>
                </a:lnTo>
                <a:lnTo>
                  <a:pt x="512762" y="2014286"/>
                </a:lnTo>
                <a:lnTo>
                  <a:pt x="512762" y="1518854"/>
                </a:lnTo>
                <a:lnTo>
                  <a:pt x="995838" y="1258888"/>
                </a:lnTo>
                <a:close/>
                <a:moveTo>
                  <a:pt x="489738" y="1130300"/>
                </a:moveTo>
                <a:lnTo>
                  <a:pt x="935038" y="1236110"/>
                </a:lnTo>
                <a:lnTo>
                  <a:pt x="875408" y="1268353"/>
                </a:lnTo>
                <a:lnTo>
                  <a:pt x="610586" y="1205457"/>
                </a:lnTo>
                <a:lnTo>
                  <a:pt x="606959" y="1207501"/>
                </a:lnTo>
                <a:lnTo>
                  <a:pt x="603104" y="1209544"/>
                </a:lnTo>
                <a:lnTo>
                  <a:pt x="598796" y="1211588"/>
                </a:lnTo>
                <a:lnTo>
                  <a:pt x="594035" y="1213404"/>
                </a:lnTo>
                <a:lnTo>
                  <a:pt x="589274" y="1214994"/>
                </a:lnTo>
                <a:lnTo>
                  <a:pt x="584059" y="1216583"/>
                </a:lnTo>
                <a:lnTo>
                  <a:pt x="578617" y="1218172"/>
                </a:lnTo>
                <a:lnTo>
                  <a:pt x="573176" y="1219308"/>
                </a:lnTo>
                <a:lnTo>
                  <a:pt x="567281" y="1220443"/>
                </a:lnTo>
                <a:lnTo>
                  <a:pt x="561386" y="1221351"/>
                </a:lnTo>
                <a:lnTo>
                  <a:pt x="555491" y="1222487"/>
                </a:lnTo>
                <a:lnTo>
                  <a:pt x="543021" y="1223849"/>
                </a:lnTo>
                <a:lnTo>
                  <a:pt x="530097" y="1224530"/>
                </a:lnTo>
                <a:lnTo>
                  <a:pt x="516947" y="1224757"/>
                </a:lnTo>
                <a:lnTo>
                  <a:pt x="509464" y="1224757"/>
                </a:lnTo>
                <a:lnTo>
                  <a:pt x="501755" y="1224530"/>
                </a:lnTo>
                <a:lnTo>
                  <a:pt x="494046" y="1224076"/>
                </a:lnTo>
                <a:lnTo>
                  <a:pt x="486564" y="1223168"/>
                </a:lnTo>
                <a:lnTo>
                  <a:pt x="479082" y="1222487"/>
                </a:lnTo>
                <a:lnTo>
                  <a:pt x="471600" y="1221124"/>
                </a:lnTo>
                <a:lnTo>
                  <a:pt x="464345" y="1219989"/>
                </a:lnTo>
                <a:lnTo>
                  <a:pt x="457543" y="1218399"/>
                </a:lnTo>
                <a:lnTo>
                  <a:pt x="456409" y="1218172"/>
                </a:lnTo>
                <a:lnTo>
                  <a:pt x="209953" y="1351230"/>
                </a:lnTo>
                <a:lnTo>
                  <a:pt x="211086" y="1351684"/>
                </a:lnTo>
                <a:lnTo>
                  <a:pt x="219929" y="1353955"/>
                </a:lnTo>
                <a:lnTo>
                  <a:pt x="227864" y="1356452"/>
                </a:lnTo>
                <a:lnTo>
                  <a:pt x="235120" y="1359404"/>
                </a:lnTo>
                <a:lnTo>
                  <a:pt x="241241" y="1362356"/>
                </a:lnTo>
                <a:lnTo>
                  <a:pt x="246683" y="1365535"/>
                </a:lnTo>
                <a:lnTo>
                  <a:pt x="249177" y="1367351"/>
                </a:lnTo>
                <a:lnTo>
                  <a:pt x="251218" y="1368941"/>
                </a:lnTo>
                <a:lnTo>
                  <a:pt x="253031" y="1370757"/>
                </a:lnTo>
                <a:lnTo>
                  <a:pt x="254845" y="1372574"/>
                </a:lnTo>
                <a:lnTo>
                  <a:pt x="255979" y="1374390"/>
                </a:lnTo>
                <a:lnTo>
                  <a:pt x="257113" y="1376207"/>
                </a:lnTo>
                <a:lnTo>
                  <a:pt x="258019" y="1378023"/>
                </a:lnTo>
                <a:lnTo>
                  <a:pt x="258926" y="1379613"/>
                </a:lnTo>
                <a:lnTo>
                  <a:pt x="259153" y="1381429"/>
                </a:lnTo>
                <a:lnTo>
                  <a:pt x="259380" y="1383246"/>
                </a:lnTo>
                <a:lnTo>
                  <a:pt x="259153" y="1385289"/>
                </a:lnTo>
                <a:lnTo>
                  <a:pt x="258926" y="1387106"/>
                </a:lnTo>
                <a:lnTo>
                  <a:pt x="258473" y="1388922"/>
                </a:lnTo>
                <a:lnTo>
                  <a:pt x="257566" y="1390739"/>
                </a:lnTo>
                <a:lnTo>
                  <a:pt x="256206" y="1392555"/>
                </a:lnTo>
                <a:lnTo>
                  <a:pt x="255072" y="1394599"/>
                </a:lnTo>
                <a:lnTo>
                  <a:pt x="253485" y="1396415"/>
                </a:lnTo>
                <a:lnTo>
                  <a:pt x="251444" y="1398232"/>
                </a:lnTo>
                <a:lnTo>
                  <a:pt x="249404" y="1399821"/>
                </a:lnTo>
                <a:lnTo>
                  <a:pt x="246910" y="1401638"/>
                </a:lnTo>
                <a:lnTo>
                  <a:pt x="244189" y="1403454"/>
                </a:lnTo>
                <a:lnTo>
                  <a:pt x="241241" y="1405043"/>
                </a:lnTo>
                <a:lnTo>
                  <a:pt x="240561" y="1405498"/>
                </a:lnTo>
                <a:lnTo>
                  <a:pt x="504929" y="1468393"/>
                </a:lnTo>
                <a:lnTo>
                  <a:pt x="463891" y="1490418"/>
                </a:lnTo>
                <a:lnTo>
                  <a:pt x="463891" y="1504950"/>
                </a:lnTo>
                <a:lnTo>
                  <a:pt x="0" y="1394599"/>
                </a:lnTo>
                <a:lnTo>
                  <a:pt x="489738" y="1130300"/>
                </a:lnTo>
                <a:close/>
                <a:moveTo>
                  <a:pt x="341312" y="768350"/>
                </a:moveTo>
                <a:lnTo>
                  <a:pt x="810075" y="1021049"/>
                </a:lnTo>
                <a:lnTo>
                  <a:pt x="824823" y="1028755"/>
                </a:lnTo>
                <a:lnTo>
                  <a:pt x="841386" y="1024902"/>
                </a:lnTo>
                <a:lnTo>
                  <a:pt x="1295400" y="917250"/>
                </a:lnTo>
                <a:lnTo>
                  <a:pt x="1295400" y="1000879"/>
                </a:lnTo>
                <a:lnTo>
                  <a:pt x="830949" y="1111250"/>
                </a:lnTo>
                <a:lnTo>
                  <a:pt x="341312" y="847220"/>
                </a:lnTo>
                <a:lnTo>
                  <a:pt x="341312" y="771297"/>
                </a:lnTo>
                <a:lnTo>
                  <a:pt x="341312" y="768350"/>
                </a:lnTo>
                <a:close/>
                <a:moveTo>
                  <a:pt x="2262188" y="687389"/>
                </a:moveTo>
                <a:lnTo>
                  <a:pt x="2262188" y="717969"/>
                </a:lnTo>
                <a:lnTo>
                  <a:pt x="2262188" y="770974"/>
                </a:lnTo>
                <a:lnTo>
                  <a:pt x="1797050" y="881063"/>
                </a:lnTo>
                <a:lnTo>
                  <a:pt x="1797050" y="797477"/>
                </a:lnTo>
                <a:lnTo>
                  <a:pt x="2262188" y="687389"/>
                </a:lnTo>
                <a:close/>
                <a:moveTo>
                  <a:pt x="341312" y="639763"/>
                </a:moveTo>
                <a:lnTo>
                  <a:pt x="810075" y="892403"/>
                </a:lnTo>
                <a:lnTo>
                  <a:pt x="824823" y="900340"/>
                </a:lnTo>
                <a:lnTo>
                  <a:pt x="841386" y="896485"/>
                </a:lnTo>
                <a:lnTo>
                  <a:pt x="1295400" y="788762"/>
                </a:lnTo>
                <a:lnTo>
                  <a:pt x="1295400" y="872672"/>
                </a:lnTo>
                <a:lnTo>
                  <a:pt x="830949" y="982664"/>
                </a:lnTo>
                <a:lnTo>
                  <a:pt x="341312" y="718685"/>
                </a:lnTo>
                <a:lnTo>
                  <a:pt x="341312" y="642938"/>
                </a:lnTo>
                <a:lnTo>
                  <a:pt x="341312" y="639763"/>
                </a:lnTo>
                <a:close/>
                <a:moveTo>
                  <a:pt x="2262188" y="558801"/>
                </a:moveTo>
                <a:lnTo>
                  <a:pt x="2262188" y="589381"/>
                </a:lnTo>
                <a:lnTo>
                  <a:pt x="2262188" y="642613"/>
                </a:lnTo>
                <a:lnTo>
                  <a:pt x="1797050" y="752476"/>
                </a:lnTo>
                <a:lnTo>
                  <a:pt x="1797050" y="668663"/>
                </a:lnTo>
                <a:lnTo>
                  <a:pt x="2262188" y="558801"/>
                </a:lnTo>
                <a:close/>
                <a:moveTo>
                  <a:pt x="341312" y="511175"/>
                </a:moveTo>
                <a:lnTo>
                  <a:pt x="810075" y="763815"/>
                </a:lnTo>
                <a:lnTo>
                  <a:pt x="824823" y="771979"/>
                </a:lnTo>
                <a:lnTo>
                  <a:pt x="841386" y="768124"/>
                </a:lnTo>
                <a:lnTo>
                  <a:pt x="1295400" y="660174"/>
                </a:lnTo>
                <a:lnTo>
                  <a:pt x="1295400" y="744084"/>
                </a:lnTo>
                <a:lnTo>
                  <a:pt x="830949" y="854075"/>
                </a:lnTo>
                <a:lnTo>
                  <a:pt x="341312" y="590097"/>
                </a:lnTo>
                <a:lnTo>
                  <a:pt x="341312" y="514350"/>
                </a:lnTo>
                <a:lnTo>
                  <a:pt x="341312" y="511175"/>
                </a:lnTo>
                <a:close/>
                <a:moveTo>
                  <a:pt x="2262188" y="431801"/>
                </a:moveTo>
                <a:lnTo>
                  <a:pt x="2262188" y="462607"/>
                </a:lnTo>
                <a:lnTo>
                  <a:pt x="2262188" y="515613"/>
                </a:lnTo>
                <a:lnTo>
                  <a:pt x="1797050" y="625476"/>
                </a:lnTo>
                <a:lnTo>
                  <a:pt x="1797050" y="541889"/>
                </a:lnTo>
                <a:lnTo>
                  <a:pt x="2262188" y="431801"/>
                </a:lnTo>
                <a:close/>
                <a:moveTo>
                  <a:pt x="341312" y="390526"/>
                </a:moveTo>
                <a:lnTo>
                  <a:pt x="810075" y="643225"/>
                </a:lnTo>
                <a:lnTo>
                  <a:pt x="824823" y="651157"/>
                </a:lnTo>
                <a:lnTo>
                  <a:pt x="841386" y="647304"/>
                </a:lnTo>
                <a:lnTo>
                  <a:pt x="1295400" y="539652"/>
                </a:lnTo>
                <a:lnTo>
                  <a:pt x="1295400" y="623054"/>
                </a:lnTo>
                <a:lnTo>
                  <a:pt x="830949" y="733425"/>
                </a:lnTo>
                <a:lnTo>
                  <a:pt x="341312" y="469395"/>
                </a:lnTo>
                <a:lnTo>
                  <a:pt x="341312" y="393472"/>
                </a:lnTo>
                <a:lnTo>
                  <a:pt x="341312" y="390526"/>
                </a:lnTo>
                <a:close/>
                <a:moveTo>
                  <a:pt x="2262188" y="309564"/>
                </a:moveTo>
                <a:lnTo>
                  <a:pt x="2262188" y="340144"/>
                </a:lnTo>
                <a:lnTo>
                  <a:pt x="2262188" y="392923"/>
                </a:lnTo>
                <a:lnTo>
                  <a:pt x="1797050" y="503239"/>
                </a:lnTo>
                <a:lnTo>
                  <a:pt x="1797050" y="419426"/>
                </a:lnTo>
                <a:lnTo>
                  <a:pt x="2262188" y="309564"/>
                </a:lnTo>
                <a:close/>
                <a:moveTo>
                  <a:pt x="786730" y="233363"/>
                </a:moveTo>
                <a:lnTo>
                  <a:pt x="846346" y="265913"/>
                </a:lnTo>
                <a:lnTo>
                  <a:pt x="585896" y="328053"/>
                </a:lnTo>
                <a:lnTo>
                  <a:pt x="589976" y="329646"/>
                </a:lnTo>
                <a:lnTo>
                  <a:pt x="593149" y="331467"/>
                </a:lnTo>
                <a:lnTo>
                  <a:pt x="595643" y="333288"/>
                </a:lnTo>
                <a:lnTo>
                  <a:pt x="597909" y="334882"/>
                </a:lnTo>
                <a:lnTo>
                  <a:pt x="600403" y="336703"/>
                </a:lnTo>
                <a:lnTo>
                  <a:pt x="602216" y="338524"/>
                </a:lnTo>
                <a:lnTo>
                  <a:pt x="603576" y="340344"/>
                </a:lnTo>
                <a:lnTo>
                  <a:pt x="605163" y="342165"/>
                </a:lnTo>
                <a:lnTo>
                  <a:pt x="606296" y="344214"/>
                </a:lnTo>
                <a:lnTo>
                  <a:pt x="606976" y="346035"/>
                </a:lnTo>
                <a:lnTo>
                  <a:pt x="607430" y="347856"/>
                </a:lnTo>
                <a:lnTo>
                  <a:pt x="608110" y="349677"/>
                </a:lnTo>
                <a:lnTo>
                  <a:pt x="608110" y="351498"/>
                </a:lnTo>
                <a:lnTo>
                  <a:pt x="607883" y="353546"/>
                </a:lnTo>
                <a:lnTo>
                  <a:pt x="607430" y="355367"/>
                </a:lnTo>
                <a:lnTo>
                  <a:pt x="606750" y="357188"/>
                </a:lnTo>
                <a:lnTo>
                  <a:pt x="606070" y="359009"/>
                </a:lnTo>
                <a:lnTo>
                  <a:pt x="604710" y="360830"/>
                </a:lnTo>
                <a:lnTo>
                  <a:pt x="603350" y="362651"/>
                </a:lnTo>
                <a:lnTo>
                  <a:pt x="601536" y="364472"/>
                </a:lnTo>
                <a:lnTo>
                  <a:pt x="599723" y="366293"/>
                </a:lnTo>
                <a:lnTo>
                  <a:pt x="597683" y="367886"/>
                </a:lnTo>
                <a:lnTo>
                  <a:pt x="595416" y="369707"/>
                </a:lnTo>
                <a:lnTo>
                  <a:pt x="589976" y="372666"/>
                </a:lnTo>
                <a:lnTo>
                  <a:pt x="583855" y="375853"/>
                </a:lnTo>
                <a:lnTo>
                  <a:pt x="576602" y="378585"/>
                </a:lnTo>
                <a:lnTo>
                  <a:pt x="568668" y="381316"/>
                </a:lnTo>
                <a:lnTo>
                  <a:pt x="559828" y="383592"/>
                </a:lnTo>
                <a:lnTo>
                  <a:pt x="554161" y="384958"/>
                </a:lnTo>
                <a:lnTo>
                  <a:pt x="800558" y="518343"/>
                </a:lnTo>
                <a:lnTo>
                  <a:pt x="805998" y="517205"/>
                </a:lnTo>
                <a:lnTo>
                  <a:pt x="813025" y="515611"/>
                </a:lnTo>
                <a:lnTo>
                  <a:pt x="820278" y="514246"/>
                </a:lnTo>
                <a:lnTo>
                  <a:pt x="827759" y="513108"/>
                </a:lnTo>
                <a:lnTo>
                  <a:pt x="835239" y="512197"/>
                </a:lnTo>
                <a:lnTo>
                  <a:pt x="842719" y="511514"/>
                </a:lnTo>
                <a:lnTo>
                  <a:pt x="850426" y="510831"/>
                </a:lnTo>
                <a:lnTo>
                  <a:pt x="858133" y="510604"/>
                </a:lnTo>
                <a:lnTo>
                  <a:pt x="865614" y="510604"/>
                </a:lnTo>
                <a:lnTo>
                  <a:pt x="878761" y="510831"/>
                </a:lnTo>
                <a:lnTo>
                  <a:pt x="891681" y="511742"/>
                </a:lnTo>
                <a:lnTo>
                  <a:pt x="903922" y="513108"/>
                </a:lnTo>
                <a:lnTo>
                  <a:pt x="910269" y="514018"/>
                </a:lnTo>
                <a:lnTo>
                  <a:pt x="916162" y="515156"/>
                </a:lnTo>
                <a:lnTo>
                  <a:pt x="921829" y="516067"/>
                </a:lnTo>
                <a:lnTo>
                  <a:pt x="927269" y="517432"/>
                </a:lnTo>
                <a:lnTo>
                  <a:pt x="932710" y="519026"/>
                </a:lnTo>
                <a:lnTo>
                  <a:pt x="937696" y="520619"/>
                </a:lnTo>
                <a:lnTo>
                  <a:pt x="942683" y="521985"/>
                </a:lnTo>
                <a:lnTo>
                  <a:pt x="947217" y="523806"/>
                </a:lnTo>
                <a:lnTo>
                  <a:pt x="951750" y="525854"/>
                </a:lnTo>
                <a:lnTo>
                  <a:pt x="955604" y="528131"/>
                </a:lnTo>
                <a:lnTo>
                  <a:pt x="956284" y="528358"/>
                </a:lnTo>
                <a:lnTo>
                  <a:pt x="1216508" y="466218"/>
                </a:lnTo>
                <a:lnTo>
                  <a:pt x="1276350" y="498540"/>
                </a:lnTo>
                <a:lnTo>
                  <a:pt x="830479" y="604838"/>
                </a:lnTo>
                <a:lnTo>
                  <a:pt x="341312" y="339889"/>
                </a:lnTo>
                <a:lnTo>
                  <a:pt x="786730" y="233363"/>
                </a:lnTo>
                <a:close/>
                <a:moveTo>
                  <a:pt x="1266452" y="128588"/>
                </a:moveTo>
                <a:lnTo>
                  <a:pt x="1749425" y="388781"/>
                </a:lnTo>
                <a:lnTo>
                  <a:pt x="1749425" y="883986"/>
                </a:lnTo>
                <a:lnTo>
                  <a:pt x="1344073" y="981076"/>
                </a:lnTo>
                <a:lnTo>
                  <a:pt x="1343846" y="478612"/>
                </a:lnTo>
                <a:lnTo>
                  <a:pt x="868362" y="222276"/>
                </a:lnTo>
                <a:lnTo>
                  <a:pt x="1266452" y="128588"/>
                </a:lnTo>
                <a:close/>
                <a:moveTo>
                  <a:pt x="1772450" y="0"/>
                </a:moveTo>
                <a:lnTo>
                  <a:pt x="2262188" y="264139"/>
                </a:lnTo>
                <a:lnTo>
                  <a:pt x="1798297" y="374650"/>
                </a:lnTo>
                <a:lnTo>
                  <a:pt x="1798297" y="359900"/>
                </a:lnTo>
                <a:lnTo>
                  <a:pt x="1757259" y="338116"/>
                </a:lnTo>
                <a:lnTo>
                  <a:pt x="2021627" y="275031"/>
                </a:lnTo>
                <a:lnTo>
                  <a:pt x="2020947" y="274804"/>
                </a:lnTo>
                <a:lnTo>
                  <a:pt x="2017772" y="272989"/>
                </a:lnTo>
                <a:lnTo>
                  <a:pt x="2015278" y="271173"/>
                </a:lnTo>
                <a:lnTo>
                  <a:pt x="2012784" y="269585"/>
                </a:lnTo>
                <a:lnTo>
                  <a:pt x="2010517" y="267770"/>
                </a:lnTo>
                <a:lnTo>
                  <a:pt x="2008703" y="265954"/>
                </a:lnTo>
                <a:lnTo>
                  <a:pt x="2007116" y="264139"/>
                </a:lnTo>
                <a:lnTo>
                  <a:pt x="2005982" y="262323"/>
                </a:lnTo>
                <a:lnTo>
                  <a:pt x="2004622" y="260508"/>
                </a:lnTo>
                <a:lnTo>
                  <a:pt x="2003942" y="258466"/>
                </a:lnTo>
                <a:lnTo>
                  <a:pt x="2003262" y="256650"/>
                </a:lnTo>
                <a:lnTo>
                  <a:pt x="2002808" y="254835"/>
                </a:lnTo>
                <a:lnTo>
                  <a:pt x="2002808" y="253020"/>
                </a:lnTo>
                <a:lnTo>
                  <a:pt x="2003035" y="251431"/>
                </a:lnTo>
                <a:lnTo>
                  <a:pt x="2003262" y="249162"/>
                </a:lnTo>
                <a:lnTo>
                  <a:pt x="2004169" y="247346"/>
                </a:lnTo>
                <a:lnTo>
                  <a:pt x="2004849" y="245758"/>
                </a:lnTo>
                <a:lnTo>
                  <a:pt x="2006209" y="243943"/>
                </a:lnTo>
                <a:lnTo>
                  <a:pt x="2007343" y="242127"/>
                </a:lnTo>
                <a:lnTo>
                  <a:pt x="2009157" y="240312"/>
                </a:lnTo>
                <a:lnTo>
                  <a:pt x="2010970" y="238723"/>
                </a:lnTo>
                <a:lnTo>
                  <a:pt x="2013011" y="236908"/>
                </a:lnTo>
                <a:lnTo>
                  <a:pt x="2015505" y="235320"/>
                </a:lnTo>
                <a:lnTo>
                  <a:pt x="2020947" y="231916"/>
                </a:lnTo>
                <a:lnTo>
                  <a:pt x="2027068" y="228966"/>
                </a:lnTo>
                <a:lnTo>
                  <a:pt x="2034324" y="226016"/>
                </a:lnTo>
                <a:lnTo>
                  <a:pt x="2042259" y="223520"/>
                </a:lnTo>
                <a:lnTo>
                  <a:pt x="2051102" y="221023"/>
                </a:lnTo>
                <a:lnTo>
                  <a:pt x="2052009" y="220797"/>
                </a:lnTo>
                <a:lnTo>
                  <a:pt x="1805779" y="87820"/>
                </a:lnTo>
                <a:lnTo>
                  <a:pt x="1804872" y="88046"/>
                </a:lnTo>
                <a:lnTo>
                  <a:pt x="1797843" y="89635"/>
                </a:lnTo>
                <a:lnTo>
                  <a:pt x="1790588" y="90996"/>
                </a:lnTo>
                <a:lnTo>
                  <a:pt x="1783106" y="92131"/>
                </a:lnTo>
                <a:lnTo>
                  <a:pt x="1775624" y="92812"/>
                </a:lnTo>
                <a:lnTo>
                  <a:pt x="1768142" y="93720"/>
                </a:lnTo>
                <a:lnTo>
                  <a:pt x="1760433" y="94173"/>
                </a:lnTo>
                <a:lnTo>
                  <a:pt x="1752724" y="94400"/>
                </a:lnTo>
                <a:lnTo>
                  <a:pt x="1745015" y="94400"/>
                </a:lnTo>
                <a:lnTo>
                  <a:pt x="1732092" y="94173"/>
                </a:lnTo>
                <a:lnTo>
                  <a:pt x="1719168" y="93493"/>
                </a:lnTo>
                <a:lnTo>
                  <a:pt x="1706698" y="92131"/>
                </a:lnTo>
                <a:lnTo>
                  <a:pt x="1700576" y="90996"/>
                </a:lnTo>
                <a:lnTo>
                  <a:pt x="1694681" y="90089"/>
                </a:lnTo>
                <a:lnTo>
                  <a:pt x="1689013" y="88954"/>
                </a:lnTo>
                <a:lnTo>
                  <a:pt x="1683571" y="87820"/>
                </a:lnTo>
                <a:lnTo>
                  <a:pt x="1678130" y="86231"/>
                </a:lnTo>
                <a:lnTo>
                  <a:pt x="1672915" y="84643"/>
                </a:lnTo>
                <a:lnTo>
                  <a:pt x="1668153" y="83054"/>
                </a:lnTo>
                <a:lnTo>
                  <a:pt x="1663392" y="81239"/>
                </a:lnTo>
                <a:lnTo>
                  <a:pt x="1659084" y="79196"/>
                </a:lnTo>
                <a:lnTo>
                  <a:pt x="1655230" y="77154"/>
                </a:lnTo>
                <a:lnTo>
                  <a:pt x="1651602" y="75112"/>
                </a:lnTo>
                <a:lnTo>
                  <a:pt x="1386780" y="137970"/>
                </a:lnTo>
                <a:lnTo>
                  <a:pt x="1327150" y="105973"/>
                </a:lnTo>
                <a:lnTo>
                  <a:pt x="177245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2" name="KSO_Shape"/>
          <p:cNvSpPr>
            <a:spLocks noChangeAspect="1"/>
          </p:cNvSpPr>
          <p:nvPr/>
        </p:nvSpPr>
        <p:spPr bwMode="auto">
          <a:xfrm>
            <a:off x="4522584" y="2582886"/>
            <a:ext cx="528000" cy="720000"/>
          </a:xfrm>
          <a:custGeom>
            <a:avLst/>
            <a:gdLst>
              <a:gd name="T0" fmla="*/ 821150 w 1122363"/>
              <a:gd name="T1" fmla="*/ 1319439 h 1531938"/>
              <a:gd name="T2" fmla="*/ 818610 w 1122363"/>
              <a:gd name="T3" fmla="*/ 1374324 h 1531938"/>
              <a:gd name="T4" fmla="*/ 763001 w 1122363"/>
              <a:gd name="T5" fmla="*/ 1407818 h 1531938"/>
              <a:gd name="T6" fmla="*/ 617712 w 1122363"/>
              <a:gd name="T7" fmla="*/ 1069756 h 1531938"/>
              <a:gd name="T8" fmla="*/ 595045 w 1122363"/>
              <a:gd name="T9" fmla="*/ 1020228 h 1531938"/>
              <a:gd name="T10" fmla="*/ 616862 w 1122363"/>
              <a:gd name="T11" fmla="*/ 985788 h 1531938"/>
              <a:gd name="T12" fmla="*/ 638822 w 1122363"/>
              <a:gd name="T13" fmla="*/ 861065 h 1531938"/>
              <a:gd name="T14" fmla="*/ 533011 w 1122363"/>
              <a:gd name="T15" fmla="*/ 900272 h 1531938"/>
              <a:gd name="T16" fmla="*/ 472344 w 1122363"/>
              <a:gd name="T17" fmla="*/ 959225 h 1531938"/>
              <a:gd name="T18" fmla="*/ 447514 w 1122363"/>
              <a:gd name="T19" fmla="*/ 1068950 h 1531938"/>
              <a:gd name="T20" fmla="*/ 483631 w 1122363"/>
              <a:gd name="T21" fmla="*/ 1155544 h 1531938"/>
              <a:gd name="T22" fmla="*/ 563202 w 1122363"/>
              <a:gd name="T23" fmla="*/ 1213369 h 1531938"/>
              <a:gd name="T24" fmla="*/ 641644 w 1122363"/>
              <a:gd name="T25" fmla="*/ 1407149 h 1531938"/>
              <a:gd name="T26" fmla="*/ 522288 w 1122363"/>
              <a:gd name="T27" fmla="*/ 1360326 h 1531938"/>
              <a:gd name="T28" fmla="*/ 562920 w 1122363"/>
              <a:gd name="T29" fmla="*/ 1503052 h 1531938"/>
              <a:gd name="T30" fmla="*/ 767489 w 1122363"/>
              <a:gd name="T31" fmla="*/ 1526182 h 1531938"/>
              <a:gd name="T32" fmla="*/ 873019 w 1122363"/>
              <a:gd name="T33" fmla="*/ 1493462 h 1531938"/>
              <a:gd name="T34" fmla="*/ 940739 w 1122363"/>
              <a:gd name="T35" fmla="*/ 1437049 h 1531938"/>
              <a:gd name="T36" fmla="*/ 975445 w 1122363"/>
              <a:gd name="T37" fmla="*/ 1352710 h 1531938"/>
              <a:gd name="T38" fmla="*/ 957387 w 1122363"/>
              <a:gd name="T39" fmla="*/ 1244960 h 1531938"/>
              <a:gd name="T40" fmla="*/ 862579 w 1122363"/>
              <a:gd name="T41" fmla="*/ 1159211 h 1531938"/>
              <a:gd name="T42" fmla="*/ 777366 w 1122363"/>
              <a:gd name="T43" fmla="*/ 984893 h 1531938"/>
              <a:gd name="T44" fmla="*/ 941021 w 1122363"/>
              <a:gd name="T45" fmla="*/ 1068103 h 1531938"/>
              <a:gd name="T46" fmla="*/ 812918 w 1122363"/>
              <a:gd name="T47" fmla="*/ 868963 h 1531938"/>
              <a:gd name="T48" fmla="*/ 768618 w 1122363"/>
              <a:gd name="T49" fmla="*/ 464758 h 1531938"/>
              <a:gd name="T50" fmla="*/ 956258 w 1122363"/>
              <a:gd name="T51" fmla="*/ 515531 h 1531938"/>
              <a:gd name="T52" fmla="*/ 1106652 w 1122363"/>
              <a:gd name="T53" fmla="*/ 632589 h 1531938"/>
              <a:gd name="T54" fmla="*/ 1227702 w 1122363"/>
              <a:gd name="T55" fmla="*/ 820164 h 1531938"/>
              <a:gd name="T56" fmla="*/ 1327023 w 1122363"/>
              <a:gd name="T57" fmla="*/ 1081925 h 1531938"/>
              <a:gd name="T58" fmla="*/ 1396717 w 1122363"/>
              <a:gd name="T59" fmla="*/ 1393892 h 1531938"/>
              <a:gd name="T60" fmla="*/ 1355239 w 1122363"/>
              <a:gd name="T61" fmla="*/ 1597827 h 1531938"/>
              <a:gd name="T62" fmla="*/ 1228829 w 1122363"/>
              <a:gd name="T63" fmla="*/ 1750144 h 1531938"/>
              <a:gd name="T64" fmla="*/ 1040908 w 1122363"/>
              <a:gd name="T65" fmla="*/ 1850561 h 1531938"/>
              <a:gd name="T66" fmla="*/ 813764 w 1122363"/>
              <a:gd name="T67" fmla="*/ 1899358 h 1531938"/>
              <a:gd name="T68" fmla="*/ 571385 w 1122363"/>
              <a:gd name="T69" fmla="*/ 1896538 h 1531938"/>
              <a:gd name="T70" fmla="*/ 341985 w 1122363"/>
              <a:gd name="T71" fmla="*/ 1837867 h 1531938"/>
              <a:gd name="T72" fmla="*/ 152933 w 1122363"/>
              <a:gd name="T73" fmla="*/ 1725604 h 1531938"/>
              <a:gd name="T74" fmla="*/ 31320 w 1122363"/>
              <a:gd name="T75" fmla="*/ 1563133 h 1531938"/>
              <a:gd name="T76" fmla="*/ 3668 w 1122363"/>
              <a:gd name="T77" fmla="*/ 1352710 h 1531938"/>
              <a:gd name="T78" fmla="*/ 126691 w 1122363"/>
              <a:gd name="T79" fmla="*/ 958096 h 1531938"/>
              <a:gd name="T80" fmla="*/ 230811 w 1122363"/>
              <a:gd name="T81" fmla="*/ 743160 h 1531938"/>
              <a:gd name="T82" fmla="*/ 362301 w 1122363"/>
              <a:gd name="T83" fmla="*/ 582099 h 1531938"/>
              <a:gd name="T84" fmla="*/ 534421 w 1122363"/>
              <a:gd name="T85" fmla="*/ 485632 h 1531938"/>
              <a:gd name="T86" fmla="*/ 596426 w 1122363"/>
              <a:gd name="T87" fmla="*/ 1978 h 1531938"/>
              <a:gd name="T88" fmla="*/ 686940 w 1122363"/>
              <a:gd name="T89" fmla="*/ 37299 h 1531938"/>
              <a:gd name="T90" fmla="*/ 778299 w 1122363"/>
              <a:gd name="T91" fmla="*/ 32213 h 1531938"/>
              <a:gd name="T92" fmla="*/ 882912 w 1122363"/>
              <a:gd name="T93" fmla="*/ 282 h 1531938"/>
              <a:gd name="T94" fmla="*/ 944383 w 1122363"/>
              <a:gd name="T95" fmla="*/ 34192 h 1531938"/>
              <a:gd name="T96" fmla="*/ 991755 w 1122363"/>
              <a:gd name="T97" fmla="*/ 157394 h 1531938"/>
              <a:gd name="T98" fmla="*/ 1048714 w 1122363"/>
              <a:gd name="T99" fmla="*/ 165023 h 1531938"/>
              <a:gd name="T100" fmla="*/ 1092702 w 1122363"/>
              <a:gd name="T101" fmla="*/ 159655 h 1531938"/>
              <a:gd name="T102" fmla="*/ 1063377 w 1122363"/>
              <a:gd name="T103" fmla="*/ 261663 h 1531938"/>
              <a:gd name="T104" fmla="*/ 978784 w 1122363"/>
              <a:gd name="T105" fmla="*/ 348130 h 1531938"/>
              <a:gd name="T106" fmla="*/ 836387 w 1122363"/>
              <a:gd name="T107" fmla="*/ 422166 h 1531938"/>
              <a:gd name="T108" fmla="*/ 657614 w 1122363"/>
              <a:gd name="T109" fmla="*/ 404646 h 1531938"/>
              <a:gd name="T110" fmla="*/ 554694 w 1122363"/>
              <a:gd name="T111" fmla="*/ 419340 h 1531938"/>
              <a:gd name="T112" fmla="*/ 313322 w 1122363"/>
              <a:gd name="T113" fmla="*/ 219560 h 1531938"/>
              <a:gd name="T114" fmla="*/ 410321 w 1122363"/>
              <a:gd name="T115" fmla="*/ 170392 h 1531938"/>
              <a:gd name="T116" fmla="*/ 485327 w 1122363"/>
              <a:gd name="T117" fmla="*/ 159089 h 1531938"/>
              <a:gd name="T118" fmla="*/ 519164 w 1122363"/>
              <a:gd name="T119" fmla="*/ 54537 h 153193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1122363" h="1531938">
                <a:moveTo>
                  <a:pt x="600075" y="1019175"/>
                </a:moveTo>
                <a:lnTo>
                  <a:pt x="608240" y="1022344"/>
                </a:lnTo>
                <a:lnTo>
                  <a:pt x="615950" y="1025965"/>
                </a:lnTo>
                <a:lnTo>
                  <a:pt x="622981" y="1029134"/>
                </a:lnTo>
                <a:lnTo>
                  <a:pt x="629331" y="1032303"/>
                </a:lnTo>
                <a:lnTo>
                  <a:pt x="635227" y="1035925"/>
                </a:lnTo>
                <a:lnTo>
                  <a:pt x="640443" y="1039093"/>
                </a:lnTo>
                <a:lnTo>
                  <a:pt x="644979" y="1042488"/>
                </a:lnTo>
                <a:lnTo>
                  <a:pt x="649061" y="1045884"/>
                </a:lnTo>
                <a:lnTo>
                  <a:pt x="652236" y="1049505"/>
                </a:lnTo>
                <a:lnTo>
                  <a:pt x="655411" y="1053127"/>
                </a:lnTo>
                <a:lnTo>
                  <a:pt x="657906" y="1056974"/>
                </a:lnTo>
                <a:lnTo>
                  <a:pt x="659720" y="1061049"/>
                </a:lnTo>
                <a:lnTo>
                  <a:pt x="661534" y="1065576"/>
                </a:lnTo>
                <a:lnTo>
                  <a:pt x="662668" y="1070329"/>
                </a:lnTo>
                <a:lnTo>
                  <a:pt x="663348" y="1074856"/>
                </a:lnTo>
                <a:lnTo>
                  <a:pt x="663575" y="1080062"/>
                </a:lnTo>
                <a:lnTo>
                  <a:pt x="663575" y="1083230"/>
                </a:lnTo>
                <a:lnTo>
                  <a:pt x="663348" y="1086626"/>
                </a:lnTo>
                <a:lnTo>
                  <a:pt x="662895" y="1089568"/>
                </a:lnTo>
                <a:lnTo>
                  <a:pt x="662441" y="1092510"/>
                </a:lnTo>
                <a:lnTo>
                  <a:pt x="661761" y="1095227"/>
                </a:lnTo>
                <a:lnTo>
                  <a:pt x="660854" y="1097716"/>
                </a:lnTo>
                <a:lnTo>
                  <a:pt x="659947" y="1100432"/>
                </a:lnTo>
                <a:lnTo>
                  <a:pt x="659040" y="1102922"/>
                </a:lnTo>
                <a:lnTo>
                  <a:pt x="657679" y="1105186"/>
                </a:lnTo>
                <a:lnTo>
                  <a:pt x="656545" y="1107449"/>
                </a:lnTo>
                <a:lnTo>
                  <a:pt x="654957" y="1109486"/>
                </a:lnTo>
                <a:lnTo>
                  <a:pt x="653143" y="1111523"/>
                </a:lnTo>
                <a:lnTo>
                  <a:pt x="651556" y="1113334"/>
                </a:lnTo>
                <a:lnTo>
                  <a:pt x="649515" y="1115145"/>
                </a:lnTo>
                <a:lnTo>
                  <a:pt x="647473" y="1116729"/>
                </a:lnTo>
                <a:lnTo>
                  <a:pt x="645206" y="1118087"/>
                </a:lnTo>
                <a:lnTo>
                  <a:pt x="640670" y="1120803"/>
                </a:lnTo>
                <a:lnTo>
                  <a:pt x="635681" y="1123520"/>
                </a:lnTo>
                <a:lnTo>
                  <a:pt x="630238" y="1126009"/>
                </a:lnTo>
                <a:lnTo>
                  <a:pt x="625022" y="1128046"/>
                </a:lnTo>
                <a:lnTo>
                  <a:pt x="619125" y="1130310"/>
                </a:lnTo>
                <a:lnTo>
                  <a:pt x="613002" y="1132121"/>
                </a:lnTo>
                <a:lnTo>
                  <a:pt x="606652" y="1133705"/>
                </a:lnTo>
                <a:lnTo>
                  <a:pt x="600075" y="1135063"/>
                </a:lnTo>
                <a:lnTo>
                  <a:pt x="600075" y="1019175"/>
                </a:lnTo>
                <a:close/>
                <a:moveTo>
                  <a:pt x="538162" y="779462"/>
                </a:moveTo>
                <a:lnTo>
                  <a:pt x="538162" y="877887"/>
                </a:lnTo>
                <a:lnTo>
                  <a:pt x="529967" y="875827"/>
                </a:lnTo>
                <a:lnTo>
                  <a:pt x="522227" y="873538"/>
                </a:lnTo>
                <a:lnTo>
                  <a:pt x="515398" y="870791"/>
                </a:lnTo>
                <a:lnTo>
                  <a:pt x="509024" y="868273"/>
                </a:lnTo>
                <a:lnTo>
                  <a:pt x="503333" y="865298"/>
                </a:lnTo>
                <a:lnTo>
                  <a:pt x="500829" y="863467"/>
                </a:lnTo>
                <a:lnTo>
                  <a:pt x="498553" y="861864"/>
                </a:lnTo>
                <a:lnTo>
                  <a:pt x="496276" y="860262"/>
                </a:lnTo>
                <a:lnTo>
                  <a:pt x="494227" y="858431"/>
                </a:lnTo>
                <a:lnTo>
                  <a:pt x="492406" y="856600"/>
                </a:lnTo>
                <a:lnTo>
                  <a:pt x="490813" y="854540"/>
                </a:lnTo>
                <a:lnTo>
                  <a:pt x="487626" y="850877"/>
                </a:lnTo>
                <a:lnTo>
                  <a:pt x="485122" y="846986"/>
                </a:lnTo>
                <a:lnTo>
                  <a:pt x="482618" y="843324"/>
                </a:lnTo>
                <a:lnTo>
                  <a:pt x="481024" y="839662"/>
                </a:lnTo>
                <a:lnTo>
                  <a:pt x="479658" y="835999"/>
                </a:lnTo>
                <a:lnTo>
                  <a:pt x="478520" y="832337"/>
                </a:lnTo>
                <a:lnTo>
                  <a:pt x="478065" y="828903"/>
                </a:lnTo>
                <a:lnTo>
                  <a:pt x="477837" y="825241"/>
                </a:lnTo>
                <a:lnTo>
                  <a:pt x="477837" y="822952"/>
                </a:lnTo>
                <a:lnTo>
                  <a:pt x="478065" y="820434"/>
                </a:lnTo>
                <a:lnTo>
                  <a:pt x="478520" y="817916"/>
                </a:lnTo>
                <a:lnTo>
                  <a:pt x="478975" y="815627"/>
                </a:lnTo>
                <a:lnTo>
                  <a:pt x="479431" y="813339"/>
                </a:lnTo>
                <a:lnTo>
                  <a:pt x="480341" y="810821"/>
                </a:lnTo>
                <a:lnTo>
                  <a:pt x="481252" y="808761"/>
                </a:lnTo>
                <a:lnTo>
                  <a:pt x="482162" y="806701"/>
                </a:lnTo>
                <a:lnTo>
                  <a:pt x="483528" y="804869"/>
                </a:lnTo>
                <a:lnTo>
                  <a:pt x="484894" y="802809"/>
                </a:lnTo>
                <a:lnTo>
                  <a:pt x="486260" y="800978"/>
                </a:lnTo>
                <a:lnTo>
                  <a:pt x="487853" y="799147"/>
                </a:lnTo>
                <a:lnTo>
                  <a:pt x="489447" y="797545"/>
                </a:lnTo>
                <a:lnTo>
                  <a:pt x="491496" y="795714"/>
                </a:lnTo>
                <a:lnTo>
                  <a:pt x="495593" y="792738"/>
                </a:lnTo>
                <a:lnTo>
                  <a:pt x="500146" y="789991"/>
                </a:lnTo>
                <a:lnTo>
                  <a:pt x="504699" y="787244"/>
                </a:lnTo>
                <a:lnTo>
                  <a:pt x="509935" y="785184"/>
                </a:lnTo>
                <a:lnTo>
                  <a:pt x="515170" y="783582"/>
                </a:lnTo>
                <a:lnTo>
                  <a:pt x="520634" y="781980"/>
                </a:lnTo>
                <a:lnTo>
                  <a:pt x="526097" y="780835"/>
                </a:lnTo>
                <a:lnTo>
                  <a:pt x="532016" y="779920"/>
                </a:lnTo>
                <a:lnTo>
                  <a:pt x="538162" y="779462"/>
                </a:lnTo>
                <a:close/>
                <a:moveTo>
                  <a:pt x="538626" y="654332"/>
                </a:moveTo>
                <a:lnTo>
                  <a:pt x="538626" y="688810"/>
                </a:lnTo>
                <a:lnTo>
                  <a:pt x="530011" y="689945"/>
                </a:lnTo>
                <a:lnTo>
                  <a:pt x="521624" y="691079"/>
                </a:lnTo>
                <a:lnTo>
                  <a:pt x="513236" y="692440"/>
                </a:lnTo>
                <a:lnTo>
                  <a:pt x="505302" y="694028"/>
                </a:lnTo>
                <a:lnTo>
                  <a:pt x="497594" y="695842"/>
                </a:lnTo>
                <a:lnTo>
                  <a:pt x="490113" y="697657"/>
                </a:lnTo>
                <a:lnTo>
                  <a:pt x="482859" y="699471"/>
                </a:lnTo>
                <a:lnTo>
                  <a:pt x="475831" y="701740"/>
                </a:lnTo>
                <a:lnTo>
                  <a:pt x="469257" y="704008"/>
                </a:lnTo>
                <a:lnTo>
                  <a:pt x="462683" y="706276"/>
                </a:lnTo>
                <a:lnTo>
                  <a:pt x="456336" y="708998"/>
                </a:lnTo>
                <a:lnTo>
                  <a:pt x="450215" y="711720"/>
                </a:lnTo>
                <a:lnTo>
                  <a:pt x="444321" y="714442"/>
                </a:lnTo>
                <a:lnTo>
                  <a:pt x="438654" y="717618"/>
                </a:lnTo>
                <a:lnTo>
                  <a:pt x="433440" y="720567"/>
                </a:lnTo>
                <a:lnTo>
                  <a:pt x="428226" y="723969"/>
                </a:lnTo>
                <a:lnTo>
                  <a:pt x="423238" y="727372"/>
                </a:lnTo>
                <a:lnTo>
                  <a:pt x="418478" y="731001"/>
                </a:lnTo>
                <a:lnTo>
                  <a:pt x="413944" y="734403"/>
                </a:lnTo>
                <a:lnTo>
                  <a:pt x="409410" y="738033"/>
                </a:lnTo>
                <a:lnTo>
                  <a:pt x="405556" y="741435"/>
                </a:lnTo>
                <a:lnTo>
                  <a:pt x="401476" y="744837"/>
                </a:lnTo>
                <a:lnTo>
                  <a:pt x="397849" y="748694"/>
                </a:lnTo>
                <a:lnTo>
                  <a:pt x="394221" y="752323"/>
                </a:lnTo>
                <a:lnTo>
                  <a:pt x="391048" y="755952"/>
                </a:lnTo>
                <a:lnTo>
                  <a:pt x="387874" y="760035"/>
                </a:lnTo>
                <a:lnTo>
                  <a:pt x="384927" y="763664"/>
                </a:lnTo>
                <a:lnTo>
                  <a:pt x="382207" y="767520"/>
                </a:lnTo>
                <a:lnTo>
                  <a:pt x="379486" y="771377"/>
                </a:lnTo>
                <a:lnTo>
                  <a:pt x="377219" y="775460"/>
                </a:lnTo>
                <a:lnTo>
                  <a:pt x="375179" y="779316"/>
                </a:lnTo>
                <a:lnTo>
                  <a:pt x="373366" y="783399"/>
                </a:lnTo>
                <a:lnTo>
                  <a:pt x="369738" y="791338"/>
                </a:lnTo>
                <a:lnTo>
                  <a:pt x="367018" y="799277"/>
                </a:lnTo>
                <a:lnTo>
                  <a:pt x="364298" y="806989"/>
                </a:lnTo>
                <a:lnTo>
                  <a:pt x="362258" y="814701"/>
                </a:lnTo>
                <a:lnTo>
                  <a:pt x="360671" y="822187"/>
                </a:lnTo>
                <a:lnTo>
                  <a:pt x="359537" y="829672"/>
                </a:lnTo>
                <a:lnTo>
                  <a:pt x="358857" y="836931"/>
                </a:lnTo>
                <a:lnTo>
                  <a:pt x="358630" y="844189"/>
                </a:lnTo>
                <a:lnTo>
                  <a:pt x="358857" y="851901"/>
                </a:lnTo>
                <a:lnTo>
                  <a:pt x="359537" y="859614"/>
                </a:lnTo>
                <a:lnTo>
                  <a:pt x="360444" y="867326"/>
                </a:lnTo>
                <a:lnTo>
                  <a:pt x="362031" y="874811"/>
                </a:lnTo>
                <a:lnTo>
                  <a:pt x="363844" y="882297"/>
                </a:lnTo>
                <a:lnTo>
                  <a:pt x="366111" y="889782"/>
                </a:lnTo>
                <a:lnTo>
                  <a:pt x="368832" y="897267"/>
                </a:lnTo>
                <a:lnTo>
                  <a:pt x="371779" y="904526"/>
                </a:lnTo>
                <a:lnTo>
                  <a:pt x="373592" y="907928"/>
                </a:lnTo>
                <a:lnTo>
                  <a:pt x="375633" y="911558"/>
                </a:lnTo>
                <a:lnTo>
                  <a:pt x="377673" y="915187"/>
                </a:lnTo>
                <a:lnTo>
                  <a:pt x="379940" y="918816"/>
                </a:lnTo>
                <a:lnTo>
                  <a:pt x="382660" y="922219"/>
                </a:lnTo>
                <a:lnTo>
                  <a:pt x="385380" y="925848"/>
                </a:lnTo>
                <a:lnTo>
                  <a:pt x="388554" y="929250"/>
                </a:lnTo>
                <a:lnTo>
                  <a:pt x="391501" y="932880"/>
                </a:lnTo>
                <a:lnTo>
                  <a:pt x="395128" y="936282"/>
                </a:lnTo>
                <a:lnTo>
                  <a:pt x="398529" y="939685"/>
                </a:lnTo>
                <a:lnTo>
                  <a:pt x="402609" y="943087"/>
                </a:lnTo>
                <a:lnTo>
                  <a:pt x="406463" y="946489"/>
                </a:lnTo>
                <a:lnTo>
                  <a:pt x="410770" y="949892"/>
                </a:lnTo>
                <a:lnTo>
                  <a:pt x="415077" y="953294"/>
                </a:lnTo>
                <a:lnTo>
                  <a:pt x="424372" y="959646"/>
                </a:lnTo>
                <a:lnTo>
                  <a:pt x="429586" y="963048"/>
                </a:lnTo>
                <a:lnTo>
                  <a:pt x="434800" y="966224"/>
                </a:lnTo>
                <a:lnTo>
                  <a:pt x="440467" y="969626"/>
                </a:lnTo>
                <a:lnTo>
                  <a:pt x="446361" y="972575"/>
                </a:lnTo>
                <a:lnTo>
                  <a:pt x="452482" y="975751"/>
                </a:lnTo>
                <a:lnTo>
                  <a:pt x="459056" y="978473"/>
                </a:lnTo>
                <a:lnTo>
                  <a:pt x="465630" y="981421"/>
                </a:lnTo>
                <a:lnTo>
                  <a:pt x="472658" y="984370"/>
                </a:lnTo>
                <a:lnTo>
                  <a:pt x="479912" y="987092"/>
                </a:lnTo>
                <a:lnTo>
                  <a:pt x="487619" y="989814"/>
                </a:lnTo>
                <a:lnTo>
                  <a:pt x="495327" y="992309"/>
                </a:lnTo>
                <a:lnTo>
                  <a:pt x="503488" y="994804"/>
                </a:lnTo>
                <a:lnTo>
                  <a:pt x="520490" y="1000021"/>
                </a:lnTo>
                <a:lnTo>
                  <a:pt x="538626" y="1004785"/>
                </a:lnTo>
                <a:lnTo>
                  <a:pt x="538626" y="1135439"/>
                </a:lnTo>
                <a:lnTo>
                  <a:pt x="530918" y="1134305"/>
                </a:lnTo>
                <a:lnTo>
                  <a:pt x="523210" y="1133171"/>
                </a:lnTo>
                <a:lnTo>
                  <a:pt x="515503" y="1131583"/>
                </a:lnTo>
                <a:lnTo>
                  <a:pt x="507795" y="1129768"/>
                </a:lnTo>
                <a:lnTo>
                  <a:pt x="500088" y="1127727"/>
                </a:lnTo>
                <a:lnTo>
                  <a:pt x="492607" y="1125685"/>
                </a:lnTo>
                <a:lnTo>
                  <a:pt x="485126" y="1123417"/>
                </a:lnTo>
                <a:lnTo>
                  <a:pt x="477645" y="1120695"/>
                </a:lnTo>
                <a:lnTo>
                  <a:pt x="470164" y="1117973"/>
                </a:lnTo>
                <a:lnTo>
                  <a:pt x="462683" y="1115024"/>
                </a:lnTo>
                <a:lnTo>
                  <a:pt x="455429" y="1111849"/>
                </a:lnTo>
                <a:lnTo>
                  <a:pt x="448175" y="1108673"/>
                </a:lnTo>
                <a:lnTo>
                  <a:pt x="440920" y="1105044"/>
                </a:lnTo>
                <a:lnTo>
                  <a:pt x="433893" y="1101641"/>
                </a:lnTo>
                <a:lnTo>
                  <a:pt x="426639" y="1097785"/>
                </a:lnTo>
                <a:lnTo>
                  <a:pt x="419611" y="1093929"/>
                </a:lnTo>
                <a:lnTo>
                  <a:pt x="405783" y="1085310"/>
                </a:lnTo>
                <a:lnTo>
                  <a:pt x="392181" y="1076690"/>
                </a:lnTo>
                <a:lnTo>
                  <a:pt x="379033" y="1067617"/>
                </a:lnTo>
                <a:lnTo>
                  <a:pt x="366338" y="1058317"/>
                </a:lnTo>
                <a:lnTo>
                  <a:pt x="366338" y="1169917"/>
                </a:lnTo>
                <a:lnTo>
                  <a:pt x="376313" y="1175588"/>
                </a:lnTo>
                <a:lnTo>
                  <a:pt x="386287" y="1181032"/>
                </a:lnTo>
                <a:lnTo>
                  <a:pt x="396715" y="1186249"/>
                </a:lnTo>
                <a:lnTo>
                  <a:pt x="407370" y="1191466"/>
                </a:lnTo>
                <a:lnTo>
                  <a:pt x="418251" y="1196003"/>
                </a:lnTo>
                <a:lnTo>
                  <a:pt x="429359" y="1200539"/>
                </a:lnTo>
                <a:lnTo>
                  <a:pt x="440694" y="1204849"/>
                </a:lnTo>
                <a:lnTo>
                  <a:pt x="452255" y="1208705"/>
                </a:lnTo>
                <a:lnTo>
                  <a:pt x="464043" y="1212561"/>
                </a:lnTo>
                <a:lnTo>
                  <a:pt x="475151" y="1215964"/>
                </a:lnTo>
                <a:lnTo>
                  <a:pt x="486486" y="1218686"/>
                </a:lnTo>
                <a:lnTo>
                  <a:pt x="497367" y="1221634"/>
                </a:lnTo>
                <a:lnTo>
                  <a:pt x="508022" y="1223903"/>
                </a:lnTo>
                <a:lnTo>
                  <a:pt x="518450" y="1225944"/>
                </a:lnTo>
                <a:lnTo>
                  <a:pt x="528878" y="1227759"/>
                </a:lnTo>
                <a:lnTo>
                  <a:pt x="538626" y="1229120"/>
                </a:lnTo>
                <a:lnTo>
                  <a:pt x="538626" y="1297396"/>
                </a:lnTo>
                <a:lnTo>
                  <a:pt x="600740" y="1297396"/>
                </a:lnTo>
                <a:lnTo>
                  <a:pt x="600740" y="1229120"/>
                </a:lnTo>
                <a:lnTo>
                  <a:pt x="608674" y="1228213"/>
                </a:lnTo>
                <a:lnTo>
                  <a:pt x="616608" y="1227305"/>
                </a:lnTo>
                <a:lnTo>
                  <a:pt x="624089" y="1225944"/>
                </a:lnTo>
                <a:lnTo>
                  <a:pt x="631570" y="1224810"/>
                </a:lnTo>
                <a:lnTo>
                  <a:pt x="638824" y="1223449"/>
                </a:lnTo>
                <a:lnTo>
                  <a:pt x="645852" y="1221861"/>
                </a:lnTo>
                <a:lnTo>
                  <a:pt x="652880" y="1220273"/>
                </a:lnTo>
                <a:lnTo>
                  <a:pt x="659454" y="1218232"/>
                </a:lnTo>
                <a:lnTo>
                  <a:pt x="666028" y="1216191"/>
                </a:lnTo>
                <a:lnTo>
                  <a:pt x="672375" y="1214149"/>
                </a:lnTo>
                <a:lnTo>
                  <a:pt x="678723" y="1211881"/>
                </a:lnTo>
                <a:lnTo>
                  <a:pt x="684617" y="1209386"/>
                </a:lnTo>
                <a:lnTo>
                  <a:pt x="690284" y="1206890"/>
                </a:lnTo>
                <a:lnTo>
                  <a:pt x="695951" y="1203942"/>
                </a:lnTo>
                <a:lnTo>
                  <a:pt x="701392" y="1200993"/>
                </a:lnTo>
                <a:lnTo>
                  <a:pt x="706833" y="1198044"/>
                </a:lnTo>
                <a:lnTo>
                  <a:pt x="711593" y="1194868"/>
                </a:lnTo>
                <a:lnTo>
                  <a:pt x="716581" y="1191693"/>
                </a:lnTo>
                <a:lnTo>
                  <a:pt x="721341" y="1188290"/>
                </a:lnTo>
                <a:lnTo>
                  <a:pt x="725875" y="1184888"/>
                </a:lnTo>
                <a:lnTo>
                  <a:pt x="730182" y="1181486"/>
                </a:lnTo>
                <a:lnTo>
                  <a:pt x="734263" y="1178083"/>
                </a:lnTo>
                <a:lnTo>
                  <a:pt x="738343" y="1174227"/>
                </a:lnTo>
                <a:lnTo>
                  <a:pt x="742197" y="1170825"/>
                </a:lnTo>
                <a:lnTo>
                  <a:pt x="745824" y="1166968"/>
                </a:lnTo>
                <a:lnTo>
                  <a:pt x="749225" y="1163339"/>
                </a:lnTo>
                <a:lnTo>
                  <a:pt x="752625" y="1159256"/>
                </a:lnTo>
                <a:lnTo>
                  <a:pt x="755799" y="1155627"/>
                </a:lnTo>
                <a:lnTo>
                  <a:pt x="758746" y="1151544"/>
                </a:lnTo>
                <a:lnTo>
                  <a:pt x="761466" y="1147461"/>
                </a:lnTo>
                <a:lnTo>
                  <a:pt x="763960" y="1143378"/>
                </a:lnTo>
                <a:lnTo>
                  <a:pt x="766453" y="1139295"/>
                </a:lnTo>
                <a:lnTo>
                  <a:pt x="770760" y="1130676"/>
                </a:lnTo>
                <a:lnTo>
                  <a:pt x="774614" y="1122056"/>
                </a:lnTo>
                <a:lnTo>
                  <a:pt x="777561" y="1113436"/>
                </a:lnTo>
                <a:lnTo>
                  <a:pt x="778921" y="1109354"/>
                </a:lnTo>
                <a:lnTo>
                  <a:pt x="780055" y="1105044"/>
                </a:lnTo>
                <a:lnTo>
                  <a:pt x="781415" y="1100507"/>
                </a:lnTo>
                <a:lnTo>
                  <a:pt x="782322" y="1096424"/>
                </a:lnTo>
                <a:lnTo>
                  <a:pt x="783002" y="1092114"/>
                </a:lnTo>
                <a:lnTo>
                  <a:pt x="783682" y="1087805"/>
                </a:lnTo>
                <a:lnTo>
                  <a:pt x="784135" y="1083495"/>
                </a:lnTo>
                <a:lnTo>
                  <a:pt x="784589" y="1079185"/>
                </a:lnTo>
                <a:lnTo>
                  <a:pt x="784816" y="1074875"/>
                </a:lnTo>
                <a:lnTo>
                  <a:pt x="784816" y="1070339"/>
                </a:lnTo>
                <a:lnTo>
                  <a:pt x="784589" y="1061719"/>
                </a:lnTo>
                <a:lnTo>
                  <a:pt x="784135" y="1053326"/>
                </a:lnTo>
                <a:lnTo>
                  <a:pt x="783229" y="1045161"/>
                </a:lnTo>
                <a:lnTo>
                  <a:pt x="781869" y="1037222"/>
                </a:lnTo>
                <a:lnTo>
                  <a:pt x="779828" y="1029509"/>
                </a:lnTo>
                <a:lnTo>
                  <a:pt x="777788" y="1022251"/>
                </a:lnTo>
                <a:lnTo>
                  <a:pt x="775294" y="1014992"/>
                </a:lnTo>
                <a:lnTo>
                  <a:pt x="772347" y="1007960"/>
                </a:lnTo>
                <a:lnTo>
                  <a:pt x="769174" y="1001156"/>
                </a:lnTo>
                <a:lnTo>
                  <a:pt x="765320" y="994577"/>
                </a:lnTo>
                <a:lnTo>
                  <a:pt x="761466" y="988226"/>
                </a:lnTo>
                <a:lnTo>
                  <a:pt x="756705" y="982329"/>
                </a:lnTo>
                <a:lnTo>
                  <a:pt x="752172" y="976431"/>
                </a:lnTo>
                <a:lnTo>
                  <a:pt x="746731" y="970987"/>
                </a:lnTo>
                <a:lnTo>
                  <a:pt x="741064" y="965543"/>
                </a:lnTo>
                <a:lnTo>
                  <a:pt x="734943" y="960553"/>
                </a:lnTo>
                <a:lnTo>
                  <a:pt x="728822" y="955563"/>
                </a:lnTo>
                <a:lnTo>
                  <a:pt x="722248" y="950572"/>
                </a:lnTo>
                <a:lnTo>
                  <a:pt x="715220" y="946036"/>
                </a:lnTo>
                <a:lnTo>
                  <a:pt x="708193" y="941272"/>
                </a:lnTo>
                <a:lnTo>
                  <a:pt x="700712" y="936509"/>
                </a:lnTo>
                <a:lnTo>
                  <a:pt x="693004" y="932199"/>
                </a:lnTo>
                <a:lnTo>
                  <a:pt x="685070" y="927889"/>
                </a:lnTo>
                <a:lnTo>
                  <a:pt x="676456" y="923806"/>
                </a:lnTo>
                <a:lnTo>
                  <a:pt x="668068" y="919497"/>
                </a:lnTo>
                <a:lnTo>
                  <a:pt x="659227" y="915641"/>
                </a:lnTo>
                <a:lnTo>
                  <a:pt x="650159" y="911558"/>
                </a:lnTo>
                <a:lnTo>
                  <a:pt x="641091" y="907475"/>
                </a:lnTo>
                <a:lnTo>
                  <a:pt x="631117" y="903845"/>
                </a:lnTo>
                <a:lnTo>
                  <a:pt x="621369" y="899989"/>
                </a:lnTo>
                <a:lnTo>
                  <a:pt x="611394" y="896587"/>
                </a:lnTo>
                <a:lnTo>
                  <a:pt x="600740" y="892958"/>
                </a:lnTo>
                <a:lnTo>
                  <a:pt x="600740" y="785894"/>
                </a:lnTo>
                <a:lnTo>
                  <a:pt x="612755" y="788616"/>
                </a:lnTo>
                <a:lnTo>
                  <a:pt x="624543" y="792018"/>
                </a:lnTo>
                <a:lnTo>
                  <a:pt x="636331" y="795421"/>
                </a:lnTo>
                <a:lnTo>
                  <a:pt x="647892" y="799504"/>
                </a:lnTo>
                <a:lnTo>
                  <a:pt x="659227" y="803813"/>
                </a:lnTo>
                <a:lnTo>
                  <a:pt x="670562" y="808577"/>
                </a:lnTo>
                <a:lnTo>
                  <a:pt x="681443" y="813794"/>
                </a:lnTo>
                <a:lnTo>
                  <a:pt x="692324" y="819465"/>
                </a:lnTo>
                <a:lnTo>
                  <a:pt x="702752" y="824909"/>
                </a:lnTo>
                <a:lnTo>
                  <a:pt x="712727" y="830806"/>
                </a:lnTo>
                <a:lnTo>
                  <a:pt x="722475" y="836477"/>
                </a:lnTo>
                <a:lnTo>
                  <a:pt x="731542" y="842148"/>
                </a:lnTo>
                <a:lnTo>
                  <a:pt x="740157" y="847592"/>
                </a:lnTo>
                <a:lnTo>
                  <a:pt x="748318" y="853262"/>
                </a:lnTo>
                <a:lnTo>
                  <a:pt x="756025" y="858933"/>
                </a:lnTo>
                <a:lnTo>
                  <a:pt x="763280" y="864604"/>
                </a:lnTo>
                <a:lnTo>
                  <a:pt x="763280" y="748240"/>
                </a:lnTo>
                <a:lnTo>
                  <a:pt x="752625" y="741889"/>
                </a:lnTo>
                <a:lnTo>
                  <a:pt x="741744" y="735764"/>
                </a:lnTo>
                <a:lnTo>
                  <a:pt x="731316" y="730547"/>
                </a:lnTo>
                <a:lnTo>
                  <a:pt x="720888" y="725103"/>
                </a:lnTo>
                <a:lnTo>
                  <a:pt x="710913" y="720340"/>
                </a:lnTo>
                <a:lnTo>
                  <a:pt x="701165" y="716030"/>
                </a:lnTo>
                <a:lnTo>
                  <a:pt x="691644" y="711720"/>
                </a:lnTo>
                <a:lnTo>
                  <a:pt x="682123" y="708318"/>
                </a:lnTo>
                <a:lnTo>
                  <a:pt x="672602" y="704689"/>
                </a:lnTo>
                <a:lnTo>
                  <a:pt x="663081" y="701740"/>
                </a:lnTo>
                <a:lnTo>
                  <a:pt x="653106" y="698791"/>
                </a:lnTo>
                <a:lnTo>
                  <a:pt x="643132" y="696296"/>
                </a:lnTo>
                <a:lnTo>
                  <a:pt x="632930" y="694254"/>
                </a:lnTo>
                <a:lnTo>
                  <a:pt x="622276" y="691986"/>
                </a:lnTo>
                <a:lnTo>
                  <a:pt x="611848" y="690171"/>
                </a:lnTo>
                <a:lnTo>
                  <a:pt x="600740" y="688810"/>
                </a:lnTo>
                <a:lnTo>
                  <a:pt x="600740" y="654332"/>
                </a:lnTo>
                <a:lnTo>
                  <a:pt x="538626" y="654332"/>
                </a:lnTo>
                <a:close/>
                <a:moveTo>
                  <a:pt x="549280" y="371475"/>
                </a:moveTo>
                <a:lnTo>
                  <a:pt x="564015" y="371475"/>
                </a:lnTo>
                <a:lnTo>
                  <a:pt x="577844" y="371475"/>
                </a:lnTo>
                <a:lnTo>
                  <a:pt x="591219" y="371929"/>
                </a:lnTo>
                <a:lnTo>
                  <a:pt x="604594" y="372609"/>
                </a:lnTo>
                <a:lnTo>
                  <a:pt x="617515" y="373743"/>
                </a:lnTo>
                <a:lnTo>
                  <a:pt x="630210" y="375104"/>
                </a:lnTo>
                <a:lnTo>
                  <a:pt x="642905" y="376692"/>
                </a:lnTo>
                <a:lnTo>
                  <a:pt x="655373" y="378507"/>
                </a:lnTo>
                <a:lnTo>
                  <a:pt x="667388" y="380775"/>
                </a:lnTo>
                <a:lnTo>
                  <a:pt x="679403" y="383497"/>
                </a:lnTo>
                <a:lnTo>
                  <a:pt x="691191" y="386219"/>
                </a:lnTo>
                <a:lnTo>
                  <a:pt x="702752" y="389168"/>
                </a:lnTo>
                <a:lnTo>
                  <a:pt x="714314" y="392797"/>
                </a:lnTo>
                <a:lnTo>
                  <a:pt x="725422" y="396426"/>
                </a:lnTo>
                <a:lnTo>
                  <a:pt x="736530" y="400509"/>
                </a:lnTo>
                <a:lnTo>
                  <a:pt x="747184" y="405046"/>
                </a:lnTo>
                <a:lnTo>
                  <a:pt x="757839" y="409582"/>
                </a:lnTo>
                <a:lnTo>
                  <a:pt x="768267" y="414573"/>
                </a:lnTo>
                <a:lnTo>
                  <a:pt x="778468" y="420017"/>
                </a:lnTo>
                <a:lnTo>
                  <a:pt x="788669" y="425461"/>
                </a:lnTo>
                <a:lnTo>
                  <a:pt x="798644" y="431358"/>
                </a:lnTo>
                <a:lnTo>
                  <a:pt x="808392" y="437709"/>
                </a:lnTo>
                <a:lnTo>
                  <a:pt x="818140" y="444288"/>
                </a:lnTo>
                <a:lnTo>
                  <a:pt x="827434" y="451092"/>
                </a:lnTo>
                <a:lnTo>
                  <a:pt x="836729" y="458351"/>
                </a:lnTo>
                <a:lnTo>
                  <a:pt x="845796" y="466063"/>
                </a:lnTo>
                <a:lnTo>
                  <a:pt x="854864" y="473775"/>
                </a:lnTo>
                <a:lnTo>
                  <a:pt x="863705" y="481941"/>
                </a:lnTo>
                <a:lnTo>
                  <a:pt x="872319" y="490561"/>
                </a:lnTo>
                <a:lnTo>
                  <a:pt x="880934" y="499407"/>
                </a:lnTo>
                <a:lnTo>
                  <a:pt x="889095" y="508707"/>
                </a:lnTo>
                <a:lnTo>
                  <a:pt x="897483" y="518234"/>
                </a:lnTo>
                <a:lnTo>
                  <a:pt x="905417" y="527988"/>
                </a:lnTo>
                <a:lnTo>
                  <a:pt x="913351" y="538422"/>
                </a:lnTo>
                <a:lnTo>
                  <a:pt x="921512" y="548856"/>
                </a:lnTo>
                <a:lnTo>
                  <a:pt x="929220" y="559744"/>
                </a:lnTo>
                <a:lnTo>
                  <a:pt x="936701" y="571086"/>
                </a:lnTo>
                <a:lnTo>
                  <a:pt x="944182" y="582654"/>
                </a:lnTo>
                <a:lnTo>
                  <a:pt x="951436" y="594449"/>
                </a:lnTo>
                <a:lnTo>
                  <a:pt x="958690" y="606925"/>
                </a:lnTo>
                <a:lnTo>
                  <a:pt x="965944" y="619627"/>
                </a:lnTo>
                <a:lnTo>
                  <a:pt x="972745" y="632330"/>
                </a:lnTo>
                <a:lnTo>
                  <a:pt x="979546" y="645713"/>
                </a:lnTo>
                <a:lnTo>
                  <a:pt x="986347" y="659549"/>
                </a:lnTo>
                <a:lnTo>
                  <a:pt x="993148" y="673613"/>
                </a:lnTo>
                <a:lnTo>
                  <a:pt x="999722" y="687903"/>
                </a:lnTo>
                <a:lnTo>
                  <a:pt x="1006069" y="702647"/>
                </a:lnTo>
                <a:lnTo>
                  <a:pt x="1012643" y="717845"/>
                </a:lnTo>
                <a:lnTo>
                  <a:pt x="1018991" y="733269"/>
                </a:lnTo>
                <a:lnTo>
                  <a:pt x="1025111" y="748920"/>
                </a:lnTo>
                <a:lnTo>
                  <a:pt x="1031005" y="765252"/>
                </a:lnTo>
                <a:lnTo>
                  <a:pt x="1037126" y="781584"/>
                </a:lnTo>
                <a:lnTo>
                  <a:pt x="1043247" y="798823"/>
                </a:lnTo>
                <a:lnTo>
                  <a:pt x="1049141" y="816062"/>
                </a:lnTo>
                <a:lnTo>
                  <a:pt x="1054808" y="833528"/>
                </a:lnTo>
                <a:lnTo>
                  <a:pt x="1060476" y="851674"/>
                </a:lnTo>
                <a:lnTo>
                  <a:pt x="1066143" y="870048"/>
                </a:lnTo>
                <a:lnTo>
                  <a:pt x="1071810" y="888875"/>
                </a:lnTo>
                <a:lnTo>
                  <a:pt x="1077478" y="907928"/>
                </a:lnTo>
                <a:lnTo>
                  <a:pt x="1082692" y="927436"/>
                </a:lnTo>
                <a:lnTo>
                  <a:pt x="1088132" y="947624"/>
                </a:lnTo>
                <a:lnTo>
                  <a:pt x="1093573" y="967812"/>
                </a:lnTo>
                <a:lnTo>
                  <a:pt x="1098787" y="988453"/>
                </a:lnTo>
                <a:lnTo>
                  <a:pt x="1109215" y="1030870"/>
                </a:lnTo>
                <a:lnTo>
                  <a:pt x="1112615" y="1046522"/>
                </a:lnTo>
                <a:lnTo>
                  <a:pt x="1115789" y="1061946"/>
                </a:lnTo>
                <a:lnTo>
                  <a:pt x="1118056" y="1076917"/>
                </a:lnTo>
                <a:lnTo>
                  <a:pt x="1119870" y="1091888"/>
                </a:lnTo>
                <a:lnTo>
                  <a:pt x="1121456" y="1106405"/>
                </a:lnTo>
                <a:lnTo>
                  <a:pt x="1122136" y="1120922"/>
                </a:lnTo>
                <a:lnTo>
                  <a:pt x="1122363" y="1134985"/>
                </a:lnTo>
                <a:lnTo>
                  <a:pt x="1122136" y="1148822"/>
                </a:lnTo>
                <a:lnTo>
                  <a:pt x="1121456" y="1162659"/>
                </a:lnTo>
                <a:lnTo>
                  <a:pt x="1120096" y="1176042"/>
                </a:lnTo>
                <a:lnTo>
                  <a:pt x="1118509" y="1188971"/>
                </a:lnTo>
                <a:lnTo>
                  <a:pt x="1116469" y="1201900"/>
                </a:lnTo>
                <a:lnTo>
                  <a:pt x="1113749" y="1214603"/>
                </a:lnTo>
                <a:lnTo>
                  <a:pt x="1110575" y="1227078"/>
                </a:lnTo>
                <a:lnTo>
                  <a:pt x="1107175" y="1239100"/>
                </a:lnTo>
                <a:lnTo>
                  <a:pt x="1103321" y="1250896"/>
                </a:lnTo>
                <a:lnTo>
                  <a:pt x="1098787" y="1262464"/>
                </a:lnTo>
                <a:lnTo>
                  <a:pt x="1094026" y="1274032"/>
                </a:lnTo>
                <a:lnTo>
                  <a:pt x="1088812" y="1284920"/>
                </a:lnTo>
                <a:lnTo>
                  <a:pt x="1083145" y="1296035"/>
                </a:lnTo>
                <a:lnTo>
                  <a:pt x="1077251" y="1306469"/>
                </a:lnTo>
                <a:lnTo>
                  <a:pt x="1070904" y="1317130"/>
                </a:lnTo>
                <a:lnTo>
                  <a:pt x="1064103" y="1327110"/>
                </a:lnTo>
                <a:lnTo>
                  <a:pt x="1056849" y="1336864"/>
                </a:lnTo>
                <a:lnTo>
                  <a:pt x="1049368" y="1346845"/>
                </a:lnTo>
                <a:lnTo>
                  <a:pt x="1041660" y="1356145"/>
                </a:lnTo>
                <a:lnTo>
                  <a:pt x="1033499" y="1365218"/>
                </a:lnTo>
                <a:lnTo>
                  <a:pt x="1024658" y="1374064"/>
                </a:lnTo>
                <a:lnTo>
                  <a:pt x="1015817" y="1382911"/>
                </a:lnTo>
                <a:lnTo>
                  <a:pt x="1006749" y="1391303"/>
                </a:lnTo>
                <a:lnTo>
                  <a:pt x="997228" y="1399469"/>
                </a:lnTo>
                <a:lnTo>
                  <a:pt x="987253" y="1407408"/>
                </a:lnTo>
                <a:lnTo>
                  <a:pt x="977279" y="1415121"/>
                </a:lnTo>
                <a:lnTo>
                  <a:pt x="967078" y="1422606"/>
                </a:lnTo>
                <a:lnTo>
                  <a:pt x="956196" y="1429638"/>
                </a:lnTo>
                <a:lnTo>
                  <a:pt x="945315" y="1436669"/>
                </a:lnTo>
                <a:lnTo>
                  <a:pt x="934207" y="1443474"/>
                </a:lnTo>
                <a:lnTo>
                  <a:pt x="922872" y="1449826"/>
                </a:lnTo>
                <a:lnTo>
                  <a:pt x="911084" y="1455950"/>
                </a:lnTo>
                <a:lnTo>
                  <a:pt x="899296" y="1461848"/>
                </a:lnTo>
                <a:lnTo>
                  <a:pt x="887055" y="1467745"/>
                </a:lnTo>
                <a:lnTo>
                  <a:pt x="874586" y="1473189"/>
                </a:lnTo>
                <a:lnTo>
                  <a:pt x="862118" y="1478179"/>
                </a:lnTo>
                <a:lnTo>
                  <a:pt x="849197" y="1483396"/>
                </a:lnTo>
                <a:lnTo>
                  <a:pt x="836275" y="1488160"/>
                </a:lnTo>
                <a:lnTo>
                  <a:pt x="823127" y="1492470"/>
                </a:lnTo>
                <a:lnTo>
                  <a:pt x="809752" y="1496779"/>
                </a:lnTo>
                <a:lnTo>
                  <a:pt x="796377" y="1500862"/>
                </a:lnTo>
                <a:lnTo>
                  <a:pt x="782549" y="1504492"/>
                </a:lnTo>
                <a:lnTo>
                  <a:pt x="768720" y="1508348"/>
                </a:lnTo>
                <a:lnTo>
                  <a:pt x="754892" y="1511523"/>
                </a:lnTo>
                <a:lnTo>
                  <a:pt x="740610" y="1514472"/>
                </a:lnTo>
                <a:lnTo>
                  <a:pt x="726555" y="1517194"/>
                </a:lnTo>
                <a:lnTo>
                  <a:pt x="712047" y="1519689"/>
                </a:lnTo>
                <a:lnTo>
                  <a:pt x="697538" y="1521958"/>
                </a:lnTo>
                <a:lnTo>
                  <a:pt x="683030" y="1524226"/>
                </a:lnTo>
                <a:lnTo>
                  <a:pt x="668521" y="1526040"/>
                </a:lnTo>
                <a:lnTo>
                  <a:pt x="653786" y="1527401"/>
                </a:lnTo>
                <a:lnTo>
                  <a:pt x="638824" y="1528762"/>
                </a:lnTo>
                <a:lnTo>
                  <a:pt x="624089" y="1529897"/>
                </a:lnTo>
                <a:lnTo>
                  <a:pt x="609128" y="1530804"/>
                </a:lnTo>
                <a:lnTo>
                  <a:pt x="594166" y="1531484"/>
                </a:lnTo>
                <a:lnTo>
                  <a:pt x="579204" y="1531938"/>
                </a:lnTo>
                <a:lnTo>
                  <a:pt x="564015" y="1531938"/>
                </a:lnTo>
                <a:lnTo>
                  <a:pt x="549054" y="1531938"/>
                </a:lnTo>
                <a:lnTo>
                  <a:pt x="533865" y="1531484"/>
                </a:lnTo>
                <a:lnTo>
                  <a:pt x="518903" y="1530804"/>
                </a:lnTo>
                <a:lnTo>
                  <a:pt x="503941" y="1529670"/>
                </a:lnTo>
                <a:lnTo>
                  <a:pt x="488980" y="1528309"/>
                </a:lnTo>
                <a:lnTo>
                  <a:pt x="474018" y="1526948"/>
                </a:lnTo>
                <a:lnTo>
                  <a:pt x="459056" y="1525133"/>
                </a:lnTo>
                <a:lnTo>
                  <a:pt x="444321" y="1523319"/>
                </a:lnTo>
                <a:lnTo>
                  <a:pt x="429359" y="1520823"/>
                </a:lnTo>
                <a:lnTo>
                  <a:pt x="414851" y="1518328"/>
                </a:lnTo>
                <a:lnTo>
                  <a:pt x="400115" y="1515606"/>
                </a:lnTo>
                <a:lnTo>
                  <a:pt x="385607" y="1512204"/>
                </a:lnTo>
                <a:lnTo>
                  <a:pt x="371325" y="1509028"/>
                </a:lnTo>
                <a:lnTo>
                  <a:pt x="357044" y="1505172"/>
                </a:lnTo>
                <a:lnTo>
                  <a:pt x="342989" y="1501543"/>
                </a:lnTo>
                <a:lnTo>
                  <a:pt x="329160" y="1497233"/>
                </a:lnTo>
                <a:lnTo>
                  <a:pt x="315332" y="1492696"/>
                </a:lnTo>
                <a:lnTo>
                  <a:pt x="301730" y="1488160"/>
                </a:lnTo>
                <a:lnTo>
                  <a:pt x="288129" y="1483170"/>
                </a:lnTo>
                <a:lnTo>
                  <a:pt x="274754" y="1477952"/>
                </a:lnTo>
                <a:lnTo>
                  <a:pt x="261832" y="1472735"/>
                </a:lnTo>
                <a:lnTo>
                  <a:pt x="248910" y="1466838"/>
                </a:lnTo>
                <a:lnTo>
                  <a:pt x="235988" y="1460940"/>
                </a:lnTo>
                <a:lnTo>
                  <a:pt x="223520" y="1454816"/>
                </a:lnTo>
                <a:lnTo>
                  <a:pt x="211505" y="1448238"/>
                </a:lnTo>
                <a:lnTo>
                  <a:pt x="199264" y="1441660"/>
                </a:lnTo>
                <a:lnTo>
                  <a:pt x="187703" y="1434855"/>
                </a:lnTo>
                <a:lnTo>
                  <a:pt x="176141" y="1427596"/>
                </a:lnTo>
                <a:lnTo>
                  <a:pt x="164806" y="1420111"/>
                </a:lnTo>
                <a:lnTo>
                  <a:pt x="153925" y="1412399"/>
                </a:lnTo>
                <a:lnTo>
                  <a:pt x="143497" y="1404233"/>
                </a:lnTo>
                <a:lnTo>
                  <a:pt x="132843" y="1396067"/>
                </a:lnTo>
                <a:lnTo>
                  <a:pt x="122868" y="1387674"/>
                </a:lnTo>
                <a:lnTo>
                  <a:pt x="113120" y="1379055"/>
                </a:lnTo>
                <a:lnTo>
                  <a:pt x="103826" y="1370208"/>
                </a:lnTo>
                <a:lnTo>
                  <a:pt x="94758" y="1361135"/>
                </a:lnTo>
                <a:lnTo>
                  <a:pt x="86144" y="1351608"/>
                </a:lnTo>
                <a:lnTo>
                  <a:pt x="77756" y="1342081"/>
                </a:lnTo>
                <a:lnTo>
                  <a:pt x="69822" y="1332328"/>
                </a:lnTo>
                <a:lnTo>
                  <a:pt x="62341" y="1322120"/>
                </a:lnTo>
                <a:lnTo>
                  <a:pt x="55086" y="1311913"/>
                </a:lnTo>
                <a:lnTo>
                  <a:pt x="48286" y="1301479"/>
                </a:lnTo>
                <a:lnTo>
                  <a:pt x="41711" y="1290591"/>
                </a:lnTo>
                <a:lnTo>
                  <a:pt x="35817" y="1279703"/>
                </a:lnTo>
                <a:lnTo>
                  <a:pt x="30150" y="1268361"/>
                </a:lnTo>
                <a:lnTo>
                  <a:pt x="25163" y="1257020"/>
                </a:lnTo>
                <a:lnTo>
                  <a:pt x="20402" y="1245225"/>
                </a:lnTo>
                <a:lnTo>
                  <a:pt x="16095" y="1233203"/>
                </a:lnTo>
                <a:lnTo>
                  <a:pt x="12468" y="1221181"/>
                </a:lnTo>
                <a:lnTo>
                  <a:pt x="9068" y="1208932"/>
                </a:lnTo>
                <a:lnTo>
                  <a:pt x="6347" y="1196229"/>
                </a:lnTo>
                <a:lnTo>
                  <a:pt x="4080" y="1183527"/>
                </a:lnTo>
                <a:lnTo>
                  <a:pt x="2493" y="1170371"/>
                </a:lnTo>
                <a:lnTo>
                  <a:pt x="907" y="1157215"/>
                </a:lnTo>
                <a:lnTo>
                  <a:pt x="226" y="1143605"/>
                </a:lnTo>
                <a:lnTo>
                  <a:pt x="0" y="1129995"/>
                </a:lnTo>
                <a:lnTo>
                  <a:pt x="453" y="1116158"/>
                </a:lnTo>
                <a:lnTo>
                  <a:pt x="1133" y="1102095"/>
                </a:lnTo>
                <a:lnTo>
                  <a:pt x="2947" y="1087805"/>
                </a:lnTo>
                <a:lnTo>
                  <a:pt x="4760" y="1073288"/>
                </a:lnTo>
                <a:lnTo>
                  <a:pt x="7481" y="1058544"/>
                </a:lnTo>
                <a:lnTo>
                  <a:pt x="10654" y="1043573"/>
                </a:lnTo>
                <a:lnTo>
                  <a:pt x="14508" y="1028375"/>
                </a:lnTo>
                <a:lnTo>
                  <a:pt x="19042" y="1012951"/>
                </a:lnTo>
                <a:lnTo>
                  <a:pt x="29697" y="978473"/>
                </a:lnTo>
                <a:lnTo>
                  <a:pt x="40578" y="944448"/>
                </a:lnTo>
                <a:lnTo>
                  <a:pt x="51233" y="911104"/>
                </a:lnTo>
                <a:lnTo>
                  <a:pt x="62114" y="878667"/>
                </a:lnTo>
                <a:lnTo>
                  <a:pt x="73222" y="846684"/>
                </a:lnTo>
                <a:lnTo>
                  <a:pt x="84557" y="815608"/>
                </a:lnTo>
                <a:lnTo>
                  <a:pt x="95891" y="785213"/>
                </a:lnTo>
                <a:lnTo>
                  <a:pt x="101785" y="770469"/>
                </a:lnTo>
                <a:lnTo>
                  <a:pt x="107679" y="755725"/>
                </a:lnTo>
                <a:lnTo>
                  <a:pt x="113574" y="741435"/>
                </a:lnTo>
                <a:lnTo>
                  <a:pt x="119468" y="727145"/>
                </a:lnTo>
                <a:lnTo>
                  <a:pt x="125588" y="713081"/>
                </a:lnTo>
                <a:lnTo>
                  <a:pt x="131936" y="699245"/>
                </a:lnTo>
                <a:lnTo>
                  <a:pt x="138283" y="685635"/>
                </a:lnTo>
                <a:lnTo>
                  <a:pt x="144631" y="672479"/>
                </a:lnTo>
                <a:lnTo>
                  <a:pt x="151205" y="659322"/>
                </a:lnTo>
                <a:lnTo>
                  <a:pt x="157552" y="646393"/>
                </a:lnTo>
                <a:lnTo>
                  <a:pt x="164353" y="633691"/>
                </a:lnTo>
                <a:lnTo>
                  <a:pt x="171381" y="621669"/>
                </a:lnTo>
                <a:lnTo>
                  <a:pt x="178181" y="609420"/>
                </a:lnTo>
                <a:lnTo>
                  <a:pt x="185436" y="597625"/>
                </a:lnTo>
                <a:lnTo>
                  <a:pt x="192463" y="585830"/>
                </a:lnTo>
                <a:lnTo>
                  <a:pt x="199944" y="574488"/>
                </a:lnTo>
                <a:lnTo>
                  <a:pt x="207425" y="563600"/>
                </a:lnTo>
                <a:lnTo>
                  <a:pt x="215133" y="552712"/>
                </a:lnTo>
                <a:lnTo>
                  <a:pt x="222840" y="542051"/>
                </a:lnTo>
                <a:lnTo>
                  <a:pt x="230774" y="531844"/>
                </a:lnTo>
                <a:lnTo>
                  <a:pt x="238935" y="521863"/>
                </a:lnTo>
                <a:lnTo>
                  <a:pt x="247324" y="512110"/>
                </a:lnTo>
                <a:lnTo>
                  <a:pt x="255711" y="502810"/>
                </a:lnTo>
                <a:lnTo>
                  <a:pt x="264326" y="493736"/>
                </a:lnTo>
                <a:lnTo>
                  <a:pt x="272940" y="484663"/>
                </a:lnTo>
                <a:lnTo>
                  <a:pt x="282008" y="476271"/>
                </a:lnTo>
                <a:lnTo>
                  <a:pt x="291076" y="468105"/>
                </a:lnTo>
                <a:lnTo>
                  <a:pt x="300597" y="460166"/>
                </a:lnTo>
                <a:lnTo>
                  <a:pt x="310118" y="452453"/>
                </a:lnTo>
                <a:lnTo>
                  <a:pt x="319639" y="445195"/>
                </a:lnTo>
                <a:lnTo>
                  <a:pt x="329840" y="438163"/>
                </a:lnTo>
                <a:lnTo>
                  <a:pt x="339815" y="431585"/>
                </a:lnTo>
                <a:lnTo>
                  <a:pt x="350243" y="425234"/>
                </a:lnTo>
                <a:lnTo>
                  <a:pt x="360897" y="419336"/>
                </a:lnTo>
                <a:lnTo>
                  <a:pt x="371552" y="413665"/>
                </a:lnTo>
                <a:lnTo>
                  <a:pt x="382660" y="408222"/>
                </a:lnTo>
                <a:lnTo>
                  <a:pt x="393995" y="403231"/>
                </a:lnTo>
                <a:lnTo>
                  <a:pt x="405556" y="398695"/>
                </a:lnTo>
                <a:lnTo>
                  <a:pt x="417344" y="394385"/>
                </a:lnTo>
                <a:lnTo>
                  <a:pt x="429359" y="390529"/>
                </a:lnTo>
                <a:lnTo>
                  <a:pt x="441601" y="386899"/>
                </a:lnTo>
                <a:lnTo>
                  <a:pt x="454069" y="383724"/>
                </a:lnTo>
                <a:lnTo>
                  <a:pt x="466764" y="380775"/>
                </a:lnTo>
                <a:lnTo>
                  <a:pt x="479912" y="378280"/>
                </a:lnTo>
                <a:lnTo>
                  <a:pt x="493287" y="376238"/>
                </a:lnTo>
                <a:lnTo>
                  <a:pt x="506888" y="374424"/>
                </a:lnTo>
                <a:lnTo>
                  <a:pt x="520717" y="373063"/>
                </a:lnTo>
                <a:lnTo>
                  <a:pt x="534772" y="372156"/>
                </a:lnTo>
                <a:lnTo>
                  <a:pt x="549280" y="371475"/>
                </a:lnTo>
                <a:close/>
                <a:moveTo>
                  <a:pt x="455387" y="0"/>
                </a:moveTo>
                <a:lnTo>
                  <a:pt x="463542" y="227"/>
                </a:lnTo>
                <a:lnTo>
                  <a:pt x="471471" y="682"/>
                </a:lnTo>
                <a:lnTo>
                  <a:pt x="479174" y="1591"/>
                </a:lnTo>
                <a:lnTo>
                  <a:pt x="486423" y="2500"/>
                </a:lnTo>
                <a:lnTo>
                  <a:pt x="493446" y="3863"/>
                </a:lnTo>
                <a:lnTo>
                  <a:pt x="500242" y="5681"/>
                </a:lnTo>
                <a:lnTo>
                  <a:pt x="506812" y="7499"/>
                </a:lnTo>
                <a:lnTo>
                  <a:pt x="512702" y="9317"/>
                </a:lnTo>
                <a:lnTo>
                  <a:pt x="518592" y="11362"/>
                </a:lnTo>
                <a:lnTo>
                  <a:pt x="524256" y="13861"/>
                </a:lnTo>
                <a:lnTo>
                  <a:pt x="529466" y="16361"/>
                </a:lnTo>
                <a:lnTo>
                  <a:pt x="534450" y="18861"/>
                </a:lnTo>
                <a:lnTo>
                  <a:pt x="539207" y="21587"/>
                </a:lnTo>
                <a:lnTo>
                  <a:pt x="543738" y="24314"/>
                </a:lnTo>
                <a:lnTo>
                  <a:pt x="547816" y="27268"/>
                </a:lnTo>
                <a:lnTo>
                  <a:pt x="551894" y="29995"/>
                </a:lnTo>
                <a:lnTo>
                  <a:pt x="555292" y="32722"/>
                </a:lnTo>
                <a:lnTo>
                  <a:pt x="558916" y="35676"/>
                </a:lnTo>
                <a:lnTo>
                  <a:pt x="564807" y="40903"/>
                </a:lnTo>
                <a:lnTo>
                  <a:pt x="569790" y="45902"/>
                </a:lnTo>
                <a:lnTo>
                  <a:pt x="574095" y="50674"/>
                </a:lnTo>
                <a:lnTo>
                  <a:pt x="577040" y="54310"/>
                </a:lnTo>
                <a:lnTo>
                  <a:pt x="579079" y="57491"/>
                </a:lnTo>
                <a:lnTo>
                  <a:pt x="581118" y="59990"/>
                </a:lnTo>
                <a:lnTo>
                  <a:pt x="590406" y="51810"/>
                </a:lnTo>
                <a:lnTo>
                  <a:pt x="599467" y="44311"/>
                </a:lnTo>
                <a:lnTo>
                  <a:pt x="608076" y="37494"/>
                </a:lnTo>
                <a:lnTo>
                  <a:pt x="616685" y="31359"/>
                </a:lnTo>
                <a:lnTo>
                  <a:pt x="625293" y="25905"/>
                </a:lnTo>
                <a:lnTo>
                  <a:pt x="633449" y="21360"/>
                </a:lnTo>
                <a:lnTo>
                  <a:pt x="641151" y="17043"/>
                </a:lnTo>
                <a:lnTo>
                  <a:pt x="648854" y="13407"/>
                </a:lnTo>
                <a:lnTo>
                  <a:pt x="656103" y="10226"/>
                </a:lnTo>
                <a:lnTo>
                  <a:pt x="663126" y="7499"/>
                </a:lnTo>
                <a:lnTo>
                  <a:pt x="669922" y="5454"/>
                </a:lnTo>
                <a:lnTo>
                  <a:pt x="676492" y="3409"/>
                </a:lnTo>
                <a:lnTo>
                  <a:pt x="682608" y="2272"/>
                </a:lnTo>
                <a:lnTo>
                  <a:pt x="688498" y="1136"/>
                </a:lnTo>
                <a:lnTo>
                  <a:pt x="694162" y="454"/>
                </a:lnTo>
                <a:lnTo>
                  <a:pt x="699599" y="227"/>
                </a:lnTo>
                <a:lnTo>
                  <a:pt x="704583" y="0"/>
                </a:lnTo>
                <a:lnTo>
                  <a:pt x="709340" y="227"/>
                </a:lnTo>
                <a:lnTo>
                  <a:pt x="713871" y="454"/>
                </a:lnTo>
                <a:lnTo>
                  <a:pt x="717949" y="909"/>
                </a:lnTo>
                <a:lnTo>
                  <a:pt x="721800" y="1591"/>
                </a:lnTo>
                <a:lnTo>
                  <a:pt x="725198" y="2272"/>
                </a:lnTo>
                <a:lnTo>
                  <a:pt x="728596" y="3181"/>
                </a:lnTo>
                <a:lnTo>
                  <a:pt x="731315" y="3863"/>
                </a:lnTo>
                <a:lnTo>
                  <a:pt x="736299" y="5908"/>
                </a:lnTo>
                <a:lnTo>
                  <a:pt x="739697" y="7499"/>
                </a:lnTo>
                <a:lnTo>
                  <a:pt x="742415" y="8862"/>
                </a:lnTo>
                <a:lnTo>
                  <a:pt x="746720" y="13180"/>
                </a:lnTo>
                <a:lnTo>
                  <a:pt x="751024" y="17497"/>
                </a:lnTo>
                <a:lnTo>
                  <a:pt x="754875" y="22269"/>
                </a:lnTo>
                <a:lnTo>
                  <a:pt x="758726" y="27496"/>
                </a:lnTo>
                <a:lnTo>
                  <a:pt x="762124" y="32495"/>
                </a:lnTo>
                <a:lnTo>
                  <a:pt x="765523" y="37949"/>
                </a:lnTo>
                <a:lnTo>
                  <a:pt x="768694" y="43629"/>
                </a:lnTo>
                <a:lnTo>
                  <a:pt x="771639" y="49310"/>
                </a:lnTo>
                <a:lnTo>
                  <a:pt x="774584" y="54764"/>
                </a:lnTo>
                <a:lnTo>
                  <a:pt x="777076" y="60672"/>
                </a:lnTo>
                <a:lnTo>
                  <a:pt x="779342" y="66808"/>
                </a:lnTo>
                <a:lnTo>
                  <a:pt x="781834" y="72716"/>
                </a:lnTo>
                <a:lnTo>
                  <a:pt x="785911" y="84305"/>
                </a:lnTo>
                <a:lnTo>
                  <a:pt x="789536" y="95894"/>
                </a:lnTo>
                <a:lnTo>
                  <a:pt x="792481" y="106801"/>
                </a:lnTo>
                <a:lnTo>
                  <a:pt x="794973" y="117254"/>
                </a:lnTo>
                <a:lnTo>
                  <a:pt x="796785" y="126571"/>
                </a:lnTo>
                <a:lnTo>
                  <a:pt x="798371" y="134524"/>
                </a:lnTo>
                <a:lnTo>
                  <a:pt x="800183" y="146568"/>
                </a:lnTo>
                <a:lnTo>
                  <a:pt x="800636" y="150658"/>
                </a:lnTo>
                <a:lnTo>
                  <a:pt x="805847" y="149294"/>
                </a:lnTo>
                <a:lnTo>
                  <a:pt x="810831" y="147931"/>
                </a:lnTo>
                <a:lnTo>
                  <a:pt x="815362" y="146340"/>
                </a:lnTo>
                <a:lnTo>
                  <a:pt x="820119" y="144522"/>
                </a:lnTo>
                <a:lnTo>
                  <a:pt x="824197" y="142705"/>
                </a:lnTo>
                <a:lnTo>
                  <a:pt x="828275" y="140887"/>
                </a:lnTo>
                <a:lnTo>
                  <a:pt x="832352" y="139069"/>
                </a:lnTo>
                <a:lnTo>
                  <a:pt x="835750" y="136796"/>
                </a:lnTo>
                <a:lnTo>
                  <a:pt x="839375" y="134751"/>
                </a:lnTo>
                <a:lnTo>
                  <a:pt x="842547" y="132706"/>
                </a:lnTo>
                <a:lnTo>
                  <a:pt x="848663" y="128389"/>
                </a:lnTo>
                <a:lnTo>
                  <a:pt x="853647" y="124071"/>
                </a:lnTo>
                <a:lnTo>
                  <a:pt x="858405" y="119754"/>
                </a:lnTo>
                <a:lnTo>
                  <a:pt x="862482" y="115663"/>
                </a:lnTo>
                <a:lnTo>
                  <a:pt x="865654" y="111800"/>
                </a:lnTo>
                <a:lnTo>
                  <a:pt x="868372" y="108392"/>
                </a:lnTo>
                <a:lnTo>
                  <a:pt x="870638" y="105211"/>
                </a:lnTo>
                <a:lnTo>
                  <a:pt x="873130" y="100439"/>
                </a:lnTo>
                <a:lnTo>
                  <a:pt x="874036" y="98848"/>
                </a:lnTo>
                <a:lnTo>
                  <a:pt x="875395" y="106347"/>
                </a:lnTo>
                <a:lnTo>
                  <a:pt x="876755" y="113846"/>
                </a:lnTo>
                <a:lnTo>
                  <a:pt x="877434" y="121117"/>
                </a:lnTo>
                <a:lnTo>
                  <a:pt x="877887" y="128389"/>
                </a:lnTo>
                <a:lnTo>
                  <a:pt x="877887" y="135433"/>
                </a:lnTo>
                <a:lnTo>
                  <a:pt x="877434" y="142250"/>
                </a:lnTo>
                <a:lnTo>
                  <a:pt x="876755" y="149067"/>
                </a:lnTo>
                <a:lnTo>
                  <a:pt x="875622" y="155884"/>
                </a:lnTo>
                <a:lnTo>
                  <a:pt x="874263" y="162474"/>
                </a:lnTo>
                <a:lnTo>
                  <a:pt x="872903" y="168837"/>
                </a:lnTo>
                <a:lnTo>
                  <a:pt x="870864" y="175199"/>
                </a:lnTo>
                <a:lnTo>
                  <a:pt x="868599" y="181335"/>
                </a:lnTo>
                <a:lnTo>
                  <a:pt x="866334" y="187243"/>
                </a:lnTo>
                <a:lnTo>
                  <a:pt x="863615" y="193378"/>
                </a:lnTo>
                <a:lnTo>
                  <a:pt x="860670" y="199287"/>
                </a:lnTo>
                <a:lnTo>
                  <a:pt x="857725" y="204967"/>
                </a:lnTo>
                <a:lnTo>
                  <a:pt x="854327" y="210421"/>
                </a:lnTo>
                <a:lnTo>
                  <a:pt x="850702" y="215875"/>
                </a:lnTo>
                <a:lnTo>
                  <a:pt x="847078" y="221328"/>
                </a:lnTo>
                <a:lnTo>
                  <a:pt x="843000" y="226328"/>
                </a:lnTo>
                <a:lnTo>
                  <a:pt x="838922" y="231554"/>
                </a:lnTo>
                <a:lnTo>
                  <a:pt x="834844" y="236553"/>
                </a:lnTo>
                <a:lnTo>
                  <a:pt x="830313" y="241325"/>
                </a:lnTo>
                <a:lnTo>
                  <a:pt x="826009" y="246097"/>
                </a:lnTo>
                <a:lnTo>
                  <a:pt x="821252" y="250869"/>
                </a:lnTo>
                <a:lnTo>
                  <a:pt x="816494" y="255187"/>
                </a:lnTo>
                <a:lnTo>
                  <a:pt x="811737" y="259731"/>
                </a:lnTo>
                <a:lnTo>
                  <a:pt x="806753" y="264049"/>
                </a:lnTo>
                <a:lnTo>
                  <a:pt x="796785" y="272229"/>
                </a:lnTo>
                <a:lnTo>
                  <a:pt x="786364" y="279955"/>
                </a:lnTo>
                <a:lnTo>
                  <a:pt x="776170" y="287227"/>
                </a:lnTo>
                <a:lnTo>
                  <a:pt x="765749" y="294044"/>
                </a:lnTo>
                <a:lnTo>
                  <a:pt x="755328" y="300180"/>
                </a:lnTo>
                <a:lnTo>
                  <a:pt x="745360" y="305860"/>
                </a:lnTo>
                <a:lnTo>
                  <a:pt x="735619" y="311314"/>
                </a:lnTo>
                <a:lnTo>
                  <a:pt x="725878" y="316313"/>
                </a:lnTo>
                <a:lnTo>
                  <a:pt x="717043" y="320631"/>
                </a:lnTo>
                <a:lnTo>
                  <a:pt x="708661" y="324721"/>
                </a:lnTo>
                <a:lnTo>
                  <a:pt x="700732" y="327902"/>
                </a:lnTo>
                <a:lnTo>
                  <a:pt x="693709" y="331084"/>
                </a:lnTo>
                <a:lnTo>
                  <a:pt x="681929" y="335628"/>
                </a:lnTo>
                <a:lnTo>
                  <a:pt x="674453" y="338583"/>
                </a:lnTo>
                <a:lnTo>
                  <a:pt x="671961" y="339492"/>
                </a:lnTo>
                <a:lnTo>
                  <a:pt x="658142" y="336083"/>
                </a:lnTo>
                <a:lnTo>
                  <a:pt x="644776" y="333583"/>
                </a:lnTo>
                <a:lnTo>
                  <a:pt x="632089" y="331311"/>
                </a:lnTo>
                <a:lnTo>
                  <a:pt x="619630" y="329266"/>
                </a:lnTo>
                <a:lnTo>
                  <a:pt x="607623" y="327675"/>
                </a:lnTo>
                <a:lnTo>
                  <a:pt x="596069" y="326539"/>
                </a:lnTo>
                <a:lnTo>
                  <a:pt x="584969" y="325630"/>
                </a:lnTo>
                <a:lnTo>
                  <a:pt x="574548" y="324948"/>
                </a:lnTo>
                <a:lnTo>
                  <a:pt x="564127" y="324494"/>
                </a:lnTo>
                <a:lnTo>
                  <a:pt x="554612" y="324494"/>
                </a:lnTo>
                <a:lnTo>
                  <a:pt x="545324" y="324494"/>
                </a:lnTo>
                <a:lnTo>
                  <a:pt x="536715" y="324948"/>
                </a:lnTo>
                <a:lnTo>
                  <a:pt x="528333" y="325403"/>
                </a:lnTo>
                <a:lnTo>
                  <a:pt x="520178" y="326085"/>
                </a:lnTo>
                <a:lnTo>
                  <a:pt x="512702" y="326766"/>
                </a:lnTo>
                <a:lnTo>
                  <a:pt x="505679" y="327675"/>
                </a:lnTo>
                <a:lnTo>
                  <a:pt x="499109" y="328811"/>
                </a:lnTo>
                <a:lnTo>
                  <a:pt x="492993" y="329948"/>
                </a:lnTo>
                <a:lnTo>
                  <a:pt x="487329" y="331311"/>
                </a:lnTo>
                <a:lnTo>
                  <a:pt x="481892" y="332447"/>
                </a:lnTo>
                <a:lnTo>
                  <a:pt x="472604" y="334947"/>
                </a:lnTo>
                <a:lnTo>
                  <a:pt x="465128" y="337219"/>
                </a:lnTo>
                <a:lnTo>
                  <a:pt x="459012" y="339719"/>
                </a:lnTo>
                <a:lnTo>
                  <a:pt x="454934" y="341309"/>
                </a:lnTo>
                <a:lnTo>
                  <a:pt x="451536" y="342900"/>
                </a:lnTo>
                <a:lnTo>
                  <a:pt x="445646" y="337219"/>
                </a:lnTo>
                <a:lnTo>
                  <a:pt x="439529" y="331311"/>
                </a:lnTo>
                <a:lnTo>
                  <a:pt x="425710" y="318813"/>
                </a:lnTo>
                <a:lnTo>
                  <a:pt x="410532" y="305860"/>
                </a:lnTo>
                <a:lnTo>
                  <a:pt x="394221" y="292454"/>
                </a:lnTo>
                <a:lnTo>
                  <a:pt x="377456" y="279274"/>
                </a:lnTo>
                <a:lnTo>
                  <a:pt x="360239" y="266094"/>
                </a:lnTo>
                <a:lnTo>
                  <a:pt x="343249" y="252914"/>
                </a:lnTo>
                <a:lnTo>
                  <a:pt x="326258" y="240416"/>
                </a:lnTo>
                <a:lnTo>
                  <a:pt x="295222" y="217693"/>
                </a:lnTo>
                <a:lnTo>
                  <a:pt x="269849" y="199514"/>
                </a:lnTo>
                <a:lnTo>
                  <a:pt x="252405" y="187243"/>
                </a:lnTo>
                <a:lnTo>
                  <a:pt x="246062" y="183153"/>
                </a:lnTo>
                <a:lnTo>
                  <a:pt x="251726" y="176563"/>
                </a:lnTo>
                <a:lnTo>
                  <a:pt x="257616" y="170655"/>
                </a:lnTo>
                <a:lnTo>
                  <a:pt x="263506" y="165428"/>
                </a:lnTo>
                <a:lnTo>
                  <a:pt x="269623" y="160656"/>
                </a:lnTo>
                <a:lnTo>
                  <a:pt x="275286" y="156339"/>
                </a:lnTo>
                <a:lnTo>
                  <a:pt x="281629" y="152476"/>
                </a:lnTo>
                <a:lnTo>
                  <a:pt x="287746" y="149294"/>
                </a:lnTo>
                <a:lnTo>
                  <a:pt x="293863" y="146568"/>
                </a:lnTo>
                <a:lnTo>
                  <a:pt x="299979" y="144068"/>
                </a:lnTo>
                <a:lnTo>
                  <a:pt x="306096" y="142023"/>
                </a:lnTo>
                <a:lnTo>
                  <a:pt x="311986" y="140432"/>
                </a:lnTo>
                <a:lnTo>
                  <a:pt x="317876" y="139069"/>
                </a:lnTo>
                <a:lnTo>
                  <a:pt x="323766" y="138160"/>
                </a:lnTo>
                <a:lnTo>
                  <a:pt x="329656" y="137024"/>
                </a:lnTo>
                <a:lnTo>
                  <a:pt x="335093" y="136569"/>
                </a:lnTo>
                <a:lnTo>
                  <a:pt x="340530" y="136342"/>
                </a:lnTo>
                <a:lnTo>
                  <a:pt x="345967" y="136342"/>
                </a:lnTo>
                <a:lnTo>
                  <a:pt x="350951" y="136569"/>
                </a:lnTo>
                <a:lnTo>
                  <a:pt x="355708" y="136796"/>
                </a:lnTo>
                <a:lnTo>
                  <a:pt x="360466" y="137251"/>
                </a:lnTo>
                <a:lnTo>
                  <a:pt x="368848" y="138614"/>
                </a:lnTo>
                <a:lnTo>
                  <a:pt x="376097" y="139978"/>
                </a:lnTo>
                <a:lnTo>
                  <a:pt x="382214" y="141341"/>
                </a:lnTo>
                <a:lnTo>
                  <a:pt x="386518" y="142705"/>
                </a:lnTo>
                <a:lnTo>
                  <a:pt x="390369" y="143841"/>
                </a:lnTo>
                <a:lnTo>
                  <a:pt x="389916" y="135888"/>
                </a:lnTo>
                <a:lnTo>
                  <a:pt x="389916" y="127934"/>
                </a:lnTo>
                <a:lnTo>
                  <a:pt x="390369" y="120208"/>
                </a:lnTo>
                <a:lnTo>
                  <a:pt x="391049" y="112482"/>
                </a:lnTo>
                <a:lnTo>
                  <a:pt x="392182" y="105211"/>
                </a:lnTo>
                <a:lnTo>
                  <a:pt x="393767" y="98166"/>
                </a:lnTo>
                <a:lnTo>
                  <a:pt x="395580" y="91122"/>
                </a:lnTo>
                <a:lnTo>
                  <a:pt x="397619" y="84305"/>
                </a:lnTo>
                <a:lnTo>
                  <a:pt x="399884" y="77942"/>
                </a:lnTo>
                <a:lnTo>
                  <a:pt x="402376" y="71807"/>
                </a:lnTo>
                <a:lnTo>
                  <a:pt x="405095" y="65671"/>
                </a:lnTo>
                <a:lnTo>
                  <a:pt x="407813" y="59763"/>
                </a:lnTo>
                <a:lnTo>
                  <a:pt x="410985" y="54310"/>
                </a:lnTo>
                <a:lnTo>
                  <a:pt x="413930" y="49083"/>
                </a:lnTo>
                <a:lnTo>
                  <a:pt x="417101" y="43857"/>
                </a:lnTo>
                <a:lnTo>
                  <a:pt x="420273" y="39085"/>
                </a:lnTo>
                <a:lnTo>
                  <a:pt x="423444" y="34540"/>
                </a:lnTo>
                <a:lnTo>
                  <a:pt x="426616" y="30222"/>
                </a:lnTo>
                <a:lnTo>
                  <a:pt x="432959" y="22496"/>
                </a:lnTo>
                <a:lnTo>
                  <a:pt x="438849" y="15679"/>
                </a:lnTo>
                <a:lnTo>
                  <a:pt x="444060" y="10226"/>
                </a:lnTo>
                <a:lnTo>
                  <a:pt x="448817" y="5908"/>
                </a:lnTo>
                <a:lnTo>
                  <a:pt x="452215" y="2500"/>
                </a:lnTo>
                <a:lnTo>
                  <a:pt x="4553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KSO_Shape"/>
          <p:cNvSpPr>
            <a:spLocks noChangeAspect="1"/>
          </p:cNvSpPr>
          <p:nvPr/>
        </p:nvSpPr>
        <p:spPr bwMode="auto">
          <a:xfrm>
            <a:off x="7147339" y="2567801"/>
            <a:ext cx="534000" cy="720000"/>
          </a:xfrm>
          <a:custGeom>
            <a:avLst/>
            <a:gdLst>
              <a:gd name="T0" fmla="*/ 1114659 w 1125538"/>
              <a:gd name="T1" fmla="*/ 1446451 h 1516063"/>
              <a:gd name="T2" fmla="*/ 1124632 w 1125538"/>
              <a:gd name="T3" fmla="*/ 1455581 h 1516063"/>
              <a:gd name="T4" fmla="*/ 1123952 w 1125538"/>
              <a:gd name="T5" fmla="*/ 1506706 h 1516063"/>
              <a:gd name="T6" fmla="*/ 1112619 w 1125538"/>
              <a:gd name="T7" fmla="*/ 1514922 h 1516063"/>
              <a:gd name="T8" fmla="*/ 14959 w 1125538"/>
              <a:gd name="T9" fmla="*/ 1515379 h 1516063"/>
              <a:gd name="T10" fmla="*/ 2720 w 1125538"/>
              <a:gd name="T11" fmla="*/ 1508075 h 1516063"/>
              <a:gd name="T12" fmla="*/ 453 w 1125538"/>
              <a:gd name="T13" fmla="*/ 1456950 h 1516063"/>
              <a:gd name="T14" fmla="*/ 9292 w 1125538"/>
              <a:gd name="T15" fmla="*/ 1447136 h 1516063"/>
              <a:gd name="T16" fmla="*/ 202628 w 1125538"/>
              <a:gd name="T17" fmla="*/ 1074964 h 1516063"/>
              <a:gd name="T18" fmla="*/ 218423 w 1125538"/>
              <a:gd name="T19" fmla="*/ 1080869 h 1516063"/>
              <a:gd name="T20" fmla="*/ 223838 w 1125538"/>
              <a:gd name="T21" fmla="*/ 1377473 h 1516063"/>
              <a:gd name="T22" fmla="*/ 216843 w 1125538"/>
              <a:gd name="T23" fmla="*/ 1389056 h 1516063"/>
              <a:gd name="T24" fmla="*/ 200146 w 1125538"/>
              <a:gd name="T25" fmla="*/ 1393825 h 1516063"/>
              <a:gd name="T26" fmla="*/ 8574 w 1125538"/>
              <a:gd name="T27" fmla="*/ 1390191 h 1516063"/>
              <a:gd name="T28" fmla="*/ 225 w 1125538"/>
              <a:gd name="T29" fmla="*/ 1379063 h 1516063"/>
              <a:gd name="T30" fmla="*/ 4287 w 1125538"/>
              <a:gd name="T31" fmla="*/ 1082005 h 1516063"/>
              <a:gd name="T32" fmla="*/ 18954 w 1125538"/>
              <a:gd name="T33" fmla="*/ 1075191 h 1516063"/>
              <a:gd name="T34" fmla="*/ 494553 w 1125538"/>
              <a:gd name="T35" fmla="*/ 906007 h 1516063"/>
              <a:gd name="T36" fmla="*/ 508443 w 1125538"/>
              <a:gd name="T37" fmla="*/ 918225 h 1516063"/>
              <a:gd name="T38" fmla="*/ 510720 w 1125538"/>
              <a:gd name="T39" fmla="*/ 1373688 h 1516063"/>
              <a:gd name="T40" fmla="*/ 500929 w 1125538"/>
              <a:gd name="T41" fmla="*/ 1389526 h 1516063"/>
              <a:gd name="T42" fmla="*/ 307154 w 1125538"/>
              <a:gd name="T43" fmla="*/ 1393599 h 1516063"/>
              <a:gd name="T44" fmla="*/ 291215 w 1125538"/>
              <a:gd name="T45" fmla="*/ 1384549 h 1516063"/>
              <a:gd name="T46" fmla="*/ 285750 w 1125538"/>
              <a:gd name="T47" fmla="*/ 930216 h 1516063"/>
              <a:gd name="T48" fmla="*/ 292581 w 1125538"/>
              <a:gd name="T49" fmla="*/ 912342 h 1516063"/>
              <a:gd name="T50" fmla="*/ 614065 w 1125538"/>
              <a:gd name="T51" fmla="*/ 754062 h 1516063"/>
              <a:gd name="T52" fmla="*/ 807605 w 1125538"/>
              <a:gd name="T53" fmla="*/ 758598 h 1516063"/>
              <a:gd name="T54" fmla="*/ 814388 w 1125538"/>
              <a:gd name="T55" fmla="*/ 776968 h 1516063"/>
              <a:gd name="T56" fmla="*/ 808962 w 1125538"/>
              <a:gd name="T57" fmla="*/ 1387929 h 1516063"/>
              <a:gd name="T58" fmla="*/ 790874 w 1125538"/>
              <a:gd name="T59" fmla="*/ 1393825 h 1516063"/>
              <a:gd name="T60" fmla="*/ 597559 w 1125538"/>
              <a:gd name="T61" fmla="*/ 1389290 h 1516063"/>
              <a:gd name="T62" fmla="*/ 590550 w 1125538"/>
              <a:gd name="T63" fmla="*/ 1370920 h 1516063"/>
              <a:gd name="T64" fmla="*/ 595977 w 1125538"/>
              <a:gd name="T65" fmla="*/ 759959 h 1516063"/>
              <a:gd name="T66" fmla="*/ 614065 w 1125538"/>
              <a:gd name="T67" fmla="*/ 754062 h 1516063"/>
              <a:gd name="T68" fmla="*/ 1117173 w 1125538"/>
              <a:gd name="T69" fmla="*/ 374198 h 1516063"/>
              <a:gd name="T70" fmla="*/ 1125538 w 1125538"/>
              <a:gd name="T71" fmla="*/ 395525 h 1516063"/>
              <a:gd name="T72" fmla="*/ 1121695 w 1125538"/>
              <a:gd name="T73" fmla="*/ 1383617 h 1516063"/>
              <a:gd name="T74" fmla="*/ 1106998 w 1125538"/>
              <a:gd name="T75" fmla="*/ 1390650 h 1516063"/>
              <a:gd name="T76" fmla="*/ 910292 w 1125538"/>
              <a:gd name="T77" fmla="*/ 1388381 h 1516063"/>
              <a:gd name="T78" fmla="*/ 901926 w 1125538"/>
              <a:gd name="T79" fmla="*/ 1366827 h 1516063"/>
              <a:gd name="T80" fmla="*/ 905544 w 1125538"/>
              <a:gd name="T81" fmla="*/ 378509 h 1516063"/>
              <a:gd name="T82" fmla="*/ 920466 w 1125538"/>
              <a:gd name="T83" fmla="*/ 371702 h 1516063"/>
              <a:gd name="T84" fmla="*/ 871862 w 1125538"/>
              <a:gd name="T85" fmla="*/ 250077 h 1516063"/>
              <a:gd name="T86" fmla="*/ 834181 w 1125538"/>
              <a:gd name="T87" fmla="*/ 369107 h 1516063"/>
              <a:gd name="T88" fmla="*/ 785151 w 1125538"/>
              <a:gd name="T89" fmla="*/ 471133 h 1516063"/>
              <a:gd name="T90" fmla="*/ 726588 w 1125538"/>
              <a:gd name="T91" fmla="*/ 557062 h 1516063"/>
              <a:gd name="T92" fmla="*/ 660533 w 1125538"/>
              <a:gd name="T93" fmla="*/ 628934 h 1516063"/>
              <a:gd name="T94" fmla="*/ 589258 w 1125538"/>
              <a:gd name="T95" fmla="*/ 687429 h 1516063"/>
              <a:gd name="T96" fmla="*/ 514351 w 1125538"/>
              <a:gd name="T97" fmla="*/ 733907 h 1516063"/>
              <a:gd name="T98" fmla="*/ 419015 w 1125538"/>
              <a:gd name="T99" fmla="*/ 777438 h 1516063"/>
              <a:gd name="T100" fmla="*/ 271244 w 1125538"/>
              <a:gd name="T101" fmla="*/ 819382 h 1516063"/>
              <a:gd name="T102" fmla="*/ 143448 w 1125538"/>
              <a:gd name="T103" fmla="*/ 835933 h 1516063"/>
              <a:gd name="T104" fmla="*/ 29499 w 1125538"/>
              <a:gd name="T105" fmla="*/ 836840 h 1516063"/>
              <a:gd name="T106" fmla="*/ 97823 w 1125538"/>
              <a:gd name="T107" fmla="*/ 823690 h 1516063"/>
              <a:gd name="T108" fmla="*/ 204055 w 1125538"/>
              <a:gd name="T109" fmla="*/ 801017 h 1516063"/>
              <a:gd name="T110" fmla="*/ 299618 w 1125538"/>
              <a:gd name="T111" fmla="*/ 770863 h 1516063"/>
              <a:gd name="T112" fmla="*/ 404715 w 1125538"/>
              <a:gd name="T113" fmla="*/ 724838 h 1516063"/>
              <a:gd name="T114" fmla="*/ 542725 w 1125538"/>
              <a:gd name="T115" fmla="*/ 635962 h 1516063"/>
              <a:gd name="T116" fmla="*/ 647822 w 1125538"/>
              <a:gd name="T117" fmla="*/ 535296 h 1516063"/>
              <a:gd name="T118" fmla="*/ 724091 w 1125538"/>
              <a:gd name="T119" fmla="*/ 431683 h 1516063"/>
              <a:gd name="T120" fmla="*/ 776299 w 1125538"/>
              <a:gd name="T121" fmla="*/ 333285 h 1516063"/>
              <a:gd name="T122" fmla="*/ 814206 w 1125538"/>
              <a:gd name="T123" fmla="*/ 229445 h 15160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25538" h="1516063">
                <a:moveTo>
                  <a:pt x="19039" y="1444625"/>
                </a:moveTo>
                <a:lnTo>
                  <a:pt x="21305" y="1444625"/>
                </a:lnTo>
                <a:lnTo>
                  <a:pt x="1104460" y="1444625"/>
                </a:lnTo>
                <a:lnTo>
                  <a:pt x="1106726" y="1444625"/>
                </a:lnTo>
                <a:lnTo>
                  <a:pt x="1108766" y="1444853"/>
                </a:lnTo>
                <a:lnTo>
                  <a:pt x="1110806" y="1445310"/>
                </a:lnTo>
                <a:lnTo>
                  <a:pt x="1112619" y="1445766"/>
                </a:lnTo>
                <a:lnTo>
                  <a:pt x="1114659" y="1446451"/>
                </a:lnTo>
                <a:lnTo>
                  <a:pt x="1116472" y="1447136"/>
                </a:lnTo>
                <a:lnTo>
                  <a:pt x="1118059" y="1448277"/>
                </a:lnTo>
                <a:lnTo>
                  <a:pt x="1119419" y="1449190"/>
                </a:lnTo>
                <a:lnTo>
                  <a:pt x="1120779" y="1450331"/>
                </a:lnTo>
                <a:lnTo>
                  <a:pt x="1122138" y="1451472"/>
                </a:lnTo>
                <a:lnTo>
                  <a:pt x="1123272" y="1452614"/>
                </a:lnTo>
                <a:lnTo>
                  <a:pt x="1123952" y="1453983"/>
                </a:lnTo>
                <a:lnTo>
                  <a:pt x="1124632" y="1455581"/>
                </a:lnTo>
                <a:lnTo>
                  <a:pt x="1125312" y="1456950"/>
                </a:lnTo>
                <a:lnTo>
                  <a:pt x="1125538" y="1458319"/>
                </a:lnTo>
                <a:lnTo>
                  <a:pt x="1125538" y="1459917"/>
                </a:lnTo>
                <a:lnTo>
                  <a:pt x="1125538" y="1500771"/>
                </a:lnTo>
                <a:lnTo>
                  <a:pt x="1125538" y="1502369"/>
                </a:lnTo>
                <a:lnTo>
                  <a:pt x="1125312" y="1503967"/>
                </a:lnTo>
                <a:lnTo>
                  <a:pt x="1124632" y="1505336"/>
                </a:lnTo>
                <a:lnTo>
                  <a:pt x="1123952" y="1506706"/>
                </a:lnTo>
                <a:lnTo>
                  <a:pt x="1123272" y="1508075"/>
                </a:lnTo>
                <a:lnTo>
                  <a:pt x="1122138" y="1509444"/>
                </a:lnTo>
                <a:lnTo>
                  <a:pt x="1120779" y="1510586"/>
                </a:lnTo>
                <a:lnTo>
                  <a:pt x="1119419" y="1511499"/>
                </a:lnTo>
                <a:lnTo>
                  <a:pt x="1118059" y="1512640"/>
                </a:lnTo>
                <a:lnTo>
                  <a:pt x="1116472" y="1513324"/>
                </a:lnTo>
                <a:lnTo>
                  <a:pt x="1114659" y="1514237"/>
                </a:lnTo>
                <a:lnTo>
                  <a:pt x="1112619" y="1514922"/>
                </a:lnTo>
                <a:lnTo>
                  <a:pt x="1110806" y="1515379"/>
                </a:lnTo>
                <a:lnTo>
                  <a:pt x="1108766" y="1515835"/>
                </a:lnTo>
                <a:lnTo>
                  <a:pt x="1106726" y="1516063"/>
                </a:lnTo>
                <a:lnTo>
                  <a:pt x="1104460" y="1516063"/>
                </a:lnTo>
                <a:lnTo>
                  <a:pt x="21305" y="1516063"/>
                </a:lnTo>
                <a:lnTo>
                  <a:pt x="19039" y="1516063"/>
                </a:lnTo>
                <a:lnTo>
                  <a:pt x="16772" y="1515835"/>
                </a:lnTo>
                <a:lnTo>
                  <a:pt x="14959" y="1515379"/>
                </a:lnTo>
                <a:lnTo>
                  <a:pt x="12919" y="1514922"/>
                </a:lnTo>
                <a:lnTo>
                  <a:pt x="11333" y="1514237"/>
                </a:lnTo>
                <a:lnTo>
                  <a:pt x="9292" y="1513324"/>
                </a:lnTo>
                <a:lnTo>
                  <a:pt x="7706" y="1512640"/>
                </a:lnTo>
                <a:lnTo>
                  <a:pt x="6346" y="1511499"/>
                </a:lnTo>
                <a:lnTo>
                  <a:pt x="4986" y="1510586"/>
                </a:lnTo>
                <a:lnTo>
                  <a:pt x="3853" y="1509444"/>
                </a:lnTo>
                <a:lnTo>
                  <a:pt x="2720" y="1508075"/>
                </a:lnTo>
                <a:lnTo>
                  <a:pt x="1586" y="1506706"/>
                </a:lnTo>
                <a:lnTo>
                  <a:pt x="906" y="1505336"/>
                </a:lnTo>
                <a:lnTo>
                  <a:pt x="453" y="1503967"/>
                </a:lnTo>
                <a:lnTo>
                  <a:pt x="226" y="1502369"/>
                </a:lnTo>
                <a:lnTo>
                  <a:pt x="0" y="1500771"/>
                </a:lnTo>
                <a:lnTo>
                  <a:pt x="0" y="1459917"/>
                </a:lnTo>
                <a:lnTo>
                  <a:pt x="226" y="1458319"/>
                </a:lnTo>
                <a:lnTo>
                  <a:pt x="453" y="1456950"/>
                </a:lnTo>
                <a:lnTo>
                  <a:pt x="906" y="1455581"/>
                </a:lnTo>
                <a:lnTo>
                  <a:pt x="1586" y="1453983"/>
                </a:lnTo>
                <a:lnTo>
                  <a:pt x="2720" y="1452614"/>
                </a:lnTo>
                <a:lnTo>
                  <a:pt x="3853" y="1451472"/>
                </a:lnTo>
                <a:lnTo>
                  <a:pt x="4986" y="1450331"/>
                </a:lnTo>
                <a:lnTo>
                  <a:pt x="6346" y="1449190"/>
                </a:lnTo>
                <a:lnTo>
                  <a:pt x="7706" y="1448277"/>
                </a:lnTo>
                <a:lnTo>
                  <a:pt x="9292" y="1447136"/>
                </a:lnTo>
                <a:lnTo>
                  <a:pt x="11333" y="1446451"/>
                </a:lnTo>
                <a:lnTo>
                  <a:pt x="12919" y="1445766"/>
                </a:lnTo>
                <a:lnTo>
                  <a:pt x="14959" y="1445310"/>
                </a:lnTo>
                <a:lnTo>
                  <a:pt x="16772" y="1444853"/>
                </a:lnTo>
                <a:lnTo>
                  <a:pt x="19039" y="1444625"/>
                </a:lnTo>
                <a:close/>
                <a:moveTo>
                  <a:pt x="23693" y="1074737"/>
                </a:moveTo>
                <a:lnTo>
                  <a:pt x="200146" y="1074737"/>
                </a:lnTo>
                <a:lnTo>
                  <a:pt x="202628" y="1074964"/>
                </a:lnTo>
                <a:lnTo>
                  <a:pt x="204884" y="1075191"/>
                </a:lnTo>
                <a:lnTo>
                  <a:pt x="207141" y="1075419"/>
                </a:lnTo>
                <a:lnTo>
                  <a:pt x="209397" y="1076100"/>
                </a:lnTo>
                <a:lnTo>
                  <a:pt x="211428" y="1076781"/>
                </a:lnTo>
                <a:lnTo>
                  <a:pt x="213233" y="1077690"/>
                </a:lnTo>
                <a:lnTo>
                  <a:pt x="215038" y="1078598"/>
                </a:lnTo>
                <a:lnTo>
                  <a:pt x="216843" y="1079734"/>
                </a:lnTo>
                <a:lnTo>
                  <a:pt x="218423" y="1080869"/>
                </a:lnTo>
                <a:lnTo>
                  <a:pt x="219551" y="1082005"/>
                </a:lnTo>
                <a:lnTo>
                  <a:pt x="220905" y="1083367"/>
                </a:lnTo>
                <a:lnTo>
                  <a:pt x="221807" y="1084957"/>
                </a:lnTo>
                <a:lnTo>
                  <a:pt x="222484" y="1086547"/>
                </a:lnTo>
                <a:lnTo>
                  <a:pt x="223161" y="1087910"/>
                </a:lnTo>
                <a:lnTo>
                  <a:pt x="223387" y="1089499"/>
                </a:lnTo>
                <a:lnTo>
                  <a:pt x="223838" y="1091316"/>
                </a:lnTo>
                <a:lnTo>
                  <a:pt x="223838" y="1377473"/>
                </a:lnTo>
                <a:lnTo>
                  <a:pt x="223387" y="1379063"/>
                </a:lnTo>
                <a:lnTo>
                  <a:pt x="223161" y="1380653"/>
                </a:lnTo>
                <a:lnTo>
                  <a:pt x="222484" y="1382470"/>
                </a:lnTo>
                <a:lnTo>
                  <a:pt x="221807" y="1383832"/>
                </a:lnTo>
                <a:lnTo>
                  <a:pt x="220905" y="1385195"/>
                </a:lnTo>
                <a:lnTo>
                  <a:pt x="219551" y="1386558"/>
                </a:lnTo>
                <a:lnTo>
                  <a:pt x="218423" y="1387693"/>
                </a:lnTo>
                <a:lnTo>
                  <a:pt x="216843" y="1389056"/>
                </a:lnTo>
                <a:lnTo>
                  <a:pt x="215038" y="1390191"/>
                </a:lnTo>
                <a:lnTo>
                  <a:pt x="213233" y="1391100"/>
                </a:lnTo>
                <a:lnTo>
                  <a:pt x="211428" y="1392008"/>
                </a:lnTo>
                <a:lnTo>
                  <a:pt x="209397" y="1392690"/>
                </a:lnTo>
                <a:lnTo>
                  <a:pt x="207141" y="1393144"/>
                </a:lnTo>
                <a:lnTo>
                  <a:pt x="204884" y="1393598"/>
                </a:lnTo>
                <a:lnTo>
                  <a:pt x="202628" y="1393825"/>
                </a:lnTo>
                <a:lnTo>
                  <a:pt x="200146" y="1393825"/>
                </a:lnTo>
                <a:lnTo>
                  <a:pt x="23693" y="1393825"/>
                </a:lnTo>
                <a:lnTo>
                  <a:pt x="21211" y="1393825"/>
                </a:lnTo>
                <a:lnTo>
                  <a:pt x="18954" y="1393598"/>
                </a:lnTo>
                <a:lnTo>
                  <a:pt x="16472" y="1393144"/>
                </a:lnTo>
                <a:lnTo>
                  <a:pt x="14441" y="1392690"/>
                </a:lnTo>
                <a:lnTo>
                  <a:pt x="12411" y="1392008"/>
                </a:lnTo>
                <a:lnTo>
                  <a:pt x="10605" y="1391100"/>
                </a:lnTo>
                <a:lnTo>
                  <a:pt x="8574" y="1390191"/>
                </a:lnTo>
                <a:lnTo>
                  <a:pt x="6995" y="1389056"/>
                </a:lnTo>
                <a:lnTo>
                  <a:pt x="5415" y="1387693"/>
                </a:lnTo>
                <a:lnTo>
                  <a:pt x="4287" y="1386558"/>
                </a:lnTo>
                <a:lnTo>
                  <a:pt x="3159" y="1385195"/>
                </a:lnTo>
                <a:lnTo>
                  <a:pt x="1805" y="1383832"/>
                </a:lnTo>
                <a:lnTo>
                  <a:pt x="1128" y="1382470"/>
                </a:lnTo>
                <a:lnTo>
                  <a:pt x="451" y="1380653"/>
                </a:lnTo>
                <a:lnTo>
                  <a:pt x="225" y="1379063"/>
                </a:lnTo>
                <a:lnTo>
                  <a:pt x="0" y="1377473"/>
                </a:lnTo>
                <a:lnTo>
                  <a:pt x="0" y="1091316"/>
                </a:lnTo>
                <a:lnTo>
                  <a:pt x="225" y="1089499"/>
                </a:lnTo>
                <a:lnTo>
                  <a:pt x="451" y="1087910"/>
                </a:lnTo>
                <a:lnTo>
                  <a:pt x="1128" y="1086547"/>
                </a:lnTo>
                <a:lnTo>
                  <a:pt x="1805" y="1084957"/>
                </a:lnTo>
                <a:lnTo>
                  <a:pt x="3159" y="1083367"/>
                </a:lnTo>
                <a:lnTo>
                  <a:pt x="4287" y="1082005"/>
                </a:lnTo>
                <a:lnTo>
                  <a:pt x="5415" y="1080869"/>
                </a:lnTo>
                <a:lnTo>
                  <a:pt x="6995" y="1079734"/>
                </a:lnTo>
                <a:lnTo>
                  <a:pt x="8574" y="1078598"/>
                </a:lnTo>
                <a:lnTo>
                  <a:pt x="10605" y="1077690"/>
                </a:lnTo>
                <a:lnTo>
                  <a:pt x="12411" y="1076781"/>
                </a:lnTo>
                <a:lnTo>
                  <a:pt x="14441" y="1076100"/>
                </a:lnTo>
                <a:lnTo>
                  <a:pt x="16472" y="1075419"/>
                </a:lnTo>
                <a:lnTo>
                  <a:pt x="18954" y="1075191"/>
                </a:lnTo>
                <a:lnTo>
                  <a:pt x="21211" y="1074964"/>
                </a:lnTo>
                <a:lnTo>
                  <a:pt x="23693" y="1074737"/>
                </a:lnTo>
                <a:close/>
                <a:moveTo>
                  <a:pt x="307154" y="904875"/>
                </a:moveTo>
                <a:lnTo>
                  <a:pt x="309431" y="904875"/>
                </a:lnTo>
                <a:lnTo>
                  <a:pt x="487494" y="904875"/>
                </a:lnTo>
                <a:lnTo>
                  <a:pt x="489771" y="904875"/>
                </a:lnTo>
                <a:lnTo>
                  <a:pt x="492276" y="905328"/>
                </a:lnTo>
                <a:lnTo>
                  <a:pt x="494553" y="906007"/>
                </a:lnTo>
                <a:lnTo>
                  <a:pt x="496602" y="906685"/>
                </a:lnTo>
                <a:lnTo>
                  <a:pt x="498652" y="908043"/>
                </a:lnTo>
                <a:lnTo>
                  <a:pt x="500929" y="909174"/>
                </a:lnTo>
                <a:lnTo>
                  <a:pt x="502523" y="910758"/>
                </a:lnTo>
                <a:lnTo>
                  <a:pt x="504344" y="912342"/>
                </a:lnTo>
                <a:lnTo>
                  <a:pt x="505710" y="913926"/>
                </a:lnTo>
                <a:lnTo>
                  <a:pt x="507304" y="916188"/>
                </a:lnTo>
                <a:lnTo>
                  <a:pt x="508443" y="918225"/>
                </a:lnTo>
                <a:lnTo>
                  <a:pt x="509354" y="920261"/>
                </a:lnTo>
                <a:lnTo>
                  <a:pt x="510264" y="922750"/>
                </a:lnTo>
                <a:lnTo>
                  <a:pt x="510720" y="925012"/>
                </a:lnTo>
                <a:lnTo>
                  <a:pt x="511175" y="927501"/>
                </a:lnTo>
                <a:lnTo>
                  <a:pt x="511175" y="930216"/>
                </a:lnTo>
                <a:lnTo>
                  <a:pt x="511175" y="1368484"/>
                </a:lnTo>
                <a:lnTo>
                  <a:pt x="511175" y="1370973"/>
                </a:lnTo>
                <a:lnTo>
                  <a:pt x="510720" y="1373688"/>
                </a:lnTo>
                <a:lnTo>
                  <a:pt x="510264" y="1376177"/>
                </a:lnTo>
                <a:lnTo>
                  <a:pt x="509354" y="1378439"/>
                </a:lnTo>
                <a:lnTo>
                  <a:pt x="508443" y="1380702"/>
                </a:lnTo>
                <a:lnTo>
                  <a:pt x="507304" y="1382738"/>
                </a:lnTo>
                <a:lnTo>
                  <a:pt x="505710" y="1384549"/>
                </a:lnTo>
                <a:lnTo>
                  <a:pt x="504344" y="1386359"/>
                </a:lnTo>
                <a:lnTo>
                  <a:pt x="502523" y="1388169"/>
                </a:lnTo>
                <a:lnTo>
                  <a:pt x="500929" y="1389526"/>
                </a:lnTo>
                <a:lnTo>
                  <a:pt x="498652" y="1390884"/>
                </a:lnTo>
                <a:lnTo>
                  <a:pt x="496602" y="1391789"/>
                </a:lnTo>
                <a:lnTo>
                  <a:pt x="494553" y="1392694"/>
                </a:lnTo>
                <a:lnTo>
                  <a:pt x="492276" y="1393373"/>
                </a:lnTo>
                <a:lnTo>
                  <a:pt x="489771" y="1393599"/>
                </a:lnTo>
                <a:lnTo>
                  <a:pt x="487494" y="1393825"/>
                </a:lnTo>
                <a:lnTo>
                  <a:pt x="309431" y="1393825"/>
                </a:lnTo>
                <a:lnTo>
                  <a:pt x="307154" y="1393599"/>
                </a:lnTo>
                <a:lnTo>
                  <a:pt x="304422" y="1393373"/>
                </a:lnTo>
                <a:lnTo>
                  <a:pt x="302372" y="1392694"/>
                </a:lnTo>
                <a:lnTo>
                  <a:pt x="300323" y="1391789"/>
                </a:lnTo>
                <a:lnTo>
                  <a:pt x="298274" y="1390884"/>
                </a:lnTo>
                <a:lnTo>
                  <a:pt x="295997" y="1389526"/>
                </a:lnTo>
                <a:lnTo>
                  <a:pt x="294403" y="1388169"/>
                </a:lnTo>
                <a:lnTo>
                  <a:pt x="292581" y="1386359"/>
                </a:lnTo>
                <a:lnTo>
                  <a:pt x="291215" y="1384549"/>
                </a:lnTo>
                <a:lnTo>
                  <a:pt x="289621" y="1382738"/>
                </a:lnTo>
                <a:lnTo>
                  <a:pt x="288483" y="1380702"/>
                </a:lnTo>
                <a:lnTo>
                  <a:pt x="287572" y="1378439"/>
                </a:lnTo>
                <a:lnTo>
                  <a:pt x="286661" y="1376177"/>
                </a:lnTo>
                <a:lnTo>
                  <a:pt x="286206" y="1373688"/>
                </a:lnTo>
                <a:lnTo>
                  <a:pt x="285750" y="1370973"/>
                </a:lnTo>
                <a:lnTo>
                  <a:pt x="285750" y="1368484"/>
                </a:lnTo>
                <a:lnTo>
                  <a:pt x="285750" y="930216"/>
                </a:lnTo>
                <a:lnTo>
                  <a:pt x="285750" y="927501"/>
                </a:lnTo>
                <a:lnTo>
                  <a:pt x="286206" y="925012"/>
                </a:lnTo>
                <a:lnTo>
                  <a:pt x="286661" y="922750"/>
                </a:lnTo>
                <a:lnTo>
                  <a:pt x="287572" y="920261"/>
                </a:lnTo>
                <a:lnTo>
                  <a:pt x="288483" y="918225"/>
                </a:lnTo>
                <a:lnTo>
                  <a:pt x="289621" y="916188"/>
                </a:lnTo>
                <a:lnTo>
                  <a:pt x="291215" y="913926"/>
                </a:lnTo>
                <a:lnTo>
                  <a:pt x="292581" y="912342"/>
                </a:lnTo>
                <a:lnTo>
                  <a:pt x="294403" y="910758"/>
                </a:lnTo>
                <a:lnTo>
                  <a:pt x="295997" y="909174"/>
                </a:lnTo>
                <a:lnTo>
                  <a:pt x="298274" y="908043"/>
                </a:lnTo>
                <a:lnTo>
                  <a:pt x="300323" y="906685"/>
                </a:lnTo>
                <a:lnTo>
                  <a:pt x="302372" y="906007"/>
                </a:lnTo>
                <a:lnTo>
                  <a:pt x="304422" y="905328"/>
                </a:lnTo>
                <a:lnTo>
                  <a:pt x="307154" y="904875"/>
                </a:lnTo>
                <a:close/>
                <a:moveTo>
                  <a:pt x="614065" y="754062"/>
                </a:moveTo>
                <a:lnTo>
                  <a:pt x="790874" y="754062"/>
                </a:lnTo>
                <a:lnTo>
                  <a:pt x="795848" y="754289"/>
                </a:lnTo>
                <a:lnTo>
                  <a:pt x="797883" y="754516"/>
                </a:lnTo>
                <a:lnTo>
                  <a:pt x="800144" y="754969"/>
                </a:lnTo>
                <a:lnTo>
                  <a:pt x="802179" y="755650"/>
                </a:lnTo>
                <a:lnTo>
                  <a:pt x="804214" y="756330"/>
                </a:lnTo>
                <a:lnTo>
                  <a:pt x="806023" y="757237"/>
                </a:lnTo>
                <a:lnTo>
                  <a:pt x="807605" y="758598"/>
                </a:lnTo>
                <a:lnTo>
                  <a:pt x="808962" y="759959"/>
                </a:lnTo>
                <a:lnTo>
                  <a:pt x="810545" y="761546"/>
                </a:lnTo>
                <a:lnTo>
                  <a:pt x="811675" y="763360"/>
                </a:lnTo>
                <a:lnTo>
                  <a:pt x="812579" y="765855"/>
                </a:lnTo>
                <a:lnTo>
                  <a:pt x="813484" y="768123"/>
                </a:lnTo>
                <a:lnTo>
                  <a:pt x="813936" y="770618"/>
                </a:lnTo>
                <a:lnTo>
                  <a:pt x="814388" y="773793"/>
                </a:lnTo>
                <a:lnTo>
                  <a:pt x="814388" y="776968"/>
                </a:lnTo>
                <a:lnTo>
                  <a:pt x="814388" y="1370920"/>
                </a:lnTo>
                <a:lnTo>
                  <a:pt x="814388" y="1374322"/>
                </a:lnTo>
                <a:lnTo>
                  <a:pt x="813936" y="1377043"/>
                </a:lnTo>
                <a:lnTo>
                  <a:pt x="813484" y="1379764"/>
                </a:lnTo>
                <a:lnTo>
                  <a:pt x="812579" y="1382259"/>
                </a:lnTo>
                <a:lnTo>
                  <a:pt x="811675" y="1384300"/>
                </a:lnTo>
                <a:lnTo>
                  <a:pt x="810545" y="1386114"/>
                </a:lnTo>
                <a:lnTo>
                  <a:pt x="808962" y="1387929"/>
                </a:lnTo>
                <a:lnTo>
                  <a:pt x="807605" y="1389290"/>
                </a:lnTo>
                <a:lnTo>
                  <a:pt x="806023" y="1390423"/>
                </a:lnTo>
                <a:lnTo>
                  <a:pt x="804214" y="1391331"/>
                </a:lnTo>
                <a:lnTo>
                  <a:pt x="802179" y="1392238"/>
                </a:lnTo>
                <a:lnTo>
                  <a:pt x="800144" y="1392691"/>
                </a:lnTo>
                <a:lnTo>
                  <a:pt x="797883" y="1393145"/>
                </a:lnTo>
                <a:lnTo>
                  <a:pt x="795848" y="1393598"/>
                </a:lnTo>
                <a:lnTo>
                  <a:pt x="790874" y="1393825"/>
                </a:lnTo>
                <a:lnTo>
                  <a:pt x="614065" y="1393825"/>
                </a:lnTo>
                <a:lnTo>
                  <a:pt x="609316" y="1393598"/>
                </a:lnTo>
                <a:lnTo>
                  <a:pt x="607055" y="1393145"/>
                </a:lnTo>
                <a:lnTo>
                  <a:pt x="605021" y="1392691"/>
                </a:lnTo>
                <a:lnTo>
                  <a:pt x="602760" y="1392238"/>
                </a:lnTo>
                <a:lnTo>
                  <a:pt x="600951" y="1391331"/>
                </a:lnTo>
                <a:lnTo>
                  <a:pt x="599142" y="1390423"/>
                </a:lnTo>
                <a:lnTo>
                  <a:pt x="597559" y="1389290"/>
                </a:lnTo>
                <a:lnTo>
                  <a:pt x="595977" y="1387929"/>
                </a:lnTo>
                <a:lnTo>
                  <a:pt x="594394" y="1386114"/>
                </a:lnTo>
                <a:lnTo>
                  <a:pt x="593263" y="1384300"/>
                </a:lnTo>
                <a:lnTo>
                  <a:pt x="592359" y="1382259"/>
                </a:lnTo>
                <a:lnTo>
                  <a:pt x="591681" y="1379764"/>
                </a:lnTo>
                <a:lnTo>
                  <a:pt x="591002" y="1377043"/>
                </a:lnTo>
                <a:lnTo>
                  <a:pt x="590776" y="1374322"/>
                </a:lnTo>
                <a:lnTo>
                  <a:pt x="590550" y="1370920"/>
                </a:lnTo>
                <a:lnTo>
                  <a:pt x="590550" y="776968"/>
                </a:lnTo>
                <a:lnTo>
                  <a:pt x="590776" y="773793"/>
                </a:lnTo>
                <a:lnTo>
                  <a:pt x="591002" y="770618"/>
                </a:lnTo>
                <a:lnTo>
                  <a:pt x="591681" y="768123"/>
                </a:lnTo>
                <a:lnTo>
                  <a:pt x="592359" y="765855"/>
                </a:lnTo>
                <a:lnTo>
                  <a:pt x="593263" y="763360"/>
                </a:lnTo>
                <a:lnTo>
                  <a:pt x="594394" y="761546"/>
                </a:lnTo>
                <a:lnTo>
                  <a:pt x="595977" y="759959"/>
                </a:lnTo>
                <a:lnTo>
                  <a:pt x="597559" y="758598"/>
                </a:lnTo>
                <a:lnTo>
                  <a:pt x="599142" y="757237"/>
                </a:lnTo>
                <a:lnTo>
                  <a:pt x="600951" y="756330"/>
                </a:lnTo>
                <a:lnTo>
                  <a:pt x="602760" y="755650"/>
                </a:lnTo>
                <a:lnTo>
                  <a:pt x="605021" y="754969"/>
                </a:lnTo>
                <a:lnTo>
                  <a:pt x="607055" y="754516"/>
                </a:lnTo>
                <a:lnTo>
                  <a:pt x="609316" y="754289"/>
                </a:lnTo>
                <a:lnTo>
                  <a:pt x="614065" y="754062"/>
                </a:lnTo>
                <a:close/>
                <a:moveTo>
                  <a:pt x="925215" y="371475"/>
                </a:moveTo>
                <a:lnTo>
                  <a:pt x="1102024" y="371475"/>
                </a:lnTo>
                <a:lnTo>
                  <a:pt x="1106998" y="371702"/>
                </a:lnTo>
                <a:lnTo>
                  <a:pt x="1109033" y="371702"/>
                </a:lnTo>
                <a:lnTo>
                  <a:pt x="1111294" y="371929"/>
                </a:lnTo>
                <a:lnTo>
                  <a:pt x="1113329" y="372383"/>
                </a:lnTo>
                <a:lnTo>
                  <a:pt x="1115364" y="373290"/>
                </a:lnTo>
                <a:lnTo>
                  <a:pt x="1117173" y="374198"/>
                </a:lnTo>
                <a:lnTo>
                  <a:pt x="1118755" y="375332"/>
                </a:lnTo>
                <a:lnTo>
                  <a:pt x="1120112" y="376694"/>
                </a:lnTo>
                <a:lnTo>
                  <a:pt x="1121695" y="378509"/>
                </a:lnTo>
                <a:lnTo>
                  <a:pt x="1122825" y="381004"/>
                </a:lnTo>
                <a:lnTo>
                  <a:pt x="1123729" y="383727"/>
                </a:lnTo>
                <a:lnTo>
                  <a:pt x="1124634" y="387130"/>
                </a:lnTo>
                <a:lnTo>
                  <a:pt x="1125086" y="390987"/>
                </a:lnTo>
                <a:lnTo>
                  <a:pt x="1125538" y="395525"/>
                </a:lnTo>
                <a:lnTo>
                  <a:pt x="1125538" y="400517"/>
                </a:lnTo>
                <a:lnTo>
                  <a:pt x="1125538" y="1361609"/>
                </a:lnTo>
                <a:lnTo>
                  <a:pt x="1125538" y="1366827"/>
                </a:lnTo>
                <a:lnTo>
                  <a:pt x="1125086" y="1371138"/>
                </a:lnTo>
                <a:lnTo>
                  <a:pt x="1124634" y="1375222"/>
                </a:lnTo>
                <a:lnTo>
                  <a:pt x="1123729" y="1378398"/>
                </a:lnTo>
                <a:lnTo>
                  <a:pt x="1122825" y="1381348"/>
                </a:lnTo>
                <a:lnTo>
                  <a:pt x="1121695" y="1383617"/>
                </a:lnTo>
                <a:lnTo>
                  <a:pt x="1120112" y="1385432"/>
                </a:lnTo>
                <a:lnTo>
                  <a:pt x="1118755" y="1387020"/>
                </a:lnTo>
                <a:lnTo>
                  <a:pt x="1117173" y="1388381"/>
                </a:lnTo>
                <a:lnTo>
                  <a:pt x="1115364" y="1389289"/>
                </a:lnTo>
                <a:lnTo>
                  <a:pt x="1113329" y="1389743"/>
                </a:lnTo>
                <a:lnTo>
                  <a:pt x="1111294" y="1390196"/>
                </a:lnTo>
                <a:lnTo>
                  <a:pt x="1109033" y="1390423"/>
                </a:lnTo>
                <a:lnTo>
                  <a:pt x="1106998" y="1390650"/>
                </a:lnTo>
                <a:lnTo>
                  <a:pt x="1102024" y="1390650"/>
                </a:lnTo>
                <a:lnTo>
                  <a:pt x="925215" y="1390650"/>
                </a:lnTo>
                <a:lnTo>
                  <a:pt x="920466" y="1390650"/>
                </a:lnTo>
                <a:lnTo>
                  <a:pt x="918205" y="1390423"/>
                </a:lnTo>
                <a:lnTo>
                  <a:pt x="916171" y="1390196"/>
                </a:lnTo>
                <a:lnTo>
                  <a:pt x="913910" y="1389743"/>
                </a:lnTo>
                <a:lnTo>
                  <a:pt x="912101" y="1389289"/>
                </a:lnTo>
                <a:lnTo>
                  <a:pt x="910292" y="1388381"/>
                </a:lnTo>
                <a:lnTo>
                  <a:pt x="908709" y="1387020"/>
                </a:lnTo>
                <a:lnTo>
                  <a:pt x="907127" y="1385432"/>
                </a:lnTo>
                <a:lnTo>
                  <a:pt x="905544" y="1383617"/>
                </a:lnTo>
                <a:lnTo>
                  <a:pt x="904413" y="1381348"/>
                </a:lnTo>
                <a:lnTo>
                  <a:pt x="903509" y="1378398"/>
                </a:lnTo>
                <a:lnTo>
                  <a:pt x="902831" y="1375222"/>
                </a:lnTo>
                <a:lnTo>
                  <a:pt x="902152" y="1371138"/>
                </a:lnTo>
                <a:lnTo>
                  <a:pt x="901926" y="1366827"/>
                </a:lnTo>
                <a:lnTo>
                  <a:pt x="901700" y="1361609"/>
                </a:lnTo>
                <a:lnTo>
                  <a:pt x="901700" y="400517"/>
                </a:lnTo>
                <a:lnTo>
                  <a:pt x="901926" y="395525"/>
                </a:lnTo>
                <a:lnTo>
                  <a:pt x="902152" y="390987"/>
                </a:lnTo>
                <a:lnTo>
                  <a:pt x="902831" y="387130"/>
                </a:lnTo>
                <a:lnTo>
                  <a:pt x="903509" y="383727"/>
                </a:lnTo>
                <a:lnTo>
                  <a:pt x="904413" y="381004"/>
                </a:lnTo>
                <a:lnTo>
                  <a:pt x="905544" y="378509"/>
                </a:lnTo>
                <a:lnTo>
                  <a:pt x="907127" y="376694"/>
                </a:lnTo>
                <a:lnTo>
                  <a:pt x="908709" y="375332"/>
                </a:lnTo>
                <a:lnTo>
                  <a:pt x="910292" y="374198"/>
                </a:lnTo>
                <a:lnTo>
                  <a:pt x="912101" y="373290"/>
                </a:lnTo>
                <a:lnTo>
                  <a:pt x="913910" y="372383"/>
                </a:lnTo>
                <a:lnTo>
                  <a:pt x="916171" y="371929"/>
                </a:lnTo>
                <a:lnTo>
                  <a:pt x="918205" y="371702"/>
                </a:lnTo>
                <a:lnTo>
                  <a:pt x="920466" y="371702"/>
                </a:lnTo>
                <a:lnTo>
                  <a:pt x="925215" y="371475"/>
                </a:lnTo>
                <a:close/>
                <a:moveTo>
                  <a:pt x="866187" y="0"/>
                </a:moveTo>
                <a:lnTo>
                  <a:pt x="1014412" y="183647"/>
                </a:lnTo>
                <a:lnTo>
                  <a:pt x="885708" y="183647"/>
                </a:lnTo>
                <a:lnTo>
                  <a:pt x="882530" y="200651"/>
                </a:lnTo>
                <a:lnTo>
                  <a:pt x="879126" y="217202"/>
                </a:lnTo>
                <a:lnTo>
                  <a:pt x="875494" y="233980"/>
                </a:lnTo>
                <a:lnTo>
                  <a:pt x="871862" y="250077"/>
                </a:lnTo>
                <a:lnTo>
                  <a:pt x="867776" y="265948"/>
                </a:lnTo>
                <a:lnTo>
                  <a:pt x="863690" y="281365"/>
                </a:lnTo>
                <a:lnTo>
                  <a:pt x="859150" y="296782"/>
                </a:lnTo>
                <a:lnTo>
                  <a:pt x="854384" y="311746"/>
                </a:lnTo>
                <a:lnTo>
                  <a:pt x="849844" y="326483"/>
                </a:lnTo>
                <a:lnTo>
                  <a:pt x="844623" y="340994"/>
                </a:lnTo>
                <a:lnTo>
                  <a:pt x="839402" y="355051"/>
                </a:lnTo>
                <a:lnTo>
                  <a:pt x="834181" y="369107"/>
                </a:lnTo>
                <a:lnTo>
                  <a:pt x="828734" y="382711"/>
                </a:lnTo>
                <a:lnTo>
                  <a:pt x="822832" y="396088"/>
                </a:lnTo>
                <a:lnTo>
                  <a:pt x="816930" y="409238"/>
                </a:lnTo>
                <a:lnTo>
                  <a:pt x="811028" y="422161"/>
                </a:lnTo>
                <a:lnTo>
                  <a:pt x="804900" y="434857"/>
                </a:lnTo>
                <a:lnTo>
                  <a:pt x="798317" y="446874"/>
                </a:lnTo>
                <a:lnTo>
                  <a:pt x="791734" y="459117"/>
                </a:lnTo>
                <a:lnTo>
                  <a:pt x="785151" y="471133"/>
                </a:lnTo>
                <a:lnTo>
                  <a:pt x="778342" y="482470"/>
                </a:lnTo>
                <a:lnTo>
                  <a:pt x="771305" y="494033"/>
                </a:lnTo>
                <a:lnTo>
                  <a:pt x="764041" y="505142"/>
                </a:lnTo>
                <a:lnTo>
                  <a:pt x="756777" y="516025"/>
                </a:lnTo>
                <a:lnTo>
                  <a:pt x="749514" y="526681"/>
                </a:lnTo>
                <a:lnTo>
                  <a:pt x="742023" y="537110"/>
                </a:lnTo>
                <a:lnTo>
                  <a:pt x="734305" y="547313"/>
                </a:lnTo>
                <a:lnTo>
                  <a:pt x="726588" y="557062"/>
                </a:lnTo>
                <a:lnTo>
                  <a:pt x="718643" y="567038"/>
                </a:lnTo>
                <a:lnTo>
                  <a:pt x="710698" y="576334"/>
                </a:lnTo>
                <a:lnTo>
                  <a:pt x="702754" y="585629"/>
                </a:lnTo>
                <a:lnTo>
                  <a:pt x="694582" y="594698"/>
                </a:lnTo>
                <a:lnTo>
                  <a:pt x="686183" y="603767"/>
                </a:lnTo>
                <a:lnTo>
                  <a:pt x="677785" y="612156"/>
                </a:lnTo>
                <a:lnTo>
                  <a:pt x="669159" y="620545"/>
                </a:lnTo>
                <a:lnTo>
                  <a:pt x="660533" y="628934"/>
                </a:lnTo>
                <a:lnTo>
                  <a:pt x="651908" y="636869"/>
                </a:lnTo>
                <a:lnTo>
                  <a:pt x="643282" y="644578"/>
                </a:lnTo>
                <a:lnTo>
                  <a:pt x="634429" y="652286"/>
                </a:lnTo>
                <a:lnTo>
                  <a:pt x="625577" y="659541"/>
                </a:lnTo>
                <a:lnTo>
                  <a:pt x="616497" y="666797"/>
                </a:lnTo>
                <a:lnTo>
                  <a:pt x="607417" y="673825"/>
                </a:lnTo>
                <a:lnTo>
                  <a:pt x="598338" y="680627"/>
                </a:lnTo>
                <a:lnTo>
                  <a:pt x="589258" y="687429"/>
                </a:lnTo>
                <a:lnTo>
                  <a:pt x="579952" y="693777"/>
                </a:lnTo>
                <a:lnTo>
                  <a:pt x="570645" y="700125"/>
                </a:lnTo>
                <a:lnTo>
                  <a:pt x="561565" y="706020"/>
                </a:lnTo>
                <a:lnTo>
                  <a:pt x="552259" y="711915"/>
                </a:lnTo>
                <a:lnTo>
                  <a:pt x="542725" y="717810"/>
                </a:lnTo>
                <a:lnTo>
                  <a:pt x="533191" y="723478"/>
                </a:lnTo>
                <a:lnTo>
                  <a:pt x="523885" y="728919"/>
                </a:lnTo>
                <a:lnTo>
                  <a:pt x="514351" y="733907"/>
                </a:lnTo>
                <a:lnTo>
                  <a:pt x="504818" y="739122"/>
                </a:lnTo>
                <a:lnTo>
                  <a:pt x="495284" y="743883"/>
                </a:lnTo>
                <a:lnTo>
                  <a:pt x="485750" y="748644"/>
                </a:lnTo>
                <a:lnTo>
                  <a:pt x="476217" y="753179"/>
                </a:lnTo>
                <a:lnTo>
                  <a:pt x="466683" y="757486"/>
                </a:lnTo>
                <a:lnTo>
                  <a:pt x="457149" y="761794"/>
                </a:lnTo>
                <a:lnTo>
                  <a:pt x="437855" y="769956"/>
                </a:lnTo>
                <a:lnTo>
                  <a:pt x="419015" y="777438"/>
                </a:lnTo>
                <a:lnTo>
                  <a:pt x="399948" y="784467"/>
                </a:lnTo>
                <a:lnTo>
                  <a:pt x="381107" y="790815"/>
                </a:lnTo>
                <a:lnTo>
                  <a:pt x="362040" y="796936"/>
                </a:lnTo>
                <a:lnTo>
                  <a:pt x="343654" y="802151"/>
                </a:lnTo>
                <a:lnTo>
                  <a:pt x="325041" y="807139"/>
                </a:lnTo>
                <a:lnTo>
                  <a:pt x="306881" y="811673"/>
                </a:lnTo>
                <a:lnTo>
                  <a:pt x="288722" y="815528"/>
                </a:lnTo>
                <a:lnTo>
                  <a:pt x="271244" y="819382"/>
                </a:lnTo>
                <a:lnTo>
                  <a:pt x="253539" y="822556"/>
                </a:lnTo>
                <a:lnTo>
                  <a:pt x="236514" y="825504"/>
                </a:lnTo>
                <a:lnTo>
                  <a:pt x="219944" y="827998"/>
                </a:lnTo>
                <a:lnTo>
                  <a:pt x="203828" y="830038"/>
                </a:lnTo>
                <a:lnTo>
                  <a:pt x="187938" y="831852"/>
                </a:lnTo>
                <a:lnTo>
                  <a:pt x="172503" y="833666"/>
                </a:lnTo>
                <a:lnTo>
                  <a:pt x="157748" y="835026"/>
                </a:lnTo>
                <a:lnTo>
                  <a:pt x="143448" y="835933"/>
                </a:lnTo>
                <a:lnTo>
                  <a:pt x="129602" y="836840"/>
                </a:lnTo>
                <a:lnTo>
                  <a:pt x="116436" y="837293"/>
                </a:lnTo>
                <a:lnTo>
                  <a:pt x="103725" y="837747"/>
                </a:lnTo>
                <a:lnTo>
                  <a:pt x="91921" y="837973"/>
                </a:lnTo>
                <a:lnTo>
                  <a:pt x="80571" y="838200"/>
                </a:lnTo>
                <a:lnTo>
                  <a:pt x="60369" y="837973"/>
                </a:lnTo>
                <a:lnTo>
                  <a:pt x="43345" y="837520"/>
                </a:lnTo>
                <a:lnTo>
                  <a:pt x="29499" y="836840"/>
                </a:lnTo>
                <a:lnTo>
                  <a:pt x="19511" y="836386"/>
                </a:lnTo>
                <a:lnTo>
                  <a:pt x="11112" y="835480"/>
                </a:lnTo>
                <a:lnTo>
                  <a:pt x="26094" y="834119"/>
                </a:lnTo>
                <a:lnTo>
                  <a:pt x="40848" y="832079"/>
                </a:lnTo>
                <a:lnTo>
                  <a:pt x="55375" y="830265"/>
                </a:lnTo>
                <a:lnTo>
                  <a:pt x="69676" y="828224"/>
                </a:lnTo>
                <a:lnTo>
                  <a:pt x="83976" y="826184"/>
                </a:lnTo>
                <a:lnTo>
                  <a:pt x="97823" y="823690"/>
                </a:lnTo>
                <a:lnTo>
                  <a:pt x="111669" y="821423"/>
                </a:lnTo>
                <a:lnTo>
                  <a:pt x="125516" y="818929"/>
                </a:lnTo>
                <a:lnTo>
                  <a:pt x="138908" y="815981"/>
                </a:lnTo>
                <a:lnTo>
                  <a:pt x="152301" y="813261"/>
                </a:lnTo>
                <a:lnTo>
                  <a:pt x="165693" y="810540"/>
                </a:lnTo>
                <a:lnTo>
                  <a:pt x="178405" y="807366"/>
                </a:lnTo>
                <a:lnTo>
                  <a:pt x="191343" y="804418"/>
                </a:lnTo>
                <a:lnTo>
                  <a:pt x="204055" y="801017"/>
                </a:lnTo>
                <a:lnTo>
                  <a:pt x="216312" y="797617"/>
                </a:lnTo>
                <a:lnTo>
                  <a:pt x="228797" y="793989"/>
                </a:lnTo>
                <a:lnTo>
                  <a:pt x="241054" y="790588"/>
                </a:lnTo>
                <a:lnTo>
                  <a:pt x="252858" y="786734"/>
                </a:lnTo>
                <a:lnTo>
                  <a:pt x="264888" y="783106"/>
                </a:lnTo>
                <a:lnTo>
                  <a:pt x="276692" y="779025"/>
                </a:lnTo>
                <a:lnTo>
                  <a:pt x="288041" y="775171"/>
                </a:lnTo>
                <a:lnTo>
                  <a:pt x="299618" y="770863"/>
                </a:lnTo>
                <a:lnTo>
                  <a:pt x="310513" y="766782"/>
                </a:lnTo>
                <a:lnTo>
                  <a:pt x="321863" y="762474"/>
                </a:lnTo>
                <a:lnTo>
                  <a:pt x="332531" y="757940"/>
                </a:lnTo>
                <a:lnTo>
                  <a:pt x="343427" y="753632"/>
                </a:lnTo>
                <a:lnTo>
                  <a:pt x="353869" y="748871"/>
                </a:lnTo>
                <a:lnTo>
                  <a:pt x="364310" y="744336"/>
                </a:lnTo>
                <a:lnTo>
                  <a:pt x="384739" y="734587"/>
                </a:lnTo>
                <a:lnTo>
                  <a:pt x="404715" y="724838"/>
                </a:lnTo>
                <a:lnTo>
                  <a:pt x="423782" y="714635"/>
                </a:lnTo>
                <a:lnTo>
                  <a:pt x="442622" y="703979"/>
                </a:lnTo>
                <a:lnTo>
                  <a:pt x="460554" y="693323"/>
                </a:lnTo>
                <a:lnTo>
                  <a:pt x="478260" y="682214"/>
                </a:lnTo>
                <a:lnTo>
                  <a:pt x="495057" y="671104"/>
                </a:lnTo>
                <a:lnTo>
                  <a:pt x="511400" y="659541"/>
                </a:lnTo>
                <a:lnTo>
                  <a:pt x="527290" y="647752"/>
                </a:lnTo>
                <a:lnTo>
                  <a:pt x="542725" y="635962"/>
                </a:lnTo>
                <a:lnTo>
                  <a:pt x="557479" y="623719"/>
                </a:lnTo>
                <a:lnTo>
                  <a:pt x="571780" y="611476"/>
                </a:lnTo>
                <a:lnTo>
                  <a:pt x="585853" y="599006"/>
                </a:lnTo>
                <a:lnTo>
                  <a:pt x="599246" y="586536"/>
                </a:lnTo>
                <a:lnTo>
                  <a:pt x="612184" y="574066"/>
                </a:lnTo>
                <a:lnTo>
                  <a:pt x="624215" y="561143"/>
                </a:lnTo>
                <a:lnTo>
                  <a:pt x="636245" y="548446"/>
                </a:lnTo>
                <a:lnTo>
                  <a:pt x="647822" y="535296"/>
                </a:lnTo>
                <a:lnTo>
                  <a:pt x="658717" y="522600"/>
                </a:lnTo>
                <a:lnTo>
                  <a:pt x="669613" y="509677"/>
                </a:lnTo>
                <a:lnTo>
                  <a:pt x="679601" y="496527"/>
                </a:lnTo>
                <a:lnTo>
                  <a:pt x="689361" y="483376"/>
                </a:lnTo>
                <a:lnTo>
                  <a:pt x="698441" y="470680"/>
                </a:lnTo>
                <a:lnTo>
                  <a:pt x="707520" y="457757"/>
                </a:lnTo>
                <a:lnTo>
                  <a:pt x="716146" y="444607"/>
                </a:lnTo>
                <a:lnTo>
                  <a:pt x="724091" y="431683"/>
                </a:lnTo>
                <a:lnTo>
                  <a:pt x="732035" y="419214"/>
                </a:lnTo>
                <a:lnTo>
                  <a:pt x="739299" y="406517"/>
                </a:lnTo>
                <a:lnTo>
                  <a:pt x="746336" y="393820"/>
                </a:lnTo>
                <a:lnTo>
                  <a:pt x="753146" y="381577"/>
                </a:lnTo>
                <a:lnTo>
                  <a:pt x="759501" y="369107"/>
                </a:lnTo>
                <a:lnTo>
                  <a:pt x="765176" y="356864"/>
                </a:lnTo>
                <a:lnTo>
                  <a:pt x="770851" y="345075"/>
                </a:lnTo>
                <a:lnTo>
                  <a:pt x="776299" y="333285"/>
                </a:lnTo>
                <a:lnTo>
                  <a:pt x="781520" y="321722"/>
                </a:lnTo>
                <a:lnTo>
                  <a:pt x="786059" y="310386"/>
                </a:lnTo>
                <a:lnTo>
                  <a:pt x="790599" y="299050"/>
                </a:lnTo>
                <a:lnTo>
                  <a:pt x="794685" y="288394"/>
                </a:lnTo>
                <a:lnTo>
                  <a:pt x="798544" y="277737"/>
                </a:lnTo>
                <a:lnTo>
                  <a:pt x="802176" y="267308"/>
                </a:lnTo>
                <a:lnTo>
                  <a:pt x="808531" y="247810"/>
                </a:lnTo>
                <a:lnTo>
                  <a:pt x="814206" y="229445"/>
                </a:lnTo>
                <a:lnTo>
                  <a:pt x="818973" y="212441"/>
                </a:lnTo>
                <a:lnTo>
                  <a:pt x="822605" y="197250"/>
                </a:lnTo>
                <a:lnTo>
                  <a:pt x="825783" y="183647"/>
                </a:lnTo>
                <a:lnTo>
                  <a:pt x="695944" y="183647"/>
                </a:lnTo>
                <a:lnTo>
                  <a:pt x="866187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4" name="KSO_Shape"/>
          <p:cNvSpPr>
            <a:spLocks noChangeAspect="1"/>
          </p:cNvSpPr>
          <p:nvPr/>
        </p:nvSpPr>
        <p:spPr bwMode="auto">
          <a:xfrm>
            <a:off x="9684495" y="2617900"/>
            <a:ext cx="715200" cy="720000"/>
          </a:xfrm>
          <a:custGeom>
            <a:avLst/>
            <a:gdLst>
              <a:gd name="T0" fmla="*/ 1161579 w 2109787"/>
              <a:gd name="T1" fmla="*/ 1730131 h 2125662"/>
              <a:gd name="T2" fmla="*/ 1236189 w 2109787"/>
              <a:gd name="T3" fmla="*/ 1509409 h 2125662"/>
              <a:gd name="T4" fmla="*/ 1220811 w 2109787"/>
              <a:gd name="T5" fmla="*/ 1384665 h 2125662"/>
              <a:gd name="T6" fmla="*/ 1405342 w 2109787"/>
              <a:gd name="T7" fmla="*/ 1404601 h 2125662"/>
              <a:gd name="T8" fmla="*/ 1370886 w 2109787"/>
              <a:gd name="T9" fmla="*/ 1829242 h 2125662"/>
              <a:gd name="T10" fmla="*/ 1480807 w 2109787"/>
              <a:gd name="T11" fmla="*/ 1653234 h 2125662"/>
              <a:gd name="T12" fmla="*/ 1705206 w 2109787"/>
              <a:gd name="T13" fmla="*/ 1300363 h 2125662"/>
              <a:gd name="T14" fmla="*/ 1872936 w 2109787"/>
              <a:gd name="T15" fmla="*/ 1412006 h 2125662"/>
              <a:gd name="T16" fmla="*/ 1863539 w 2109787"/>
              <a:gd name="T17" fmla="*/ 1802186 h 2125662"/>
              <a:gd name="T18" fmla="*/ 1574496 w 2109787"/>
              <a:gd name="T19" fmla="*/ 1890475 h 2125662"/>
              <a:gd name="T20" fmla="*/ 1000968 w 2109787"/>
              <a:gd name="T21" fmla="*/ 1883925 h 2125662"/>
              <a:gd name="T22" fmla="*/ 739264 w 2109787"/>
              <a:gd name="T23" fmla="*/ 1789655 h 2125662"/>
              <a:gd name="T24" fmla="*/ 755496 w 2109787"/>
              <a:gd name="T25" fmla="*/ 1386943 h 2125662"/>
              <a:gd name="T26" fmla="*/ 968220 w 2109787"/>
              <a:gd name="T27" fmla="*/ 1296091 h 2125662"/>
              <a:gd name="T28" fmla="*/ 1037602 w 2109787"/>
              <a:gd name="T29" fmla="*/ 801385 h 2125662"/>
              <a:gd name="T30" fmla="*/ 1059503 w 2109787"/>
              <a:gd name="T31" fmla="*/ 1006892 h 2125662"/>
              <a:gd name="T32" fmla="*/ 1259170 w 2109787"/>
              <a:gd name="T33" fmla="*/ 1210691 h 2125662"/>
              <a:gd name="T34" fmla="*/ 1395127 w 2109787"/>
              <a:gd name="T35" fmla="*/ 1192474 h 2125662"/>
              <a:gd name="T36" fmla="*/ 1566637 w 2109787"/>
              <a:gd name="T37" fmla="*/ 975297 h 2125662"/>
              <a:gd name="T38" fmla="*/ 1465950 w 2109787"/>
              <a:gd name="T39" fmla="*/ 842087 h 2125662"/>
              <a:gd name="T40" fmla="*/ 1192046 w 2109787"/>
              <a:gd name="T41" fmla="*/ 747589 h 2125662"/>
              <a:gd name="T42" fmla="*/ 1334259 w 2109787"/>
              <a:gd name="T43" fmla="*/ 449574 h 2125662"/>
              <a:gd name="T44" fmla="*/ 1512027 w 2109787"/>
              <a:gd name="T45" fmla="*/ 526995 h 2125662"/>
              <a:gd name="T46" fmla="*/ 1630349 w 2109787"/>
              <a:gd name="T47" fmla="*/ 698631 h 2125662"/>
              <a:gd name="T48" fmla="*/ 1657939 w 2109787"/>
              <a:gd name="T49" fmla="*/ 929186 h 2125662"/>
              <a:gd name="T50" fmla="*/ 1568628 w 2109787"/>
              <a:gd name="T51" fmla="*/ 1139532 h 2125662"/>
              <a:gd name="T52" fmla="*/ 1413900 w 2109787"/>
              <a:gd name="T53" fmla="*/ 1270180 h 2125662"/>
              <a:gd name="T54" fmla="*/ 1258886 w 2109787"/>
              <a:gd name="T55" fmla="*/ 1292381 h 2125662"/>
              <a:gd name="T56" fmla="*/ 1097900 w 2109787"/>
              <a:gd name="T57" fmla="*/ 1197598 h 2125662"/>
              <a:gd name="T58" fmla="*/ 976733 w 2109787"/>
              <a:gd name="T59" fmla="*/ 1012869 h 2125662"/>
              <a:gd name="T60" fmla="*/ 961659 w 2109787"/>
              <a:gd name="T61" fmla="*/ 777760 h 2125662"/>
              <a:gd name="T62" fmla="*/ 1050685 w 2109787"/>
              <a:gd name="T63" fmla="*/ 580223 h 2125662"/>
              <a:gd name="T64" fmla="*/ 1209965 w 2109787"/>
              <a:gd name="T65" fmla="*/ 464660 h 2125662"/>
              <a:gd name="T66" fmla="*/ 802597 w 2109787"/>
              <a:gd name="T67" fmla="*/ 349265 h 2125662"/>
              <a:gd name="T68" fmla="*/ 703059 w 2109787"/>
              <a:gd name="T69" fmla="*/ 413778 h 2125662"/>
              <a:gd name="T70" fmla="*/ 579631 w 2109787"/>
              <a:gd name="T71" fmla="*/ 465219 h 2125662"/>
              <a:gd name="T72" fmla="*/ 582759 w 2109787"/>
              <a:gd name="T73" fmla="*/ 565826 h 2125662"/>
              <a:gd name="T74" fmla="*/ 771314 w 2109787"/>
              <a:gd name="T75" fmla="*/ 673822 h 2125662"/>
              <a:gd name="T76" fmla="*/ 887063 w 2109787"/>
              <a:gd name="T77" fmla="*/ 819901 h 2125662"/>
              <a:gd name="T78" fmla="*/ 831038 w 2109787"/>
              <a:gd name="T79" fmla="*/ 994969 h 2125662"/>
              <a:gd name="T80" fmla="*/ 571383 w 2109787"/>
              <a:gd name="T81" fmla="*/ 1050387 h 2125662"/>
              <a:gd name="T82" fmla="*/ 581337 w 2109787"/>
              <a:gd name="T83" fmla="*/ 969675 h 2125662"/>
              <a:gd name="T84" fmla="*/ 751122 w 2109787"/>
              <a:gd name="T85" fmla="*/ 946086 h 2125662"/>
              <a:gd name="T86" fmla="*/ 784396 w 2109787"/>
              <a:gd name="T87" fmla="*/ 831269 h 2125662"/>
              <a:gd name="T88" fmla="*/ 658408 w 2109787"/>
              <a:gd name="T89" fmla="*/ 726967 h 2125662"/>
              <a:gd name="T90" fmla="*/ 480377 w 2109787"/>
              <a:gd name="T91" fmla="*/ 593962 h 2125662"/>
              <a:gd name="T92" fmla="*/ 503981 w 2109787"/>
              <a:gd name="T93" fmla="*/ 416621 h 2125662"/>
              <a:gd name="T94" fmla="*/ 746906 w 2109787"/>
              <a:gd name="T95" fmla="*/ 1423 h 2125662"/>
              <a:gd name="T96" fmla="*/ 1166756 w 2109787"/>
              <a:gd name="T97" fmla="*/ 173605 h 2125662"/>
              <a:gd name="T98" fmla="*/ 1015895 w 2109787"/>
              <a:gd name="T99" fmla="*/ 216010 h 2125662"/>
              <a:gd name="T100" fmla="*/ 659520 w 2109787"/>
              <a:gd name="T101" fmla="*/ 126646 h 2125662"/>
              <a:gd name="T102" fmla="*/ 368899 w 2109787"/>
              <a:gd name="T103" fmla="*/ 231948 h 2125662"/>
              <a:gd name="T104" fmla="*/ 176195 w 2109787"/>
              <a:gd name="T105" fmla="*/ 466173 h 2125662"/>
              <a:gd name="T106" fmla="*/ 128375 w 2109787"/>
              <a:gd name="T107" fmla="*/ 769271 h 2125662"/>
              <a:gd name="T108" fmla="*/ 222307 w 2109787"/>
              <a:gd name="T109" fmla="*/ 1026548 h 2125662"/>
              <a:gd name="T110" fmla="*/ 420703 w 2109787"/>
              <a:gd name="T111" fmla="*/ 1209830 h 2125662"/>
              <a:gd name="T112" fmla="*/ 486742 w 2109787"/>
              <a:gd name="T113" fmla="*/ 1374042 h 2125662"/>
              <a:gd name="T114" fmla="*/ 203805 w 2109787"/>
              <a:gd name="T115" fmla="*/ 1200153 h 2125662"/>
              <a:gd name="T116" fmla="*/ 33303 w 2109787"/>
              <a:gd name="T117" fmla="*/ 918970 h 2125662"/>
              <a:gd name="T118" fmla="*/ 14232 w 2109787"/>
              <a:gd name="T119" fmla="*/ 562367 h 2125662"/>
              <a:gd name="T120" fmla="*/ 183026 w 2109787"/>
              <a:gd name="T121" fmla="*/ 230810 h 2125662"/>
              <a:gd name="T122" fmla="*/ 494712 w 2109787"/>
              <a:gd name="T123" fmla="*/ 31875 h 2125662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109787" h="2125662">
                <a:moveTo>
                  <a:pt x="1216342" y="1436687"/>
                </a:moveTo>
                <a:lnTo>
                  <a:pt x="1216977" y="1467831"/>
                </a:lnTo>
                <a:lnTo>
                  <a:pt x="1218247" y="1498021"/>
                </a:lnTo>
                <a:lnTo>
                  <a:pt x="1219517" y="1527894"/>
                </a:lnTo>
                <a:lnTo>
                  <a:pt x="1221105" y="1556813"/>
                </a:lnTo>
                <a:lnTo>
                  <a:pt x="1223010" y="1585097"/>
                </a:lnTo>
                <a:lnTo>
                  <a:pt x="1225550" y="1612427"/>
                </a:lnTo>
                <a:lnTo>
                  <a:pt x="1227772" y="1639121"/>
                </a:lnTo>
                <a:lnTo>
                  <a:pt x="1230630" y="1665180"/>
                </a:lnTo>
                <a:lnTo>
                  <a:pt x="1233487" y="1690286"/>
                </a:lnTo>
                <a:lnTo>
                  <a:pt x="1237297" y="1714756"/>
                </a:lnTo>
                <a:lnTo>
                  <a:pt x="1240790" y="1738273"/>
                </a:lnTo>
                <a:lnTo>
                  <a:pt x="1244917" y="1761154"/>
                </a:lnTo>
                <a:lnTo>
                  <a:pt x="1249362" y="1783399"/>
                </a:lnTo>
                <a:lnTo>
                  <a:pt x="1253807" y="1804691"/>
                </a:lnTo>
                <a:lnTo>
                  <a:pt x="1258570" y="1825030"/>
                </a:lnTo>
                <a:lnTo>
                  <a:pt x="1263967" y="1844733"/>
                </a:lnTo>
                <a:lnTo>
                  <a:pt x="1269365" y="1863801"/>
                </a:lnTo>
                <a:lnTo>
                  <a:pt x="1275397" y="1881597"/>
                </a:lnTo>
                <a:lnTo>
                  <a:pt x="1281430" y="1899076"/>
                </a:lnTo>
                <a:lnTo>
                  <a:pt x="1288097" y="1915283"/>
                </a:lnTo>
                <a:lnTo>
                  <a:pt x="1295082" y="1930537"/>
                </a:lnTo>
                <a:lnTo>
                  <a:pt x="1302067" y="1945474"/>
                </a:lnTo>
                <a:lnTo>
                  <a:pt x="1309687" y="1959457"/>
                </a:lnTo>
                <a:lnTo>
                  <a:pt x="1317625" y="1972168"/>
                </a:lnTo>
                <a:lnTo>
                  <a:pt x="1325562" y="1984244"/>
                </a:lnTo>
                <a:lnTo>
                  <a:pt x="1330007" y="1990282"/>
                </a:lnTo>
                <a:lnTo>
                  <a:pt x="1334135" y="1995685"/>
                </a:lnTo>
                <a:lnTo>
                  <a:pt x="1338262" y="2001087"/>
                </a:lnTo>
                <a:lnTo>
                  <a:pt x="1343025" y="2005854"/>
                </a:lnTo>
                <a:lnTo>
                  <a:pt x="1347470" y="2010621"/>
                </a:lnTo>
                <a:lnTo>
                  <a:pt x="1352232" y="2015388"/>
                </a:lnTo>
                <a:lnTo>
                  <a:pt x="1356677" y="2019519"/>
                </a:lnTo>
                <a:lnTo>
                  <a:pt x="1361440" y="2023968"/>
                </a:lnTo>
                <a:lnTo>
                  <a:pt x="1366520" y="2027782"/>
                </a:lnTo>
                <a:lnTo>
                  <a:pt x="1371282" y="2031278"/>
                </a:lnTo>
                <a:lnTo>
                  <a:pt x="1376362" y="2034773"/>
                </a:lnTo>
                <a:lnTo>
                  <a:pt x="1381442" y="2038269"/>
                </a:lnTo>
                <a:lnTo>
                  <a:pt x="1386840" y="2041129"/>
                </a:lnTo>
                <a:lnTo>
                  <a:pt x="1391920" y="2043989"/>
                </a:lnTo>
                <a:lnTo>
                  <a:pt x="1391920" y="1688379"/>
                </a:lnTo>
                <a:lnTo>
                  <a:pt x="1387475" y="1687108"/>
                </a:lnTo>
                <a:lnTo>
                  <a:pt x="1382395" y="1685837"/>
                </a:lnTo>
                <a:lnTo>
                  <a:pt x="1378267" y="1684248"/>
                </a:lnTo>
                <a:lnTo>
                  <a:pt x="1373505" y="1682341"/>
                </a:lnTo>
                <a:lnTo>
                  <a:pt x="1369695" y="1680117"/>
                </a:lnTo>
                <a:lnTo>
                  <a:pt x="1365885" y="1677256"/>
                </a:lnTo>
                <a:lnTo>
                  <a:pt x="1362075" y="1674079"/>
                </a:lnTo>
                <a:lnTo>
                  <a:pt x="1358900" y="1670901"/>
                </a:lnTo>
                <a:lnTo>
                  <a:pt x="1356042" y="1667405"/>
                </a:lnTo>
                <a:lnTo>
                  <a:pt x="1353502" y="1663274"/>
                </a:lnTo>
                <a:lnTo>
                  <a:pt x="1350962" y="1659460"/>
                </a:lnTo>
                <a:lnTo>
                  <a:pt x="1349057" y="1655329"/>
                </a:lnTo>
                <a:lnTo>
                  <a:pt x="1347470" y="1650562"/>
                </a:lnTo>
                <a:lnTo>
                  <a:pt x="1346517" y="1645795"/>
                </a:lnTo>
                <a:lnTo>
                  <a:pt x="1345882" y="1641346"/>
                </a:lnTo>
                <a:lnTo>
                  <a:pt x="1345565" y="1635943"/>
                </a:lnTo>
                <a:lnTo>
                  <a:pt x="1345565" y="1582872"/>
                </a:lnTo>
                <a:lnTo>
                  <a:pt x="1345882" y="1577469"/>
                </a:lnTo>
                <a:lnTo>
                  <a:pt x="1346517" y="1572385"/>
                </a:lnTo>
                <a:lnTo>
                  <a:pt x="1347787" y="1567300"/>
                </a:lnTo>
                <a:lnTo>
                  <a:pt x="1349692" y="1562215"/>
                </a:lnTo>
                <a:lnTo>
                  <a:pt x="1352232" y="1557449"/>
                </a:lnTo>
                <a:lnTo>
                  <a:pt x="1354772" y="1553317"/>
                </a:lnTo>
                <a:lnTo>
                  <a:pt x="1357630" y="1549186"/>
                </a:lnTo>
                <a:lnTo>
                  <a:pt x="1361122" y="1545055"/>
                </a:lnTo>
                <a:lnTo>
                  <a:pt x="1365250" y="1541877"/>
                </a:lnTo>
                <a:lnTo>
                  <a:pt x="1369060" y="1538699"/>
                </a:lnTo>
                <a:lnTo>
                  <a:pt x="1373505" y="1535839"/>
                </a:lnTo>
                <a:lnTo>
                  <a:pt x="1378267" y="1533614"/>
                </a:lnTo>
                <a:lnTo>
                  <a:pt x="1383030" y="1532025"/>
                </a:lnTo>
                <a:lnTo>
                  <a:pt x="1388427" y="1530754"/>
                </a:lnTo>
                <a:lnTo>
                  <a:pt x="1393507" y="1529801"/>
                </a:lnTo>
                <a:lnTo>
                  <a:pt x="1399222" y="1529483"/>
                </a:lnTo>
                <a:lnTo>
                  <a:pt x="1516062" y="1529483"/>
                </a:lnTo>
                <a:lnTo>
                  <a:pt x="1521460" y="1529801"/>
                </a:lnTo>
                <a:lnTo>
                  <a:pt x="1526857" y="1530754"/>
                </a:lnTo>
                <a:lnTo>
                  <a:pt x="1531937" y="1532025"/>
                </a:lnTo>
                <a:lnTo>
                  <a:pt x="1537017" y="1533614"/>
                </a:lnTo>
                <a:lnTo>
                  <a:pt x="1541462" y="1535839"/>
                </a:lnTo>
                <a:lnTo>
                  <a:pt x="1545907" y="1538699"/>
                </a:lnTo>
                <a:lnTo>
                  <a:pt x="1550035" y="1541877"/>
                </a:lnTo>
                <a:lnTo>
                  <a:pt x="1553845" y="1545055"/>
                </a:lnTo>
                <a:lnTo>
                  <a:pt x="1557020" y="1549186"/>
                </a:lnTo>
                <a:lnTo>
                  <a:pt x="1560512" y="1553317"/>
                </a:lnTo>
                <a:lnTo>
                  <a:pt x="1563052" y="1557449"/>
                </a:lnTo>
                <a:lnTo>
                  <a:pt x="1565275" y="1562215"/>
                </a:lnTo>
                <a:lnTo>
                  <a:pt x="1566862" y="1567300"/>
                </a:lnTo>
                <a:lnTo>
                  <a:pt x="1568132" y="1572385"/>
                </a:lnTo>
                <a:lnTo>
                  <a:pt x="1569085" y="1577469"/>
                </a:lnTo>
                <a:lnTo>
                  <a:pt x="1569402" y="1582872"/>
                </a:lnTo>
                <a:lnTo>
                  <a:pt x="1569402" y="1635943"/>
                </a:lnTo>
                <a:lnTo>
                  <a:pt x="1569085" y="1641346"/>
                </a:lnTo>
                <a:lnTo>
                  <a:pt x="1568450" y="1645795"/>
                </a:lnTo>
                <a:lnTo>
                  <a:pt x="1567180" y="1650562"/>
                </a:lnTo>
                <a:lnTo>
                  <a:pt x="1565910" y="1655329"/>
                </a:lnTo>
                <a:lnTo>
                  <a:pt x="1564005" y="1659460"/>
                </a:lnTo>
                <a:lnTo>
                  <a:pt x="1561782" y="1663274"/>
                </a:lnTo>
                <a:lnTo>
                  <a:pt x="1558607" y="1667405"/>
                </a:lnTo>
                <a:lnTo>
                  <a:pt x="1555750" y="1670901"/>
                </a:lnTo>
                <a:lnTo>
                  <a:pt x="1552575" y="1674079"/>
                </a:lnTo>
                <a:lnTo>
                  <a:pt x="1549082" y="1677256"/>
                </a:lnTo>
                <a:lnTo>
                  <a:pt x="1545272" y="1680117"/>
                </a:lnTo>
                <a:lnTo>
                  <a:pt x="1541145" y="1682341"/>
                </a:lnTo>
                <a:lnTo>
                  <a:pt x="1537017" y="1684248"/>
                </a:lnTo>
                <a:lnTo>
                  <a:pt x="1532255" y="1685837"/>
                </a:lnTo>
                <a:lnTo>
                  <a:pt x="1527810" y="1687108"/>
                </a:lnTo>
                <a:lnTo>
                  <a:pt x="1523047" y="1688379"/>
                </a:lnTo>
                <a:lnTo>
                  <a:pt x="1523047" y="2043989"/>
                </a:lnTo>
                <a:lnTo>
                  <a:pt x="1528445" y="2041129"/>
                </a:lnTo>
                <a:lnTo>
                  <a:pt x="1533525" y="2038269"/>
                </a:lnTo>
                <a:lnTo>
                  <a:pt x="1538605" y="2034773"/>
                </a:lnTo>
                <a:lnTo>
                  <a:pt x="1543685" y="2031278"/>
                </a:lnTo>
                <a:lnTo>
                  <a:pt x="1548765" y="2027782"/>
                </a:lnTo>
                <a:lnTo>
                  <a:pt x="1553527" y="2023968"/>
                </a:lnTo>
                <a:lnTo>
                  <a:pt x="1558290" y="2019519"/>
                </a:lnTo>
                <a:lnTo>
                  <a:pt x="1563052" y="2015388"/>
                </a:lnTo>
                <a:lnTo>
                  <a:pt x="1567497" y="2010621"/>
                </a:lnTo>
                <a:lnTo>
                  <a:pt x="1572260" y="2005854"/>
                </a:lnTo>
                <a:lnTo>
                  <a:pt x="1576705" y="2001087"/>
                </a:lnTo>
                <a:lnTo>
                  <a:pt x="1580832" y="1995685"/>
                </a:lnTo>
                <a:lnTo>
                  <a:pt x="1585277" y="1990282"/>
                </a:lnTo>
                <a:lnTo>
                  <a:pt x="1589405" y="1984244"/>
                </a:lnTo>
                <a:lnTo>
                  <a:pt x="1597660" y="1972168"/>
                </a:lnTo>
                <a:lnTo>
                  <a:pt x="1605280" y="1959457"/>
                </a:lnTo>
                <a:lnTo>
                  <a:pt x="1612900" y="1945474"/>
                </a:lnTo>
                <a:lnTo>
                  <a:pt x="1620202" y="1930537"/>
                </a:lnTo>
                <a:lnTo>
                  <a:pt x="1626870" y="1915283"/>
                </a:lnTo>
                <a:lnTo>
                  <a:pt x="1633537" y="1899076"/>
                </a:lnTo>
                <a:lnTo>
                  <a:pt x="1639570" y="1881597"/>
                </a:lnTo>
                <a:lnTo>
                  <a:pt x="1645602" y="1863801"/>
                </a:lnTo>
                <a:lnTo>
                  <a:pt x="1651000" y="1844733"/>
                </a:lnTo>
                <a:lnTo>
                  <a:pt x="1656397" y="1825030"/>
                </a:lnTo>
                <a:lnTo>
                  <a:pt x="1661160" y="1804691"/>
                </a:lnTo>
                <a:lnTo>
                  <a:pt x="1665922" y="1783399"/>
                </a:lnTo>
                <a:lnTo>
                  <a:pt x="1670050" y="1761154"/>
                </a:lnTo>
                <a:lnTo>
                  <a:pt x="1673860" y="1738273"/>
                </a:lnTo>
                <a:lnTo>
                  <a:pt x="1677987" y="1714756"/>
                </a:lnTo>
                <a:lnTo>
                  <a:pt x="1681162" y="1690286"/>
                </a:lnTo>
                <a:lnTo>
                  <a:pt x="1684337" y="1665180"/>
                </a:lnTo>
                <a:lnTo>
                  <a:pt x="1687195" y="1639121"/>
                </a:lnTo>
                <a:lnTo>
                  <a:pt x="1689735" y="1612427"/>
                </a:lnTo>
                <a:lnTo>
                  <a:pt x="1691957" y="1585097"/>
                </a:lnTo>
                <a:lnTo>
                  <a:pt x="1693862" y="1556813"/>
                </a:lnTo>
                <a:lnTo>
                  <a:pt x="1695450" y="1527894"/>
                </a:lnTo>
                <a:lnTo>
                  <a:pt x="1696720" y="1498021"/>
                </a:lnTo>
                <a:lnTo>
                  <a:pt x="1697672" y="1467831"/>
                </a:lnTo>
                <a:lnTo>
                  <a:pt x="1698942" y="1436687"/>
                </a:lnTo>
                <a:lnTo>
                  <a:pt x="1738312" y="1438912"/>
                </a:lnTo>
                <a:lnTo>
                  <a:pt x="1774825" y="1441454"/>
                </a:lnTo>
                <a:lnTo>
                  <a:pt x="1835150" y="1446221"/>
                </a:lnTo>
                <a:lnTo>
                  <a:pt x="1875472" y="1449399"/>
                </a:lnTo>
                <a:lnTo>
                  <a:pt x="1890077" y="1450670"/>
                </a:lnTo>
                <a:lnTo>
                  <a:pt x="1901190" y="1450988"/>
                </a:lnTo>
                <a:lnTo>
                  <a:pt x="1912620" y="1451941"/>
                </a:lnTo>
                <a:lnTo>
                  <a:pt x="1923415" y="1453212"/>
                </a:lnTo>
                <a:lnTo>
                  <a:pt x="1934210" y="1455119"/>
                </a:lnTo>
                <a:lnTo>
                  <a:pt x="1945005" y="1457662"/>
                </a:lnTo>
                <a:lnTo>
                  <a:pt x="1955482" y="1460522"/>
                </a:lnTo>
                <a:lnTo>
                  <a:pt x="1965642" y="1464017"/>
                </a:lnTo>
                <a:lnTo>
                  <a:pt x="1975485" y="1468149"/>
                </a:lnTo>
                <a:lnTo>
                  <a:pt x="1985327" y="1472598"/>
                </a:lnTo>
                <a:lnTo>
                  <a:pt x="1994852" y="1477047"/>
                </a:lnTo>
                <a:lnTo>
                  <a:pt x="2004060" y="1482767"/>
                </a:lnTo>
                <a:lnTo>
                  <a:pt x="2012950" y="1488170"/>
                </a:lnTo>
                <a:lnTo>
                  <a:pt x="2021522" y="1494526"/>
                </a:lnTo>
                <a:lnTo>
                  <a:pt x="2029777" y="1500881"/>
                </a:lnTo>
                <a:lnTo>
                  <a:pt x="2038032" y="1507873"/>
                </a:lnTo>
                <a:lnTo>
                  <a:pt x="2045652" y="1515182"/>
                </a:lnTo>
                <a:lnTo>
                  <a:pt x="2052637" y="1522809"/>
                </a:lnTo>
                <a:lnTo>
                  <a:pt x="2059622" y="1530754"/>
                </a:lnTo>
                <a:lnTo>
                  <a:pt x="2065972" y="1539334"/>
                </a:lnTo>
                <a:lnTo>
                  <a:pt x="2072322" y="1547597"/>
                </a:lnTo>
                <a:lnTo>
                  <a:pt x="2078037" y="1556495"/>
                </a:lnTo>
                <a:lnTo>
                  <a:pt x="2083435" y="1566029"/>
                </a:lnTo>
                <a:lnTo>
                  <a:pt x="2088197" y="1575563"/>
                </a:lnTo>
                <a:lnTo>
                  <a:pt x="2092642" y="1585414"/>
                </a:lnTo>
                <a:lnTo>
                  <a:pt x="2096452" y="1595266"/>
                </a:lnTo>
                <a:lnTo>
                  <a:pt x="2099945" y="1605117"/>
                </a:lnTo>
                <a:lnTo>
                  <a:pt x="2103120" y="1615605"/>
                </a:lnTo>
                <a:lnTo>
                  <a:pt x="2105660" y="1626410"/>
                </a:lnTo>
                <a:lnTo>
                  <a:pt x="2107247" y="1637215"/>
                </a:lnTo>
                <a:lnTo>
                  <a:pt x="2108835" y="1648337"/>
                </a:lnTo>
                <a:lnTo>
                  <a:pt x="2109470" y="1659460"/>
                </a:lnTo>
                <a:lnTo>
                  <a:pt x="2109787" y="1670901"/>
                </a:lnTo>
                <a:lnTo>
                  <a:pt x="2109787" y="1949605"/>
                </a:lnTo>
                <a:lnTo>
                  <a:pt x="2109787" y="1955325"/>
                </a:lnTo>
                <a:lnTo>
                  <a:pt x="2108835" y="1960728"/>
                </a:lnTo>
                <a:lnTo>
                  <a:pt x="2107882" y="1966448"/>
                </a:lnTo>
                <a:lnTo>
                  <a:pt x="2106295" y="1971850"/>
                </a:lnTo>
                <a:lnTo>
                  <a:pt x="2104072" y="1976935"/>
                </a:lnTo>
                <a:lnTo>
                  <a:pt x="2101532" y="1982020"/>
                </a:lnTo>
                <a:lnTo>
                  <a:pt x="2098675" y="1987105"/>
                </a:lnTo>
                <a:lnTo>
                  <a:pt x="2095182" y="1992189"/>
                </a:lnTo>
                <a:lnTo>
                  <a:pt x="2091690" y="1996956"/>
                </a:lnTo>
                <a:lnTo>
                  <a:pt x="2087245" y="2002041"/>
                </a:lnTo>
                <a:lnTo>
                  <a:pt x="2082800" y="2006490"/>
                </a:lnTo>
                <a:lnTo>
                  <a:pt x="2077720" y="2010939"/>
                </a:lnTo>
                <a:lnTo>
                  <a:pt x="2072322" y="2015706"/>
                </a:lnTo>
                <a:lnTo>
                  <a:pt x="2066607" y="2019837"/>
                </a:lnTo>
                <a:lnTo>
                  <a:pt x="2060575" y="2024286"/>
                </a:lnTo>
                <a:lnTo>
                  <a:pt x="2053907" y="2028418"/>
                </a:lnTo>
                <a:lnTo>
                  <a:pt x="2047240" y="2032549"/>
                </a:lnTo>
                <a:lnTo>
                  <a:pt x="2039937" y="2036680"/>
                </a:lnTo>
                <a:lnTo>
                  <a:pt x="2032317" y="2040494"/>
                </a:lnTo>
                <a:lnTo>
                  <a:pt x="2024697" y="2044307"/>
                </a:lnTo>
                <a:lnTo>
                  <a:pt x="2016442" y="2048121"/>
                </a:lnTo>
                <a:lnTo>
                  <a:pt x="2007870" y="2051934"/>
                </a:lnTo>
                <a:lnTo>
                  <a:pt x="1999297" y="2055430"/>
                </a:lnTo>
                <a:lnTo>
                  <a:pt x="1990090" y="2058926"/>
                </a:lnTo>
                <a:lnTo>
                  <a:pt x="1970722" y="2065599"/>
                </a:lnTo>
                <a:lnTo>
                  <a:pt x="1950402" y="2071955"/>
                </a:lnTo>
                <a:lnTo>
                  <a:pt x="1929130" y="2077675"/>
                </a:lnTo>
                <a:lnTo>
                  <a:pt x="1907222" y="2083396"/>
                </a:lnTo>
                <a:lnTo>
                  <a:pt x="1883727" y="2088480"/>
                </a:lnTo>
                <a:lnTo>
                  <a:pt x="1859597" y="2093565"/>
                </a:lnTo>
                <a:lnTo>
                  <a:pt x="1834515" y="2098014"/>
                </a:lnTo>
                <a:lnTo>
                  <a:pt x="1809115" y="2102146"/>
                </a:lnTo>
                <a:lnTo>
                  <a:pt x="1782762" y="2105959"/>
                </a:lnTo>
                <a:lnTo>
                  <a:pt x="1755457" y="2109455"/>
                </a:lnTo>
                <a:lnTo>
                  <a:pt x="1728152" y="2112633"/>
                </a:lnTo>
                <a:lnTo>
                  <a:pt x="1700212" y="2115175"/>
                </a:lnTo>
                <a:lnTo>
                  <a:pt x="1671637" y="2118035"/>
                </a:lnTo>
                <a:lnTo>
                  <a:pt x="1642745" y="2119942"/>
                </a:lnTo>
                <a:lnTo>
                  <a:pt x="1613535" y="2121849"/>
                </a:lnTo>
                <a:lnTo>
                  <a:pt x="1584325" y="2123120"/>
                </a:lnTo>
                <a:lnTo>
                  <a:pt x="1554480" y="2124391"/>
                </a:lnTo>
                <a:lnTo>
                  <a:pt x="1524635" y="2125027"/>
                </a:lnTo>
                <a:lnTo>
                  <a:pt x="1494790" y="2125344"/>
                </a:lnTo>
                <a:lnTo>
                  <a:pt x="1464945" y="2125662"/>
                </a:lnTo>
                <a:lnTo>
                  <a:pt x="1435100" y="2125344"/>
                </a:lnTo>
                <a:lnTo>
                  <a:pt x="1404937" y="2125027"/>
                </a:lnTo>
                <a:lnTo>
                  <a:pt x="1375092" y="2124391"/>
                </a:lnTo>
                <a:lnTo>
                  <a:pt x="1344930" y="2123120"/>
                </a:lnTo>
                <a:lnTo>
                  <a:pt x="1315085" y="2121849"/>
                </a:lnTo>
                <a:lnTo>
                  <a:pt x="1285557" y="2119942"/>
                </a:lnTo>
                <a:lnTo>
                  <a:pt x="1256030" y="2118035"/>
                </a:lnTo>
                <a:lnTo>
                  <a:pt x="1227455" y="2115175"/>
                </a:lnTo>
                <a:lnTo>
                  <a:pt x="1198562" y="2112633"/>
                </a:lnTo>
                <a:lnTo>
                  <a:pt x="1170622" y="2109455"/>
                </a:lnTo>
                <a:lnTo>
                  <a:pt x="1142682" y="2105959"/>
                </a:lnTo>
                <a:lnTo>
                  <a:pt x="1116012" y="2102146"/>
                </a:lnTo>
                <a:lnTo>
                  <a:pt x="1089660" y="2098014"/>
                </a:lnTo>
                <a:lnTo>
                  <a:pt x="1064260" y="2093565"/>
                </a:lnTo>
                <a:lnTo>
                  <a:pt x="1039177" y="2088480"/>
                </a:lnTo>
                <a:lnTo>
                  <a:pt x="1015364" y="2083396"/>
                </a:lnTo>
                <a:lnTo>
                  <a:pt x="992187" y="2077675"/>
                </a:lnTo>
                <a:lnTo>
                  <a:pt x="970597" y="2071955"/>
                </a:lnTo>
                <a:lnTo>
                  <a:pt x="949642" y="2065599"/>
                </a:lnTo>
                <a:lnTo>
                  <a:pt x="929639" y="2058926"/>
                </a:lnTo>
                <a:lnTo>
                  <a:pt x="910907" y="2051934"/>
                </a:lnTo>
                <a:lnTo>
                  <a:pt x="902334" y="2048121"/>
                </a:lnTo>
                <a:lnTo>
                  <a:pt x="893762" y="2044307"/>
                </a:lnTo>
                <a:lnTo>
                  <a:pt x="885507" y="2040494"/>
                </a:lnTo>
                <a:lnTo>
                  <a:pt x="877569" y="2036680"/>
                </a:lnTo>
                <a:lnTo>
                  <a:pt x="870584" y="2032549"/>
                </a:lnTo>
                <a:lnTo>
                  <a:pt x="863282" y="2028418"/>
                </a:lnTo>
                <a:lnTo>
                  <a:pt x="856614" y="2024286"/>
                </a:lnTo>
                <a:lnTo>
                  <a:pt x="850264" y="2019837"/>
                </a:lnTo>
                <a:lnTo>
                  <a:pt x="844232" y="2015706"/>
                </a:lnTo>
                <a:lnTo>
                  <a:pt x="838517" y="2010939"/>
                </a:lnTo>
                <a:lnTo>
                  <a:pt x="833437" y="2006490"/>
                </a:lnTo>
                <a:lnTo>
                  <a:pt x="828674" y="2002041"/>
                </a:lnTo>
                <a:lnTo>
                  <a:pt x="824229" y="1996956"/>
                </a:lnTo>
                <a:lnTo>
                  <a:pt x="820419" y="1992189"/>
                </a:lnTo>
                <a:lnTo>
                  <a:pt x="816609" y="1987105"/>
                </a:lnTo>
                <a:lnTo>
                  <a:pt x="813752" y="1982020"/>
                </a:lnTo>
                <a:lnTo>
                  <a:pt x="811212" y="1976935"/>
                </a:lnTo>
                <a:lnTo>
                  <a:pt x="808989" y="1971850"/>
                </a:lnTo>
                <a:lnTo>
                  <a:pt x="807084" y="1966448"/>
                </a:lnTo>
                <a:lnTo>
                  <a:pt x="805814" y="1960728"/>
                </a:lnTo>
                <a:lnTo>
                  <a:pt x="805179" y="1955325"/>
                </a:lnTo>
                <a:lnTo>
                  <a:pt x="804862" y="1949605"/>
                </a:lnTo>
                <a:lnTo>
                  <a:pt x="804862" y="1670901"/>
                </a:lnTo>
                <a:lnTo>
                  <a:pt x="805179" y="1659460"/>
                </a:lnTo>
                <a:lnTo>
                  <a:pt x="806132" y="1648337"/>
                </a:lnTo>
                <a:lnTo>
                  <a:pt x="807402" y="1637215"/>
                </a:lnTo>
                <a:lnTo>
                  <a:pt x="809624" y="1626410"/>
                </a:lnTo>
                <a:lnTo>
                  <a:pt x="812164" y="1615605"/>
                </a:lnTo>
                <a:lnTo>
                  <a:pt x="815022" y="1605117"/>
                </a:lnTo>
                <a:lnTo>
                  <a:pt x="818197" y="1595266"/>
                </a:lnTo>
                <a:lnTo>
                  <a:pt x="822324" y="1585414"/>
                </a:lnTo>
                <a:lnTo>
                  <a:pt x="826769" y="1575563"/>
                </a:lnTo>
                <a:lnTo>
                  <a:pt x="831849" y="1566029"/>
                </a:lnTo>
                <a:lnTo>
                  <a:pt x="836929" y="1556495"/>
                </a:lnTo>
                <a:lnTo>
                  <a:pt x="842327" y="1547597"/>
                </a:lnTo>
                <a:lnTo>
                  <a:pt x="848677" y="1539334"/>
                </a:lnTo>
                <a:lnTo>
                  <a:pt x="855344" y="1530754"/>
                </a:lnTo>
                <a:lnTo>
                  <a:pt x="862012" y="1522809"/>
                </a:lnTo>
                <a:lnTo>
                  <a:pt x="869632" y="1515182"/>
                </a:lnTo>
                <a:lnTo>
                  <a:pt x="876934" y="1507873"/>
                </a:lnTo>
                <a:lnTo>
                  <a:pt x="884872" y="1500881"/>
                </a:lnTo>
                <a:lnTo>
                  <a:pt x="893444" y="1494526"/>
                </a:lnTo>
                <a:lnTo>
                  <a:pt x="902017" y="1488170"/>
                </a:lnTo>
                <a:lnTo>
                  <a:pt x="910907" y="1482767"/>
                </a:lnTo>
                <a:lnTo>
                  <a:pt x="920114" y="1477047"/>
                </a:lnTo>
                <a:lnTo>
                  <a:pt x="929639" y="1472598"/>
                </a:lnTo>
                <a:lnTo>
                  <a:pt x="939482" y="1468149"/>
                </a:lnTo>
                <a:lnTo>
                  <a:pt x="949324" y="1464017"/>
                </a:lnTo>
                <a:lnTo>
                  <a:pt x="959802" y="1460522"/>
                </a:lnTo>
                <a:lnTo>
                  <a:pt x="969962" y="1457662"/>
                </a:lnTo>
                <a:lnTo>
                  <a:pt x="980439" y="1455119"/>
                </a:lnTo>
                <a:lnTo>
                  <a:pt x="991234" y="1453212"/>
                </a:lnTo>
                <a:lnTo>
                  <a:pt x="1002347" y="1451941"/>
                </a:lnTo>
                <a:lnTo>
                  <a:pt x="1013459" y="1450988"/>
                </a:lnTo>
                <a:lnTo>
                  <a:pt x="1024889" y="1450670"/>
                </a:lnTo>
                <a:lnTo>
                  <a:pt x="1039177" y="1449399"/>
                </a:lnTo>
                <a:lnTo>
                  <a:pt x="1079500" y="1446221"/>
                </a:lnTo>
                <a:lnTo>
                  <a:pt x="1140142" y="1441454"/>
                </a:lnTo>
                <a:lnTo>
                  <a:pt x="1176655" y="1438912"/>
                </a:lnTo>
                <a:lnTo>
                  <a:pt x="1216342" y="1436687"/>
                </a:lnTo>
                <a:close/>
                <a:moveTo>
                  <a:pt x="1249771" y="769392"/>
                </a:moveTo>
                <a:lnTo>
                  <a:pt x="1245966" y="770028"/>
                </a:lnTo>
                <a:lnTo>
                  <a:pt x="1242477" y="770663"/>
                </a:lnTo>
                <a:lnTo>
                  <a:pt x="1239306" y="771933"/>
                </a:lnTo>
                <a:lnTo>
                  <a:pt x="1235818" y="773839"/>
                </a:lnTo>
                <a:lnTo>
                  <a:pt x="1232647" y="775427"/>
                </a:lnTo>
                <a:lnTo>
                  <a:pt x="1229476" y="777650"/>
                </a:lnTo>
                <a:lnTo>
                  <a:pt x="1226621" y="780191"/>
                </a:lnTo>
                <a:lnTo>
                  <a:pt x="1223450" y="782732"/>
                </a:lnTo>
                <a:lnTo>
                  <a:pt x="1217425" y="789084"/>
                </a:lnTo>
                <a:lnTo>
                  <a:pt x="1211717" y="796071"/>
                </a:lnTo>
                <a:lnTo>
                  <a:pt x="1206009" y="803376"/>
                </a:lnTo>
                <a:lnTo>
                  <a:pt x="1194275" y="819574"/>
                </a:lnTo>
                <a:lnTo>
                  <a:pt x="1186030" y="831008"/>
                </a:lnTo>
                <a:lnTo>
                  <a:pt x="1177785" y="843395"/>
                </a:lnTo>
                <a:lnTo>
                  <a:pt x="1169857" y="855781"/>
                </a:lnTo>
                <a:lnTo>
                  <a:pt x="1161929" y="868803"/>
                </a:lnTo>
                <a:lnTo>
                  <a:pt x="1159075" y="881507"/>
                </a:lnTo>
                <a:lnTo>
                  <a:pt x="1156856" y="894212"/>
                </a:lnTo>
                <a:lnTo>
                  <a:pt x="1154636" y="907233"/>
                </a:lnTo>
                <a:lnTo>
                  <a:pt x="1152733" y="920573"/>
                </a:lnTo>
                <a:lnTo>
                  <a:pt x="1151465" y="933595"/>
                </a:lnTo>
                <a:lnTo>
                  <a:pt x="1150513" y="947569"/>
                </a:lnTo>
                <a:lnTo>
                  <a:pt x="1149879" y="960909"/>
                </a:lnTo>
                <a:lnTo>
                  <a:pt x="1149879" y="974566"/>
                </a:lnTo>
                <a:lnTo>
                  <a:pt x="1149879" y="984412"/>
                </a:lnTo>
                <a:lnTo>
                  <a:pt x="1150196" y="994258"/>
                </a:lnTo>
                <a:lnTo>
                  <a:pt x="1151147" y="1003786"/>
                </a:lnTo>
                <a:lnTo>
                  <a:pt x="1151782" y="1013314"/>
                </a:lnTo>
                <a:lnTo>
                  <a:pt x="1153050" y="1023160"/>
                </a:lnTo>
                <a:lnTo>
                  <a:pt x="1154319" y="1032688"/>
                </a:lnTo>
                <a:lnTo>
                  <a:pt x="1156538" y="1042216"/>
                </a:lnTo>
                <a:lnTo>
                  <a:pt x="1158124" y="1051427"/>
                </a:lnTo>
                <a:lnTo>
                  <a:pt x="1160344" y="1060637"/>
                </a:lnTo>
                <a:lnTo>
                  <a:pt x="1162564" y="1069848"/>
                </a:lnTo>
                <a:lnTo>
                  <a:pt x="1165101" y="1079058"/>
                </a:lnTo>
                <a:lnTo>
                  <a:pt x="1168272" y="1088269"/>
                </a:lnTo>
                <a:lnTo>
                  <a:pt x="1171126" y="1096844"/>
                </a:lnTo>
                <a:lnTo>
                  <a:pt x="1174297" y="1106055"/>
                </a:lnTo>
                <a:lnTo>
                  <a:pt x="1177468" y="1114948"/>
                </a:lnTo>
                <a:lnTo>
                  <a:pt x="1181274" y="1123523"/>
                </a:lnTo>
                <a:lnTo>
                  <a:pt x="1184762" y="1132099"/>
                </a:lnTo>
                <a:lnTo>
                  <a:pt x="1188884" y="1140356"/>
                </a:lnTo>
                <a:lnTo>
                  <a:pt x="1193007" y="1148932"/>
                </a:lnTo>
                <a:lnTo>
                  <a:pt x="1197129" y="1157189"/>
                </a:lnTo>
                <a:lnTo>
                  <a:pt x="1206326" y="1173387"/>
                </a:lnTo>
                <a:lnTo>
                  <a:pt x="1215839" y="1188950"/>
                </a:lnTo>
                <a:lnTo>
                  <a:pt x="1225987" y="1204513"/>
                </a:lnTo>
                <a:lnTo>
                  <a:pt x="1236769" y="1219123"/>
                </a:lnTo>
                <a:lnTo>
                  <a:pt x="1247551" y="1233097"/>
                </a:lnTo>
                <a:lnTo>
                  <a:pt x="1258967" y="1246437"/>
                </a:lnTo>
                <a:lnTo>
                  <a:pt x="1271018" y="1259776"/>
                </a:lnTo>
                <a:lnTo>
                  <a:pt x="1283068" y="1271845"/>
                </a:lnTo>
                <a:lnTo>
                  <a:pt x="1295436" y="1283597"/>
                </a:lnTo>
                <a:lnTo>
                  <a:pt x="1308121" y="1294395"/>
                </a:lnTo>
                <a:lnTo>
                  <a:pt x="1320805" y="1304241"/>
                </a:lnTo>
                <a:lnTo>
                  <a:pt x="1333490" y="1313769"/>
                </a:lnTo>
                <a:lnTo>
                  <a:pt x="1346175" y="1322662"/>
                </a:lnTo>
                <a:lnTo>
                  <a:pt x="1359177" y="1330602"/>
                </a:lnTo>
                <a:lnTo>
                  <a:pt x="1371861" y="1337272"/>
                </a:lnTo>
                <a:lnTo>
                  <a:pt x="1384863" y="1343624"/>
                </a:lnTo>
                <a:lnTo>
                  <a:pt x="1397548" y="1348706"/>
                </a:lnTo>
                <a:lnTo>
                  <a:pt x="1403890" y="1350929"/>
                </a:lnTo>
                <a:lnTo>
                  <a:pt x="1410233" y="1353470"/>
                </a:lnTo>
                <a:lnTo>
                  <a:pt x="1416258" y="1355058"/>
                </a:lnTo>
                <a:lnTo>
                  <a:pt x="1422600" y="1356646"/>
                </a:lnTo>
                <a:lnTo>
                  <a:pt x="1428308" y="1358234"/>
                </a:lnTo>
                <a:lnTo>
                  <a:pt x="1434334" y="1359187"/>
                </a:lnTo>
                <a:lnTo>
                  <a:pt x="1440042" y="1360140"/>
                </a:lnTo>
                <a:lnTo>
                  <a:pt x="1446067" y="1360775"/>
                </a:lnTo>
                <a:lnTo>
                  <a:pt x="1451775" y="1361093"/>
                </a:lnTo>
                <a:lnTo>
                  <a:pt x="1457483" y="1361093"/>
                </a:lnTo>
                <a:lnTo>
                  <a:pt x="1462874" y="1361093"/>
                </a:lnTo>
                <a:lnTo>
                  <a:pt x="1468900" y="1360775"/>
                </a:lnTo>
                <a:lnTo>
                  <a:pt x="1474291" y="1360140"/>
                </a:lnTo>
                <a:lnTo>
                  <a:pt x="1480316" y="1359187"/>
                </a:lnTo>
                <a:lnTo>
                  <a:pt x="1486341" y="1358234"/>
                </a:lnTo>
                <a:lnTo>
                  <a:pt x="1492366" y="1356646"/>
                </a:lnTo>
                <a:lnTo>
                  <a:pt x="1498392" y="1355058"/>
                </a:lnTo>
                <a:lnTo>
                  <a:pt x="1504734" y="1353470"/>
                </a:lnTo>
                <a:lnTo>
                  <a:pt x="1510759" y="1350929"/>
                </a:lnTo>
                <a:lnTo>
                  <a:pt x="1517101" y="1348706"/>
                </a:lnTo>
                <a:lnTo>
                  <a:pt x="1529786" y="1343624"/>
                </a:lnTo>
                <a:lnTo>
                  <a:pt x="1542471" y="1337272"/>
                </a:lnTo>
                <a:lnTo>
                  <a:pt x="1555473" y="1330602"/>
                </a:lnTo>
                <a:lnTo>
                  <a:pt x="1568157" y="1322662"/>
                </a:lnTo>
                <a:lnTo>
                  <a:pt x="1581159" y="1313769"/>
                </a:lnTo>
                <a:lnTo>
                  <a:pt x="1593844" y="1304241"/>
                </a:lnTo>
                <a:lnTo>
                  <a:pt x="1606846" y="1294395"/>
                </a:lnTo>
                <a:lnTo>
                  <a:pt x="1619531" y="1283597"/>
                </a:lnTo>
                <a:lnTo>
                  <a:pt x="1631581" y="1271845"/>
                </a:lnTo>
                <a:lnTo>
                  <a:pt x="1643949" y="1259776"/>
                </a:lnTo>
                <a:lnTo>
                  <a:pt x="1655682" y="1246437"/>
                </a:lnTo>
                <a:lnTo>
                  <a:pt x="1667098" y="1233097"/>
                </a:lnTo>
                <a:lnTo>
                  <a:pt x="1678197" y="1219123"/>
                </a:lnTo>
                <a:lnTo>
                  <a:pt x="1688662" y="1204513"/>
                </a:lnTo>
                <a:lnTo>
                  <a:pt x="1698810" y="1188950"/>
                </a:lnTo>
                <a:lnTo>
                  <a:pt x="1708324" y="1173387"/>
                </a:lnTo>
                <a:lnTo>
                  <a:pt x="1717203" y="1157189"/>
                </a:lnTo>
                <a:lnTo>
                  <a:pt x="1721643" y="1148932"/>
                </a:lnTo>
                <a:lnTo>
                  <a:pt x="1725765" y="1140356"/>
                </a:lnTo>
                <a:lnTo>
                  <a:pt x="1729570" y="1132099"/>
                </a:lnTo>
                <a:lnTo>
                  <a:pt x="1733693" y="1123523"/>
                </a:lnTo>
                <a:lnTo>
                  <a:pt x="1737181" y="1114948"/>
                </a:lnTo>
                <a:lnTo>
                  <a:pt x="1740352" y="1106055"/>
                </a:lnTo>
                <a:lnTo>
                  <a:pt x="1743524" y="1096844"/>
                </a:lnTo>
                <a:lnTo>
                  <a:pt x="1746695" y="1088269"/>
                </a:lnTo>
                <a:lnTo>
                  <a:pt x="1749232" y="1079058"/>
                </a:lnTo>
                <a:lnTo>
                  <a:pt x="1751769" y="1069848"/>
                </a:lnTo>
                <a:lnTo>
                  <a:pt x="1754306" y="1060637"/>
                </a:lnTo>
                <a:lnTo>
                  <a:pt x="1756525" y="1051427"/>
                </a:lnTo>
                <a:lnTo>
                  <a:pt x="1758428" y="1042216"/>
                </a:lnTo>
                <a:lnTo>
                  <a:pt x="1760014" y="1032688"/>
                </a:lnTo>
                <a:lnTo>
                  <a:pt x="1761599" y="1023160"/>
                </a:lnTo>
                <a:lnTo>
                  <a:pt x="1762551" y="1013314"/>
                </a:lnTo>
                <a:lnTo>
                  <a:pt x="1763502" y="1003786"/>
                </a:lnTo>
                <a:lnTo>
                  <a:pt x="1764136" y="994258"/>
                </a:lnTo>
                <a:lnTo>
                  <a:pt x="1764453" y="984412"/>
                </a:lnTo>
                <a:lnTo>
                  <a:pt x="1764771" y="974566"/>
                </a:lnTo>
                <a:lnTo>
                  <a:pt x="1764453" y="962815"/>
                </a:lnTo>
                <a:lnTo>
                  <a:pt x="1763819" y="951063"/>
                </a:lnTo>
                <a:lnTo>
                  <a:pt x="1748598" y="950745"/>
                </a:lnTo>
                <a:lnTo>
                  <a:pt x="1733059" y="949793"/>
                </a:lnTo>
                <a:lnTo>
                  <a:pt x="1716886" y="948840"/>
                </a:lnTo>
                <a:lnTo>
                  <a:pt x="1701030" y="947569"/>
                </a:lnTo>
                <a:lnTo>
                  <a:pt x="1684223" y="945664"/>
                </a:lnTo>
                <a:lnTo>
                  <a:pt x="1667732" y="943758"/>
                </a:lnTo>
                <a:lnTo>
                  <a:pt x="1650925" y="941852"/>
                </a:lnTo>
                <a:lnTo>
                  <a:pt x="1634435" y="939629"/>
                </a:lnTo>
                <a:lnTo>
                  <a:pt x="1617628" y="937406"/>
                </a:lnTo>
                <a:lnTo>
                  <a:pt x="1600503" y="934548"/>
                </a:lnTo>
                <a:lnTo>
                  <a:pt x="1584013" y="931689"/>
                </a:lnTo>
                <a:lnTo>
                  <a:pt x="1567206" y="928513"/>
                </a:lnTo>
                <a:lnTo>
                  <a:pt x="1550716" y="925337"/>
                </a:lnTo>
                <a:lnTo>
                  <a:pt x="1533909" y="921526"/>
                </a:lnTo>
                <a:lnTo>
                  <a:pt x="1517736" y="917714"/>
                </a:lnTo>
                <a:lnTo>
                  <a:pt x="1502197" y="913903"/>
                </a:lnTo>
                <a:lnTo>
                  <a:pt x="1486024" y="909457"/>
                </a:lnTo>
                <a:lnTo>
                  <a:pt x="1470802" y="905010"/>
                </a:lnTo>
                <a:lnTo>
                  <a:pt x="1456215" y="900564"/>
                </a:lnTo>
                <a:lnTo>
                  <a:pt x="1441310" y="895164"/>
                </a:lnTo>
                <a:lnTo>
                  <a:pt x="1427357" y="890400"/>
                </a:lnTo>
                <a:lnTo>
                  <a:pt x="1413721" y="884683"/>
                </a:lnTo>
                <a:lnTo>
                  <a:pt x="1400719" y="879284"/>
                </a:lnTo>
                <a:lnTo>
                  <a:pt x="1388352" y="873250"/>
                </a:lnTo>
                <a:lnTo>
                  <a:pt x="1376618" y="867533"/>
                </a:lnTo>
                <a:lnTo>
                  <a:pt x="1365519" y="861181"/>
                </a:lnTo>
                <a:lnTo>
                  <a:pt x="1355054" y="854828"/>
                </a:lnTo>
                <a:lnTo>
                  <a:pt x="1345541" y="848159"/>
                </a:lnTo>
                <a:lnTo>
                  <a:pt x="1336661" y="841171"/>
                </a:lnTo>
                <a:lnTo>
                  <a:pt x="1329051" y="834184"/>
                </a:lnTo>
                <a:lnTo>
                  <a:pt x="1324928" y="830690"/>
                </a:lnTo>
                <a:lnTo>
                  <a:pt x="1321757" y="826879"/>
                </a:lnTo>
                <a:lnTo>
                  <a:pt x="1318586" y="823068"/>
                </a:lnTo>
                <a:lnTo>
                  <a:pt x="1315414" y="819574"/>
                </a:lnTo>
                <a:lnTo>
                  <a:pt x="1309706" y="811634"/>
                </a:lnTo>
                <a:lnTo>
                  <a:pt x="1303681" y="804647"/>
                </a:lnTo>
                <a:lnTo>
                  <a:pt x="1298607" y="798612"/>
                </a:lnTo>
                <a:lnTo>
                  <a:pt x="1293216" y="792578"/>
                </a:lnTo>
                <a:lnTo>
                  <a:pt x="1288142" y="787813"/>
                </a:lnTo>
                <a:lnTo>
                  <a:pt x="1283386" y="783367"/>
                </a:lnTo>
                <a:lnTo>
                  <a:pt x="1278312" y="779873"/>
                </a:lnTo>
                <a:lnTo>
                  <a:pt x="1273872" y="777015"/>
                </a:lnTo>
                <a:lnTo>
                  <a:pt x="1269432" y="774474"/>
                </a:lnTo>
                <a:lnTo>
                  <a:pt x="1265310" y="772251"/>
                </a:lnTo>
                <a:lnTo>
                  <a:pt x="1261187" y="770980"/>
                </a:lnTo>
                <a:lnTo>
                  <a:pt x="1257065" y="770028"/>
                </a:lnTo>
                <a:lnTo>
                  <a:pt x="1253576" y="769392"/>
                </a:lnTo>
                <a:lnTo>
                  <a:pt x="1249771" y="769392"/>
                </a:lnTo>
                <a:close/>
                <a:moveTo>
                  <a:pt x="1457483" y="500062"/>
                </a:moveTo>
                <a:lnTo>
                  <a:pt x="1467631" y="500380"/>
                </a:lnTo>
                <a:lnTo>
                  <a:pt x="1477462" y="500697"/>
                </a:lnTo>
                <a:lnTo>
                  <a:pt x="1487609" y="501650"/>
                </a:lnTo>
                <a:lnTo>
                  <a:pt x="1497757" y="502603"/>
                </a:lnTo>
                <a:lnTo>
                  <a:pt x="1507588" y="503874"/>
                </a:lnTo>
                <a:lnTo>
                  <a:pt x="1517419" y="505462"/>
                </a:lnTo>
                <a:lnTo>
                  <a:pt x="1527249" y="507685"/>
                </a:lnTo>
                <a:lnTo>
                  <a:pt x="1537080" y="509908"/>
                </a:lnTo>
                <a:lnTo>
                  <a:pt x="1546276" y="512449"/>
                </a:lnTo>
                <a:lnTo>
                  <a:pt x="1556107" y="514990"/>
                </a:lnTo>
                <a:lnTo>
                  <a:pt x="1565303" y="518483"/>
                </a:lnTo>
                <a:lnTo>
                  <a:pt x="1574817" y="521659"/>
                </a:lnTo>
                <a:lnTo>
                  <a:pt x="1584013" y="525153"/>
                </a:lnTo>
                <a:lnTo>
                  <a:pt x="1592893" y="528964"/>
                </a:lnTo>
                <a:lnTo>
                  <a:pt x="1602089" y="533093"/>
                </a:lnTo>
                <a:lnTo>
                  <a:pt x="1610968" y="537540"/>
                </a:lnTo>
                <a:lnTo>
                  <a:pt x="1619848" y="542304"/>
                </a:lnTo>
                <a:lnTo>
                  <a:pt x="1628410" y="547068"/>
                </a:lnTo>
                <a:lnTo>
                  <a:pt x="1636972" y="552150"/>
                </a:lnTo>
                <a:lnTo>
                  <a:pt x="1645534" y="557549"/>
                </a:lnTo>
                <a:lnTo>
                  <a:pt x="1654096" y="562948"/>
                </a:lnTo>
                <a:lnTo>
                  <a:pt x="1662024" y="568983"/>
                </a:lnTo>
                <a:lnTo>
                  <a:pt x="1670269" y="575017"/>
                </a:lnTo>
                <a:lnTo>
                  <a:pt x="1678197" y="581369"/>
                </a:lnTo>
                <a:lnTo>
                  <a:pt x="1685808" y="588039"/>
                </a:lnTo>
                <a:lnTo>
                  <a:pt x="1693736" y="594391"/>
                </a:lnTo>
                <a:lnTo>
                  <a:pt x="1701347" y="601696"/>
                </a:lnTo>
                <a:lnTo>
                  <a:pt x="1708641" y="608684"/>
                </a:lnTo>
                <a:lnTo>
                  <a:pt x="1715934" y="615989"/>
                </a:lnTo>
                <a:lnTo>
                  <a:pt x="1723228" y="623611"/>
                </a:lnTo>
                <a:lnTo>
                  <a:pt x="1729888" y="631234"/>
                </a:lnTo>
                <a:lnTo>
                  <a:pt x="1736864" y="639174"/>
                </a:lnTo>
                <a:lnTo>
                  <a:pt x="1743207" y="647432"/>
                </a:lnTo>
                <a:lnTo>
                  <a:pt x="1749866" y="655689"/>
                </a:lnTo>
                <a:lnTo>
                  <a:pt x="1756208" y="664265"/>
                </a:lnTo>
                <a:lnTo>
                  <a:pt x="1762234" y="673158"/>
                </a:lnTo>
                <a:lnTo>
                  <a:pt x="1768259" y="682051"/>
                </a:lnTo>
                <a:lnTo>
                  <a:pt x="1773967" y="690944"/>
                </a:lnTo>
                <a:lnTo>
                  <a:pt x="1779675" y="700154"/>
                </a:lnTo>
                <a:lnTo>
                  <a:pt x="1785066" y="709682"/>
                </a:lnTo>
                <a:lnTo>
                  <a:pt x="1790140" y="719211"/>
                </a:lnTo>
                <a:lnTo>
                  <a:pt x="1795531" y="728739"/>
                </a:lnTo>
                <a:lnTo>
                  <a:pt x="1800288" y="738902"/>
                </a:lnTo>
                <a:lnTo>
                  <a:pt x="1805045" y="748430"/>
                </a:lnTo>
                <a:lnTo>
                  <a:pt x="1809484" y="758594"/>
                </a:lnTo>
                <a:lnTo>
                  <a:pt x="1813924" y="769075"/>
                </a:lnTo>
                <a:lnTo>
                  <a:pt x="1817729" y="779556"/>
                </a:lnTo>
                <a:lnTo>
                  <a:pt x="1821535" y="790037"/>
                </a:lnTo>
                <a:lnTo>
                  <a:pt x="1825340" y="800835"/>
                </a:lnTo>
                <a:lnTo>
                  <a:pt x="1828828" y="811634"/>
                </a:lnTo>
                <a:lnTo>
                  <a:pt x="1832000" y="822750"/>
                </a:lnTo>
                <a:lnTo>
                  <a:pt x="1834854" y="833866"/>
                </a:lnTo>
                <a:lnTo>
                  <a:pt x="1837708" y="844983"/>
                </a:lnTo>
                <a:lnTo>
                  <a:pt x="1840245" y="856416"/>
                </a:lnTo>
                <a:lnTo>
                  <a:pt x="1842464" y="867850"/>
                </a:lnTo>
                <a:lnTo>
                  <a:pt x="1844684" y="879284"/>
                </a:lnTo>
                <a:lnTo>
                  <a:pt x="1846270" y="890718"/>
                </a:lnTo>
                <a:lnTo>
                  <a:pt x="1847855" y="902469"/>
                </a:lnTo>
                <a:lnTo>
                  <a:pt x="1849758" y="914221"/>
                </a:lnTo>
                <a:lnTo>
                  <a:pt x="1850710" y="926290"/>
                </a:lnTo>
                <a:lnTo>
                  <a:pt x="1851661" y="938359"/>
                </a:lnTo>
                <a:lnTo>
                  <a:pt x="1852295" y="950428"/>
                </a:lnTo>
                <a:lnTo>
                  <a:pt x="1852612" y="962497"/>
                </a:lnTo>
                <a:lnTo>
                  <a:pt x="1852612" y="974566"/>
                </a:lnTo>
                <a:lnTo>
                  <a:pt x="1852612" y="987270"/>
                </a:lnTo>
                <a:lnTo>
                  <a:pt x="1851978" y="999657"/>
                </a:lnTo>
                <a:lnTo>
                  <a:pt x="1851344" y="1012361"/>
                </a:lnTo>
                <a:lnTo>
                  <a:pt x="1850075" y="1024430"/>
                </a:lnTo>
                <a:lnTo>
                  <a:pt x="1848490" y="1036817"/>
                </a:lnTo>
                <a:lnTo>
                  <a:pt x="1846587" y="1048886"/>
                </a:lnTo>
                <a:lnTo>
                  <a:pt x="1844367" y="1060955"/>
                </a:lnTo>
                <a:lnTo>
                  <a:pt x="1842147" y="1072706"/>
                </a:lnTo>
                <a:lnTo>
                  <a:pt x="1839293" y="1084458"/>
                </a:lnTo>
                <a:lnTo>
                  <a:pt x="1836122" y="1095891"/>
                </a:lnTo>
                <a:lnTo>
                  <a:pt x="1832951" y="1107643"/>
                </a:lnTo>
                <a:lnTo>
                  <a:pt x="1829463" y="1118759"/>
                </a:lnTo>
                <a:lnTo>
                  <a:pt x="1825974" y="1130193"/>
                </a:lnTo>
                <a:lnTo>
                  <a:pt x="1821535" y="1141309"/>
                </a:lnTo>
                <a:lnTo>
                  <a:pt x="1817412" y="1152108"/>
                </a:lnTo>
                <a:lnTo>
                  <a:pt x="1812655" y="1162906"/>
                </a:lnTo>
                <a:lnTo>
                  <a:pt x="1807899" y="1173705"/>
                </a:lnTo>
                <a:lnTo>
                  <a:pt x="1803142" y="1184186"/>
                </a:lnTo>
                <a:lnTo>
                  <a:pt x="1797751" y="1194667"/>
                </a:lnTo>
                <a:lnTo>
                  <a:pt x="1792360" y="1204830"/>
                </a:lnTo>
                <a:lnTo>
                  <a:pt x="1786652" y="1214994"/>
                </a:lnTo>
                <a:lnTo>
                  <a:pt x="1780944" y="1224840"/>
                </a:lnTo>
                <a:lnTo>
                  <a:pt x="1774601" y="1234050"/>
                </a:lnTo>
                <a:lnTo>
                  <a:pt x="1768576" y="1243896"/>
                </a:lnTo>
                <a:lnTo>
                  <a:pt x="1762234" y="1253107"/>
                </a:lnTo>
                <a:lnTo>
                  <a:pt x="1755891" y="1262317"/>
                </a:lnTo>
                <a:lnTo>
                  <a:pt x="1748915" y="1271528"/>
                </a:lnTo>
                <a:lnTo>
                  <a:pt x="1741938" y="1280103"/>
                </a:lnTo>
                <a:lnTo>
                  <a:pt x="1735279" y="1288678"/>
                </a:lnTo>
                <a:lnTo>
                  <a:pt x="1727985" y="1297254"/>
                </a:lnTo>
                <a:lnTo>
                  <a:pt x="1720691" y="1305194"/>
                </a:lnTo>
                <a:lnTo>
                  <a:pt x="1713397" y="1313452"/>
                </a:lnTo>
                <a:lnTo>
                  <a:pt x="1705787" y="1321392"/>
                </a:lnTo>
                <a:lnTo>
                  <a:pt x="1698493" y="1329014"/>
                </a:lnTo>
                <a:lnTo>
                  <a:pt x="1690565" y="1336319"/>
                </a:lnTo>
                <a:lnTo>
                  <a:pt x="1682637" y="1343624"/>
                </a:lnTo>
                <a:lnTo>
                  <a:pt x="1674709" y="1350612"/>
                </a:lnTo>
                <a:lnTo>
                  <a:pt x="1666781" y="1357599"/>
                </a:lnTo>
                <a:lnTo>
                  <a:pt x="1658853" y="1364269"/>
                </a:lnTo>
                <a:lnTo>
                  <a:pt x="1650608" y="1370303"/>
                </a:lnTo>
                <a:lnTo>
                  <a:pt x="1642680" y="1376655"/>
                </a:lnTo>
                <a:lnTo>
                  <a:pt x="1634435" y="1382372"/>
                </a:lnTo>
                <a:lnTo>
                  <a:pt x="1626190" y="1388407"/>
                </a:lnTo>
                <a:lnTo>
                  <a:pt x="1617945" y="1393806"/>
                </a:lnTo>
                <a:lnTo>
                  <a:pt x="1609700" y="1399205"/>
                </a:lnTo>
                <a:lnTo>
                  <a:pt x="1601455" y="1403970"/>
                </a:lnTo>
                <a:lnTo>
                  <a:pt x="1592893" y="1408416"/>
                </a:lnTo>
                <a:lnTo>
                  <a:pt x="1584648" y="1413180"/>
                </a:lnTo>
                <a:lnTo>
                  <a:pt x="1576403" y="1417309"/>
                </a:lnTo>
                <a:lnTo>
                  <a:pt x="1568157" y="1421120"/>
                </a:lnTo>
                <a:lnTo>
                  <a:pt x="1559912" y="1425249"/>
                </a:lnTo>
                <a:lnTo>
                  <a:pt x="1551667" y="1428743"/>
                </a:lnTo>
                <a:lnTo>
                  <a:pt x="1543422" y="1431601"/>
                </a:lnTo>
                <a:lnTo>
                  <a:pt x="1535177" y="1434777"/>
                </a:lnTo>
                <a:lnTo>
                  <a:pt x="1527249" y="1437636"/>
                </a:lnTo>
                <a:lnTo>
                  <a:pt x="1519004" y="1439859"/>
                </a:lnTo>
                <a:lnTo>
                  <a:pt x="1510759" y="1442082"/>
                </a:lnTo>
                <a:lnTo>
                  <a:pt x="1503148" y="1443670"/>
                </a:lnTo>
                <a:lnTo>
                  <a:pt x="1495220" y="1445576"/>
                </a:lnTo>
                <a:lnTo>
                  <a:pt x="1487292" y="1446846"/>
                </a:lnTo>
                <a:lnTo>
                  <a:pt x="1479999" y="1448117"/>
                </a:lnTo>
                <a:lnTo>
                  <a:pt x="1472071" y="1448752"/>
                </a:lnTo>
                <a:lnTo>
                  <a:pt x="1464460" y="1449070"/>
                </a:lnTo>
                <a:lnTo>
                  <a:pt x="1457483" y="1449387"/>
                </a:lnTo>
                <a:lnTo>
                  <a:pt x="1449872" y="1449070"/>
                </a:lnTo>
                <a:lnTo>
                  <a:pt x="1442579" y="1448752"/>
                </a:lnTo>
                <a:lnTo>
                  <a:pt x="1434968" y="1448117"/>
                </a:lnTo>
                <a:lnTo>
                  <a:pt x="1427357" y="1446846"/>
                </a:lnTo>
                <a:lnTo>
                  <a:pt x="1419429" y="1445576"/>
                </a:lnTo>
                <a:lnTo>
                  <a:pt x="1411818" y="1443670"/>
                </a:lnTo>
                <a:lnTo>
                  <a:pt x="1403573" y="1442082"/>
                </a:lnTo>
                <a:lnTo>
                  <a:pt x="1395645" y="1439859"/>
                </a:lnTo>
                <a:lnTo>
                  <a:pt x="1387717" y="1437636"/>
                </a:lnTo>
                <a:lnTo>
                  <a:pt x="1379472" y="1434777"/>
                </a:lnTo>
                <a:lnTo>
                  <a:pt x="1371227" y="1431601"/>
                </a:lnTo>
                <a:lnTo>
                  <a:pt x="1362982" y="1428743"/>
                </a:lnTo>
                <a:lnTo>
                  <a:pt x="1355054" y="1425249"/>
                </a:lnTo>
                <a:lnTo>
                  <a:pt x="1346492" y="1421120"/>
                </a:lnTo>
                <a:lnTo>
                  <a:pt x="1338247" y="1417309"/>
                </a:lnTo>
                <a:lnTo>
                  <a:pt x="1330002" y="1413180"/>
                </a:lnTo>
                <a:lnTo>
                  <a:pt x="1321757" y="1408416"/>
                </a:lnTo>
                <a:lnTo>
                  <a:pt x="1313195" y="1403970"/>
                </a:lnTo>
                <a:lnTo>
                  <a:pt x="1304950" y="1399205"/>
                </a:lnTo>
                <a:lnTo>
                  <a:pt x="1296705" y="1393806"/>
                </a:lnTo>
                <a:lnTo>
                  <a:pt x="1288459" y="1388407"/>
                </a:lnTo>
                <a:lnTo>
                  <a:pt x="1280214" y="1382372"/>
                </a:lnTo>
                <a:lnTo>
                  <a:pt x="1272286" y="1376655"/>
                </a:lnTo>
                <a:lnTo>
                  <a:pt x="1264041" y="1370303"/>
                </a:lnTo>
                <a:lnTo>
                  <a:pt x="1255796" y="1364269"/>
                </a:lnTo>
                <a:lnTo>
                  <a:pt x="1247551" y="1357599"/>
                </a:lnTo>
                <a:lnTo>
                  <a:pt x="1239940" y="1350612"/>
                </a:lnTo>
                <a:lnTo>
                  <a:pt x="1232012" y="1343624"/>
                </a:lnTo>
                <a:lnTo>
                  <a:pt x="1224085" y="1336319"/>
                </a:lnTo>
                <a:lnTo>
                  <a:pt x="1216474" y="1329014"/>
                </a:lnTo>
                <a:lnTo>
                  <a:pt x="1208863" y="1321392"/>
                </a:lnTo>
                <a:lnTo>
                  <a:pt x="1201252" y="1313452"/>
                </a:lnTo>
                <a:lnTo>
                  <a:pt x="1193958" y="1305194"/>
                </a:lnTo>
                <a:lnTo>
                  <a:pt x="1186665" y="1297254"/>
                </a:lnTo>
                <a:lnTo>
                  <a:pt x="1179688" y="1288678"/>
                </a:lnTo>
                <a:lnTo>
                  <a:pt x="1172711" y="1280103"/>
                </a:lnTo>
                <a:lnTo>
                  <a:pt x="1165735" y="1271528"/>
                </a:lnTo>
                <a:lnTo>
                  <a:pt x="1159075" y="1262317"/>
                </a:lnTo>
                <a:lnTo>
                  <a:pt x="1152416" y="1253107"/>
                </a:lnTo>
                <a:lnTo>
                  <a:pt x="1146073" y="1243896"/>
                </a:lnTo>
                <a:lnTo>
                  <a:pt x="1139731" y="1234050"/>
                </a:lnTo>
                <a:lnTo>
                  <a:pt x="1134023" y="1224840"/>
                </a:lnTo>
                <a:lnTo>
                  <a:pt x="1127998" y="1214994"/>
                </a:lnTo>
                <a:lnTo>
                  <a:pt x="1122607" y="1204830"/>
                </a:lnTo>
                <a:lnTo>
                  <a:pt x="1116899" y="1194667"/>
                </a:lnTo>
                <a:lnTo>
                  <a:pt x="1111825" y="1184186"/>
                </a:lnTo>
                <a:lnTo>
                  <a:pt x="1106751" y="1173705"/>
                </a:lnTo>
                <a:lnTo>
                  <a:pt x="1101994" y="1162906"/>
                </a:lnTo>
                <a:lnTo>
                  <a:pt x="1097237" y="1152108"/>
                </a:lnTo>
                <a:lnTo>
                  <a:pt x="1093115" y="1141309"/>
                </a:lnTo>
                <a:lnTo>
                  <a:pt x="1088992" y="1130193"/>
                </a:lnTo>
                <a:lnTo>
                  <a:pt x="1085187" y="1118759"/>
                </a:lnTo>
                <a:lnTo>
                  <a:pt x="1081699" y="1107643"/>
                </a:lnTo>
                <a:lnTo>
                  <a:pt x="1078527" y="1095891"/>
                </a:lnTo>
                <a:lnTo>
                  <a:pt x="1075356" y="1084458"/>
                </a:lnTo>
                <a:lnTo>
                  <a:pt x="1072502" y="1072706"/>
                </a:lnTo>
                <a:lnTo>
                  <a:pt x="1070282" y="1060955"/>
                </a:lnTo>
                <a:lnTo>
                  <a:pt x="1068062" y="1048886"/>
                </a:lnTo>
                <a:lnTo>
                  <a:pt x="1066477" y="1036817"/>
                </a:lnTo>
                <a:lnTo>
                  <a:pt x="1064891" y="1024430"/>
                </a:lnTo>
                <a:lnTo>
                  <a:pt x="1063623" y="1012361"/>
                </a:lnTo>
                <a:lnTo>
                  <a:pt x="1062671" y="999657"/>
                </a:lnTo>
                <a:lnTo>
                  <a:pt x="1062037" y="987270"/>
                </a:lnTo>
                <a:lnTo>
                  <a:pt x="1062037" y="974566"/>
                </a:lnTo>
                <a:lnTo>
                  <a:pt x="1062037" y="962497"/>
                </a:lnTo>
                <a:lnTo>
                  <a:pt x="1062354" y="950428"/>
                </a:lnTo>
                <a:lnTo>
                  <a:pt x="1063306" y="938359"/>
                </a:lnTo>
                <a:lnTo>
                  <a:pt x="1064257" y="926290"/>
                </a:lnTo>
                <a:lnTo>
                  <a:pt x="1065208" y="914221"/>
                </a:lnTo>
                <a:lnTo>
                  <a:pt x="1066794" y="902469"/>
                </a:lnTo>
                <a:lnTo>
                  <a:pt x="1068380" y="890718"/>
                </a:lnTo>
                <a:lnTo>
                  <a:pt x="1069965" y="879284"/>
                </a:lnTo>
                <a:lnTo>
                  <a:pt x="1072185" y="867850"/>
                </a:lnTo>
                <a:lnTo>
                  <a:pt x="1074405" y="856416"/>
                </a:lnTo>
                <a:lnTo>
                  <a:pt x="1077259" y="844983"/>
                </a:lnTo>
                <a:lnTo>
                  <a:pt x="1079796" y="833866"/>
                </a:lnTo>
                <a:lnTo>
                  <a:pt x="1082650" y="822750"/>
                </a:lnTo>
                <a:lnTo>
                  <a:pt x="1085821" y="811634"/>
                </a:lnTo>
                <a:lnTo>
                  <a:pt x="1089627" y="800835"/>
                </a:lnTo>
                <a:lnTo>
                  <a:pt x="1093115" y="790037"/>
                </a:lnTo>
                <a:lnTo>
                  <a:pt x="1096920" y="779556"/>
                </a:lnTo>
                <a:lnTo>
                  <a:pt x="1101043" y="769075"/>
                </a:lnTo>
                <a:lnTo>
                  <a:pt x="1105165" y="758594"/>
                </a:lnTo>
                <a:lnTo>
                  <a:pt x="1109922" y="748430"/>
                </a:lnTo>
                <a:lnTo>
                  <a:pt x="1114362" y="738902"/>
                </a:lnTo>
                <a:lnTo>
                  <a:pt x="1119118" y="728739"/>
                </a:lnTo>
                <a:lnTo>
                  <a:pt x="1124509" y="719211"/>
                </a:lnTo>
                <a:lnTo>
                  <a:pt x="1129583" y="709682"/>
                </a:lnTo>
                <a:lnTo>
                  <a:pt x="1135291" y="700154"/>
                </a:lnTo>
                <a:lnTo>
                  <a:pt x="1140682" y="690944"/>
                </a:lnTo>
                <a:lnTo>
                  <a:pt x="1146391" y="682051"/>
                </a:lnTo>
                <a:lnTo>
                  <a:pt x="1152416" y="673158"/>
                </a:lnTo>
                <a:lnTo>
                  <a:pt x="1158758" y="664265"/>
                </a:lnTo>
                <a:lnTo>
                  <a:pt x="1164783" y="655689"/>
                </a:lnTo>
                <a:lnTo>
                  <a:pt x="1171443" y="647432"/>
                </a:lnTo>
                <a:lnTo>
                  <a:pt x="1177785" y="639174"/>
                </a:lnTo>
                <a:lnTo>
                  <a:pt x="1184762" y="631234"/>
                </a:lnTo>
                <a:lnTo>
                  <a:pt x="1191738" y="623611"/>
                </a:lnTo>
                <a:lnTo>
                  <a:pt x="1198715" y="615989"/>
                </a:lnTo>
                <a:lnTo>
                  <a:pt x="1206009" y="608684"/>
                </a:lnTo>
                <a:lnTo>
                  <a:pt x="1213620" y="601696"/>
                </a:lnTo>
                <a:lnTo>
                  <a:pt x="1220913" y="594391"/>
                </a:lnTo>
                <a:lnTo>
                  <a:pt x="1228841" y="588039"/>
                </a:lnTo>
                <a:lnTo>
                  <a:pt x="1236769" y="581369"/>
                </a:lnTo>
                <a:lnTo>
                  <a:pt x="1244380" y="575017"/>
                </a:lnTo>
                <a:lnTo>
                  <a:pt x="1252625" y="568983"/>
                </a:lnTo>
                <a:lnTo>
                  <a:pt x="1260870" y="562948"/>
                </a:lnTo>
                <a:lnTo>
                  <a:pt x="1269115" y="557549"/>
                </a:lnTo>
                <a:lnTo>
                  <a:pt x="1277360" y="552150"/>
                </a:lnTo>
                <a:lnTo>
                  <a:pt x="1286240" y="547068"/>
                </a:lnTo>
                <a:lnTo>
                  <a:pt x="1294802" y="542304"/>
                </a:lnTo>
                <a:lnTo>
                  <a:pt x="1303364" y="537540"/>
                </a:lnTo>
                <a:lnTo>
                  <a:pt x="1312560" y="533093"/>
                </a:lnTo>
                <a:lnTo>
                  <a:pt x="1321757" y="528964"/>
                </a:lnTo>
                <a:lnTo>
                  <a:pt x="1330953" y="525153"/>
                </a:lnTo>
                <a:lnTo>
                  <a:pt x="1339833" y="521659"/>
                </a:lnTo>
                <a:lnTo>
                  <a:pt x="1349029" y="518483"/>
                </a:lnTo>
                <a:lnTo>
                  <a:pt x="1358542" y="514990"/>
                </a:lnTo>
                <a:lnTo>
                  <a:pt x="1368056" y="512449"/>
                </a:lnTo>
                <a:lnTo>
                  <a:pt x="1377887" y="509908"/>
                </a:lnTo>
                <a:lnTo>
                  <a:pt x="1387717" y="507685"/>
                </a:lnTo>
                <a:lnTo>
                  <a:pt x="1397231" y="505462"/>
                </a:lnTo>
                <a:lnTo>
                  <a:pt x="1407062" y="503874"/>
                </a:lnTo>
                <a:lnTo>
                  <a:pt x="1416892" y="502603"/>
                </a:lnTo>
                <a:lnTo>
                  <a:pt x="1427040" y="501650"/>
                </a:lnTo>
                <a:lnTo>
                  <a:pt x="1437188" y="500697"/>
                </a:lnTo>
                <a:lnTo>
                  <a:pt x="1447336" y="500380"/>
                </a:lnTo>
                <a:lnTo>
                  <a:pt x="1457483" y="500062"/>
                </a:lnTo>
                <a:close/>
                <a:moveTo>
                  <a:pt x="716008" y="249237"/>
                </a:moveTo>
                <a:lnTo>
                  <a:pt x="795913" y="249237"/>
                </a:lnTo>
                <a:lnTo>
                  <a:pt x="795913" y="374499"/>
                </a:lnTo>
                <a:lnTo>
                  <a:pt x="810181" y="375133"/>
                </a:lnTo>
                <a:lnTo>
                  <a:pt x="823816" y="376402"/>
                </a:lnTo>
                <a:lnTo>
                  <a:pt x="837133" y="377670"/>
                </a:lnTo>
                <a:lnTo>
                  <a:pt x="849500" y="379890"/>
                </a:lnTo>
                <a:lnTo>
                  <a:pt x="861549" y="381793"/>
                </a:lnTo>
                <a:lnTo>
                  <a:pt x="873281" y="384330"/>
                </a:lnTo>
                <a:lnTo>
                  <a:pt x="884379" y="386867"/>
                </a:lnTo>
                <a:lnTo>
                  <a:pt x="894842" y="389721"/>
                </a:lnTo>
                <a:lnTo>
                  <a:pt x="904989" y="393209"/>
                </a:lnTo>
                <a:lnTo>
                  <a:pt x="914819" y="396698"/>
                </a:lnTo>
                <a:lnTo>
                  <a:pt x="924014" y="400186"/>
                </a:lnTo>
                <a:lnTo>
                  <a:pt x="932575" y="403991"/>
                </a:lnTo>
                <a:lnTo>
                  <a:pt x="941136" y="407797"/>
                </a:lnTo>
                <a:lnTo>
                  <a:pt x="949381" y="411602"/>
                </a:lnTo>
                <a:lnTo>
                  <a:pt x="956673" y="415725"/>
                </a:lnTo>
                <a:lnTo>
                  <a:pt x="963966" y="419847"/>
                </a:lnTo>
                <a:lnTo>
                  <a:pt x="931624" y="504836"/>
                </a:lnTo>
                <a:lnTo>
                  <a:pt x="920209" y="498810"/>
                </a:lnTo>
                <a:lnTo>
                  <a:pt x="906257" y="491517"/>
                </a:lnTo>
                <a:lnTo>
                  <a:pt x="898330" y="488028"/>
                </a:lnTo>
                <a:lnTo>
                  <a:pt x="890086" y="484540"/>
                </a:lnTo>
                <a:lnTo>
                  <a:pt x="880891" y="480735"/>
                </a:lnTo>
                <a:lnTo>
                  <a:pt x="871061" y="477246"/>
                </a:lnTo>
                <a:lnTo>
                  <a:pt x="860597" y="474075"/>
                </a:lnTo>
                <a:lnTo>
                  <a:pt x="849500" y="470904"/>
                </a:lnTo>
                <a:lnTo>
                  <a:pt x="837767" y="468367"/>
                </a:lnTo>
                <a:lnTo>
                  <a:pt x="825401" y="465830"/>
                </a:lnTo>
                <a:lnTo>
                  <a:pt x="812401" y="463927"/>
                </a:lnTo>
                <a:lnTo>
                  <a:pt x="798449" y="462659"/>
                </a:lnTo>
                <a:lnTo>
                  <a:pt x="783863" y="461707"/>
                </a:lnTo>
                <a:lnTo>
                  <a:pt x="768960" y="461390"/>
                </a:lnTo>
                <a:lnTo>
                  <a:pt x="759765" y="461390"/>
                </a:lnTo>
                <a:lnTo>
                  <a:pt x="751204" y="462024"/>
                </a:lnTo>
                <a:lnTo>
                  <a:pt x="742643" y="462659"/>
                </a:lnTo>
                <a:lnTo>
                  <a:pt x="734398" y="463927"/>
                </a:lnTo>
                <a:lnTo>
                  <a:pt x="726471" y="465196"/>
                </a:lnTo>
                <a:lnTo>
                  <a:pt x="719496" y="467098"/>
                </a:lnTo>
                <a:lnTo>
                  <a:pt x="712203" y="469001"/>
                </a:lnTo>
                <a:lnTo>
                  <a:pt x="705544" y="471538"/>
                </a:lnTo>
                <a:lnTo>
                  <a:pt x="699202" y="473758"/>
                </a:lnTo>
                <a:lnTo>
                  <a:pt x="693178" y="476612"/>
                </a:lnTo>
                <a:lnTo>
                  <a:pt x="687153" y="479466"/>
                </a:lnTo>
                <a:lnTo>
                  <a:pt x="682080" y="482637"/>
                </a:lnTo>
                <a:lnTo>
                  <a:pt x="676689" y="486126"/>
                </a:lnTo>
                <a:lnTo>
                  <a:pt x="671933" y="489614"/>
                </a:lnTo>
                <a:lnTo>
                  <a:pt x="667177" y="493419"/>
                </a:lnTo>
                <a:lnTo>
                  <a:pt x="663055" y="497542"/>
                </a:lnTo>
                <a:lnTo>
                  <a:pt x="659250" y="501348"/>
                </a:lnTo>
                <a:lnTo>
                  <a:pt x="655445" y="505470"/>
                </a:lnTo>
                <a:lnTo>
                  <a:pt x="652274" y="509910"/>
                </a:lnTo>
                <a:lnTo>
                  <a:pt x="649103" y="514350"/>
                </a:lnTo>
                <a:lnTo>
                  <a:pt x="646249" y="519107"/>
                </a:lnTo>
                <a:lnTo>
                  <a:pt x="643713" y="523546"/>
                </a:lnTo>
                <a:lnTo>
                  <a:pt x="641493" y="528303"/>
                </a:lnTo>
                <a:lnTo>
                  <a:pt x="639591" y="533060"/>
                </a:lnTo>
                <a:lnTo>
                  <a:pt x="637688" y="537817"/>
                </a:lnTo>
                <a:lnTo>
                  <a:pt x="636420" y="542891"/>
                </a:lnTo>
                <a:lnTo>
                  <a:pt x="635152" y="547647"/>
                </a:lnTo>
                <a:lnTo>
                  <a:pt x="633566" y="552721"/>
                </a:lnTo>
                <a:lnTo>
                  <a:pt x="632932" y="557478"/>
                </a:lnTo>
                <a:lnTo>
                  <a:pt x="632298" y="562235"/>
                </a:lnTo>
                <a:lnTo>
                  <a:pt x="631981" y="567309"/>
                </a:lnTo>
                <a:lnTo>
                  <a:pt x="631981" y="572066"/>
                </a:lnTo>
                <a:lnTo>
                  <a:pt x="631981" y="578408"/>
                </a:lnTo>
                <a:lnTo>
                  <a:pt x="632615" y="584433"/>
                </a:lnTo>
                <a:lnTo>
                  <a:pt x="633249" y="590459"/>
                </a:lnTo>
                <a:lnTo>
                  <a:pt x="634200" y="595850"/>
                </a:lnTo>
                <a:lnTo>
                  <a:pt x="635786" y="601558"/>
                </a:lnTo>
                <a:lnTo>
                  <a:pt x="637371" y="606632"/>
                </a:lnTo>
                <a:lnTo>
                  <a:pt x="639274" y="612023"/>
                </a:lnTo>
                <a:lnTo>
                  <a:pt x="641176" y="617097"/>
                </a:lnTo>
                <a:lnTo>
                  <a:pt x="643713" y="622171"/>
                </a:lnTo>
                <a:lnTo>
                  <a:pt x="646249" y="626927"/>
                </a:lnTo>
                <a:lnTo>
                  <a:pt x="649737" y="631367"/>
                </a:lnTo>
                <a:lnTo>
                  <a:pt x="652908" y="636124"/>
                </a:lnTo>
                <a:lnTo>
                  <a:pt x="656713" y="640564"/>
                </a:lnTo>
                <a:lnTo>
                  <a:pt x="660835" y="645320"/>
                </a:lnTo>
                <a:lnTo>
                  <a:pt x="665274" y="649443"/>
                </a:lnTo>
                <a:lnTo>
                  <a:pt x="670031" y="653566"/>
                </a:lnTo>
                <a:lnTo>
                  <a:pt x="675104" y="658005"/>
                </a:lnTo>
                <a:lnTo>
                  <a:pt x="680177" y="662128"/>
                </a:lnTo>
                <a:lnTo>
                  <a:pt x="686202" y="665933"/>
                </a:lnTo>
                <a:lnTo>
                  <a:pt x="691909" y="670373"/>
                </a:lnTo>
                <a:lnTo>
                  <a:pt x="698568" y="674178"/>
                </a:lnTo>
                <a:lnTo>
                  <a:pt x="705227" y="678301"/>
                </a:lnTo>
                <a:lnTo>
                  <a:pt x="719813" y="686229"/>
                </a:lnTo>
                <a:lnTo>
                  <a:pt x="735667" y="694474"/>
                </a:lnTo>
                <a:lnTo>
                  <a:pt x="753106" y="702402"/>
                </a:lnTo>
                <a:lnTo>
                  <a:pt x="771814" y="710964"/>
                </a:lnTo>
                <a:lnTo>
                  <a:pt x="792108" y="719527"/>
                </a:lnTo>
                <a:lnTo>
                  <a:pt x="804474" y="724600"/>
                </a:lnTo>
                <a:lnTo>
                  <a:pt x="816206" y="729991"/>
                </a:lnTo>
                <a:lnTo>
                  <a:pt x="827621" y="735065"/>
                </a:lnTo>
                <a:lnTo>
                  <a:pt x="838719" y="740774"/>
                </a:lnTo>
                <a:lnTo>
                  <a:pt x="849500" y="745847"/>
                </a:lnTo>
                <a:lnTo>
                  <a:pt x="859963" y="751873"/>
                </a:lnTo>
                <a:lnTo>
                  <a:pt x="870110" y="757264"/>
                </a:lnTo>
                <a:lnTo>
                  <a:pt x="879622" y="763289"/>
                </a:lnTo>
                <a:lnTo>
                  <a:pt x="888501" y="768997"/>
                </a:lnTo>
                <a:lnTo>
                  <a:pt x="897379" y="775340"/>
                </a:lnTo>
                <a:lnTo>
                  <a:pt x="905940" y="781365"/>
                </a:lnTo>
                <a:lnTo>
                  <a:pt x="914184" y="788024"/>
                </a:lnTo>
                <a:lnTo>
                  <a:pt x="921477" y="794367"/>
                </a:lnTo>
                <a:lnTo>
                  <a:pt x="928770" y="801026"/>
                </a:lnTo>
                <a:lnTo>
                  <a:pt x="935746" y="808003"/>
                </a:lnTo>
                <a:lnTo>
                  <a:pt x="942088" y="814980"/>
                </a:lnTo>
                <a:lnTo>
                  <a:pt x="948429" y="822273"/>
                </a:lnTo>
                <a:lnTo>
                  <a:pt x="953820" y="829250"/>
                </a:lnTo>
                <a:lnTo>
                  <a:pt x="959210" y="837178"/>
                </a:lnTo>
                <a:lnTo>
                  <a:pt x="963966" y="844789"/>
                </a:lnTo>
                <a:lnTo>
                  <a:pt x="968406" y="852717"/>
                </a:lnTo>
                <a:lnTo>
                  <a:pt x="972845" y="860962"/>
                </a:lnTo>
                <a:lnTo>
                  <a:pt x="976333" y="869524"/>
                </a:lnTo>
                <a:lnTo>
                  <a:pt x="979503" y="878087"/>
                </a:lnTo>
                <a:lnTo>
                  <a:pt x="982674" y="886966"/>
                </a:lnTo>
                <a:lnTo>
                  <a:pt x="985211" y="895845"/>
                </a:lnTo>
                <a:lnTo>
                  <a:pt x="987431" y="905359"/>
                </a:lnTo>
                <a:lnTo>
                  <a:pt x="989016" y="914873"/>
                </a:lnTo>
                <a:lnTo>
                  <a:pt x="990284" y="925020"/>
                </a:lnTo>
                <a:lnTo>
                  <a:pt x="991236" y="935168"/>
                </a:lnTo>
                <a:lnTo>
                  <a:pt x="991870" y="944999"/>
                </a:lnTo>
                <a:lnTo>
                  <a:pt x="992187" y="955781"/>
                </a:lnTo>
                <a:lnTo>
                  <a:pt x="991870" y="965295"/>
                </a:lnTo>
                <a:lnTo>
                  <a:pt x="991236" y="974808"/>
                </a:lnTo>
                <a:lnTo>
                  <a:pt x="990284" y="984322"/>
                </a:lnTo>
                <a:lnTo>
                  <a:pt x="989016" y="993835"/>
                </a:lnTo>
                <a:lnTo>
                  <a:pt x="987113" y="1002715"/>
                </a:lnTo>
                <a:lnTo>
                  <a:pt x="984894" y="1012228"/>
                </a:lnTo>
                <a:lnTo>
                  <a:pt x="982357" y="1021108"/>
                </a:lnTo>
                <a:lnTo>
                  <a:pt x="978869" y="1030304"/>
                </a:lnTo>
                <a:lnTo>
                  <a:pt x="975698" y="1039184"/>
                </a:lnTo>
                <a:lnTo>
                  <a:pt x="971893" y="1047429"/>
                </a:lnTo>
                <a:lnTo>
                  <a:pt x="967454" y="1055991"/>
                </a:lnTo>
                <a:lnTo>
                  <a:pt x="962698" y="1064553"/>
                </a:lnTo>
                <a:lnTo>
                  <a:pt x="957625" y="1072481"/>
                </a:lnTo>
                <a:lnTo>
                  <a:pt x="952234" y="1080409"/>
                </a:lnTo>
                <a:lnTo>
                  <a:pt x="946210" y="1088337"/>
                </a:lnTo>
                <a:lnTo>
                  <a:pt x="940185" y="1095631"/>
                </a:lnTo>
                <a:lnTo>
                  <a:pt x="933526" y="1102925"/>
                </a:lnTo>
                <a:lnTo>
                  <a:pt x="926551" y="1110219"/>
                </a:lnTo>
                <a:lnTo>
                  <a:pt x="918941" y="1116561"/>
                </a:lnTo>
                <a:lnTo>
                  <a:pt x="911014" y="1123221"/>
                </a:lnTo>
                <a:lnTo>
                  <a:pt x="903087" y="1129246"/>
                </a:lnTo>
                <a:lnTo>
                  <a:pt x="894525" y="1135271"/>
                </a:lnTo>
                <a:lnTo>
                  <a:pt x="885647" y="1140979"/>
                </a:lnTo>
                <a:lnTo>
                  <a:pt x="876134" y="1146370"/>
                </a:lnTo>
                <a:lnTo>
                  <a:pt x="866622" y="1151127"/>
                </a:lnTo>
                <a:lnTo>
                  <a:pt x="856475" y="1155884"/>
                </a:lnTo>
                <a:lnTo>
                  <a:pt x="846012" y="1160006"/>
                </a:lnTo>
                <a:lnTo>
                  <a:pt x="835231" y="1163812"/>
                </a:lnTo>
                <a:lnTo>
                  <a:pt x="824133" y="1167617"/>
                </a:lnTo>
                <a:lnTo>
                  <a:pt x="812401" y="1170471"/>
                </a:lnTo>
                <a:lnTo>
                  <a:pt x="800669" y="1173008"/>
                </a:lnTo>
                <a:lnTo>
                  <a:pt x="788303" y="1175228"/>
                </a:lnTo>
                <a:lnTo>
                  <a:pt x="788303" y="1309687"/>
                </a:lnTo>
                <a:lnTo>
                  <a:pt x="707129" y="1309687"/>
                </a:lnTo>
                <a:lnTo>
                  <a:pt x="707129" y="1179351"/>
                </a:lnTo>
                <a:lnTo>
                  <a:pt x="692861" y="1179034"/>
                </a:lnTo>
                <a:lnTo>
                  <a:pt x="678592" y="1178082"/>
                </a:lnTo>
                <a:lnTo>
                  <a:pt x="664640" y="1176180"/>
                </a:lnTo>
                <a:lnTo>
                  <a:pt x="650689" y="1174277"/>
                </a:lnTo>
                <a:lnTo>
                  <a:pt x="637054" y="1172057"/>
                </a:lnTo>
                <a:lnTo>
                  <a:pt x="623102" y="1169520"/>
                </a:lnTo>
                <a:lnTo>
                  <a:pt x="609785" y="1166349"/>
                </a:lnTo>
                <a:lnTo>
                  <a:pt x="596785" y="1162543"/>
                </a:lnTo>
                <a:lnTo>
                  <a:pt x="584101" y="1158738"/>
                </a:lnTo>
                <a:lnTo>
                  <a:pt x="572052" y="1154615"/>
                </a:lnTo>
                <a:lnTo>
                  <a:pt x="560003" y="1149859"/>
                </a:lnTo>
                <a:lnTo>
                  <a:pt x="548588" y="1144785"/>
                </a:lnTo>
                <a:lnTo>
                  <a:pt x="537807" y="1139394"/>
                </a:lnTo>
                <a:lnTo>
                  <a:pt x="527660" y="1134320"/>
                </a:lnTo>
                <a:lnTo>
                  <a:pt x="518148" y="1128294"/>
                </a:lnTo>
                <a:lnTo>
                  <a:pt x="509587" y="1122586"/>
                </a:lnTo>
                <a:lnTo>
                  <a:pt x="540027" y="1036012"/>
                </a:lnTo>
                <a:lnTo>
                  <a:pt x="549222" y="1041721"/>
                </a:lnTo>
                <a:lnTo>
                  <a:pt x="558735" y="1047112"/>
                </a:lnTo>
                <a:lnTo>
                  <a:pt x="568564" y="1052820"/>
                </a:lnTo>
                <a:lnTo>
                  <a:pt x="579028" y="1057577"/>
                </a:lnTo>
                <a:lnTo>
                  <a:pt x="589492" y="1062651"/>
                </a:lnTo>
                <a:lnTo>
                  <a:pt x="600590" y="1067090"/>
                </a:lnTo>
                <a:lnTo>
                  <a:pt x="612004" y="1071213"/>
                </a:lnTo>
                <a:lnTo>
                  <a:pt x="623737" y="1075335"/>
                </a:lnTo>
                <a:lnTo>
                  <a:pt x="635786" y="1078824"/>
                </a:lnTo>
                <a:lnTo>
                  <a:pt x="648152" y="1081995"/>
                </a:lnTo>
                <a:lnTo>
                  <a:pt x="660518" y="1084849"/>
                </a:lnTo>
                <a:lnTo>
                  <a:pt x="673201" y="1087069"/>
                </a:lnTo>
                <a:lnTo>
                  <a:pt x="686202" y="1088972"/>
                </a:lnTo>
                <a:lnTo>
                  <a:pt x="699519" y="1090240"/>
                </a:lnTo>
                <a:lnTo>
                  <a:pt x="712520" y="1091191"/>
                </a:lnTo>
                <a:lnTo>
                  <a:pt x="726154" y="1091509"/>
                </a:lnTo>
                <a:lnTo>
                  <a:pt x="734716" y="1091191"/>
                </a:lnTo>
                <a:lnTo>
                  <a:pt x="743277" y="1090874"/>
                </a:lnTo>
                <a:lnTo>
                  <a:pt x="751521" y="1090240"/>
                </a:lnTo>
                <a:lnTo>
                  <a:pt x="759131" y="1088972"/>
                </a:lnTo>
                <a:lnTo>
                  <a:pt x="767058" y="1087703"/>
                </a:lnTo>
                <a:lnTo>
                  <a:pt x="774668" y="1086117"/>
                </a:lnTo>
                <a:lnTo>
                  <a:pt x="781644" y="1083898"/>
                </a:lnTo>
                <a:lnTo>
                  <a:pt x="788937" y="1081995"/>
                </a:lnTo>
                <a:lnTo>
                  <a:pt x="795595" y="1079458"/>
                </a:lnTo>
                <a:lnTo>
                  <a:pt x="802571" y="1076921"/>
                </a:lnTo>
                <a:lnTo>
                  <a:pt x="809230" y="1074067"/>
                </a:lnTo>
                <a:lnTo>
                  <a:pt x="815255" y="1070579"/>
                </a:lnTo>
                <a:lnTo>
                  <a:pt x="821279" y="1067407"/>
                </a:lnTo>
                <a:lnTo>
                  <a:pt x="826987" y="1063919"/>
                </a:lnTo>
                <a:lnTo>
                  <a:pt x="832377" y="1059796"/>
                </a:lnTo>
                <a:lnTo>
                  <a:pt x="837450" y="1055674"/>
                </a:lnTo>
                <a:lnTo>
                  <a:pt x="842207" y="1051551"/>
                </a:lnTo>
                <a:lnTo>
                  <a:pt x="847280" y="1046795"/>
                </a:lnTo>
                <a:lnTo>
                  <a:pt x="851402" y="1042355"/>
                </a:lnTo>
                <a:lnTo>
                  <a:pt x="855524" y="1037281"/>
                </a:lnTo>
                <a:lnTo>
                  <a:pt x="859329" y="1032207"/>
                </a:lnTo>
                <a:lnTo>
                  <a:pt x="862817" y="1027133"/>
                </a:lnTo>
                <a:lnTo>
                  <a:pt x="866305" y="1021425"/>
                </a:lnTo>
                <a:lnTo>
                  <a:pt x="868842" y="1016034"/>
                </a:lnTo>
                <a:lnTo>
                  <a:pt x="871378" y="1010009"/>
                </a:lnTo>
                <a:lnTo>
                  <a:pt x="873598" y="1003983"/>
                </a:lnTo>
                <a:lnTo>
                  <a:pt x="875500" y="997641"/>
                </a:lnTo>
                <a:lnTo>
                  <a:pt x="877086" y="991299"/>
                </a:lnTo>
                <a:lnTo>
                  <a:pt x="878354" y="984956"/>
                </a:lnTo>
                <a:lnTo>
                  <a:pt x="879305" y="978297"/>
                </a:lnTo>
                <a:lnTo>
                  <a:pt x="879939" y="971954"/>
                </a:lnTo>
                <a:lnTo>
                  <a:pt x="879939" y="964978"/>
                </a:lnTo>
                <a:lnTo>
                  <a:pt x="879939" y="958318"/>
                </a:lnTo>
                <a:lnTo>
                  <a:pt x="879622" y="951976"/>
                </a:lnTo>
                <a:lnTo>
                  <a:pt x="878671" y="945950"/>
                </a:lnTo>
                <a:lnTo>
                  <a:pt x="877720" y="939608"/>
                </a:lnTo>
                <a:lnTo>
                  <a:pt x="876134" y="933266"/>
                </a:lnTo>
                <a:lnTo>
                  <a:pt x="874549" y="927557"/>
                </a:lnTo>
                <a:lnTo>
                  <a:pt x="872647" y="921849"/>
                </a:lnTo>
                <a:lnTo>
                  <a:pt x="870744" y="916458"/>
                </a:lnTo>
                <a:lnTo>
                  <a:pt x="868207" y="910750"/>
                </a:lnTo>
                <a:lnTo>
                  <a:pt x="865354" y="905676"/>
                </a:lnTo>
                <a:lnTo>
                  <a:pt x="862183" y="900602"/>
                </a:lnTo>
                <a:lnTo>
                  <a:pt x="859012" y="895211"/>
                </a:lnTo>
                <a:lnTo>
                  <a:pt x="855524" y="890454"/>
                </a:lnTo>
                <a:lnTo>
                  <a:pt x="851402" y="885380"/>
                </a:lnTo>
                <a:lnTo>
                  <a:pt x="847280" y="880624"/>
                </a:lnTo>
                <a:lnTo>
                  <a:pt x="842524" y="875867"/>
                </a:lnTo>
                <a:lnTo>
                  <a:pt x="838085" y="871427"/>
                </a:lnTo>
                <a:lnTo>
                  <a:pt x="833011" y="866987"/>
                </a:lnTo>
                <a:lnTo>
                  <a:pt x="827621" y="862231"/>
                </a:lnTo>
                <a:lnTo>
                  <a:pt x="822230" y="858108"/>
                </a:lnTo>
                <a:lnTo>
                  <a:pt x="816206" y="853985"/>
                </a:lnTo>
                <a:lnTo>
                  <a:pt x="810181" y="849546"/>
                </a:lnTo>
                <a:lnTo>
                  <a:pt x="803840" y="845740"/>
                </a:lnTo>
                <a:lnTo>
                  <a:pt x="797181" y="841301"/>
                </a:lnTo>
                <a:lnTo>
                  <a:pt x="782912" y="833690"/>
                </a:lnTo>
                <a:lnTo>
                  <a:pt x="767692" y="826079"/>
                </a:lnTo>
                <a:lnTo>
                  <a:pt x="751521" y="818785"/>
                </a:lnTo>
                <a:lnTo>
                  <a:pt x="734081" y="811174"/>
                </a:lnTo>
                <a:lnTo>
                  <a:pt x="709983" y="801344"/>
                </a:lnTo>
                <a:lnTo>
                  <a:pt x="687153" y="791196"/>
                </a:lnTo>
                <a:lnTo>
                  <a:pt x="676055" y="786439"/>
                </a:lnTo>
                <a:lnTo>
                  <a:pt x="665274" y="781048"/>
                </a:lnTo>
                <a:lnTo>
                  <a:pt x="655128" y="775657"/>
                </a:lnTo>
                <a:lnTo>
                  <a:pt x="644981" y="770266"/>
                </a:lnTo>
                <a:lnTo>
                  <a:pt x="635786" y="764875"/>
                </a:lnTo>
                <a:lnTo>
                  <a:pt x="626273" y="759167"/>
                </a:lnTo>
                <a:lnTo>
                  <a:pt x="617395" y="753458"/>
                </a:lnTo>
                <a:lnTo>
                  <a:pt x="608517" y="747433"/>
                </a:lnTo>
                <a:lnTo>
                  <a:pt x="600590" y="741408"/>
                </a:lnTo>
                <a:lnTo>
                  <a:pt x="592662" y="735065"/>
                </a:lnTo>
                <a:lnTo>
                  <a:pt x="585052" y="729040"/>
                </a:lnTo>
                <a:lnTo>
                  <a:pt x="578077" y="722381"/>
                </a:lnTo>
                <a:lnTo>
                  <a:pt x="571418" y="715721"/>
                </a:lnTo>
                <a:lnTo>
                  <a:pt x="565076" y="708744"/>
                </a:lnTo>
                <a:lnTo>
                  <a:pt x="559052" y="701451"/>
                </a:lnTo>
                <a:lnTo>
                  <a:pt x="553344" y="694474"/>
                </a:lnTo>
                <a:lnTo>
                  <a:pt x="548588" y="686546"/>
                </a:lnTo>
                <a:lnTo>
                  <a:pt x="543832" y="678935"/>
                </a:lnTo>
                <a:lnTo>
                  <a:pt x="539393" y="671007"/>
                </a:lnTo>
                <a:lnTo>
                  <a:pt x="535588" y="662762"/>
                </a:lnTo>
                <a:lnTo>
                  <a:pt x="532417" y="654200"/>
                </a:lnTo>
                <a:lnTo>
                  <a:pt x="529246" y="645955"/>
                </a:lnTo>
                <a:lnTo>
                  <a:pt x="526709" y="636758"/>
                </a:lnTo>
                <a:lnTo>
                  <a:pt x="524807" y="627562"/>
                </a:lnTo>
                <a:lnTo>
                  <a:pt x="523221" y="618048"/>
                </a:lnTo>
                <a:lnTo>
                  <a:pt x="521953" y="608217"/>
                </a:lnTo>
                <a:lnTo>
                  <a:pt x="521319" y="598069"/>
                </a:lnTo>
                <a:lnTo>
                  <a:pt x="521002" y="587922"/>
                </a:lnTo>
                <a:lnTo>
                  <a:pt x="521319" y="577774"/>
                </a:lnTo>
                <a:lnTo>
                  <a:pt x="521953" y="567943"/>
                </a:lnTo>
                <a:lnTo>
                  <a:pt x="522904" y="558429"/>
                </a:lnTo>
                <a:lnTo>
                  <a:pt x="524490" y="548916"/>
                </a:lnTo>
                <a:lnTo>
                  <a:pt x="526392" y="539402"/>
                </a:lnTo>
                <a:lnTo>
                  <a:pt x="528612" y="530523"/>
                </a:lnTo>
                <a:lnTo>
                  <a:pt x="531783" y="521643"/>
                </a:lnTo>
                <a:lnTo>
                  <a:pt x="534636" y="512764"/>
                </a:lnTo>
                <a:lnTo>
                  <a:pt x="538124" y="504202"/>
                </a:lnTo>
                <a:lnTo>
                  <a:pt x="541929" y="495956"/>
                </a:lnTo>
                <a:lnTo>
                  <a:pt x="546685" y="487711"/>
                </a:lnTo>
                <a:lnTo>
                  <a:pt x="551125" y="479783"/>
                </a:lnTo>
                <a:lnTo>
                  <a:pt x="556515" y="472489"/>
                </a:lnTo>
                <a:lnTo>
                  <a:pt x="561905" y="464879"/>
                </a:lnTo>
                <a:lnTo>
                  <a:pt x="567930" y="457585"/>
                </a:lnTo>
                <a:lnTo>
                  <a:pt x="573955" y="450925"/>
                </a:lnTo>
                <a:lnTo>
                  <a:pt x="580613" y="444266"/>
                </a:lnTo>
                <a:lnTo>
                  <a:pt x="587272" y="437923"/>
                </a:lnTo>
                <a:lnTo>
                  <a:pt x="594565" y="431581"/>
                </a:lnTo>
                <a:lnTo>
                  <a:pt x="602175" y="425873"/>
                </a:lnTo>
                <a:lnTo>
                  <a:pt x="609785" y="420165"/>
                </a:lnTo>
                <a:lnTo>
                  <a:pt x="618029" y="415091"/>
                </a:lnTo>
                <a:lnTo>
                  <a:pt x="626590" y="410017"/>
                </a:lnTo>
                <a:lnTo>
                  <a:pt x="635469" y="405577"/>
                </a:lnTo>
                <a:lnTo>
                  <a:pt x="644347" y="400820"/>
                </a:lnTo>
                <a:lnTo>
                  <a:pt x="653859" y="397015"/>
                </a:lnTo>
                <a:lnTo>
                  <a:pt x="663372" y="393526"/>
                </a:lnTo>
                <a:lnTo>
                  <a:pt x="673519" y="389721"/>
                </a:lnTo>
                <a:lnTo>
                  <a:pt x="683665" y="386867"/>
                </a:lnTo>
                <a:lnTo>
                  <a:pt x="694129" y="384330"/>
                </a:lnTo>
                <a:lnTo>
                  <a:pt x="704910" y="381793"/>
                </a:lnTo>
                <a:lnTo>
                  <a:pt x="716008" y="379890"/>
                </a:lnTo>
                <a:lnTo>
                  <a:pt x="716008" y="249237"/>
                </a:lnTo>
                <a:close/>
                <a:moveTo>
                  <a:pt x="784828" y="0"/>
                </a:moveTo>
                <a:lnTo>
                  <a:pt x="808948" y="317"/>
                </a:lnTo>
                <a:lnTo>
                  <a:pt x="832750" y="1588"/>
                </a:lnTo>
                <a:lnTo>
                  <a:pt x="856551" y="3175"/>
                </a:lnTo>
                <a:lnTo>
                  <a:pt x="880036" y="5716"/>
                </a:lnTo>
                <a:lnTo>
                  <a:pt x="903203" y="9209"/>
                </a:lnTo>
                <a:lnTo>
                  <a:pt x="926370" y="13020"/>
                </a:lnTo>
                <a:lnTo>
                  <a:pt x="949538" y="17466"/>
                </a:lnTo>
                <a:lnTo>
                  <a:pt x="972387" y="22864"/>
                </a:lnTo>
                <a:lnTo>
                  <a:pt x="994920" y="28581"/>
                </a:lnTo>
                <a:lnTo>
                  <a:pt x="1017452" y="35249"/>
                </a:lnTo>
                <a:lnTo>
                  <a:pt x="1039668" y="42871"/>
                </a:lnTo>
                <a:lnTo>
                  <a:pt x="1061565" y="50493"/>
                </a:lnTo>
                <a:lnTo>
                  <a:pt x="1083146" y="59067"/>
                </a:lnTo>
                <a:lnTo>
                  <a:pt x="1104727" y="68276"/>
                </a:lnTo>
                <a:lnTo>
                  <a:pt x="1125990" y="78121"/>
                </a:lnTo>
                <a:lnTo>
                  <a:pt x="1146618" y="88283"/>
                </a:lnTo>
                <a:lnTo>
                  <a:pt x="1167246" y="99397"/>
                </a:lnTo>
                <a:lnTo>
                  <a:pt x="1187240" y="111147"/>
                </a:lnTo>
                <a:lnTo>
                  <a:pt x="1207233" y="123215"/>
                </a:lnTo>
                <a:lnTo>
                  <a:pt x="1226910" y="136553"/>
                </a:lnTo>
                <a:lnTo>
                  <a:pt x="1245634" y="149890"/>
                </a:lnTo>
                <a:lnTo>
                  <a:pt x="1264675" y="163863"/>
                </a:lnTo>
                <a:lnTo>
                  <a:pt x="1283082" y="178154"/>
                </a:lnTo>
                <a:lnTo>
                  <a:pt x="1300854" y="193714"/>
                </a:lnTo>
                <a:lnTo>
                  <a:pt x="1318309" y="209275"/>
                </a:lnTo>
                <a:lnTo>
                  <a:pt x="1335129" y="225153"/>
                </a:lnTo>
                <a:lnTo>
                  <a:pt x="1351949" y="242302"/>
                </a:lnTo>
                <a:lnTo>
                  <a:pt x="1368134" y="259450"/>
                </a:lnTo>
                <a:lnTo>
                  <a:pt x="1383368" y="277234"/>
                </a:lnTo>
                <a:lnTo>
                  <a:pt x="1398918" y="295335"/>
                </a:lnTo>
                <a:lnTo>
                  <a:pt x="1413199" y="314389"/>
                </a:lnTo>
                <a:lnTo>
                  <a:pt x="1427163" y="333760"/>
                </a:lnTo>
                <a:lnTo>
                  <a:pt x="1313549" y="414104"/>
                </a:lnTo>
                <a:lnTo>
                  <a:pt x="1301806" y="397908"/>
                </a:lnTo>
                <a:lnTo>
                  <a:pt x="1289747" y="382665"/>
                </a:lnTo>
                <a:lnTo>
                  <a:pt x="1277370" y="367740"/>
                </a:lnTo>
                <a:lnTo>
                  <a:pt x="1264675" y="352814"/>
                </a:lnTo>
                <a:lnTo>
                  <a:pt x="1251346" y="338524"/>
                </a:lnTo>
                <a:lnTo>
                  <a:pt x="1238017" y="324868"/>
                </a:lnTo>
                <a:lnTo>
                  <a:pt x="1223736" y="311531"/>
                </a:lnTo>
                <a:lnTo>
                  <a:pt x="1209455" y="298828"/>
                </a:lnTo>
                <a:lnTo>
                  <a:pt x="1194539" y="286126"/>
                </a:lnTo>
                <a:lnTo>
                  <a:pt x="1179623" y="274058"/>
                </a:lnTo>
                <a:lnTo>
                  <a:pt x="1164073" y="262308"/>
                </a:lnTo>
                <a:lnTo>
                  <a:pt x="1148522" y="251829"/>
                </a:lnTo>
                <a:lnTo>
                  <a:pt x="1132654" y="241031"/>
                </a:lnTo>
                <a:lnTo>
                  <a:pt x="1116151" y="230869"/>
                </a:lnTo>
                <a:lnTo>
                  <a:pt x="1099649" y="221342"/>
                </a:lnTo>
                <a:lnTo>
                  <a:pt x="1082511" y="212133"/>
                </a:lnTo>
                <a:lnTo>
                  <a:pt x="1065374" y="203559"/>
                </a:lnTo>
                <a:lnTo>
                  <a:pt x="1047919" y="195620"/>
                </a:lnTo>
                <a:lnTo>
                  <a:pt x="1030464" y="187998"/>
                </a:lnTo>
                <a:lnTo>
                  <a:pt x="1012375" y="180694"/>
                </a:lnTo>
                <a:lnTo>
                  <a:pt x="994603" y="174343"/>
                </a:lnTo>
                <a:lnTo>
                  <a:pt x="976196" y="168309"/>
                </a:lnTo>
                <a:lnTo>
                  <a:pt x="957472" y="162910"/>
                </a:lnTo>
                <a:lnTo>
                  <a:pt x="939065" y="157829"/>
                </a:lnTo>
                <a:lnTo>
                  <a:pt x="920341" y="153701"/>
                </a:lnTo>
                <a:lnTo>
                  <a:pt x="901616" y="150208"/>
                </a:lnTo>
                <a:lnTo>
                  <a:pt x="882258" y="146715"/>
                </a:lnTo>
                <a:lnTo>
                  <a:pt x="862899" y="144174"/>
                </a:lnTo>
                <a:lnTo>
                  <a:pt x="843857" y="141951"/>
                </a:lnTo>
                <a:lnTo>
                  <a:pt x="824181" y="140681"/>
                </a:lnTo>
                <a:lnTo>
                  <a:pt x="804505" y="139728"/>
                </a:lnTo>
                <a:lnTo>
                  <a:pt x="784828" y="139411"/>
                </a:lnTo>
                <a:lnTo>
                  <a:pt x="768326" y="139728"/>
                </a:lnTo>
                <a:lnTo>
                  <a:pt x="751823" y="140363"/>
                </a:lnTo>
                <a:lnTo>
                  <a:pt x="735320" y="141316"/>
                </a:lnTo>
                <a:lnTo>
                  <a:pt x="719135" y="142586"/>
                </a:lnTo>
                <a:lnTo>
                  <a:pt x="702632" y="144492"/>
                </a:lnTo>
                <a:lnTo>
                  <a:pt x="686764" y="146715"/>
                </a:lnTo>
                <a:lnTo>
                  <a:pt x="670897" y="149573"/>
                </a:lnTo>
                <a:lnTo>
                  <a:pt x="655029" y="152431"/>
                </a:lnTo>
                <a:lnTo>
                  <a:pt x="639478" y="155924"/>
                </a:lnTo>
                <a:lnTo>
                  <a:pt x="623927" y="160052"/>
                </a:lnTo>
                <a:lnTo>
                  <a:pt x="608377" y="163863"/>
                </a:lnTo>
                <a:lnTo>
                  <a:pt x="593144" y="168309"/>
                </a:lnTo>
                <a:lnTo>
                  <a:pt x="578228" y="173390"/>
                </a:lnTo>
                <a:lnTo>
                  <a:pt x="562994" y="178471"/>
                </a:lnTo>
                <a:lnTo>
                  <a:pt x="548396" y="184505"/>
                </a:lnTo>
                <a:lnTo>
                  <a:pt x="533797" y="190221"/>
                </a:lnTo>
                <a:lnTo>
                  <a:pt x="519516" y="196572"/>
                </a:lnTo>
                <a:lnTo>
                  <a:pt x="505235" y="203241"/>
                </a:lnTo>
                <a:lnTo>
                  <a:pt x="491271" y="210228"/>
                </a:lnTo>
                <a:lnTo>
                  <a:pt x="477308" y="217532"/>
                </a:lnTo>
                <a:lnTo>
                  <a:pt x="463978" y="225153"/>
                </a:lnTo>
                <a:lnTo>
                  <a:pt x="450332" y="233092"/>
                </a:lnTo>
                <a:lnTo>
                  <a:pt x="437003" y="241349"/>
                </a:lnTo>
                <a:lnTo>
                  <a:pt x="423991" y="249923"/>
                </a:lnTo>
                <a:lnTo>
                  <a:pt x="411297" y="258815"/>
                </a:lnTo>
                <a:lnTo>
                  <a:pt x="398603" y="268024"/>
                </a:lnTo>
                <a:lnTo>
                  <a:pt x="386543" y="277551"/>
                </a:lnTo>
                <a:lnTo>
                  <a:pt x="374483" y="287396"/>
                </a:lnTo>
                <a:lnTo>
                  <a:pt x="362424" y="296923"/>
                </a:lnTo>
                <a:lnTo>
                  <a:pt x="350999" y="307402"/>
                </a:lnTo>
                <a:lnTo>
                  <a:pt x="339574" y="317882"/>
                </a:lnTo>
                <a:lnTo>
                  <a:pt x="328466" y="328997"/>
                </a:lnTo>
                <a:lnTo>
                  <a:pt x="317676" y="340112"/>
                </a:lnTo>
                <a:lnTo>
                  <a:pt x="306886" y="351226"/>
                </a:lnTo>
                <a:lnTo>
                  <a:pt x="296730" y="362976"/>
                </a:lnTo>
                <a:lnTo>
                  <a:pt x="286575" y="374726"/>
                </a:lnTo>
                <a:lnTo>
                  <a:pt x="277054" y="386794"/>
                </a:lnTo>
                <a:lnTo>
                  <a:pt x="267533" y="399179"/>
                </a:lnTo>
                <a:lnTo>
                  <a:pt x="258330" y="411564"/>
                </a:lnTo>
                <a:lnTo>
                  <a:pt x="249444" y="424584"/>
                </a:lnTo>
                <a:lnTo>
                  <a:pt x="240875" y="437604"/>
                </a:lnTo>
                <a:lnTo>
                  <a:pt x="232624" y="450942"/>
                </a:lnTo>
                <a:lnTo>
                  <a:pt x="224690" y="464279"/>
                </a:lnTo>
                <a:lnTo>
                  <a:pt x="217073" y="477935"/>
                </a:lnTo>
                <a:lnTo>
                  <a:pt x="209774" y="491590"/>
                </a:lnTo>
                <a:lnTo>
                  <a:pt x="202792" y="505563"/>
                </a:lnTo>
                <a:lnTo>
                  <a:pt x="196445" y="520171"/>
                </a:lnTo>
                <a:lnTo>
                  <a:pt x="189780" y="534462"/>
                </a:lnTo>
                <a:lnTo>
                  <a:pt x="183751" y="548752"/>
                </a:lnTo>
                <a:lnTo>
                  <a:pt x="178355" y="563678"/>
                </a:lnTo>
                <a:lnTo>
                  <a:pt x="173278" y="578603"/>
                </a:lnTo>
                <a:lnTo>
                  <a:pt x="168200" y="593846"/>
                </a:lnTo>
                <a:lnTo>
                  <a:pt x="163757" y="608772"/>
                </a:lnTo>
                <a:lnTo>
                  <a:pt x="159314" y="624332"/>
                </a:lnTo>
                <a:lnTo>
                  <a:pt x="155506" y="639893"/>
                </a:lnTo>
                <a:lnTo>
                  <a:pt x="152332" y="655454"/>
                </a:lnTo>
                <a:lnTo>
                  <a:pt x="148841" y="671650"/>
                </a:lnTo>
                <a:lnTo>
                  <a:pt x="146302" y="687210"/>
                </a:lnTo>
                <a:lnTo>
                  <a:pt x="144081" y="703724"/>
                </a:lnTo>
                <a:lnTo>
                  <a:pt x="142494" y="719602"/>
                </a:lnTo>
                <a:lnTo>
                  <a:pt x="140907" y="735798"/>
                </a:lnTo>
                <a:lnTo>
                  <a:pt x="139955" y="752629"/>
                </a:lnTo>
                <a:lnTo>
                  <a:pt x="139320" y="769142"/>
                </a:lnTo>
                <a:lnTo>
                  <a:pt x="139003" y="785973"/>
                </a:lnTo>
                <a:lnTo>
                  <a:pt x="139320" y="800263"/>
                </a:lnTo>
                <a:lnTo>
                  <a:pt x="139638" y="814871"/>
                </a:lnTo>
                <a:lnTo>
                  <a:pt x="140590" y="829162"/>
                </a:lnTo>
                <a:lnTo>
                  <a:pt x="141542" y="844087"/>
                </a:lnTo>
                <a:lnTo>
                  <a:pt x="143129" y="858378"/>
                </a:lnTo>
                <a:lnTo>
                  <a:pt x="144715" y="872350"/>
                </a:lnTo>
                <a:lnTo>
                  <a:pt x="146620" y="886641"/>
                </a:lnTo>
                <a:lnTo>
                  <a:pt x="149158" y="900931"/>
                </a:lnTo>
                <a:lnTo>
                  <a:pt x="152015" y="914586"/>
                </a:lnTo>
                <a:lnTo>
                  <a:pt x="154871" y="928559"/>
                </a:lnTo>
                <a:lnTo>
                  <a:pt x="158044" y="942215"/>
                </a:lnTo>
                <a:lnTo>
                  <a:pt x="161853" y="955870"/>
                </a:lnTo>
                <a:lnTo>
                  <a:pt x="165661" y="969208"/>
                </a:lnTo>
                <a:lnTo>
                  <a:pt x="169469" y="983180"/>
                </a:lnTo>
                <a:lnTo>
                  <a:pt x="174230" y="996201"/>
                </a:lnTo>
                <a:lnTo>
                  <a:pt x="178673" y="1009538"/>
                </a:lnTo>
                <a:lnTo>
                  <a:pt x="183433" y="1022558"/>
                </a:lnTo>
                <a:lnTo>
                  <a:pt x="188828" y="1035261"/>
                </a:lnTo>
                <a:lnTo>
                  <a:pt x="194223" y="1047964"/>
                </a:lnTo>
                <a:lnTo>
                  <a:pt x="200253" y="1060666"/>
                </a:lnTo>
                <a:lnTo>
                  <a:pt x="205966" y="1073369"/>
                </a:lnTo>
                <a:lnTo>
                  <a:pt x="212630" y="1085754"/>
                </a:lnTo>
                <a:lnTo>
                  <a:pt x="219295" y="1098139"/>
                </a:lnTo>
                <a:lnTo>
                  <a:pt x="225642" y="1110206"/>
                </a:lnTo>
                <a:lnTo>
                  <a:pt x="232941" y="1121956"/>
                </a:lnTo>
                <a:lnTo>
                  <a:pt x="239923" y="1133706"/>
                </a:lnTo>
                <a:lnTo>
                  <a:pt x="247857" y="1145456"/>
                </a:lnTo>
                <a:lnTo>
                  <a:pt x="255474" y="1156571"/>
                </a:lnTo>
                <a:lnTo>
                  <a:pt x="263408" y="1168003"/>
                </a:lnTo>
                <a:lnTo>
                  <a:pt x="271659" y="1179118"/>
                </a:lnTo>
                <a:lnTo>
                  <a:pt x="280228" y="1189915"/>
                </a:lnTo>
                <a:lnTo>
                  <a:pt x="289114" y="1200395"/>
                </a:lnTo>
                <a:lnTo>
                  <a:pt x="297682" y="1210874"/>
                </a:lnTo>
                <a:lnTo>
                  <a:pt x="307203" y="1221036"/>
                </a:lnTo>
                <a:lnTo>
                  <a:pt x="316407" y="1231198"/>
                </a:lnTo>
                <a:lnTo>
                  <a:pt x="326245" y="1241361"/>
                </a:lnTo>
                <a:lnTo>
                  <a:pt x="336083" y="1250887"/>
                </a:lnTo>
                <a:lnTo>
                  <a:pt x="345604" y="1260414"/>
                </a:lnTo>
                <a:lnTo>
                  <a:pt x="356076" y="1269624"/>
                </a:lnTo>
                <a:lnTo>
                  <a:pt x="366549" y="1278833"/>
                </a:lnTo>
                <a:lnTo>
                  <a:pt x="377022" y="1287725"/>
                </a:lnTo>
                <a:lnTo>
                  <a:pt x="388130" y="1296299"/>
                </a:lnTo>
                <a:lnTo>
                  <a:pt x="398920" y="1304556"/>
                </a:lnTo>
                <a:lnTo>
                  <a:pt x="410345" y="1312813"/>
                </a:lnTo>
                <a:lnTo>
                  <a:pt x="421770" y="1320752"/>
                </a:lnTo>
                <a:lnTo>
                  <a:pt x="433195" y="1328373"/>
                </a:lnTo>
                <a:lnTo>
                  <a:pt x="444937" y="1335995"/>
                </a:lnTo>
                <a:lnTo>
                  <a:pt x="456997" y="1343299"/>
                </a:lnTo>
                <a:lnTo>
                  <a:pt x="469056" y="1349968"/>
                </a:lnTo>
                <a:lnTo>
                  <a:pt x="481116" y="1356636"/>
                </a:lnTo>
                <a:lnTo>
                  <a:pt x="493810" y="1362988"/>
                </a:lnTo>
                <a:lnTo>
                  <a:pt x="506187" y="1369339"/>
                </a:lnTo>
                <a:lnTo>
                  <a:pt x="518882" y="1375373"/>
                </a:lnTo>
                <a:lnTo>
                  <a:pt x="532211" y="1380771"/>
                </a:lnTo>
                <a:lnTo>
                  <a:pt x="545222" y="1386170"/>
                </a:lnTo>
                <a:lnTo>
                  <a:pt x="558551" y="1391569"/>
                </a:lnTo>
                <a:lnTo>
                  <a:pt x="571881" y="1396015"/>
                </a:lnTo>
                <a:lnTo>
                  <a:pt x="585210" y="1400778"/>
                </a:lnTo>
                <a:lnTo>
                  <a:pt x="598856" y="1404906"/>
                </a:lnTo>
                <a:lnTo>
                  <a:pt x="613137" y="1408717"/>
                </a:lnTo>
                <a:lnTo>
                  <a:pt x="626784" y="1412845"/>
                </a:lnTo>
                <a:lnTo>
                  <a:pt x="641065" y="1416021"/>
                </a:lnTo>
                <a:lnTo>
                  <a:pt x="655029" y="1418879"/>
                </a:lnTo>
                <a:lnTo>
                  <a:pt x="669627" y="1422055"/>
                </a:lnTo>
                <a:lnTo>
                  <a:pt x="644873" y="1558925"/>
                </a:lnTo>
                <a:lnTo>
                  <a:pt x="627418" y="1555432"/>
                </a:lnTo>
                <a:lnTo>
                  <a:pt x="609964" y="1551939"/>
                </a:lnTo>
                <a:lnTo>
                  <a:pt x="593144" y="1547493"/>
                </a:lnTo>
                <a:lnTo>
                  <a:pt x="576006" y="1543365"/>
                </a:lnTo>
                <a:lnTo>
                  <a:pt x="559186" y="1538601"/>
                </a:lnTo>
                <a:lnTo>
                  <a:pt x="542684" y="1533202"/>
                </a:lnTo>
                <a:lnTo>
                  <a:pt x="526181" y="1527804"/>
                </a:lnTo>
                <a:lnTo>
                  <a:pt x="509996" y="1521770"/>
                </a:lnTo>
                <a:lnTo>
                  <a:pt x="493493" y="1515736"/>
                </a:lnTo>
                <a:lnTo>
                  <a:pt x="477942" y="1509068"/>
                </a:lnTo>
                <a:lnTo>
                  <a:pt x="462074" y="1502081"/>
                </a:lnTo>
                <a:lnTo>
                  <a:pt x="446524" y="1495095"/>
                </a:lnTo>
                <a:lnTo>
                  <a:pt x="431291" y="1487473"/>
                </a:lnTo>
                <a:lnTo>
                  <a:pt x="416057" y="1479852"/>
                </a:lnTo>
                <a:lnTo>
                  <a:pt x="401141" y="1471595"/>
                </a:lnTo>
                <a:lnTo>
                  <a:pt x="386226" y="1463338"/>
                </a:lnTo>
                <a:lnTo>
                  <a:pt x="371944" y="1454446"/>
                </a:lnTo>
                <a:lnTo>
                  <a:pt x="357346" y="1445555"/>
                </a:lnTo>
                <a:lnTo>
                  <a:pt x="343382" y="1436028"/>
                </a:lnTo>
                <a:lnTo>
                  <a:pt x="329736" y="1426501"/>
                </a:lnTo>
                <a:lnTo>
                  <a:pt x="316089" y="1416339"/>
                </a:lnTo>
                <a:lnTo>
                  <a:pt x="302760" y="1406177"/>
                </a:lnTo>
                <a:lnTo>
                  <a:pt x="289431" y="1395697"/>
                </a:lnTo>
                <a:lnTo>
                  <a:pt x="276419" y="1384900"/>
                </a:lnTo>
                <a:lnTo>
                  <a:pt x="263725" y="1373785"/>
                </a:lnTo>
                <a:lnTo>
                  <a:pt x="251348" y="1362670"/>
                </a:lnTo>
                <a:lnTo>
                  <a:pt x="238971" y="1350920"/>
                </a:lnTo>
                <a:lnTo>
                  <a:pt x="227229" y="1339170"/>
                </a:lnTo>
                <a:lnTo>
                  <a:pt x="215486" y="1327103"/>
                </a:lnTo>
                <a:lnTo>
                  <a:pt x="204062" y="1315036"/>
                </a:lnTo>
                <a:lnTo>
                  <a:pt x="192954" y="1302333"/>
                </a:lnTo>
                <a:lnTo>
                  <a:pt x="182164" y="1289630"/>
                </a:lnTo>
                <a:lnTo>
                  <a:pt x="171374" y="1276928"/>
                </a:lnTo>
                <a:lnTo>
                  <a:pt x="161535" y="1263590"/>
                </a:lnTo>
                <a:lnTo>
                  <a:pt x="151380" y="1250252"/>
                </a:lnTo>
                <a:lnTo>
                  <a:pt x="141542" y="1236597"/>
                </a:lnTo>
                <a:lnTo>
                  <a:pt x="132021" y="1222624"/>
                </a:lnTo>
                <a:lnTo>
                  <a:pt x="122818" y="1208651"/>
                </a:lnTo>
                <a:lnTo>
                  <a:pt x="113932" y="1194361"/>
                </a:lnTo>
                <a:lnTo>
                  <a:pt x="105363" y="1180071"/>
                </a:lnTo>
                <a:lnTo>
                  <a:pt x="97112" y="1165145"/>
                </a:lnTo>
                <a:lnTo>
                  <a:pt x="89178" y="1150219"/>
                </a:lnTo>
                <a:lnTo>
                  <a:pt x="81561" y="1135294"/>
                </a:lnTo>
                <a:lnTo>
                  <a:pt x="74262" y="1120368"/>
                </a:lnTo>
                <a:lnTo>
                  <a:pt x="66962" y="1104808"/>
                </a:lnTo>
                <a:lnTo>
                  <a:pt x="60615" y="1089247"/>
                </a:lnTo>
                <a:lnTo>
                  <a:pt x="53951" y="1073369"/>
                </a:lnTo>
                <a:lnTo>
                  <a:pt x="48238" y="1057491"/>
                </a:lnTo>
                <a:lnTo>
                  <a:pt x="42208" y="1041612"/>
                </a:lnTo>
                <a:lnTo>
                  <a:pt x="37131" y="1025417"/>
                </a:lnTo>
                <a:lnTo>
                  <a:pt x="32053" y="1009221"/>
                </a:lnTo>
                <a:lnTo>
                  <a:pt x="27293" y="992390"/>
                </a:lnTo>
                <a:lnTo>
                  <a:pt x="23167" y="975876"/>
                </a:lnTo>
                <a:lnTo>
                  <a:pt x="19041" y="959363"/>
                </a:lnTo>
                <a:lnTo>
                  <a:pt x="15550" y="942532"/>
                </a:lnTo>
                <a:lnTo>
                  <a:pt x="12377" y="925701"/>
                </a:lnTo>
                <a:lnTo>
                  <a:pt x="9203" y="908235"/>
                </a:lnTo>
                <a:lnTo>
                  <a:pt x="6982" y="891087"/>
                </a:lnTo>
                <a:lnTo>
                  <a:pt x="4760" y="873621"/>
                </a:lnTo>
                <a:lnTo>
                  <a:pt x="3173" y="856472"/>
                </a:lnTo>
                <a:lnTo>
                  <a:pt x="1904" y="838689"/>
                </a:lnTo>
                <a:lnTo>
                  <a:pt x="952" y="821222"/>
                </a:lnTo>
                <a:lnTo>
                  <a:pt x="317" y="803439"/>
                </a:lnTo>
                <a:lnTo>
                  <a:pt x="0" y="785973"/>
                </a:lnTo>
                <a:lnTo>
                  <a:pt x="317" y="765649"/>
                </a:lnTo>
                <a:lnTo>
                  <a:pt x="952" y="745325"/>
                </a:lnTo>
                <a:lnTo>
                  <a:pt x="2221" y="725318"/>
                </a:lnTo>
                <a:lnTo>
                  <a:pt x="4125" y="705629"/>
                </a:lnTo>
                <a:lnTo>
                  <a:pt x="6030" y="685622"/>
                </a:lnTo>
                <a:lnTo>
                  <a:pt x="8886" y="666251"/>
                </a:lnTo>
                <a:lnTo>
                  <a:pt x="12377" y="646879"/>
                </a:lnTo>
                <a:lnTo>
                  <a:pt x="15868" y="627508"/>
                </a:lnTo>
                <a:lnTo>
                  <a:pt x="19993" y="608454"/>
                </a:lnTo>
                <a:lnTo>
                  <a:pt x="24754" y="589718"/>
                </a:lnTo>
                <a:lnTo>
                  <a:pt x="29831" y="570982"/>
                </a:lnTo>
                <a:lnTo>
                  <a:pt x="35227" y="552245"/>
                </a:lnTo>
                <a:lnTo>
                  <a:pt x="41256" y="534144"/>
                </a:lnTo>
                <a:lnTo>
                  <a:pt x="47604" y="515725"/>
                </a:lnTo>
                <a:lnTo>
                  <a:pt x="54268" y="497941"/>
                </a:lnTo>
                <a:lnTo>
                  <a:pt x="61567" y="480158"/>
                </a:lnTo>
                <a:lnTo>
                  <a:pt x="69501" y="462692"/>
                </a:lnTo>
                <a:lnTo>
                  <a:pt x="77435" y="445225"/>
                </a:lnTo>
                <a:lnTo>
                  <a:pt x="86004" y="428395"/>
                </a:lnTo>
                <a:lnTo>
                  <a:pt x="94890" y="411246"/>
                </a:lnTo>
                <a:lnTo>
                  <a:pt x="104093" y="395050"/>
                </a:lnTo>
                <a:lnTo>
                  <a:pt x="113614" y="378854"/>
                </a:lnTo>
                <a:lnTo>
                  <a:pt x="123770" y="362341"/>
                </a:lnTo>
                <a:lnTo>
                  <a:pt x="133925" y="346780"/>
                </a:lnTo>
                <a:lnTo>
                  <a:pt x="145033" y="330902"/>
                </a:lnTo>
                <a:lnTo>
                  <a:pt x="156140" y="315977"/>
                </a:lnTo>
                <a:lnTo>
                  <a:pt x="167565" y="301051"/>
                </a:lnTo>
                <a:lnTo>
                  <a:pt x="179308" y="286443"/>
                </a:lnTo>
                <a:lnTo>
                  <a:pt x="191367" y="271835"/>
                </a:lnTo>
                <a:lnTo>
                  <a:pt x="204062" y="257545"/>
                </a:lnTo>
                <a:lnTo>
                  <a:pt x="216756" y="243889"/>
                </a:lnTo>
                <a:lnTo>
                  <a:pt x="229768" y="230552"/>
                </a:lnTo>
                <a:lnTo>
                  <a:pt x="243731" y="217214"/>
                </a:lnTo>
                <a:lnTo>
                  <a:pt x="257378" y="204194"/>
                </a:lnTo>
                <a:lnTo>
                  <a:pt x="271342" y="191809"/>
                </a:lnTo>
                <a:lnTo>
                  <a:pt x="285623" y="179424"/>
                </a:lnTo>
                <a:lnTo>
                  <a:pt x="300539" y="167674"/>
                </a:lnTo>
                <a:lnTo>
                  <a:pt x="315455" y="156242"/>
                </a:lnTo>
                <a:lnTo>
                  <a:pt x="330688" y="145127"/>
                </a:lnTo>
                <a:lnTo>
                  <a:pt x="346556" y="134330"/>
                </a:lnTo>
                <a:lnTo>
                  <a:pt x="362106" y="124168"/>
                </a:lnTo>
                <a:lnTo>
                  <a:pt x="377974" y="114005"/>
                </a:lnTo>
                <a:lnTo>
                  <a:pt x="394477" y="104479"/>
                </a:lnTo>
                <a:lnTo>
                  <a:pt x="410980" y="94952"/>
                </a:lnTo>
                <a:lnTo>
                  <a:pt x="428117" y="86060"/>
                </a:lnTo>
                <a:lnTo>
                  <a:pt x="444937" y="77803"/>
                </a:lnTo>
                <a:lnTo>
                  <a:pt x="462392" y="69546"/>
                </a:lnTo>
                <a:lnTo>
                  <a:pt x="479529" y="61925"/>
                </a:lnTo>
                <a:lnTo>
                  <a:pt x="497619" y="54621"/>
                </a:lnTo>
                <a:lnTo>
                  <a:pt x="515391" y="47634"/>
                </a:lnTo>
                <a:lnTo>
                  <a:pt x="533480" y="41283"/>
                </a:lnTo>
                <a:lnTo>
                  <a:pt x="551570" y="35567"/>
                </a:lnTo>
                <a:lnTo>
                  <a:pt x="570294" y="29851"/>
                </a:lnTo>
                <a:lnTo>
                  <a:pt x="589018" y="24770"/>
                </a:lnTo>
                <a:lnTo>
                  <a:pt x="607742" y="20324"/>
                </a:lnTo>
                <a:lnTo>
                  <a:pt x="627101" y="15878"/>
                </a:lnTo>
                <a:lnTo>
                  <a:pt x="646143" y="12385"/>
                </a:lnTo>
                <a:lnTo>
                  <a:pt x="665501" y="9209"/>
                </a:lnTo>
                <a:lnTo>
                  <a:pt x="685178" y="6351"/>
                </a:lnTo>
                <a:lnTo>
                  <a:pt x="704854" y="4128"/>
                </a:lnTo>
                <a:lnTo>
                  <a:pt x="724530" y="2223"/>
                </a:lnTo>
                <a:lnTo>
                  <a:pt x="744524" y="952"/>
                </a:lnTo>
                <a:lnTo>
                  <a:pt x="764835" y="317"/>
                </a:lnTo>
                <a:lnTo>
                  <a:pt x="78482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157960" y="4170432"/>
            <a:ext cx="2001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785715" y="4168573"/>
            <a:ext cx="2001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13470" y="4168573"/>
            <a:ext cx="2001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041226" y="4168573"/>
            <a:ext cx="20017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481313" y="1918109"/>
            <a:ext cx="0" cy="4518660"/>
          </a:xfrm>
          <a:prstGeom prst="line">
            <a:avLst/>
          </a:prstGeom>
          <a:ln>
            <a:solidFill>
              <a:srgbClr val="BF889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/>
          <p:cNvSpPr/>
          <p:nvPr/>
        </p:nvSpPr>
        <p:spPr>
          <a:xfrm>
            <a:off x="1698461" y="4104872"/>
            <a:ext cx="1277214" cy="499444"/>
          </a:xfrm>
          <a:prstGeom prst="roundRect">
            <a:avLst/>
          </a:prstGeom>
          <a:solidFill>
            <a:srgbClr val="BF8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1698461" y="5721308"/>
            <a:ext cx="1277214" cy="499444"/>
          </a:xfrm>
          <a:prstGeom prst="roundRect">
            <a:avLst/>
          </a:prstGeom>
          <a:solidFill>
            <a:srgbClr val="BF88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lang="zh-CN" alt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11" name="图表 10"/>
          <p:cNvGraphicFramePr/>
          <p:nvPr/>
        </p:nvGraphicFramePr>
        <p:xfrm>
          <a:off x="5319117" y="1664109"/>
          <a:ext cx="5486400" cy="4897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2" name="Shopping Cart"/>
          <p:cNvSpPr>
            <a:spLocks noEditPoints="1"/>
          </p:cNvSpPr>
          <p:nvPr/>
        </p:nvSpPr>
        <p:spPr bwMode="auto">
          <a:xfrm>
            <a:off x="8449190" y="4353931"/>
            <a:ext cx="348740" cy="344951"/>
          </a:xfrm>
          <a:custGeom>
            <a:avLst/>
            <a:gdLst>
              <a:gd name="T0" fmla="*/ 28 w 397"/>
              <a:gd name="T1" fmla="*/ 0 h 392"/>
              <a:gd name="T2" fmla="*/ 0 w 397"/>
              <a:gd name="T3" fmla="*/ 27 h 392"/>
              <a:gd name="T4" fmla="*/ 28 w 397"/>
              <a:gd name="T5" fmla="*/ 55 h 392"/>
              <a:gd name="T6" fmla="*/ 42 w 397"/>
              <a:gd name="T7" fmla="*/ 51 h 392"/>
              <a:gd name="T8" fmla="*/ 64 w 397"/>
              <a:gd name="T9" fmla="*/ 66 h 392"/>
              <a:gd name="T10" fmla="*/ 65 w 397"/>
              <a:gd name="T11" fmla="*/ 69 h 392"/>
              <a:gd name="T12" fmla="*/ 113 w 397"/>
              <a:gd name="T13" fmla="*/ 264 h 392"/>
              <a:gd name="T14" fmla="*/ 132 w 397"/>
              <a:gd name="T15" fmla="*/ 272 h 392"/>
              <a:gd name="T16" fmla="*/ 121 w 397"/>
              <a:gd name="T17" fmla="*/ 305 h 392"/>
              <a:gd name="T18" fmla="*/ 71 w 397"/>
              <a:gd name="T19" fmla="*/ 349 h 392"/>
              <a:gd name="T20" fmla="*/ 114 w 397"/>
              <a:gd name="T21" fmla="*/ 392 h 392"/>
              <a:gd name="T22" fmla="*/ 158 w 397"/>
              <a:gd name="T23" fmla="*/ 356 h 392"/>
              <a:gd name="T24" fmla="*/ 284 w 397"/>
              <a:gd name="T25" fmla="*/ 358 h 392"/>
              <a:gd name="T26" fmla="*/ 324 w 397"/>
              <a:gd name="T27" fmla="*/ 392 h 392"/>
              <a:gd name="T28" fmla="*/ 366 w 397"/>
              <a:gd name="T29" fmla="*/ 351 h 392"/>
              <a:gd name="T30" fmla="*/ 324 w 397"/>
              <a:gd name="T31" fmla="*/ 309 h 392"/>
              <a:gd name="T32" fmla="*/ 285 w 397"/>
              <a:gd name="T33" fmla="*/ 340 h 392"/>
              <a:gd name="T34" fmla="*/ 157 w 397"/>
              <a:gd name="T35" fmla="*/ 339 h 392"/>
              <a:gd name="T36" fmla="*/ 137 w 397"/>
              <a:gd name="T37" fmla="*/ 311 h 392"/>
              <a:gd name="T38" fmla="*/ 151 w 397"/>
              <a:gd name="T39" fmla="*/ 272 h 392"/>
              <a:gd name="T40" fmla="*/ 356 w 397"/>
              <a:gd name="T41" fmla="*/ 263 h 392"/>
              <a:gd name="T42" fmla="*/ 367 w 397"/>
              <a:gd name="T43" fmla="*/ 253 h 392"/>
              <a:gd name="T44" fmla="*/ 395 w 397"/>
              <a:gd name="T45" fmla="*/ 110 h 392"/>
              <a:gd name="T46" fmla="*/ 385 w 397"/>
              <a:gd name="T47" fmla="*/ 95 h 392"/>
              <a:gd name="T48" fmla="*/ 78 w 397"/>
              <a:gd name="T49" fmla="*/ 54 h 392"/>
              <a:gd name="T50" fmla="*/ 54 w 397"/>
              <a:gd name="T51" fmla="*/ 37 h 392"/>
              <a:gd name="T52" fmla="*/ 56 w 397"/>
              <a:gd name="T53" fmla="*/ 27 h 392"/>
              <a:gd name="T54" fmla="*/ 28 w 397"/>
              <a:gd name="T55" fmla="*/ 0 h 392"/>
              <a:gd name="T56" fmla="*/ 28 w 397"/>
              <a:gd name="T57" fmla="*/ 18 h 392"/>
              <a:gd name="T58" fmla="*/ 37 w 397"/>
              <a:gd name="T59" fmla="*/ 27 h 392"/>
              <a:gd name="T60" fmla="*/ 28 w 397"/>
              <a:gd name="T61" fmla="*/ 37 h 392"/>
              <a:gd name="T62" fmla="*/ 18 w 397"/>
              <a:gd name="T63" fmla="*/ 27 h 392"/>
              <a:gd name="T64" fmla="*/ 28 w 397"/>
              <a:gd name="T65" fmla="*/ 18 h 392"/>
              <a:gd name="T66" fmla="*/ 93 w 397"/>
              <a:gd name="T67" fmla="*/ 81 h 392"/>
              <a:gd name="T68" fmla="*/ 369 w 397"/>
              <a:gd name="T69" fmla="*/ 118 h 392"/>
              <a:gd name="T70" fmla="*/ 345 w 397"/>
              <a:gd name="T71" fmla="*/ 239 h 392"/>
              <a:gd name="T72" fmla="*/ 134 w 397"/>
              <a:gd name="T73" fmla="*/ 248 h 392"/>
              <a:gd name="T74" fmla="*/ 93 w 397"/>
              <a:gd name="T75" fmla="*/ 81 h 392"/>
              <a:gd name="T76" fmla="*/ 114 w 397"/>
              <a:gd name="T77" fmla="*/ 322 h 392"/>
              <a:gd name="T78" fmla="*/ 140 w 397"/>
              <a:gd name="T79" fmla="*/ 349 h 392"/>
              <a:gd name="T80" fmla="*/ 114 w 397"/>
              <a:gd name="T81" fmla="*/ 374 h 392"/>
              <a:gd name="T82" fmla="*/ 88 w 397"/>
              <a:gd name="T83" fmla="*/ 349 h 392"/>
              <a:gd name="T84" fmla="*/ 114 w 397"/>
              <a:gd name="T85" fmla="*/ 322 h 392"/>
              <a:gd name="T86" fmla="*/ 324 w 397"/>
              <a:gd name="T87" fmla="*/ 327 h 392"/>
              <a:gd name="T88" fmla="*/ 348 w 397"/>
              <a:gd name="T89" fmla="*/ 351 h 392"/>
              <a:gd name="T90" fmla="*/ 324 w 397"/>
              <a:gd name="T91" fmla="*/ 374 h 392"/>
              <a:gd name="T92" fmla="*/ 302 w 397"/>
              <a:gd name="T93" fmla="*/ 351 h 392"/>
              <a:gd name="T94" fmla="*/ 324 w 397"/>
              <a:gd name="T95" fmla="*/ 327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97" h="392">
                <a:moveTo>
                  <a:pt x="28" y="0"/>
                </a:moveTo>
                <a:cubicBezTo>
                  <a:pt x="13" y="0"/>
                  <a:pt x="0" y="12"/>
                  <a:pt x="0" y="27"/>
                </a:cubicBezTo>
                <a:cubicBezTo>
                  <a:pt x="0" y="42"/>
                  <a:pt x="13" y="55"/>
                  <a:pt x="28" y="55"/>
                </a:cubicBezTo>
                <a:cubicBezTo>
                  <a:pt x="33" y="55"/>
                  <a:pt x="38" y="53"/>
                  <a:pt x="42" y="51"/>
                </a:cubicBezTo>
                <a:lnTo>
                  <a:pt x="64" y="66"/>
                </a:lnTo>
                <a:cubicBezTo>
                  <a:pt x="64" y="67"/>
                  <a:pt x="64" y="68"/>
                  <a:pt x="65" y="69"/>
                </a:cubicBezTo>
                <a:lnTo>
                  <a:pt x="113" y="264"/>
                </a:lnTo>
                <a:cubicBezTo>
                  <a:pt x="116" y="272"/>
                  <a:pt x="120" y="273"/>
                  <a:pt x="132" y="272"/>
                </a:cubicBezTo>
                <a:lnTo>
                  <a:pt x="121" y="305"/>
                </a:lnTo>
                <a:cubicBezTo>
                  <a:pt x="85" y="301"/>
                  <a:pt x="71" y="331"/>
                  <a:pt x="71" y="349"/>
                </a:cubicBezTo>
                <a:cubicBezTo>
                  <a:pt x="71" y="373"/>
                  <a:pt x="90" y="392"/>
                  <a:pt x="114" y="392"/>
                </a:cubicBezTo>
                <a:cubicBezTo>
                  <a:pt x="135" y="392"/>
                  <a:pt x="154" y="377"/>
                  <a:pt x="158" y="356"/>
                </a:cubicBezTo>
                <a:lnTo>
                  <a:pt x="284" y="358"/>
                </a:lnTo>
                <a:cubicBezTo>
                  <a:pt x="288" y="377"/>
                  <a:pt x="304" y="392"/>
                  <a:pt x="324" y="392"/>
                </a:cubicBezTo>
                <a:cubicBezTo>
                  <a:pt x="347" y="392"/>
                  <a:pt x="366" y="374"/>
                  <a:pt x="366" y="351"/>
                </a:cubicBezTo>
                <a:cubicBezTo>
                  <a:pt x="366" y="328"/>
                  <a:pt x="347" y="309"/>
                  <a:pt x="324" y="309"/>
                </a:cubicBezTo>
                <a:cubicBezTo>
                  <a:pt x="305" y="309"/>
                  <a:pt x="290" y="323"/>
                  <a:pt x="285" y="340"/>
                </a:cubicBezTo>
                <a:lnTo>
                  <a:pt x="157" y="339"/>
                </a:lnTo>
                <a:cubicBezTo>
                  <a:pt x="154" y="327"/>
                  <a:pt x="147" y="318"/>
                  <a:pt x="137" y="311"/>
                </a:cubicBezTo>
                <a:lnTo>
                  <a:pt x="151" y="272"/>
                </a:lnTo>
                <a:lnTo>
                  <a:pt x="356" y="263"/>
                </a:lnTo>
                <a:cubicBezTo>
                  <a:pt x="362" y="263"/>
                  <a:pt x="366" y="259"/>
                  <a:pt x="367" y="253"/>
                </a:cubicBezTo>
                <a:lnTo>
                  <a:pt x="395" y="110"/>
                </a:lnTo>
                <a:cubicBezTo>
                  <a:pt x="397" y="103"/>
                  <a:pt x="392" y="96"/>
                  <a:pt x="385" y="95"/>
                </a:cubicBezTo>
                <a:lnTo>
                  <a:pt x="78" y="54"/>
                </a:lnTo>
                <a:lnTo>
                  <a:pt x="54" y="37"/>
                </a:lnTo>
                <a:cubicBezTo>
                  <a:pt x="55" y="34"/>
                  <a:pt x="56" y="31"/>
                  <a:pt x="56" y="27"/>
                </a:cubicBezTo>
                <a:cubicBezTo>
                  <a:pt x="56" y="12"/>
                  <a:pt x="43" y="0"/>
                  <a:pt x="28" y="0"/>
                </a:cubicBezTo>
                <a:close/>
                <a:moveTo>
                  <a:pt x="28" y="18"/>
                </a:moveTo>
                <a:cubicBezTo>
                  <a:pt x="33" y="18"/>
                  <a:pt x="37" y="22"/>
                  <a:pt x="37" y="27"/>
                </a:cubicBezTo>
                <a:cubicBezTo>
                  <a:pt x="37" y="33"/>
                  <a:pt x="33" y="37"/>
                  <a:pt x="28" y="37"/>
                </a:cubicBezTo>
                <a:cubicBezTo>
                  <a:pt x="22" y="37"/>
                  <a:pt x="18" y="33"/>
                  <a:pt x="18" y="27"/>
                </a:cubicBezTo>
                <a:cubicBezTo>
                  <a:pt x="18" y="22"/>
                  <a:pt x="22" y="18"/>
                  <a:pt x="28" y="18"/>
                </a:cubicBezTo>
                <a:close/>
                <a:moveTo>
                  <a:pt x="93" y="81"/>
                </a:moveTo>
                <a:lnTo>
                  <a:pt x="369" y="118"/>
                </a:lnTo>
                <a:lnTo>
                  <a:pt x="345" y="239"/>
                </a:lnTo>
                <a:lnTo>
                  <a:pt x="134" y="248"/>
                </a:lnTo>
                <a:lnTo>
                  <a:pt x="93" y="81"/>
                </a:lnTo>
                <a:close/>
                <a:moveTo>
                  <a:pt x="114" y="322"/>
                </a:moveTo>
                <a:cubicBezTo>
                  <a:pt x="128" y="322"/>
                  <a:pt x="140" y="335"/>
                  <a:pt x="140" y="349"/>
                </a:cubicBezTo>
                <a:cubicBezTo>
                  <a:pt x="140" y="363"/>
                  <a:pt x="128" y="374"/>
                  <a:pt x="114" y="374"/>
                </a:cubicBezTo>
                <a:cubicBezTo>
                  <a:pt x="99" y="374"/>
                  <a:pt x="88" y="363"/>
                  <a:pt x="88" y="349"/>
                </a:cubicBezTo>
                <a:cubicBezTo>
                  <a:pt x="88" y="335"/>
                  <a:pt x="99" y="322"/>
                  <a:pt x="114" y="322"/>
                </a:cubicBezTo>
                <a:close/>
                <a:moveTo>
                  <a:pt x="324" y="327"/>
                </a:moveTo>
                <a:cubicBezTo>
                  <a:pt x="338" y="327"/>
                  <a:pt x="348" y="338"/>
                  <a:pt x="348" y="351"/>
                </a:cubicBezTo>
                <a:cubicBezTo>
                  <a:pt x="348" y="364"/>
                  <a:pt x="338" y="374"/>
                  <a:pt x="324" y="374"/>
                </a:cubicBezTo>
                <a:cubicBezTo>
                  <a:pt x="311" y="374"/>
                  <a:pt x="302" y="364"/>
                  <a:pt x="302" y="351"/>
                </a:cubicBezTo>
                <a:cubicBezTo>
                  <a:pt x="302" y="338"/>
                  <a:pt x="311" y="327"/>
                  <a:pt x="324" y="32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000" dirty="0">
              <a:solidFill>
                <a:schemeClr val="bg1">
                  <a:lumMod val="50000"/>
                </a:schemeClr>
              </a:solidFill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文本框 16"/>
          <p:cNvSpPr txBox="1"/>
          <p:nvPr/>
        </p:nvSpPr>
        <p:spPr>
          <a:xfrm>
            <a:off x="7878215" y="5124199"/>
            <a:ext cx="24680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YOUR TEXT HERE</a:t>
            </a:r>
            <a:endParaRPr lang="zh-CN" altLang="en-US" sz="2000" b="1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449190" y="4181563"/>
            <a:ext cx="1773045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491494" y="2567417"/>
            <a:ext cx="360086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762519" y="412629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717425" y="575091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6" name="图表 5"/>
          <p:cNvGraphicFramePr/>
          <p:nvPr/>
        </p:nvGraphicFramePr>
        <p:xfrm>
          <a:off x="5933515" y="1709063"/>
          <a:ext cx="3944724" cy="262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9" name="文本框 19"/>
          <p:cNvSpPr txBox="1"/>
          <p:nvPr/>
        </p:nvSpPr>
        <p:spPr>
          <a:xfrm>
            <a:off x="9858939" y="1937194"/>
            <a:ext cx="963976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2787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30%</a:t>
            </a:r>
            <a:endParaRPr lang="zh-CN" altLang="en-US" sz="1400" dirty="0">
              <a:solidFill>
                <a:srgbClr val="B2787E"/>
              </a:solidFill>
              <a:latin typeface="Adobe Gothic Std B" panose="020B0800000000000000" pitchFamily="34" charset="-128"/>
            </a:endParaRPr>
          </a:p>
        </p:txBody>
      </p:sp>
      <p:sp>
        <p:nvSpPr>
          <p:cNvPr id="10" name="文本框 20"/>
          <p:cNvSpPr txBox="1"/>
          <p:nvPr/>
        </p:nvSpPr>
        <p:spPr>
          <a:xfrm>
            <a:off x="9858939" y="2682084"/>
            <a:ext cx="963976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2787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70%</a:t>
            </a:r>
            <a:endParaRPr lang="zh-CN" altLang="en-US" sz="1400" dirty="0">
              <a:solidFill>
                <a:srgbClr val="B2787E"/>
              </a:solidFill>
              <a:latin typeface="Adobe Gothic Std B" panose="020B0800000000000000" pitchFamily="34" charset="-128"/>
            </a:endParaRPr>
          </a:p>
        </p:txBody>
      </p:sp>
      <p:cxnSp>
        <p:nvCxnSpPr>
          <p:cNvPr id="11" name="直接连接符 11"/>
          <p:cNvCxnSpPr/>
          <p:nvPr/>
        </p:nvCxnSpPr>
        <p:spPr>
          <a:xfrm>
            <a:off x="7805713" y="2142914"/>
            <a:ext cx="1769751" cy="0"/>
          </a:xfrm>
          <a:prstGeom prst="line">
            <a:avLst/>
          </a:prstGeom>
          <a:ln>
            <a:solidFill>
              <a:srgbClr val="B2787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2"/>
          <p:cNvCxnSpPr/>
          <p:nvPr/>
        </p:nvCxnSpPr>
        <p:spPr>
          <a:xfrm>
            <a:off x="8875693" y="2868911"/>
            <a:ext cx="746846" cy="1"/>
          </a:xfrm>
          <a:prstGeom prst="line">
            <a:avLst/>
          </a:prstGeom>
          <a:ln>
            <a:solidFill>
              <a:srgbClr val="B2787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6100395" y="1784973"/>
            <a:ext cx="1" cy="2302236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任意多边形 14"/>
          <p:cNvSpPr/>
          <p:nvPr/>
        </p:nvSpPr>
        <p:spPr>
          <a:xfrm>
            <a:off x="1139727" y="4827731"/>
            <a:ext cx="450454" cy="450454"/>
          </a:xfrm>
          <a:custGeom>
            <a:avLst/>
            <a:gdLst>
              <a:gd name="connsiteX0" fmla="*/ 157858 w 370624"/>
              <a:gd name="connsiteY0" fmla="*/ 99531 h 370624"/>
              <a:gd name="connsiteX1" fmla="*/ 157858 w 370624"/>
              <a:gd name="connsiteY1" fmla="*/ 157858 h 370624"/>
              <a:gd name="connsiteX2" fmla="*/ 99531 w 370624"/>
              <a:gd name="connsiteY2" fmla="*/ 157858 h 370624"/>
              <a:gd name="connsiteX3" fmla="*/ 99531 w 370624"/>
              <a:gd name="connsiteY3" fmla="*/ 212764 h 370624"/>
              <a:gd name="connsiteX4" fmla="*/ 157858 w 370624"/>
              <a:gd name="connsiteY4" fmla="*/ 212764 h 370624"/>
              <a:gd name="connsiteX5" fmla="*/ 157858 w 370624"/>
              <a:gd name="connsiteY5" fmla="*/ 271091 h 370624"/>
              <a:gd name="connsiteX6" fmla="*/ 212764 w 370624"/>
              <a:gd name="connsiteY6" fmla="*/ 271091 h 370624"/>
              <a:gd name="connsiteX7" fmla="*/ 212764 w 370624"/>
              <a:gd name="connsiteY7" fmla="*/ 212764 h 370624"/>
              <a:gd name="connsiteX8" fmla="*/ 271091 w 370624"/>
              <a:gd name="connsiteY8" fmla="*/ 212764 h 370624"/>
              <a:gd name="connsiteX9" fmla="*/ 271091 w 370624"/>
              <a:gd name="connsiteY9" fmla="*/ 157858 h 370624"/>
              <a:gd name="connsiteX10" fmla="*/ 212764 w 370624"/>
              <a:gd name="connsiteY10" fmla="*/ 157858 h 370624"/>
              <a:gd name="connsiteX11" fmla="*/ 212764 w 370624"/>
              <a:gd name="connsiteY11" fmla="*/ 99531 h 370624"/>
              <a:gd name="connsiteX12" fmla="*/ 185312 w 370624"/>
              <a:gd name="connsiteY12" fmla="*/ 0 h 370624"/>
              <a:gd name="connsiteX13" fmla="*/ 370624 w 370624"/>
              <a:gd name="connsiteY13" fmla="*/ 185312 h 370624"/>
              <a:gd name="connsiteX14" fmla="*/ 185312 w 370624"/>
              <a:gd name="connsiteY14" fmla="*/ 370624 h 370624"/>
              <a:gd name="connsiteX15" fmla="*/ 0 w 370624"/>
              <a:gd name="connsiteY15" fmla="*/ 185312 h 370624"/>
              <a:gd name="connsiteX16" fmla="*/ 185312 w 370624"/>
              <a:gd name="connsiteY16" fmla="*/ 0 h 37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0624" h="370624">
                <a:moveTo>
                  <a:pt x="157858" y="99531"/>
                </a:moveTo>
                <a:lnTo>
                  <a:pt x="157858" y="157858"/>
                </a:lnTo>
                <a:lnTo>
                  <a:pt x="99531" y="157858"/>
                </a:lnTo>
                <a:lnTo>
                  <a:pt x="99531" y="212764"/>
                </a:lnTo>
                <a:lnTo>
                  <a:pt x="157858" y="212764"/>
                </a:lnTo>
                <a:lnTo>
                  <a:pt x="157858" y="271091"/>
                </a:lnTo>
                <a:lnTo>
                  <a:pt x="212764" y="271091"/>
                </a:lnTo>
                <a:lnTo>
                  <a:pt x="212764" y="212764"/>
                </a:lnTo>
                <a:lnTo>
                  <a:pt x="271091" y="212764"/>
                </a:lnTo>
                <a:lnTo>
                  <a:pt x="271091" y="157858"/>
                </a:lnTo>
                <a:lnTo>
                  <a:pt x="212764" y="157858"/>
                </a:lnTo>
                <a:lnTo>
                  <a:pt x="212764" y="99531"/>
                </a:lnTo>
                <a:close/>
                <a:moveTo>
                  <a:pt x="185312" y="0"/>
                </a:moveTo>
                <a:cubicBezTo>
                  <a:pt x="287657" y="0"/>
                  <a:pt x="370624" y="82967"/>
                  <a:pt x="370624" y="185312"/>
                </a:cubicBezTo>
                <a:cubicBezTo>
                  <a:pt x="370624" y="287657"/>
                  <a:pt x="287657" y="370624"/>
                  <a:pt x="185312" y="370624"/>
                </a:cubicBezTo>
                <a:cubicBezTo>
                  <a:pt x="82967" y="370624"/>
                  <a:pt x="0" y="287657"/>
                  <a:pt x="0" y="185312"/>
                </a:cubicBezTo>
                <a:cubicBezTo>
                  <a:pt x="0" y="82967"/>
                  <a:pt x="82967" y="0"/>
                  <a:pt x="185312" y="0"/>
                </a:cubicBezTo>
                <a:close/>
              </a:path>
            </a:pathLst>
          </a:custGeom>
          <a:solidFill>
            <a:srgbClr val="B2787E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sp>
        <p:nvSpPr>
          <p:cNvPr id="18" name="任意多边形 17"/>
          <p:cNvSpPr/>
          <p:nvPr/>
        </p:nvSpPr>
        <p:spPr>
          <a:xfrm>
            <a:off x="7048086" y="4827731"/>
            <a:ext cx="450454" cy="450454"/>
          </a:xfrm>
          <a:custGeom>
            <a:avLst/>
            <a:gdLst>
              <a:gd name="connsiteX0" fmla="*/ 157858 w 370624"/>
              <a:gd name="connsiteY0" fmla="*/ 99531 h 370624"/>
              <a:gd name="connsiteX1" fmla="*/ 157858 w 370624"/>
              <a:gd name="connsiteY1" fmla="*/ 157858 h 370624"/>
              <a:gd name="connsiteX2" fmla="*/ 99531 w 370624"/>
              <a:gd name="connsiteY2" fmla="*/ 157858 h 370624"/>
              <a:gd name="connsiteX3" fmla="*/ 99531 w 370624"/>
              <a:gd name="connsiteY3" fmla="*/ 212764 h 370624"/>
              <a:gd name="connsiteX4" fmla="*/ 157858 w 370624"/>
              <a:gd name="connsiteY4" fmla="*/ 212764 h 370624"/>
              <a:gd name="connsiteX5" fmla="*/ 157858 w 370624"/>
              <a:gd name="connsiteY5" fmla="*/ 271091 h 370624"/>
              <a:gd name="connsiteX6" fmla="*/ 212764 w 370624"/>
              <a:gd name="connsiteY6" fmla="*/ 271091 h 370624"/>
              <a:gd name="connsiteX7" fmla="*/ 212764 w 370624"/>
              <a:gd name="connsiteY7" fmla="*/ 212764 h 370624"/>
              <a:gd name="connsiteX8" fmla="*/ 271091 w 370624"/>
              <a:gd name="connsiteY8" fmla="*/ 212764 h 370624"/>
              <a:gd name="connsiteX9" fmla="*/ 271091 w 370624"/>
              <a:gd name="connsiteY9" fmla="*/ 157858 h 370624"/>
              <a:gd name="connsiteX10" fmla="*/ 212764 w 370624"/>
              <a:gd name="connsiteY10" fmla="*/ 157858 h 370624"/>
              <a:gd name="connsiteX11" fmla="*/ 212764 w 370624"/>
              <a:gd name="connsiteY11" fmla="*/ 99531 h 370624"/>
              <a:gd name="connsiteX12" fmla="*/ 185312 w 370624"/>
              <a:gd name="connsiteY12" fmla="*/ 0 h 370624"/>
              <a:gd name="connsiteX13" fmla="*/ 370624 w 370624"/>
              <a:gd name="connsiteY13" fmla="*/ 185312 h 370624"/>
              <a:gd name="connsiteX14" fmla="*/ 185312 w 370624"/>
              <a:gd name="connsiteY14" fmla="*/ 370624 h 370624"/>
              <a:gd name="connsiteX15" fmla="*/ 0 w 370624"/>
              <a:gd name="connsiteY15" fmla="*/ 185312 h 370624"/>
              <a:gd name="connsiteX16" fmla="*/ 185312 w 370624"/>
              <a:gd name="connsiteY16" fmla="*/ 0 h 370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70624" h="370624">
                <a:moveTo>
                  <a:pt x="157858" y="99531"/>
                </a:moveTo>
                <a:lnTo>
                  <a:pt x="157858" y="157858"/>
                </a:lnTo>
                <a:lnTo>
                  <a:pt x="99531" y="157858"/>
                </a:lnTo>
                <a:lnTo>
                  <a:pt x="99531" y="212764"/>
                </a:lnTo>
                <a:lnTo>
                  <a:pt x="157858" y="212764"/>
                </a:lnTo>
                <a:lnTo>
                  <a:pt x="157858" y="271091"/>
                </a:lnTo>
                <a:lnTo>
                  <a:pt x="212764" y="271091"/>
                </a:lnTo>
                <a:lnTo>
                  <a:pt x="212764" y="212764"/>
                </a:lnTo>
                <a:lnTo>
                  <a:pt x="271091" y="212764"/>
                </a:lnTo>
                <a:lnTo>
                  <a:pt x="271091" y="157858"/>
                </a:lnTo>
                <a:lnTo>
                  <a:pt x="212764" y="157858"/>
                </a:lnTo>
                <a:lnTo>
                  <a:pt x="212764" y="99531"/>
                </a:lnTo>
                <a:close/>
                <a:moveTo>
                  <a:pt x="185312" y="0"/>
                </a:moveTo>
                <a:cubicBezTo>
                  <a:pt x="287657" y="0"/>
                  <a:pt x="370624" y="82967"/>
                  <a:pt x="370624" y="185312"/>
                </a:cubicBezTo>
                <a:cubicBezTo>
                  <a:pt x="370624" y="287657"/>
                  <a:pt x="287657" y="370624"/>
                  <a:pt x="185312" y="370624"/>
                </a:cubicBezTo>
                <a:cubicBezTo>
                  <a:pt x="82967" y="370624"/>
                  <a:pt x="0" y="287657"/>
                  <a:pt x="0" y="185312"/>
                </a:cubicBezTo>
                <a:cubicBezTo>
                  <a:pt x="0" y="82967"/>
                  <a:pt x="82967" y="0"/>
                  <a:pt x="185312" y="0"/>
                </a:cubicBezTo>
                <a:close/>
              </a:path>
            </a:pathLst>
          </a:custGeom>
          <a:solidFill>
            <a:srgbClr val="B2787E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/>
          </a:p>
        </p:txBody>
      </p:sp>
      <p:graphicFrame>
        <p:nvGraphicFramePr>
          <p:cNvPr id="21" name="图表 20"/>
          <p:cNvGraphicFramePr/>
          <p:nvPr/>
        </p:nvGraphicFramePr>
        <p:xfrm>
          <a:off x="-46775" y="1709063"/>
          <a:ext cx="3944724" cy="2629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文本框 51"/>
          <p:cNvSpPr txBox="1"/>
          <p:nvPr/>
        </p:nvSpPr>
        <p:spPr>
          <a:xfrm>
            <a:off x="3878650" y="1937194"/>
            <a:ext cx="963976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2787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30%</a:t>
            </a:r>
            <a:endParaRPr lang="zh-CN" altLang="en-US" sz="1400" dirty="0">
              <a:solidFill>
                <a:srgbClr val="B2787E"/>
              </a:solidFill>
              <a:latin typeface="Adobe Gothic Std B" panose="020B0800000000000000" pitchFamily="34" charset="-128"/>
            </a:endParaRPr>
          </a:p>
        </p:txBody>
      </p:sp>
      <p:sp>
        <p:nvSpPr>
          <p:cNvPr id="25" name="文本框 52"/>
          <p:cNvSpPr txBox="1"/>
          <p:nvPr/>
        </p:nvSpPr>
        <p:spPr>
          <a:xfrm>
            <a:off x="3878650" y="2682084"/>
            <a:ext cx="963976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B2787E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70%</a:t>
            </a:r>
            <a:endParaRPr lang="zh-CN" altLang="en-US" sz="1400" dirty="0">
              <a:solidFill>
                <a:srgbClr val="B2787E"/>
              </a:solidFill>
              <a:latin typeface="Adobe Gothic Std B" panose="020B0800000000000000" pitchFamily="34" charset="-128"/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1825423" y="2142914"/>
            <a:ext cx="1769751" cy="0"/>
          </a:xfrm>
          <a:prstGeom prst="line">
            <a:avLst/>
          </a:prstGeom>
          <a:ln>
            <a:solidFill>
              <a:srgbClr val="B2787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2895404" y="2868911"/>
            <a:ext cx="746846" cy="1"/>
          </a:xfrm>
          <a:prstGeom prst="line">
            <a:avLst/>
          </a:prstGeom>
          <a:ln>
            <a:solidFill>
              <a:srgbClr val="B2787E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1590180" y="4701977"/>
            <a:ext cx="374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547833" y="4714894"/>
            <a:ext cx="3741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376178" y="273603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7331785" y="2736036"/>
            <a:ext cx="1149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20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5" name="组 24"/>
          <p:cNvGrpSpPr/>
          <p:nvPr/>
        </p:nvGrpSpPr>
        <p:grpSpPr>
          <a:xfrm>
            <a:off x="2683415" y="1427445"/>
            <a:ext cx="6825170" cy="4003110"/>
            <a:chOff x="2683415" y="1427445"/>
            <a:chExt cx="6825170" cy="400311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" name="任意多边形 10"/>
            <p:cNvSpPr/>
            <p:nvPr/>
          </p:nvSpPr>
          <p:spPr>
            <a:xfrm>
              <a:off x="2683415" y="1427445"/>
              <a:ext cx="6825170" cy="4003110"/>
            </a:xfrm>
            <a:custGeom>
              <a:avLst/>
              <a:gdLst>
                <a:gd name="connsiteX0" fmla="*/ 1612900 w 9224434"/>
                <a:gd name="connsiteY0" fmla="*/ 0 h 5410330"/>
                <a:gd name="connsiteX1" fmla="*/ 3225800 w 9224434"/>
                <a:gd name="connsiteY1" fmla="*/ 1612900 h 5410330"/>
                <a:gd name="connsiteX2" fmla="*/ 3099051 w 9224434"/>
                <a:gd name="connsiteY2" fmla="*/ 2240714 h 5410330"/>
                <a:gd name="connsiteX3" fmla="*/ 3078950 w 9224434"/>
                <a:gd name="connsiteY3" fmla="*/ 2282440 h 5410330"/>
                <a:gd name="connsiteX4" fmla="*/ 3148340 w 9224434"/>
                <a:gd name="connsiteY4" fmla="*/ 2257043 h 5410330"/>
                <a:gd name="connsiteX5" fmla="*/ 3627967 w 9224434"/>
                <a:gd name="connsiteY5" fmla="*/ 2184530 h 5410330"/>
                <a:gd name="connsiteX6" fmla="*/ 4107594 w 9224434"/>
                <a:gd name="connsiteY6" fmla="*/ 2257043 h 5410330"/>
                <a:gd name="connsiteX7" fmla="*/ 4120450 w 9224434"/>
                <a:gd name="connsiteY7" fmla="*/ 2261748 h 5410330"/>
                <a:gd name="connsiteX8" fmla="*/ 4110317 w 9224434"/>
                <a:gd name="connsiteY8" fmla="*/ 2240714 h 5410330"/>
                <a:gd name="connsiteX9" fmla="*/ 3983567 w 9224434"/>
                <a:gd name="connsiteY9" fmla="*/ 1612900 h 5410330"/>
                <a:gd name="connsiteX10" fmla="*/ 5596467 w 9224434"/>
                <a:gd name="connsiteY10" fmla="*/ 0 h 5410330"/>
                <a:gd name="connsiteX11" fmla="*/ 7209367 w 9224434"/>
                <a:gd name="connsiteY11" fmla="*/ 1612900 h 5410330"/>
                <a:gd name="connsiteX12" fmla="*/ 7082617 w 9224434"/>
                <a:gd name="connsiteY12" fmla="*/ 2240714 h 5410330"/>
                <a:gd name="connsiteX13" fmla="*/ 7062517 w 9224434"/>
                <a:gd name="connsiteY13" fmla="*/ 2282440 h 5410330"/>
                <a:gd name="connsiteX14" fmla="*/ 7131907 w 9224434"/>
                <a:gd name="connsiteY14" fmla="*/ 2257043 h 5410330"/>
                <a:gd name="connsiteX15" fmla="*/ 7611534 w 9224434"/>
                <a:gd name="connsiteY15" fmla="*/ 2184530 h 5410330"/>
                <a:gd name="connsiteX16" fmla="*/ 9224434 w 9224434"/>
                <a:gd name="connsiteY16" fmla="*/ 3797430 h 5410330"/>
                <a:gd name="connsiteX17" fmla="*/ 7611534 w 9224434"/>
                <a:gd name="connsiteY17" fmla="*/ 5410330 h 5410330"/>
                <a:gd name="connsiteX18" fmla="*/ 5998634 w 9224434"/>
                <a:gd name="connsiteY18" fmla="*/ 3797430 h 5410330"/>
                <a:gd name="connsiteX19" fmla="*/ 6125384 w 9224434"/>
                <a:gd name="connsiteY19" fmla="*/ 3169617 h 5410330"/>
                <a:gd name="connsiteX20" fmla="*/ 6145485 w 9224434"/>
                <a:gd name="connsiteY20" fmla="*/ 3127890 h 5410330"/>
                <a:gd name="connsiteX21" fmla="*/ 6076094 w 9224434"/>
                <a:gd name="connsiteY21" fmla="*/ 3153287 h 5410330"/>
                <a:gd name="connsiteX22" fmla="*/ 5596467 w 9224434"/>
                <a:gd name="connsiteY22" fmla="*/ 3225800 h 5410330"/>
                <a:gd name="connsiteX23" fmla="*/ 5116840 w 9224434"/>
                <a:gd name="connsiteY23" fmla="*/ 3153287 h 5410330"/>
                <a:gd name="connsiteX24" fmla="*/ 5103985 w 9224434"/>
                <a:gd name="connsiteY24" fmla="*/ 3148582 h 5410330"/>
                <a:gd name="connsiteX25" fmla="*/ 5114118 w 9224434"/>
                <a:gd name="connsiteY25" fmla="*/ 3169617 h 5410330"/>
                <a:gd name="connsiteX26" fmla="*/ 5240867 w 9224434"/>
                <a:gd name="connsiteY26" fmla="*/ 3797430 h 5410330"/>
                <a:gd name="connsiteX27" fmla="*/ 3627967 w 9224434"/>
                <a:gd name="connsiteY27" fmla="*/ 5410330 h 5410330"/>
                <a:gd name="connsiteX28" fmla="*/ 2015067 w 9224434"/>
                <a:gd name="connsiteY28" fmla="*/ 3797430 h 5410330"/>
                <a:gd name="connsiteX29" fmla="*/ 2141817 w 9224434"/>
                <a:gd name="connsiteY29" fmla="*/ 3169617 h 5410330"/>
                <a:gd name="connsiteX30" fmla="*/ 2161918 w 9224434"/>
                <a:gd name="connsiteY30" fmla="*/ 3127890 h 5410330"/>
                <a:gd name="connsiteX31" fmla="*/ 2092528 w 9224434"/>
                <a:gd name="connsiteY31" fmla="*/ 3153287 h 5410330"/>
                <a:gd name="connsiteX32" fmla="*/ 1612900 w 9224434"/>
                <a:gd name="connsiteY32" fmla="*/ 3225800 h 5410330"/>
                <a:gd name="connsiteX33" fmla="*/ 0 w 9224434"/>
                <a:gd name="connsiteY33" fmla="*/ 1612900 h 5410330"/>
                <a:gd name="connsiteX34" fmla="*/ 1612900 w 9224434"/>
                <a:gd name="connsiteY34" fmla="*/ 0 h 5410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224434" h="5410330">
                  <a:moveTo>
                    <a:pt x="1612900" y="0"/>
                  </a:moveTo>
                  <a:cubicBezTo>
                    <a:pt x="2503680" y="0"/>
                    <a:pt x="3225800" y="722120"/>
                    <a:pt x="3225800" y="1612900"/>
                  </a:cubicBezTo>
                  <a:cubicBezTo>
                    <a:pt x="3225800" y="1835595"/>
                    <a:pt x="3180668" y="2047749"/>
                    <a:pt x="3099051" y="2240714"/>
                  </a:cubicBezTo>
                  <a:lnTo>
                    <a:pt x="3078950" y="2282440"/>
                  </a:lnTo>
                  <a:lnTo>
                    <a:pt x="3148340" y="2257043"/>
                  </a:lnTo>
                  <a:cubicBezTo>
                    <a:pt x="3299854" y="2209917"/>
                    <a:pt x="3460946" y="2184530"/>
                    <a:pt x="3627967" y="2184530"/>
                  </a:cubicBezTo>
                  <a:cubicBezTo>
                    <a:pt x="3794988" y="2184530"/>
                    <a:pt x="3956080" y="2209917"/>
                    <a:pt x="4107594" y="2257043"/>
                  </a:cubicBezTo>
                  <a:lnTo>
                    <a:pt x="4120450" y="2261748"/>
                  </a:lnTo>
                  <a:lnTo>
                    <a:pt x="4110317" y="2240714"/>
                  </a:lnTo>
                  <a:cubicBezTo>
                    <a:pt x="4028700" y="2047749"/>
                    <a:pt x="3983567" y="1835595"/>
                    <a:pt x="3983567" y="1612900"/>
                  </a:cubicBezTo>
                  <a:cubicBezTo>
                    <a:pt x="3983567" y="722120"/>
                    <a:pt x="4705687" y="0"/>
                    <a:pt x="5596467" y="0"/>
                  </a:cubicBezTo>
                  <a:cubicBezTo>
                    <a:pt x="6487247" y="0"/>
                    <a:pt x="7209367" y="722120"/>
                    <a:pt x="7209367" y="1612900"/>
                  </a:cubicBezTo>
                  <a:cubicBezTo>
                    <a:pt x="7209367" y="1835595"/>
                    <a:pt x="7164235" y="2047749"/>
                    <a:pt x="7082617" y="2240714"/>
                  </a:cubicBezTo>
                  <a:lnTo>
                    <a:pt x="7062517" y="2282440"/>
                  </a:lnTo>
                  <a:lnTo>
                    <a:pt x="7131907" y="2257043"/>
                  </a:lnTo>
                  <a:cubicBezTo>
                    <a:pt x="7283421" y="2209917"/>
                    <a:pt x="7444513" y="2184530"/>
                    <a:pt x="7611534" y="2184530"/>
                  </a:cubicBezTo>
                  <a:cubicBezTo>
                    <a:pt x="8502314" y="2184530"/>
                    <a:pt x="9224434" y="2906650"/>
                    <a:pt x="9224434" y="3797430"/>
                  </a:cubicBezTo>
                  <a:cubicBezTo>
                    <a:pt x="9224434" y="4688210"/>
                    <a:pt x="8502314" y="5410330"/>
                    <a:pt x="7611534" y="5410330"/>
                  </a:cubicBezTo>
                  <a:cubicBezTo>
                    <a:pt x="6720754" y="5410330"/>
                    <a:pt x="5998634" y="4688210"/>
                    <a:pt x="5998634" y="3797430"/>
                  </a:cubicBezTo>
                  <a:cubicBezTo>
                    <a:pt x="5998634" y="3574735"/>
                    <a:pt x="6043767" y="3362581"/>
                    <a:pt x="6125384" y="3169617"/>
                  </a:cubicBezTo>
                  <a:lnTo>
                    <a:pt x="6145485" y="3127890"/>
                  </a:lnTo>
                  <a:lnTo>
                    <a:pt x="6076094" y="3153287"/>
                  </a:lnTo>
                  <a:cubicBezTo>
                    <a:pt x="5924580" y="3200413"/>
                    <a:pt x="5763488" y="3225800"/>
                    <a:pt x="5596467" y="3225800"/>
                  </a:cubicBezTo>
                  <a:cubicBezTo>
                    <a:pt x="5429446" y="3225800"/>
                    <a:pt x="5268354" y="3200413"/>
                    <a:pt x="5116840" y="3153287"/>
                  </a:cubicBezTo>
                  <a:lnTo>
                    <a:pt x="5103985" y="3148582"/>
                  </a:lnTo>
                  <a:lnTo>
                    <a:pt x="5114118" y="3169617"/>
                  </a:lnTo>
                  <a:cubicBezTo>
                    <a:pt x="5195735" y="3362582"/>
                    <a:pt x="5240867" y="3574735"/>
                    <a:pt x="5240867" y="3797430"/>
                  </a:cubicBezTo>
                  <a:cubicBezTo>
                    <a:pt x="5240867" y="4688210"/>
                    <a:pt x="4518747" y="5410330"/>
                    <a:pt x="3627967" y="5410330"/>
                  </a:cubicBezTo>
                  <a:cubicBezTo>
                    <a:pt x="2737187" y="5410330"/>
                    <a:pt x="2015067" y="4688210"/>
                    <a:pt x="2015067" y="3797430"/>
                  </a:cubicBezTo>
                  <a:cubicBezTo>
                    <a:pt x="2015067" y="3574735"/>
                    <a:pt x="2060200" y="3362582"/>
                    <a:pt x="2141817" y="3169617"/>
                  </a:cubicBezTo>
                  <a:lnTo>
                    <a:pt x="2161918" y="3127890"/>
                  </a:lnTo>
                  <a:lnTo>
                    <a:pt x="2092528" y="3153287"/>
                  </a:lnTo>
                  <a:cubicBezTo>
                    <a:pt x="1941014" y="3200413"/>
                    <a:pt x="1779921" y="3225800"/>
                    <a:pt x="1612900" y="3225800"/>
                  </a:cubicBezTo>
                  <a:cubicBezTo>
                    <a:pt x="722121" y="3225800"/>
                    <a:pt x="0" y="2503680"/>
                    <a:pt x="0" y="1612900"/>
                  </a:cubicBezTo>
                  <a:cubicBezTo>
                    <a:pt x="0" y="722120"/>
                    <a:pt x="722121" y="0"/>
                    <a:pt x="1612900" y="0"/>
                  </a:cubicBezTo>
                  <a:close/>
                </a:path>
              </a:pathLst>
            </a:custGeom>
            <a:noFill/>
            <a:ln w="31750">
              <a:solidFill>
                <a:srgbClr val="B2787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等腰三角形 23"/>
            <p:cNvSpPr/>
            <p:nvPr/>
          </p:nvSpPr>
          <p:spPr>
            <a:xfrm rot="8258872">
              <a:off x="4547724" y="3377423"/>
              <a:ext cx="203571" cy="175492"/>
            </a:xfrm>
            <a:prstGeom prst="triangle">
              <a:avLst/>
            </a:pr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等腰三角形 24"/>
            <p:cNvSpPr/>
            <p:nvPr/>
          </p:nvSpPr>
          <p:spPr>
            <a:xfrm rot="8258872">
              <a:off x="7607578" y="3377423"/>
              <a:ext cx="203571" cy="175492"/>
            </a:xfrm>
            <a:prstGeom prst="triangle">
              <a:avLst/>
            </a:pr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等腰三角形 25"/>
            <p:cNvSpPr/>
            <p:nvPr/>
          </p:nvSpPr>
          <p:spPr>
            <a:xfrm rot="2226565">
              <a:off x="5924634" y="3377423"/>
              <a:ext cx="203571" cy="175492"/>
            </a:xfrm>
            <a:prstGeom prst="triangle">
              <a:avLst/>
            </a:pr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195596" y="2300830"/>
            <a:ext cx="134363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kumimoji="1" lang="en-US" altLang="zh-CN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kumimoji="1" lang="zh-CN" altLang="en-US" sz="2800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757881" y="4109340"/>
            <a:ext cx="134363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kumimoji="1" lang="en-US" altLang="zh-CN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kumimoji="1" lang="zh-CN" altLang="en-US" sz="2800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255450" y="2300830"/>
            <a:ext cx="134363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kumimoji="1" lang="en-US" altLang="zh-CN" sz="28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kumimoji="1" lang="zh-CN" altLang="en-US" sz="2800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7746530" y="4109339"/>
            <a:ext cx="1343638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2800" spc="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步骤</a:t>
            </a:r>
            <a:r>
              <a:rPr kumimoji="1" lang="en-US" altLang="zh-CN" sz="2800" spc="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kumimoji="1" lang="zh-CN" altLang="en-US" sz="2800" spc="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形状 9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0 h 6577603"/>
              <a:gd name="connsiteX5" fmla="*/ 5936275 w 11872549"/>
              <a:gd name="connsiteY5" fmla="*/ 724896 h 6577603"/>
              <a:gd name="connsiteX6" fmla="*/ 3487637 w 11872549"/>
              <a:gd name="connsiteY6" fmla="*/ 2526375 h 6577603"/>
              <a:gd name="connsiteX7" fmla="*/ 3435087 w 11872549"/>
              <a:gd name="connsiteY7" fmla="*/ 2730749 h 6577603"/>
              <a:gd name="connsiteX8" fmla="*/ 2955510 w 11872549"/>
              <a:gd name="connsiteY8" fmla="*/ 2730749 h 6577603"/>
              <a:gd name="connsiteX9" fmla="*/ 2955510 w 11872549"/>
              <a:gd name="connsiteY9" fmla="*/ 3846854 h 6577603"/>
              <a:gd name="connsiteX10" fmla="*/ 3435087 w 11872549"/>
              <a:gd name="connsiteY10" fmla="*/ 3846854 h 6577603"/>
              <a:gd name="connsiteX11" fmla="*/ 3424458 w 11872549"/>
              <a:gd name="connsiteY11" fmla="*/ 3805518 h 6577603"/>
              <a:gd name="connsiteX12" fmla="*/ 3372369 w 11872549"/>
              <a:gd name="connsiteY12" fmla="*/ 3288802 h 6577603"/>
              <a:gd name="connsiteX13" fmla="*/ 3424458 w 11872549"/>
              <a:gd name="connsiteY13" fmla="*/ 2772086 h 6577603"/>
              <a:gd name="connsiteX14" fmla="*/ 3435087 w 11872549"/>
              <a:gd name="connsiteY14" fmla="*/ 2730749 h 6577603"/>
              <a:gd name="connsiteX15" fmla="*/ 8437463 w 11872549"/>
              <a:gd name="connsiteY15" fmla="*/ 2730749 h 6577603"/>
              <a:gd name="connsiteX16" fmla="*/ 8448092 w 11872549"/>
              <a:gd name="connsiteY16" fmla="*/ 2772086 h 6577603"/>
              <a:gd name="connsiteX17" fmla="*/ 8500181 w 11872549"/>
              <a:gd name="connsiteY17" fmla="*/ 3288802 h 6577603"/>
              <a:gd name="connsiteX18" fmla="*/ 8448092 w 11872549"/>
              <a:gd name="connsiteY18" fmla="*/ 3805518 h 6577603"/>
              <a:gd name="connsiteX19" fmla="*/ 8437463 w 11872549"/>
              <a:gd name="connsiteY19" fmla="*/ 3846854 h 6577603"/>
              <a:gd name="connsiteX20" fmla="*/ 8917039 w 11872549"/>
              <a:gd name="connsiteY20" fmla="*/ 3846854 h 6577603"/>
              <a:gd name="connsiteX21" fmla="*/ 8917039 w 11872549"/>
              <a:gd name="connsiteY21" fmla="*/ 2730749 h 6577603"/>
              <a:gd name="connsiteX22" fmla="*/ 8437463 w 11872549"/>
              <a:gd name="connsiteY22" fmla="*/ 2730749 h 6577603"/>
              <a:gd name="connsiteX23" fmla="*/ 8384913 w 11872549"/>
              <a:gd name="connsiteY23" fmla="*/ 2526375 h 6577603"/>
              <a:gd name="connsiteX24" fmla="*/ 5936275 w 11872549"/>
              <a:gd name="connsiteY24" fmla="*/ 724896 h 6577603"/>
              <a:gd name="connsiteX25" fmla="*/ 3435087 w 11872549"/>
              <a:gd name="connsiteY25" fmla="*/ 3846853 h 6577603"/>
              <a:gd name="connsiteX26" fmla="*/ 3487637 w 11872549"/>
              <a:gd name="connsiteY26" fmla="*/ 4051228 h 6577603"/>
              <a:gd name="connsiteX27" fmla="*/ 5936275 w 11872549"/>
              <a:gd name="connsiteY27" fmla="*/ 5852707 h 6577603"/>
              <a:gd name="connsiteX28" fmla="*/ 8384913 w 11872549"/>
              <a:gd name="connsiteY28" fmla="*/ 4051228 h 6577603"/>
              <a:gd name="connsiteX29" fmla="*/ 8437463 w 11872549"/>
              <a:gd name="connsiteY29" fmla="*/ 3846853 h 6577603"/>
              <a:gd name="connsiteX30" fmla="*/ 3435087 w 11872549"/>
              <a:gd name="connsiteY30" fmla="*/ 3846853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0"/>
                </a:lnTo>
                <a:close/>
                <a:moveTo>
                  <a:pt x="5936275" y="724896"/>
                </a:moveTo>
                <a:cubicBezTo>
                  <a:pt x="4785770" y="724896"/>
                  <a:pt x="3812257" y="1482689"/>
                  <a:pt x="3487637" y="2526375"/>
                </a:cubicBezTo>
                <a:lnTo>
                  <a:pt x="3435087" y="2730749"/>
                </a:lnTo>
                <a:lnTo>
                  <a:pt x="2955510" y="2730749"/>
                </a:lnTo>
                <a:lnTo>
                  <a:pt x="2955510" y="3846854"/>
                </a:lnTo>
                <a:lnTo>
                  <a:pt x="3435087" y="3846854"/>
                </a:lnTo>
                <a:lnTo>
                  <a:pt x="3424458" y="3805518"/>
                </a:lnTo>
                <a:cubicBezTo>
                  <a:pt x="3390305" y="3638614"/>
                  <a:pt x="3372369" y="3465803"/>
                  <a:pt x="3372369" y="3288802"/>
                </a:cubicBezTo>
                <a:cubicBezTo>
                  <a:pt x="3372369" y="3111801"/>
                  <a:pt x="3390305" y="2938990"/>
                  <a:pt x="3424458" y="2772086"/>
                </a:cubicBezTo>
                <a:lnTo>
                  <a:pt x="3435087" y="2730749"/>
                </a:lnTo>
                <a:lnTo>
                  <a:pt x="8437463" y="2730749"/>
                </a:lnTo>
                <a:lnTo>
                  <a:pt x="8448092" y="2772086"/>
                </a:lnTo>
                <a:cubicBezTo>
                  <a:pt x="8482245" y="2938990"/>
                  <a:pt x="8500181" y="3111801"/>
                  <a:pt x="8500181" y="3288802"/>
                </a:cubicBezTo>
                <a:cubicBezTo>
                  <a:pt x="8500181" y="3465803"/>
                  <a:pt x="8482245" y="3638614"/>
                  <a:pt x="8448092" y="3805518"/>
                </a:cubicBezTo>
                <a:lnTo>
                  <a:pt x="8437463" y="3846854"/>
                </a:lnTo>
                <a:lnTo>
                  <a:pt x="8917039" y="3846854"/>
                </a:lnTo>
                <a:lnTo>
                  <a:pt x="8917039" y="2730749"/>
                </a:lnTo>
                <a:lnTo>
                  <a:pt x="8437463" y="2730749"/>
                </a:lnTo>
                <a:lnTo>
                  <a:pt x="8384913" y="2526375"/>
                </a:lnTo>
                <a:cubicBezTo>
                  <a:pt x="8060293" y="1482689"/>
                  <a:pt x="7086780" y="724896"/>
                  <a:pt x="5936275" y="724896"/>
                </a:cubicBezTo>
                <a:close/>
                <a:moveTo>
                  <a:pt x="3435087" y="3846853"/>
                </a:moveTo>
                <a:lnTo>
                  <a:pt x="3487637" y="4051228"/>
                </a:lnTo>
                <a:cubicBezTo>
                  <a:pt x="3812257" y="5094914"/>
                  <a:pt x="4785770" y="5852707"/>
                  <a:pt x="5936275" y="5852707"/>
                </a:cubicBezTo>
                <a:cubicBezTo>
                  <a:pt x="7086780" y="5852707"/>
                  <a:pt x="8060293" y="5094914"/>
                  <a:pt x="8384913" y="4051228"/>
                </a:cubicBezTo>
                <a:lnTo>
                  <a:pt x="8437463" y="3846853"/>
                </a:lnTo>
                <a:lnTo>
                  <a:pt x="3435087" y="38468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13755" y="1411288"/>
            <a:ext cx="376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PART</a:t>
            </a:r>
            <a:r>
              <a:rPr kumimoji="1" lang="zh-CN" altLang="en-US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：</a:t>
            </a:r>
            <a:r>
              <a:rPr kumimoji="1" lang="en-US" altLang="zh-CN" sz="7200" b="1" spc="300" dirty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4</a:t>
            </a:r>
            <a:endParaRPr kumimoji="1" lang="zh-CN" altLang="en-US" sz="7200" b="1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33962" y="3075057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spc="600" dirty="0" smtClean="0">
                <a:solidFill>
                  <a:srgbClr val="B2787E">
                    <a:alpha val="72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明年工作计划</a:t>
            </a:r>
            <a:endParaRPr lang="zh-CN" altLang="en-US" sz="4000" spc="600" dirty="0">
              <a:solidFill>
                <a:srgbClr val="B2787E">
                  <a:alpha val="72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98421" y="4493857"/>
            <a:ext cx="3395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NEXT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YEAR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WORK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PLAN</a:t>
            </a:r>
            <a:endParaRPr kumimoji="1" lang="zh-CN" altLang="en-US" sz="2000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" name="组 2"/>
          <p:cNvGrpSpPr/>
          <p:nvPr/>
        </p:nvGrpSpPr>
        <p:grpSpPr>
          <a:xfrm>
            <a:off x="725965" y="1901163"/>
            <a:ext cx="10410464" cy="3055675"/>
            <a:chOff x="725965" y="1221697"/>
            <a:chExt cx="10410464" cy="3055675"/>
          </a:xfrm>
        </p:grpSpPr>
        <p:sp>
          <p:nvSpPr>
            <p:cNvPr id="4" name="任意多边形 10"/>
            <p:cNvSpPr/>
            <p:nvPr/>
          </p:nvSpPr>
          <p:spPr>
            <a:xfrm>
              <a:off x="812797" y="1221697"/>
              <a:ext cx="10323629" cy="1396926"/>
            </a:xfrm>
            <a:custGeom>
              <a:avLst/>
              <a:gdLst>
                <a:gd name="connsiteX0" fmla="*/ 0 w 8128000"/>
                <a:gd name="connsiteY0" fmla="*/ 295937 h 1183746"/>
                <a:gd name="connsiteX1" fmla="*/ 7536127 w 8128000"/>
                <a:gd name="connsiteY1" fmla="*/ 295937 h 1183746"/>
                <a:gd name="connsiteX2" fmla="*/ 7536127 w 8128000"/>
                <a:gd name="connsiteY2" fmla="*/ 0 h 1183746"/>
                <a:gd name="connsiteX3" fmla="*/ 8128000 w 8128000"/>
                <a:gd name="connsiteY3" fmla="*/ 591873 h 1183746"/>
                <a:gd name="connsiteX4" fmla="*/ 7536127 w 8128000"/>
                <a:gd name="connsiteY4" fmla="*/ 1183746 h 1183746"/>
                <a:gd name="connsiteX5" fmla="*/ 7536127 w 8128000"/>
                <a:gd name="connsiteY5" fmla="*/ 887810 h 1183746"/>
                <a:gd name="connsiteX6" fmla="*/ 0 w 8128000"/>
                <a:gd name="connsiteY6" fmla="*/ 887810 h 1183746"/>
                <a:gd name="connsiteX7" fmla="*/ 0 w 8128000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28000" h="1183746">
                  <a:moveTo>
                    <a:pt x="0" y="295937"/>
                  </a:moveTo>
                  <a:lnTo>
                    <a:pt x="7536127" y="295937"/>
                  </a:lnTo>
                  <a:lnTo>
                    <a:pt x="7536127" y="0"/>
                  </a:lnTo>
                  <a:lnTo>
                    <a:pt x="8128000" y="591873"/>
                  </a:lnTo>
                  <a:lnTo>
                    <a:pt x="7536127" y="1183746"/>
                  </a:lnTo>
                  <a:lnTo>
                    <a:pt x="7536127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solidFill>
              <a:srgbClr val="B2787E"/>
            </a:solidFill>
            <a:ln w="28575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56897" rIns="549936" bIns="483856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/>
            </a:p>
          </p:txBody>
        </p:sp>
        <p:sp>
          <p:nvSpPr>
            <p:cNvPr id="5" name="任意多边形 12"/>
            <p:cNvSpPr/>
            <p:nvPr/>
          </p:nvSpPr>
          <p:spPr>
            <a:xfrm>
              <a:off x="3992476" y="1687339"/>
              <a:ext cx="7143952" cy="1396926"/>
            </a:xfrm>
            <a:custGeom>
              <a:avLst/>
              <a:gdLst>
                <a:gd name="connsiteX0" fmla="*/ 0 w 5624576"/>
                <a:gd name="connsiteY0" fmla="*/ 295937 h 1183746"/>
                <a:gd name="connsiteX1" fmla="*/ 5032703 w 5624576"/>
                <a:gd name="connsiteY1" fmla="*/ 295937 h 1183746"/>
                <a:gd name="connsiteX2" fmla="*/ 5032703 w 5624576"/>
                <a:gd name="connsiteY2" fmla="*/ 0 h 1183746"/>
                <a:gd name="connsiteX3" fmla="*/ 5624576 w 5624576"/>
                <a:gd name="connsiteY3" fmla="*/ 591873 h 1183746"/>
                <a:gd name="connsiteX4" fmla="*/ 5032703 w 5624576"/>
                <a:gd name="connsiteY4" fmla="*/ 1183746 h 1183746"/>
                <a:gd name="connsiteX5" fmla="*/ 5032703 w 5624576"/>
                <a:gd name="connsiteY5" fmla="*/ 887810 h 1183746"/>
                <a:gd name="connsiteX6" fmla="*/ 0 w 5624576"/>
                <a:gd name="connsiteY6" fmla="*/ 887810 h 1183746"/>
                <a:gd name="connsiteX7" fmla="*/ 0 w 5624576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24576" h="1183746">
                  <a:moveTo>
                    <a:pt x="0" y="295937"/>
                  </a:moveTo>
                  <a:lnTo>
                    <a:pt x="5032703" y="295937"/>
                  </a:lnTo>
                  <a:lnTo>
                    <a:pt x="5032703" y="0"/>
                  </a:lnTo>
                  <a:lnTo>
                    <a:pt x="5624576" y="591873"/>
                  </a:lnTo>
                  <a:lnTo>
                    <a:pt x="5032703" y="1183746"/>
                  </a:lnTo>
                  <a:lnTo>
                    <a:pt x="5032703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solidFill>
              <a:srgbClr val="BF8892"/>
            </a:solidFill>
            <a:ln w="28575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56897" rIns="549936" bIns="483856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/>
            </a:p>
          </p:txBody>
        </p:sp>
        <p:sp>
          <p:nvSpPr>
            <p:cNvPr id="6" name="任意多边形 14"/>
            <p:cNvSpPr/>
            <p:nvPr/>
          </p:nvSpPr>
          <p:spPr>
            <a:xfrm>
              <a:off x="7172155" y="2152981"/>
              <a:ext cx="3964274" cy="1396926"/>
            </a:xfrm>
            <a:custGeom>
              <a:avLst/>
              <a:gdLst>
                <a:gd name="connsiteX0" fmla="*/ 0 w 3121152"/>
                <a:gd name="connsiteY0" fmla="*/ 295937 h 1183746"/>
                <a:gd name="connsiteX1" fmla="*/ 2529279 w 3121152"/>
                <a:gd name="connsiteY1" fmla="*/ 295937 h 1183746"/>
                <a:gd name="connsiteX2" fmla="*/ 2529279 w 3121152"/>
                <a:gd name="connsiteY2" fmla="*/ 0 h 1183746"/>
                <a:gd name="connsiteX3" fmla="*/ 3121152 w 3121152"/>
                <a:gd name="connsiteY3" fmla="*/ 591873 h 1183746"/>
                <a:gd name="connsiteX4" fmla="*/ 2529279 w 3121152"/>
                <a:gd name="connsiteY4" fmla="*/ 1183746 h 1183746"/>
                <a:gd name="connsiteX5" fmla="*/ 2529279 w 3121152"/>
                <a:gd name="connsiteY5" fmla="*/ 887810 h 1183746"/>
                <a:gd name="connsiteX6" fmla="*/ 0 w 3121152"/>
                <a:gd name="connsiteY6" fmla="*/ 887810 h 1183746"/>
                <a:gd name="connsiteX7" fmla="*/ 0 w 3121152"/>
                <a:gd name="connsiteY7" fmla="*/ 295937 h 11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1152" h="1183746">
                  <a:moveTo>
                    <a:pt x="0" y="295937"/>
                  </a:moveTo>
                  <a:lnTo>
                    <a:pt x="2529279" y="295937"/>
                  </a:lnTo>
                  <a:lnTo>
                    <a:pt x="2529279" y="0"/>
                  </a:lnTo>
                  <a:lnTo>
                    <a:pt x="3121152" y="591873"/>
                  </a:lnTo>
                  <a:lnTo>
                    <a:pt x="2529279" y="1183746"/>
                  </a:lnTo>
                  <a:lnTo>
                    <a:pt x="2529279" y="887810"/>
                  </a:lnTo>
                  <a:lnTo>
                    <a:pt x="0" y="887810"/>
                  </a:lnTo>
                  <a:lnTo>
                    <a:pt x="0" y="295937"/>
                  </a:lnTo>
                  <a:close/>
                </a:path>
              </a:pathLst>
            </a:custGeom>
            <a:solidFill>
              <a:srgbClr val="B2787E"/>
            </a:solidFill>
            <a:ln w="28575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356897" rIns="549936" bIns="483856" numCol="1" spcCol="1270" anchor="ctr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CN" altLang="en-US" sz="1600" kern="1200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72152" y="1566217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</a:rPr>
                <a:t>1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160119" y="2010223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</a:rPr>
                <a:t>2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28938" y="2492670"/>
              <a:ext cx="46839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>
                  <a:solidFill>
                    <a:schemeClr val="bg1"/>
                  </a:solidFill>
                </a:rPr>
                <a:t>3</a:t>
              </a:r>
              <a:endParaRPr lang="zh-CN" altLang="en-US" sz="4000" dirty="0">
                <a:solidFill>
                  <a:schemeClr val="bg1"/>
                </a:solidFill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25965" y="2300770"/>
              <a:ext cx="326388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Please 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replace text, click add relevant headline, modify the text content, also can copy your content to this directly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.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3905644" y="2749901"/>
              <a:ext cx="326388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Please 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replace text, click add relevant headline, modify the text content, also can copy your content to this directly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.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169524" y="3215543"/>
              <a:ext cx="3263880" cy="10618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Please </a:t>
              </a:r>
              <a:r>
                <a:rPr lang="en-US" altLang="zh-CN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replace text, click add relevant headline, modify the text content, also can copy your content to this directly</a:t>
              </a:r>
              <a:r>
                <a:rPr lang="en-US" altLang="zh-CN" sz="14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  <a:sym typeface="Arial" panose="020B0604020202020204" pitchFamily="34" charset="0"/>
                </a:rPr>
                <a:t>.</a:t>
              </a:r>
              <a:endPara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59726" y="140199"/>
            <a:ext cx="11872549" cy="6577603"/>
          </a:xfrm>
          <a:prstGeom prst="rect">
            <a:avLst/>
          </a:pr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338421" y="433756"/>
            <a:ext cx="15151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40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  录</a:t>
            </a:r>
            <a:endParaRPr kumimoji="1" lang="zh-CN" altLang="en-US" sz="40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9" name="组 28"/>
          <p:cNvGrpSpPr/>
          <p:nvPr/>
        </p:nvGrpSpPr>
        <p:grpSpPr>
          <a:xfrm>
            <a:off x="1215144" y="2122759"/>
            <a:ext cx="4302781" cy="1103771"/>
            <a:chOff x="1077656" y="4307267"/>
            <a:chExt cx="4302781" cy="1103771"/>
          </a:xfrm>
        </p:grpSpPr>
        <p:sp>
          <p:nvSpPr>
            <p:cNvPr id="30" name="文本框 29"/>
            <p:cNvSpPr txBox="1"/>
            <p:nvPr/>
          </p:nvSpPr>
          <p:spPr>
            <a:xfrm>
              <a:off x="1077656" y="4307267"/>
              <a:ext cx="4302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1.</a:t>
              </a:r>
              <a:r>
                <a:rPr lang="zh-CN" altLang="en-US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年度</a:t>
              </a:r>
              <a:r>
                <a:rPr lang="zh-CN" altLang="en-US" sz="4000" spc="600" dirty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工作概述</a:t>
              </a:r>
              <a:endParaRPr lang="zh-CN" altLang="en-US" sz="40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436730" y="5041706"/>
              <a:ext cx="34411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ANNUAL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WORK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SUMMARY</a:t>
              </a:r>
              <a:endParaRPr kumimoji="1" lang="zh-CN" altLang="en-US" spc="3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32" name="组 31"/>
          <p:cNvGrpSpPr/>
          <p:nvPr/>
        </p:nvGrpSpPr>
        <p:grpSpPr>
          <a:xfrm>
            <a:off x="1137598" y="4238761"/>
            <a:ext cx="4302781" cy="1091223"/>
            <a:chOff x="988273" y="5587687"/>
            <a:chExt cx="4302781" cy="1091223"/>
          </a:xfrm>
        </p:grpSpPr>
        <p:sp>
          <p:nvSpPr>
            <p:cNvPr id="33" name="文本框 32"/>
            <p:cNvSpPr txBox="1"/>
            <p:nvPr/>
          </p:nvSpPr>
          <p:spPr>
            <a:xfrm>
              <a:off x="988273" y="5587687"/>
              <a:ext cx="4302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3.</a:t>
              </a:r>
              <a:r>
                <a:rPr lang="zh-CN" altLang="en-US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</a:t>
              </a:r>
              <a:r>
                <a:rPr lang="zh-CN" altLang="en-US" sz="4000" spc="600" dirty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完成情况</a:t>
              </a:r>
              <a:endParaRPr lang="zh-CN" altLang="en-US" sz="40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296604" y="6309578"/>
              <a:ext cx="3112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COMPLETION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OF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WORK</a:t>
              </a:r>
              <a:endParaRPr kumimoji="1" lang="zh-CN" altLang="en-US" spc="3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35" name="组 34"/>
          <p:cNvGrpSpPr/>
          <p:nvPr/>
        </p:nvGrpSpPr>
        <p:grpSpPr>
          <a:xfrm>
            <a:off x="6972932" y="2122759"/>
            <a:ext cx="4302781" cy="1107255"/>
            <a:chOff x="7792485" y="4303783"/>
            <a:chExt cx="4302781" cy="1107255"/>
          </a:xfrm>
        </p:grpSpPr>
        <p:sp>
          <p:nvSpPr>
            <p:cNvPr id="36" name="文本框 35"/>
            <p:cNvSpPr txBox="1"/>
            <p:nvPr/>
          </p:nvSpPr>
          <p:spPr>
            <a:xfrm>
              <a:off x="7792485" y="4303783"/>
              <a:ext cx="4302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2.</a:t>
              </a:r>
              <a:r>
                <a:rPr lang="zh-CN" altLang="en-US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成功</a:t>
              </a:r>
              <a:r>
                <a:rPr lang="zh-CN" altLang="en-US" sz="4000" spc="600" dirty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项目展示</a:t>
              </a:r>
              <a:endParaRPr lang="zh-CN" altLang="en-US" sz="40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110460" y="5041706"/>
              <a:ext cx="29138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SUCCESSFUL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PROJECT</a:t>
              </a:r>
              <a:endParaRPr kumimoji="1" lang="zh-CN" altLang="en-US" spc="3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grpSp>
        <p:nvGrpSpPr>
          <p:cNvPr id="38" name="组 37"/>
          <p:cNvGrpSpPr/>
          <p:nvPr/>
        </p:nvGrpSpPr>
        <p:grpSpPr>
          <a:xfrm>
            <a:off x="6984769" y="4247720"/>
            <a:ext cx="4302781" cy="1091223"/>
            <a:chOff x="7792485" y="5587687"/>
            <a:chExt cx="4302781" cy="1091223"/>
          </a:xfrm>
        </p:grpSpPr>
        <p:sp>
          <p:nvSpPr>
            <p:cNvPr id="39" name="文本框 38"/>
            <p:cNvSpPr txBox="1"/>
            <p:nvPr/>
          </p:nvSpPr>
          <p:spPr>
            <a:xfrm>
              <a:off x="7792485" y="5587687"/>
              <a:ext cx="43027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4.</a:t>
              </a:r>
              <a:r>
                <a:rPr lang="zh-CN" altLang="en-US" sz="40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明年</a:t>
              </a:r>
              <a:r>
                <a:rPr lang="zh-CN" altLang="en-US" sz="4000" spc="600" dirty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工作计划</a:t>
              </a:r>
              <a:endParaRPr lang="zh-CN" altLang="en-US" sz="40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8190981" y="6309578"/>
              <a:ext cx="3147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NEXT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YEAR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WORK</a:t>
              </a:r>
              <a:r>
                <a:rPr kumimoji="1" lang="zh-CN" altLang="en-US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pc="3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PLAN</a:t>
              </a:r>
              <a:endParaRPr kumimoji="1" lang="zh-CN" altLang="en-US" spc="3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5444275" y="1285873"/>
            <a:ext cx="1311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dirty="0" smtClean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CONTENTS</a:t>
            </a:r>
            <a:endParaRPr kumimoji="1" lang="zh-CN" altLang="en-US" sz="2000" dirty="0">
              <a:solidFill>
                <a:srgbClr val="B2787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2584950" y="1616211"/>
          <a:ext cx="7525151" cy="37019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6" name="任意多边形 12"/>
          <p:cNvSpPr/>
          <p:nvPr/>
        </p:nvSpPr>
        <p:spPr>
          <a:xfrm>
            <a:off x="2769417" y="2392716"/>
            <a:ext cx="2048649" cy="442155"/>
          </a:xfrm>
          <a:custGeom>
            <a:avLst/>
            <a:gdLst>
              <a:gd name="connsiteX0" fmla="*/ 2154264 w 2154264"/>
              <a:gd name="connsiteY0" fmla="*/ 464949 h 464949"/>
              <a:gd name="connsiteX1" fmla="*/ 1704813 w 2154264"/>
              <a:gd name="connsiteY1" fmla="*/ 0 h 464949"/>
              <a:gd name="connsiteX2" fmla="*/ 0 w 2154264"/>
              <a:gd name="connsiteY2" fmla="*/ 0 h 464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54264" h="464949">
                <a:moveTo>
                  <a:pt x="2154264" y="464949"/>
                </a:moveTo>
                <a:lnTo>
                  <a:pt x="1704813" y="0"/>
                </a:lnTo>
                <a:lnTo>
                  <a:pt x="0" y="0"/>
                </a:lnTo>
              </a:path>
            </a:pathLst>
          </a:custGeom>
          <a:noFill/>
          <a:ln w="22225">
            <a:solidFill>
              <a:srgbClr val="BF889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791864" y="1890428"/>
            <a:ext cx="740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1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34%</a:t>
            </a:r>
            <a:endParaRPr lang="zh-CN" altLang="en-US" sz="21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任意多边形 16"/>
          <p:cNvSpPr/>
          <p:nvPr/>
        </p:nvSpPr>
        <p:spPr>
          <a:xfrm>
            <a:off x="6547136" y="1768650"/>
            <a:ext cx="1635972" cy="265293"/>
          </a:xfrm>
          <a:custGeom>
            <a:avLst/>
            <a:gdLst>
              <a:gd name="connsiteX0" fmla="*/ 0 w 1720312"/>
              <a:gd name="connsiteY0" fmla="*/ 278970 h 278970"/>
              <a:gd name="connsiteX1" fmla="*/ 278970 w 1720312"/>
              <a:gd name="connsiteY1" fmla="*/ 0 h 278970"/>
              <a:gd name="connsiteX2" fmla="*/ 1720312 w 1720312"/>
              <a:gd name="connsiteY2" fmla="*/ 0 h 27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20312" h="278970">
                <a:moveTo>
                  <a:pt x="0" y="278970"/>
                </a:moveTo>
                <a:lnTo>
                  <a:pt x="278970" y="0"/>
                </a:lnTo>
                <a:lnTo>
                  <a:pt x="1720312" y="0"/>
                </a:lnTo>
              </a:path>
            </a:pathLst>
          </a:custGeom>
          <a:noFill/>
          <a:ln w="22225">
            <a:solidFill>
              <a:srgbClr val="BF889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39968" y="1282427"/>
            <a:ext cx="740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1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55%</a:t>
            </a:r>
            <a:endParaRPr lang="zh-CN" altLang="en-US" sz="21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2" name="任意多边形 24"/>
          <p:cNvSpPr/>
          <p:nvPr/>
        </p:nvSpPr>
        <p:spPr>
          <a:xfrm flipH="1">
            <a:off x="4002722" y="4466349"/>
            <a:ext cx="1560377" cy="368461"/>
          </a:xfrm>
          <a:custGeom>
            <a:avLst/>
            <a:gdLst>
              <a:gd name="connsiteX0" fmla="*/ 0 w 1844299"/>
              <a:gd name="connsiteY0" fmla="*/ 0 h 387457"/>
              <a:gd name="connsiteX1" fmla="*/ 402956 w 1844299"/>
              <a:gd name="connsiteY1" fmla="*/ 387457 h 387457"/>
              <a:gd name="connsiteX2" fmla="*/ 1844299 w 1844299"/>
              <a:gd name="connsiteY2" fmla="*/ 387457 h 387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44299" h="387457">
                <a:moveTo>
                  <a:pt x="0" y="0"/>
                </a:moveTo>
                <a:lnTo>
                  <a:pt x="402956" y="387457"/>
                </a:lnTo>
                <a:lnTo>
                  <a:pt x="1844299" y="387457"/>
                </a:lnTo>
              </a:path>
            </a:pathLst>
          </a:custGeom>
          <a:noFill/>
          <a:ln w="22225">
            <a:solidFill>
              <a:srgbClr val="BF889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998011" y="4330849"/>
            <a:ext cx="740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1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67%</a:t>
            </a:r>
            <a:endParaRPr lang="zh-CN" altLang="en-US" sz="21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6" name="任意多边形 30"/>
          <p:cNvSpPr/>
          <p:nvPr/>
        </p:nvSpPr>
        <p:spPr>
          <a:xfrm>
            <a:off x="7340464" y="3967183"/>
            <a:ext cx="1709664" cy="501107"/>
          </a:xfrm>
          <a:custGeom>
            <a:avLst/>
            <a:gdLst>
              <a:gd name="connsiteX0" fmla="*/ 0 w 1797803"/>
              <a:gd name="connsiteY0" fmla="*/ 0 h 526942"/>
              <a:gd name="connsiteX1" fmla="*/ 526942 w 1797803"/>
              <a:gd name="connsiteY1" fmla="*/ 526942 h 526942"/>
              <a:gd name="connsiteX2" fmla="*/ 1797803 w 1797803"/>
              <a:gd name="connsiteY2" fmla="*/ 526942 h 526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97803" h="526942">
                <a:moveTo>
                  <a:pt x="0" y="0"/>
                </a:moveTo>
                <a:lnTo>
                  <a:pt x="526942" y="526942"/>
                </a:lnTo>
                <a:lnTo>
                  <a:pt x="1797803" y="526942"/>
                </a:lnTo>
              </a:path>
            </a:pathLst>
          </a:custGeom>
          <a:noFill/>
          <a:ln w="22225">
            <a:solidFill>
              <a:srgbClr val="BF8892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34549" y="3977309"/>
            <a:ext cx="74090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zh-CN" sz="21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87%</a:t>
            </a:r>
            <a:endParaRPr lang="zh-CN" altLang="en-US" sz="21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9738" y="2405354"/>
            <a:ext cx="3263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439968" y="1779234"/>
            <a:ext cx="3263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9738" y="4818277"/>
            <a:ext cx="3263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7541089" y="4688881"/>
            <a:ext cx="326388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29811" y="1678541"/>
            <a:ext cx="5805033" cy="3921528"/>
          </a:xfrm>
          <a:prstGeom prst="rect">
            <a:avLst/>
          </a:prstGeom>
          <a:solidFill>
            <a:srgbClr val="B2787E">
              <a:alpha val="47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6849882" y="2977705"/>
            <a:ext cx="28218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4000" b="1" spc="300" dirty="0" smtClean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4000" b="1" spc="300" dirty="0" smtClean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4000" b="1" spc="300" dirty="0" smtClean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4000" b="1" spc="300" dirty="0">
              <a:solidFill>
                <a:srgbClr val="B2787E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0" name="Text Placeholder 2"/>
          <p:cNvSpPr txBox="1"/>
          <p:nvPr/>
        </p:nvSpPr>
        <p:spPr>
          <a:xfrm>
            <a:off x="6920331" y="3991695"/>
            <a:ext cx="4841328" cy="1499433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  <a:defRPr sz="1185" b="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835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50000"/>
              </a:lnSpc>
            </a:pPr>
            <a:r>
              <a:rPr lang="en-US" altLang="zh-CN" sz="2400" dirty="0" smtClean="0"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replace text, click add relevant headline, modify the text content, also can copy your content to this directly.</a:t>
            </a:r>
            <a:endParaRPr lang="en-US" altLang="zh-CN" sz="2400" dirty="0"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cxnSp>
        <p:nvCxnSpPr>
          <p:cNvPr id="21" name="直线连接符 20"/>
          <p:cNvCxnSpPr/>
          <p:nvPr/>
        </p:nvCxnSpPr>
        <p:spPr>
          <a:xfrm>
            <a:off x="6974738" y="3849617"/>
            <a:ext cx="535782" cy="0"/>
          </a:xfrm>
          <a:prstGeom prst="line">
            <a:avLst/>
          </a:prstGeom>
          <a:ln w="38100">
            <a:solidFill>
              <a:srgbClr val="B278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6" t="12712" r="10086" b="16486"/>
          <a:stretch>
            <a:fillRect/>
          </a:stretch>
        </p:blipFill>
        <p:spPr>
          <a:xfrm>
            <a:off x="1044849" y="2024898"/>
            <a:ext cx="4974956" cy="3228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6326" y="5292732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52865" y="5292732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directly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668593" y="5292731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directly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493897" y="1249275"/>
            <a:ext cx="11204206" cy="3931300"/>
            <a:chOff x="184230" y="978178"/>
            <a:chExt cx="11823541" cy="4148610"/>
          </a:xfrm>
        </p:grpSpPr>
        <p:grpSp>
          <p:nvGrpSpPr>
            <p:cNvPr id="15" name="组 14"/>
            <p:cNvGrpSpPr/>
            <p:nvPr/>
          </p:nvGrpSpPr>
          <p:grpSpPr>
            <a:xfrm>
              <a:off x="184230" y="978178"/>
              <a:ext cx="11823541" cy="4148610"/>
              <a:chOff x="184229" y="1269658"/>
              <a:chExt cx="11823541" cy="4148610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184229" y="1269658"/>
                <a:ext cx="3526319" cy="4148610"/>
              </a:xfrm>
              <a:prstGeom prst="rect">
                <a:avLst/>
              </a:prstGeom>
              <a:solidFill>
                <a:srgbClr val="B2787E">
                  <a:alpha val="69000"/>
                </a:srgbClr>
              </a:solidFill>
              <a:ln>
                <a:noFill/>
              </a:ln>
            </p:spPr>
            <p:style>
              <a:lnRef idx="1">
                <a:scrgbClr r="0" g="0" b="0"/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20" name="任意形状 19"/>
              <p:cNvSpPr/>
              <p:nvPr/>
            </p:nvSpPr>
            <p:spPr>
              <a:xfrm>
                <a:off x="360545" y="4547093"/>
                <a:ext cx="3173687" cy="705230"/>
              </a:xfrm>
              <a:custGeom>
                <a:avLst/>
                <a:gdLst>
                  <a:gd name="connsiteX0" fmla="*/ 0 w 3173687"/>
                  <a:gd name="connsiteY0" fmla="*/ 0 h 705230"/>
                  <a:gd name="connsiteX1" fmla="*/ 3173687 w 3173687"/>
                  <a:gd name="connsiteY1" fmla="*/ 0 h 705230"/>
                  <a:gd name="connsiteX2" fmla="*/ 3173687 w 3173687"/>
                  <a:gd name="connsiteY2" fmla="*/ 705230 h 705230"/>
                  <a:gd name="connsiteX3" fmla="*/ 0 w 3173687"/>
                  <a:gd name="connsiteY3" fmla="*/ 705230 h 705230"/>
                  <a:gd name="connsiteX4" fmla="*/ 0 w 3173687"/>
                  <a:gd name="connsiteY4" fmla="*/ 0 h 70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705230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705230"/>
                    </a:lnTo>
                    <a:lnTo>
                      <a:pt x="0" y="7052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87E">
                  <a:alpha val="66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lvl="0" algn="ctr" defTabSz="889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zh-CN" altLang="en-US" sz="2000" kern="1200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1" name="任意形状 20"/>
              <p:cNvSpPr/>
              <p:nvPr/>
            </p:nvSpPr>
            <p:spPr>
              <a:xfrm>
                <a:off x="360545" y="4132199"/>
                <a:ext cx="3173687" cy="414894"/>
              </a:xfrm>
              <a:custGeom>
                <a:avLst/>
                <a:gdLst>
                  <a:gd name="connsiteX0" fmla="*/ 0 w 3173687"/>
                  <a:gd name="connsiteY0" fmla="*/ 0 h 414894"/>
                  <a:gd name="connsiteX1" fmla="*/ 3173687 w 3173687"/>
                  <a:gd name="connsiteY1" fmla="*/ 0 h 414894"/>
                  <a:gd name="connsiteX2" fmla="*/ 3173687 w 3173687"/>
                  <a:gd name="connsiteY2" fmla="*/ 414894 h 414894"/>
                  <a:gd name="connsiteX3" fmla="*/ 0 w 3173687"/>
                  <a:gd name="connsiteY3" fmla="*/ 414894 h 414894"/>
                  <a:gd name="connsiteX4" fmla="*/ 0 w 3173687"/>
                  <a:gd name="connsiteY4" fmla="*/ 0 h 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414894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414894"/>
                    </a:lnTo>
                    <a:lnTo>
                      <a:pt x="0" y="41489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900" kern="1200" dirty="0" smtClean="0"/>
                  <a:t> </a:t>
                </a:r>
                <a:endParaRPr lang="zh-CN" altLang="en-US" sz="1900" kern="1200" dirty="0"/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4332840" y="1269658"/>
                <a:ext cx="3526319" cy="4148610"/>
              </a:xfrm>
              <a:prstGeom prst="rect">
                <a:avLst/>
              </a:prstGeom>
              <a:solidFill>
                <a:srgbClr val="B2787E">
                  <a:alpha val="69000"/>
                </a:srgbClr>
              </a:solidFill>
              <a:ln>
                <a:noFill/>
              </a:ln>
            </p:spPr>
            <p:style>
              <a:lnRef idx="1">
                <a:scrgbClr r="0" g="0" b="0"/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3" name="任意形状 22"/>
              <p:cNvSpPr/>
              <p:nvPr/>
            </p:nvSpPr>
            <p:spPr>
              <a:xfrm>
                <a:off x="4509156" y="4547093"/>
                <a:ext cx="3173687" cy="705230"/>
              </a:xfrm>
              <a:custGeom>
                <a:avLst/>
                <a:gdLst>
                  <a:gd name="connsiteX0" fmla="*/ 0 w 3173687"/>
                  <a:gd name="connsiteY0" fmla="*/ 0 h 705230"/>
                  <a:gd name="connsiteX1" fmla="*/ 3173687 w 3173687"/>
                  <a:gd name="connsiteY1" fmla="*/ 0 h 705230"/>
                  <a:gd name="connsiteX2" fmla="*/ 3173687 w 3173687"/>
                  <a:gd name="connsiteY2" fmla="*/ 705230 h 705230"/>
                  <a:gd name="connsiteX3" fmla="*/ 0 w 3173687"/>
                  <a:gd name="connsiteY3" fmla="*/ 705230 h 705230"/>
                  <a:gd name="connsiteX4" fmla="*/ 0 w 3173687"/>
                  <a:gd name="connsiteY4" fmla="*/ 0 h 70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705230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705230"/>
                    </a:lnTo>
                    <a:lnTo>
                      <a:pt x="0" y="7052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87E">
                  <a:alpha val="66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algn="ctr"/>
                <a:r>
                  <a:rPr kumimoji="1" lang="en-US" altLang="zh-CN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Key</a:t>
                </a:r>
                <a:r>
                  <a:rPr kumimoji="1" lang="zh-CN" altLang="en-US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 </a:t>
                </a:r>
                <a:r>
                  <a:rPr kumimoji="1" lang="en-US" altLang="zh-CN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word</a:t>
                </a:r>
                <a:endParaRPr kumimoji="1" lang="zh-CN" altLang="en-US" sz="3200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4" name="任意形状 23"/>
              <p:cNvSpPr/>
              <p:nvPr/>
            </p:nvSpPr>
            <p:spPr>
              <a:xfrm>
                <a:off x="4509156" y="4132199"/>
                <a:ext cx="3173687" cy="414894"/>
              </a:xfrm>
              <a:custGeom>
                <a:avLst/>
                <a:gdLst>
                  <a:gd name="connsiteX0" fmla="*/ 0 w 3173687"/>
                  <a:gd name="connsiteY0" fmla="*/ 0 h 414894"/>
                  <a:gd name="connsiteX1" fmla="*/ 3173687 w 3173687"/>
                  <a:gd name="connsiteY1" fmla="*/ 0 h 414894"/>
                  <a:gd name="connsiteX2" fmla="*/ 3173687 w 3173687"/>
                  <a:gd name="connsiteY2" fmla="*/ 414894 h 414894"/>
                  <a:gd name="connsiteX3" fmla="*/ 0 w 3173687"/>
                  <a:gd name="connsiteY3" fmla="*/ 414894 h 414894"/>
                  <a:gd name="connsiteX4" fmla="*/ 0 w 3173687"/>
                  <a:gd name="connsiteY4" fmla="*/ 0 h 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414894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414894"/>
                    </a:lnTo>
                    <a:lnTo>
                      <a:pt x="0" y="41489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900" kern="1200" dirty="0" smtClean="0"/>
                  <a:t> </a:t>
                </a:r>
                <a:endParaRPr lang="zh-CN" altLang="en-US" sz="1900" kern="1200" dirty="0"/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8481451" y="1269658"/>
                <a:ext cx="3526319" cy="4148610"/>
              </a:xfrm>
              <a:prstGeom prst="rect">
                <a:avLst/>
              </a:prstGeom>
              <a:solidFill>
                <a:srgbClr val="B2787E">
                  <a:alpha val="69000"/>
                </a:srgbClr>
              </a:solidFill>
              <a:ln>
                <a:noFill/>
              </a:ln>
            </p:spPr>
            <p:style>
              <a:lnRef idx="1">
                <a:scrgbClr r="0" g="0" b="0"/>
              </a:lnRef>
              <a:fillRef idx="1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zh-CN" altLang="en-US" dirty="0"/>
              </a:p>
            </p:txBody>
          </p:sp>
          <p:sp>
            <p:nvSpPr>
              <p:cNvPr id="26" name="任意形状 25"/>
              <p:cNvSpPr/>
              <p:nvPr/>
            </p:nvSpPr>
            <p:spPr>
              <a:xfrm>
                <a:off x="8657767" y="4547093"/>
                <a:ext cx="3173687" cy="705230"/>
              </a:xfrm>
              <a:custGeom>
                <a:avLst/>
                <a:gdLst>
                  <a:gd name="connsiteX0" fmla="*/ 0 w 3173687"/>
                  <a:gd name="connsiteY0" fmla="*/ 0 h 705230"/>
                  <a:gd name="connsiteX1" fmla="*/ 3173687 w 3173687"/>
                  <a:gd name="connsiteY1" fmla="*/ 0 h 705230"/>
                  <a:gd name="connsiteX2" fmla="*/ 3173687 w 3173687"/>
                  <a:gd name="connsiteY2" fmla="*/ 705230 h 705230"/>
                  <a:gd name="connsiteX3" fmla="*/ 0 w 3173687"/>
                  <a:gd name="connsiteY3" fmla="*/ 705230 h 705230"/>
                  <a:gd name="connsiteX4" fmla="*/ 0 w 3173687"/>
                  <a:gd name="connsiteY4" fmla="*/ 0 h 70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705230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705230"/>
                    </a:lnTo>
                    <a:lnTo>
                      <a:pt x="0" y="7052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87E">
                  <a:alpha val="66000"/>
                </a:srgbClr>
              </a:solidFill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rgbClr r="0" g="0" b="0"/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6200" tIns="76200" rIns="76200" bIns="76200" numCol="1" spcCol="1270" anchor="ctr" anchorCtr="0">
                <a:noAutofit/>
              </a:bodyPr>
              <a:lstStyle/>
              <a:p>
                <a:pPr algn="ctr"/>
                <a:r>
                  <a:rPr kumimoji="1" lang="en-US" altLang="zh-CN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Key</a:t>
                </a:r>
                <a:r>
                  <a:rPr kumimoji="1" lang="zh-CN" altLang="en-US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 </a:t>
                </a:r>
                <a:r>
                  <a:rPr kumimoji="1" lang="en-US" altLang="zh-CN" sz="3200" dirty="0">
                    <a:solidFill>
                      <a:schemeClr val="bg1"/>
                    </a:solidFill>
                    <a:latin typeface="Calibri" panose="020F0502020204030204" charset="0"/>
                    <a:ea typeface="Calibri" panose="020F0502020204030204" charset="0"/>
                    <a:cs typeface="Calibri" panose="020F0502020204030204" charset="0"/>
                  </a:rPr>
                  <a:t>word</a:t>
                </a:r>
                <a:endParaRPr kumimoji="1" lang="zh-CN" altLang="en-US" sz="3200" dirty="0">
                  <a:solidFill>
                    <a:schemeClr val="bg1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27" name="任意形状 26"/>
              <p:cNvSpPr/>
              <p:nvPr/>
            </p:nvSpPr>
            <p:spPr>
              <a:xfrm>
                <a:off x="8657767" y="4132199"/>
                <a:ext cx="3173687" cy="414894"/>
              </a:xfrm>
              <a:custGeom>
                <a:avLst/>
                <a:gdLst>
                  <a:gd name="connsiteX0" fmla="*/ 0 w 3173687"/>
                  <a:gd name="connsiteY0" fmla="*/ 0 h 414894"/>
                  <a:gd name="connsiteX1" fmla="*/ 3173687 w 3173687"/>
                  <a:gd name="connsiteY1" fmla="*/ 0 h 414894"/>
                  <a:gd name="connsiteX2" fmla="*/ 3173687 w 3173687"/>
                  <a:gd name="connsiteY2" fmla="*/ 414894 h 414894"/>
                  <a:gd name="connsiteX3" fmla="*/ 0 w 3173687"/>
                  <a:gd name="connsiteY3" fmla="*/ 414894 h 414894"/>
                  <a:gd name="connsiteX4" fmla="*/ 0 w 3173687"/>
                  <a:gd name="connsiteY4" fmla="*/ 0 h 414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73687" h="414894">
                    <a:moveTo>
                      <a:pt x="0" y="0"/>
                    </a:moveTo>
                    <a:lnTo>
                      <a:pt x="3173687" y="0"/>
                    </a:lnTo>
                    <a:lnTo>
                      <a:pt x="3173687" y="414894"/>
                    </a:lnTo>
                    <a:lnTo>
                      <a:pt x="0" y="414894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2390" tIns="72390" rIns="72390" bIns="72390" numCol="1" spcCol="1270" anchor="ctr" anchorCtr="0">
                <a:noAutofit/>
              </a:bodyPr>
              <a:lstStyle/>
              <a:p>
                <a:pPr lvl="0" algn="ctr" defTabSz="8445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zh-CN" altLang="en-US" sz="1900" kern="1200" dirty="0" smtClean="0"/>
                  <a:t> </a:t>
                </a:r>
                <a:endParaRPr lang="zh-CN" altLang="en-US" sz="1900" kern="1200" dirty="0"/>
              </a:p>
            </p:txBody>
          </p:sp>
        </p:grpSp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1" cstate="email"/>
            <a:srcRect/>
            <a:stretch>
              <a:fillRect/>
            </a:stretch>
          </p:blipFill>
          <p:spPr>
            <a:xfrm>
              <a:off x="491283" y="1185103"/>
              <a:ext cx="2876354" cy="290456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2" cstate="email"/>
            <a:srcRect l="25858" r="8124"/>
            <a:stretch>
              <a:fillRect/>
            </a:stretch>
          </p:blipFill>
          <p:spPr>
            <a:xfrm>
              <a:off x="4696119" y="1185103"/>
              <a:ext cx="2876354" cy="290456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37" r="20565"/>
            <a:stretch>
              <a:fillRect/>
            </a:stretch>
          </p:blipFill>
          <p:spPr>
            <a:xfrm>
              <a:off x="8806434" y="1200214"/>
              <a:ext cx="2876354" cy="2889454"/>
            </a:xfrm>
            <a:prstGeom prst="rect">
              <a:avLst/>
            </a:prstGeom>
          </p:spPr>
        </p:pic>
      </p:grpSp>
      <p:sp>
        <p:nvSpPr>
          <p:cNvPr id="28" name="文本框 27"/>
          <p:cNvSpPr txBox="1"/>
          <p:nvPr/>
        </p:nvSpPr>
        <p:spPr>
          <a:xfrm>
            <a:off x="1299527" y="4389700"/>
            <a:ext cx="17303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32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Key</a:t>
            </a:r>
            <a:r>
              <a:rPr kumimoji="1" lang="zh-CN" altLang="en-US" sz="32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3200" dirty="0" smtClean="0">
                <a:solidFill>
                  <a:schemeClr val="bg1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word</a:t>
            </a:r>
            <a:endParaRPr kumimoji="1" lang="zh-CN" altLang="en-US" sz="3200" dirty="0">
              <a:solidFill>
                <a:schemeClr val="bg1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 9"/>
          <p:cNvGrpSpPr/>
          <p:nvPr/>
        </p:nvGrpSpPr>
        <p:grpSpPr>
          <a:xfrm>
            <a:off x="4206349" y="2349521"/>
            <a:ext cx="7189468" cy="2158958"/>
            <a:chOff x="4206349" y="2286000"/>
            <a:chExt cx="7189468" cy="2158958"/>
          </a:xfrm>
        </p:grpSpPr>
        <p:sp>
          <p:nvSpPr>
            <p:cNvPr id="3" name="文本框 2"/>
            <p:cNvSpPr txBox="1"/>
            <p:nvPr/>
          </p:nvSpPr>
          <p:spPr>
            <a:xfrm>
              <a:off x="4207798" y="2286000"/>
              <a:ext cx="71865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zh-CN" altLang="en-US" sz="3600" spc="600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感谢您的凝听，汇报到此结束</a:t>
              </a:r>
              <a:endParaRPr kumimoji="1" lang="zh-CN" altLang="en-US" sz="3600" spc="600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593592" y="3272224"/>
              <a:ext cx="441499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THANK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YOU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FOR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YOUR</a:t>
              </a:r>
              <a:r>
                <a:rPr kumimoji="1" lang="zh-CN" altLang="en-US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 </a:t>
              </a:r>
              <a:r>
                <a:rPr kumimoji="1" lang="en-US" altLang="zh-CN" sz="2400" dirty="0" smtClean="0">
                  <a:solidFill>
                    <a:srgbClr val="B2787E"/>
                  </a:solidFill>
                  <a:latin typeface="Calibri" panose="020F0502020204030204" charset="0"/>
                  <a:ea typeface="Calibri" panose="020F0502020204030204" charset="0"/>
                  <a:cs typeface="Calibri" panose="020F0502020204030204" charset="0"/>
                </a:rPr>
                <a:t>LISTENING</a:t>
              </a:r>
              <a:endParaRPr kumimoji="1" lang="zh-CN" altLang="en-US" sz="2400" dirty="0">
                <a:solidFill>
                  <a:srgbClr val="B2787E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cxnSp>
          <p:nvCxnSpPr>
            <p:cNvPr id="5" name="直线连接符 4"/>
            <p:cNvCxnSpPr/>
            <p:nvPr/>
          </p:nvCxnSpPr>
          <p:spPr>
            <a:xfrm>
              <a:off x="7530150" y="3102278"/>
              <a:ext cx="413700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文本框 6"/>
            <p:cNvSpPr txBox="1"/>
            <p:nvPr/>
          </p:nvSpPr>
          <p:spPr>
            <a:xfrm>
              <a:off x="4206349" y="4075626"/>
              <a:ext cx="1800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汇报人：小咕咚</a:t>
              </a:r>
              <a:endParaRPr kumimoji="1" lang="zh-CN" altLang="en-US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421926" y="4073782"/>
              <a:ext cx="2973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汇报时间：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2016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年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月</a:t>
              </a:r>
              <a:r>
                <a:rPr kumimoji="1" lang="en-US" altLang="zh-CN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19</a:t>
              </a:r>
              <a:r>
                <a:rPr kumimoji="1" lang="zh-CN" altLang="en-US" dirty="0" smtClean="0">
                  <a:solidFill>
                    <a:srgbClr val="B2787E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日</a:t>
              </a:r>
              <a:endParaRPr kumimoji="1" lang="zh-CN" altLang="en-US" dirty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形状 9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0 h 6577603"/>
              <a:gd name="connsiteX5" fmla="*/ 5936275 w 11872549"/>
              <a:gd name="connsiteY5" fmla="*/ 724896 h 6577603"/>
              <a:gd name="connsiteX6" fmla="*/ 3487637 w 11872549"/>
              <a:gd name="connsiteY6" fmla="*/ 2526375 h 6577603"/>
              <a:gd name="connsiteX7" fmla="*/ 3435087 w 11872549"/>
              <a:gd name="connsiteY7" fmla="*/ 2730749 h 6577603"/>
              <a:gd name="connsiteX8" fmla="*/ 2955510 w 11872549"/>
              <a:gd name="connsiteY8" fmla="*/ 2730749 h 6577603"/>
              <a:gd name="connsiteX9" fmla="*/ 2955510 w 11872549"/>
              <a:gd name="connsiteY9" fmla="*/ 3846854 h 6577603"/>
              <a:gd name="connsiteX10" fmla="*/ 3435087 w 11872549"/>
              <a:gd name="connsiteY10" fmla="*/ 3846854 h 6577603"/>
              <a:gd name="connsiteX11" fmla="*/ 3424458 w 11872549"/>
              <a:gd name="connsiteY11" fmla="*/ 3805518 h 6577603"/>
              <a:gd name="connsiteX12" fmla="*/ 3372369 w 11872549"/>
              <a:gd name="connsiteY12" fmla="*/ 3288802 h 6577603"/>
              <a:gd name="connsiteX13" fmla="*/ 3424458 w 11872549"/>
              <a:gd name="connsiteY13" fmla="*/ 2772086 h 6577603"/>
              <a:gd name="connsiteX14" fmla="*/ 3435087 w 11872549"/>
              <a:gd name="connsiteY14" fmla="*/ 2730749 h 6577603"/>
              <a:gd name="connsiteX15" fmla="*/ 8437463 w 11872549"/>
              <a:gd name="connsiteY15" fmla="*/ 2730749 h 6577603"/>
              <a:gd name="connsiteX16" fmla="*/ 8448092 w 11872549"/>
              <a:gd name="connsiteY16" fmla="*/ 2772086 h 6577603"/>
              <a:gd name="connsiteX17" fmla="*/ 8500181 w 11872549"/>
              <a:gd name="connsiteY17" fmla="*/ 3288802 h 6577603"/>
              <a:gd name="connsiteX18" fmla="*/ 8448092 w 11872549"/>
              <a:gd name="connsiteY18" fmla="*/ 3805518 h 6577603"/>
              <a:gd name="connsiteX19" fmla="*/ 8437463 w 11872549"/>
              <a:gd name="connsiteY19" fmla="*/ 3846854 h 6577603"/>
              <a:gd name="connsiteX20" fmla="*/ 8917039 w 11872549"/>
              <a:gd name="connsiteY20" fmla="*/ 3846854 h 6577603"/>
              <a:gd name="connsiteX21" fmla="*/ 8917039 w 11872549"/>
              <a:gd name="connsiteY21" fmla="*/ 2730749 h 6577603"/>
              <a:gd name="connsiteX22" fmla="*/ 8437463 w 11872549"/>
              <a:gd name="connsiteY22" fmla="*/ 2730749 h 6577603"/>
              <a:gd name="connsiteX23" fmla="*/ 8384913 w 11872549"/>
              <a:gd name="connsiteY23" fmla="*/ 2526375 h 6577603"/>
              <a:gd name="connsiteX24" fmla="*/ 5936275 w 11872549"/>
              <a:gd name="connsiteY24" fmla="*/ 724896 h 6577603"/>
              <a:gd name="connsiteX25" fmla="*/ 3435087 w 11872549"/>
              <a:gd name="connsiteY25" fmla="*/ 3846853 h 6577603"/>
              <a:gd name="connsiteX26" fmla="*/ 3487637 w 11872549"/>
              <a:gd name="connsiteY26" fmla="*/ 4051228 h 6577603"/>
              <a:gd name="connsiteX27" fmla="*/ 5936275 w 11872549"/>
              <a:gd name="connsiteY27" fmla="*/ 5852707 h 6577603"/>
              <a:gd name="connsiteX28" fmla="*/ 8384913 w 11872549"/>
              <a:gd name="connsiteY28" fmla="*/ 4051228 h 6577603"/>
              <a:gd name="connsiteX29" fmla="*/ 8437463 w 11872549"/>
              <a:gd name="connsiteY29" fmla="*/ 3846853 h 6577603"/>
              <a:gd name="connsiteX30" fmla="*/ 3435087 w 11872549"/>
              <a:gd name="connsiteY30" fmla="*/ 3846853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0"/>
                </a:lnTo>
                <a:close/>
                <a:moveTo>
                  <a:pt x="5936275" y="724896"/>
                </a:moveTo>
                <a:cubicBezTo>
                  <a:pt x="4785770" y="724896"/>
                  <a:pt x="3812257" y="1482689"/>
                  <a:pt x="3487637" y="2526375"/>
                </a:cubicBezTo>
                <a:lnTo>
                  <a:pt x="3435087" y="2730749"/>
                </a:lnTo>
                <a:lnTo>
                  <a:pt x="2955510" y="2730749"/>
                </a:lnTo>
                <a:lnTo>
                  <a:pt x="2955510" y="3846854"/>
                </a:lnTo>
                <a:lnTo>
                  <a:pt x="3435087" y="3846854"/>
                </a:lnTo>
                <a:lnTo>
                  <a:pt x="3424458" y="3805518"/>
                </a:lnTo>
                <a:cubicBezTo>
                  <a:pt x="3390305" y="3638614"/>
                  <a:pt x="3372369" y="3465803"/>
                  <a:pt x="3372369" y="3288802"/>
                </a:cubicBezTo>
                <a:cubicBezTo>
                  <a:pt x="3372369" y="3111801"/>
                  <a:pt x="3390305" y="2938990"/>
                  <a:pt x="3424458" y="2772086"/>
                </a:cubicBezTo>
                <a:lnTo>
                  <a:pt x="3435087" y="2730749"/>
                </a:lnTo>
                <a:lnTo>
                  <a:pt x="8437463" y="2730749"/>
                </a:lnTo>
                <a:lnTo>
                  <a:pt x="8448092" y="2772086"/>
                </a:lnTo>
                <a:cubicBezTo>
                  <a:pt x="8482245" y="2938990"/>
                  <a:pt x="8500181" y="3111801"/>
                  <a:pt x="8500181" y="3288802"/>
                </a:cubicBezTo>
                <a:cubicBezTo>
                  <a:pt x="8500181" y="3465803"/>
                  <a:pt x="8482245" y="3638614"/>
                  <a:pt x="8448092" y="3805518"/>
                </a:cubicBezTo>
                <a:lnTo>
                  <a:pt x="8437463" y="3846854"/>
                </a:lnTo>
                <a:lnTo>
                  <a:pt x="8917039" y="3846854"/>
                </a:lnTo>
                <a:lnTo>
                  <a:pt x="8917039" y="2730749"/>
                </a:lnTo>
                <a:lnTo>
                  <a:pt x="8437463" y="2730749"/>
                </a:lnTo>
                <a:lnTo>
                  <a:pt x="8384913" y="2526375"/>
                </a:lnTo>
                <a:cubicBezTo>
                  <a:pt x="8060293" y="1482689"/>
                  <a:pt x="7086780" y="724896"/>
                  <a:pt x="5936275" y="724896"/>
                </a:cubicBezTo>
                <a:close/>
                <a:moveTo>
                  <a:pt x="3435087" y="3846853"/>
                </a:moveTo>
                <a:lnTo>
                  <a:pt x="3487637" y="4051228"/>
                </a:lnTo>
                <a:cubicBezTo>
                  <a:pt x="3812257" y="5094914"/>
                  <a:pt x="4785770" y="5852707"/>
                  <a:pt x="5936275" y="5852707"/>
                </a:cubicBezTo>
                <a:cubicBezTo>
                  <a:pt x="7086780" y="5852707"/>
                  <a:pt x="8060293" y="5094914"/>
                  <a:pt x="8384913" y="4051228"/>
                </a:cubicBezTo>
                <a:lnTo>
                  <a:pt x="8437463" y="3846853"/>
                </a:lnTo>
                <a:lnTo>
                  <a:pt x="3435087" y="38468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13755" y="1411288"/>
            <a:ext cx="376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PART</a:t>
            </a:r>
            <a:r>
              <a:rPr kumimoji="1" lang="zh-CN" altLang="en-US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：</a:t>
            </a:r>
            <a:r>
              <a:rPr kumimoji="1" lang="en-US" altLang="zh-CN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1</a:t>
            </a:r>
            <a:endParaRPr kumimoji="1" lang="zh-CN" altLang="en-US" sz="7200" b="1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33958" y="3075057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spc="600" dirty="0" smtClean="0">
                <a:solidFill>
                  <a:srgbClr val="B2787E">
                    <a:alpha val="72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年度工作概述</a:t>
            </a:r>
            <a:endParaRPr lang="zh-CN" altLang="en-US" sz="4000" spc="600" dirty="0">
              <a:solidFill>
                <a:srgbClr val="B2787E">
                  <a:alpha val="72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195449" y="4493857"/>
            <a:ext cx="38011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ANNUAL</a:t>
            </a:r>
            <a:r>
              <a:rPr kumimoji="1" lang="zh-CN" altLang="en-US" sz="20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WORK</a:t>
            </a:r>
            <a:r>
              <a:rPr kumimoji="1" lang="zh-CN" altLang="en-US" sz="20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SUMMARY</a:t>
            </a:r>
            <a:endParaRPr kumimoji="1" lang="zh-CN" altLang="en-US" sz="2000" b="1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4" name="组合 14"/>
          <p:cNvGrpSpPr/>
          <p:nvPr/>
        </p:nvGrpSpPr>
        <p:grpSpPr>
          <a:xfrm>
            <a:off x="7897995" y="1573599"/>
            <a:ext cx="3770180" cy="3823347"/>
            <a:chOff x="1331640" y="1707654"/>
            <a:chExt cx="2796076" cy="2835506"/>
          </a:xfrm>
          <a:solidFill>
            <a:srgbClr val="404040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15" name="等腰三角形 5"/>
            <p:cNvSpPr/>
            <p:nvPr/>
          </p:nvSpPr>
          <p:spPr>
            <a:xfrm>
              <a:off x="1608861" y="1707654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6" name="等腰三角形 5"/>
            <p:cNvSpPr/>
            <p:nvPr/>
          </p:nvSpPr>
          <p:spPr>
            <a:xfrm>
              <a:off x="1619672" y="2445005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7" name="等腰三角形 5"/>
            <p:cNvSpPr/>
            <p:nvPr/>
          </p:nvSpPr>
          <p:spPr>
            <a:xfrm flipV="1">
              <a:off x="1608861" y="3167482"/>
              <a:ext cx="1234974" cy="634853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  <a:gd name="connsiteX0-121" fmla="*/ 0 w 1240133"/>
                <a:gd name="connsiteY0-122" fmla="*/ 652643 h 652643"/>
                <a:gd name="connsiteX1-123" fmla="*/ 1240133 w 1240133"/>
                <a:gd name="connsiteY1-124" fmla="*/ 0 h 652643"/>
                <a:gd name="connsiteX2-125" fmla="*/ 1224300 w 1240133"/>
                <a:gd name="connsiteY2-126" fmla="*/ 638411 h 652643"/>
                <a:gd name="connsiteX3-127" fmla="*/ 0 w 1240133"/>
                <a:gd name="connsiteY3-128" fmla="*/ 652643 h 652643"/>
                <a:gd name="connsiteX0-129" fmla="*/ 0 w 1233017"/>
                <a:gd name="connsiteY0-130" fmla="*/ 629932 h 629932"/>
                <a:gd name="connsiteX1-131" fmla="*/ 1233017 w 1233017"/>
                <a:gd name="connsiteY1-132" fmla="*/ 9311 h 629932"/>
                <a:gd name="connsiteX2-133" fmla="*/ 1224300 w 1233017"/>
                <a:gd name="connsiteY2-134" fmla="*/ 615700 h 629932"/>
                <a:gd name="connsiteX3-135" fmla="*/ 0 w 1233017"/>
                <a:gd name="connsiteY3-136" fmla="*/ 629932 h 629932"/>
                <a:gd name="connsiteX0-137" fmla="*/ 0 w 1233017"/>
                <a:gd name="connsiteY0-138" fmla="*/ 629932 h 644164"/>
                <a:gd name="connsiteX1-139" fmla="*/ 1233017 w 1233017"/>
                <a:gd name="connsiteY1-140" fmla="*/ 9311 h 644164"/>
                <a:gd name="connsiteX2-141" fmla="*/ 1224300 w 1233017"/>
                <a:gd name="connsiteY2-142" fmla="*/ 644164 h 644164"/>
                <a:gd name="connsiteX3-143" fmla="*/ 0 w 1233017"/>
                <a:gd name="connsiteY3-144" fmla="*/ 629932 h 644164"/>
                <a:gd name="connsiteX0-145" fmla="*/ 0 w 1233017"/>
                <a:gd name="connsiteY0-146" fmla="*/ 629932 h 644164"/>
                <a:gd name="connsiteX1-147" fmla="*/ 1233017 w 1233017"/>
                <a:gd name="connsiteY1-148" fmla="*/ 9311 h 644164"/>
                <a:gd name="connsiteX2-149" fmla="*/ 1224300 w 1233017"/>
                <a:gd name="connsiteY2-150" fmla="*/ 644164 h 644164"/>
                <a:gd name="connsiteX3-151" fmla="*/ 0 w 1233017"/>
                <a:gd name="connsiteY3-152" fmla="*/ 629932 h 644164"/>
                <a:gd name="connsiteX0-153" fmla="*/ 0 w 1233017"/>
                <a:gd name="connsiteY0-154" fmla="*/ 629932 h 644164"/>
                <a:gd name="connsiteX1-155" fmla="*/ 1233017 w 1233017"/>
                <a:gd name="connsiteY1-156" fmla="*/ 9311 h 644164"/>
                <a:gd name="connsiteX2-157" fmla="*/ 1224300 w 1233017"/>
                <a:gd name="connsiteY2-158" fmla="*/ 644164 h 644164"/>
                <a:gd name="connsiteX3-159" fmla="*/ 0 w 1233017"/>
                <a:gd name="connsiteY3-160" fmla="*/ 629932 h 644164"/>
                <a:gd name="connsiteX0-161" fmla="*/ 0 w 1233017"/>
                <a:gd name="connsiteY0-162" fmla="*/ 629932 h 640606"/>
                <a:gd name="connsiteX1-163" fmla="*/ 1233017 w 1233017"/>
                <a:gd name="connsiteY1-164" fmla="*/ 9311 h 640606"/>
                <a:gd name="connsiteX2-165" fmla="*/ 1227858 w 1233017"/>
                <a:gd name="connsiteY2-166" fmla="*/ 640606 h 640606"/>
                <a:gd name="connsiteX3-167" fmla="*/ 0 w 1233017"/>
                <a:gd name="connsiteY3-168" fmla="*/ 629932 h 640606"/>
                <a:gd name="connsiteX0-169" fmla="*/ 0 w 1225901"/>
                <a:gd name="connsiteY0-170" fmla="*/ 632363 h 639479"/>
                <a:gd name="connsiteX1-171" fmla="*/ 1225901 w 1225901"/>
                <a:gd name="connsiteY1-172" fmla="*/ 8184 h 639479"/>
                <a:gd name="connsiteX2-173" fmla="*/ 1220742 w 1225901"/>
                <a:gd name="connsiteY2-174" fmla="*/ 639479 h 639479"/>
                <a:gd name="connsiteX3-175" fmla="*/ 0 w 1225901"/>
                <a:gd name="connsiteY3-176" fmla="*/ 632363 h 639479"/>
                <a:gd name="connsiteX0-177" fmla="*/ 0 w 1225901"/>
                <a:gd name="connsiteY0-178" fmla="*/ 624179 h 631295"/>
                <a:gd name="connsiteX1-179" fmla="*/ 1225901 w 1225901"/>
                <a:gd name="connsiteY1-180" fmla="*/ 0 h 631295"/>
                <a:gd name="connsiteX2-181" fmla="*/ 1220742 w 1225901"/>
                <a:gd name="connsiteY2-182" fmla="*/ 631295 h 631295"/>
                <a:gd name="connsiteX3-183" fmla="*/ 0 w 1225901"/>
                <a:gd name="connsiteY3-184" fmla="*/ 624179 h 631295"/>
                <a:gd name="connsiteX0-185" fmla="*/ 0 w 1225901"/>
                <a:gd name="connsiteY0-186" fmla="*/ 624179 h 631295"/>
                <a:gd name="connsiteX1-187" fmla="*/ 1225901 w 1225901"/>
                <a:gd name="connsiteY1-188" fmla="*/ 0 h 631295"/>
                <a:gd name="connsiteX2-189" fmla="*/ 1220742 w 1225901"/>
                <a:gd name="connsiteY2-190" fmla="*/ 631295 h 631295"/>
                <a:gd name="connsiteX3-191" fmla="*/ 0 w 1225901"/>
                <a:gd name="connsiteY3-192" fmla="*/ 624179 h 631295"/>
                <a:gd name="connsiteX0-193" fmla="*/ 0 w 1225901"/>
                <a:gd name="connsiteY0-194" fmla="*/ 624179 h 631295"/>
                <a:gd name="connsiteX1-195" fmla="*/ 1225901 w 1225901"/>
                <a:gd name="connsiteY1-196" fmla="*/ 0 h 631295"/>
                <a:gd name="connsiteX2-197" fmla="*/ 1220742 w 1225901"/>
                <a:gd name="connsiteY2-198" fmla="*/ 631295 h 631295"/>
                <a:gd name="connsiteX3-199" fmla="*/ 0 w 1225901"/>
                <a:gd name="connsiteY3-200" fmla="*/ 624179 h 631295"/>
                <a:gd name="connsiteX0-201" fmla="*/ 0 w 1225901"/>
                <a:gd name="connsiteY0-202" fmla="*/ 624179 h 631295"/>
                <a:gd name="connsiteX1-203" fmla="*/ 1225901 w 1225901"/>
                <a:gd name="connsiteY1-204" fmla="*/ 0 h 631295"/>
                <a:gd name="connsiteX2-205" fmla="*/ 1220742 w 1225901"/>
                <a:gd name="connsiteY2-206" fmla="*/ 631295 h 631295"/>
                <a:gd name="connsiteX3-207" fmla="*/ 0 w 1225901"/>
                <a:gd name="connsiteY3-208" fmla="*/ 624179 h 631295"/>
                <a:gd name="connsiteX0-209" fmla="*/ 0 w 1218785"/>
                <a:gd name="connsiteY0-210" fmla="*/ 631295 h 631295"/>
                <a:gd name="connsiteX1-211" fmla="*/ 1218785 w 1218785"/>
                <a:gd name="connsiteY1-212" fmla="*/ 0 h 631295"/>
                <a:gd name="connsiteX2-213" fmla="*/ 1213626 w 1218785"/>
                <a:gd name="connsiteY2-214" fmla="*/ 631295 h 631295"/>
                <a:gd name="connsiteX3-215" fmla="*/ 0 w 1218785"/>
                <a:gd name="connsiteY3-216" fmla="*/ 631295 h 631295"/>
                <a:gd name="connsiteX0-217" fmla="*/ 0 w 1229459"/>
                <a:gd name="connsiteY0-218" fmla="*/ 631295 h 631295"/>
                <a:gd name="connsiteX1-219" fmla="*/ 1229459 w 1229459"/>
                <a:gd name="connsiteY1-220" fmla="*/ 0 h 631295"/>
                <a:gd name="connsiteX2-221" fmla="*/ 1224300 w 1229459"/>
                <a:gd name="connsiteY2-222" fmla="*/ 631295 h 631295"/>
                <a:gd name="connsiteX3-223" fmla="*/ 0 w 1229459"/>
                <a:gd name="connsiteY3-224" fmla="*/ 631295 h 631295"/>
                <a:gd name="connsiteX0-225" fmla="*/ 0 w 1231416"/>
                <a:gd name="connsiteY0-226" fmla="*/ 631295 h 634853"/>
                <a:gd name="connsiteX1-227" fmla="*/ 1229459 w 1231416"/>
                <a:gd name="connsiteY1-228" fmla="*/ 0 h 634853"/>
                <a:gd name="connsiteX2-229" fmla="*/ 1231416 w 1231416"/>
                <a:gd name="connsiteY2-230" fmla="*/ 634853 h 634853"/>
                <a:gd name="connsiteX3-231" fmla="*/ 0 w 1231416"/>
                <a:gd name="connsiteY3-232" fmla="*/ 631295 h 634853"/>
                <a:gd name="connsiteX0-233" fmla="*/ 0 w 1234974"/>
                <a:gd name="connsiteY0-234" fmla="*/ 634853 h 634853"/>
                <a:gd name="connsiteX1-235" fmla="*/ 1233017 w 1234974"/>
                <a:gd name="connsiteY1-236" fmla="*/ 0 h 634853"/>
                <a:gd name="connsiteX2-237" fmla="*/ 1234974 w 1234974"/>
                <a:gd name="connsiteY2-238" fmla="*/ 634853 h 634853"/>
                <a:gd name="connsiteX3-239" fmla="*/ 0 w 1234974"/>
                <a:gd name="connsiteY3-240" fmla="*/ 634853 h 63485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34974" h="634853">
                  <a:moveTo>
                    <a:pt x="0" y="634853"/>
                  </a:moveTo>
                  <a:cubicBezTo>
                    <a:pt x="291221" y="118435"/>
                    <a:pt x="835057" y="509"/>
                    <a:pt x="1233017" y="0"/>
                  </a:cubicBezTo>
                  <a:cubicBezTo>
                    <a:pt x="1041538" y="225850"/>
                    <a:pt x="1084887" y="423235"/>
                    <a:pt x="1234974" y="634853"/>
                  </a:cubicBezTo>
                  <a:lnTo>
                    <a:pt x="0" y="634853"/>
                  </a:ln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8" name="等腰三角形 5"/>
            <p:cNvSpPr/>
            <p:nvPr/>
          </p:nvSpPr>
          <p:spPr>
            <a:xfrm flipV="1">
              <a:off x="1619672" y="3356821"/>
              <a:ext cx="1247249" cy="1186339"/>
            </a:xfrm>
            <a:custGeom>
              <a:avLst/>
              <a:gdLst>
                <a:gd name="connsiteX0" fmla="*/ 0 w 936104"/>
                <a:gd name="connsiteY0" fmla="*/ 432048 h 432048"/>
                <a:gd name="connsiteX1" fmla="*/ 468052 w 936104"/>
                <a:gd name="connsiteY1" fmla="*/ 0 h 432048"/>
                <a:gd name="connsiteX2" fmla="*/ 936104 w 936104"/>
                <a:gd name="connsiteY2" fmla="*/ 432048 h 432048"/>
                <a:gd name="connsiteX3" fmla="*/ 0 w 936104"/>
                <a:gd name="connsiteY3" fmla="*/ 432048 h 432048"/>
                <a:gd name="connsiteX0-1" fmla="*/ 0 w 2405548"/>
                <a:gd name="connsiteY0-2" fmla="*/ 553019 h 553019"/>
                <a:gd name="connsiteX1-3" fmla="*/ 1937496 w 2405548"/>
                <a:gd name="connsiteY1-4" fmla="*/ 0 h 553019"/>
                <a:gd name="connsiteX2-5" fmla="*/ 2405548 w 2405548"/>
                <a:gd name="connsiteY2-6" fmla="*/ 432048 h 553019"/>
                <a:gd name="connsiteX3-7" fmla="*/ 0 w 2405548"/>
                <a:gd name="connsiteY3-8" fmla="*/ 553019 h 553019"/>
                <a:gd name="connsiteX0-9" fmla="*/ 0 w 2405548"/>
                <a:gd name="connsiteY0-10" fmla="*/ 1186339 h 1186339"/>
                <a:gd name="connsiteX1-11" fmla="*/ 1247249 w 2405548"/>
                <a:gd name="connsiteY1-12" fmla="*/ 0 h 1186339"/>
                <a:gd name="connsiteX2-13" fmla="*/ 2405548 w 2405548"/>
                <a:gd name="connsiteY2-14" fmla="*/ 1065368 h 1186339"/>
                <a:gd name="connsiteX3-15" fmla="*/ 0 w 2405548"/>
                <a:gd name="connsiteY3-16" fmla="*/ 1186339 h 1186339"/>
                <a:gd name="connsiteX0-17" fmla="*/ 0 w 1247249"/>
                <a:gd name="connsiteY0-18" fmla="*/ 1186339 h 1186339"/>
                <a:gd name="connsiteX1-19" fmla="*/ 1247249 w 1247249"/>
                <a:gd name="connsiteY1-20" fmla="*/ 0 h 1186339"/>
                <a:gd name="connsiteX2-21" fmla="*/ 1227858 w 1247249"/>
                <a:gd name="connsiteY2-22" fmla="*/ 634853 h 1186339"/>
                <a:gd name="connsiteX3-23" fmla="*/ 0 w 1247249"/>
                <a:gd name="connsiteY3-24" fmla="*/ 1186339 h 1186339"/>
                <a:gd name="connsiteX0-25" fmla="*/ 0 w 1247249"/>
                <a:gd name="connsiteY0-26" fmla="*/ 1186339 h 1186339"/>
                <a:gd name="connsiteX1-27" fmla="*/ 1247249 w 1247249"/>
                <a:gd name="connsiteY1-28" fmla="*/ 0 h 1186339"/>
                <a:gd name="connsiteX2-29" fmla="*/ 1227858 w 1247249"/>
                <a:gd name="connsiteY2-30" fmla="*/ 634853 h 1186339"/>
                <a:gd name="connsiteX3-31" fmla="*/ 0 w 1247249"/>
                <a:gd name="connsiteY3-32" fmla="*/ 1186339 h 1186339"/>
                <a:gd name="connsiteX0-33" fmla="*/ 0 w 1247249"/>
                <a:gd name="connsiteY0-34" fmla="*/ 1186339 h 1186339"/>
                <a:gd name="connsiteX1-35" fmla="*/ 1247249 w 1247249"/>
                <a:gd name="connsiteY1-36" fmla="*/ 0 h 1186339"/>
                <a:gd name="connsiteX2-37" fmla="*/ 1227858 w 1247249"/>
                <a:gd name="connsiteY2-38" fmla="*/ 634853 h 1186339"/>
                <a:gd name="connsiteX3-39" fmla="*/ 0 w 1247249"/>
                <a:gd name="connsiteY3-40" fmla="*/ 1186339 h 1186339"/>
                <a:gd name="connsiteX0-41" fmla="*/ 0 w 1247249"/>
                <a:gd name="connsiteY0-42" fmla="*/ 1186339 h 1186339"/>
                <a:gd name="connsiteX1-43" fmla="*/ 1247249 w 1247249"/>
                <a:gd name="connsiteY1-44" fmla="*/ 0 h 1186339"/>
                <a:gd name="connsiteX2-45" fmla="*/ 1227858 w 1247249"/>
                <a:gd name="connsiteY2-46" fmla="*/ 634853 h 1186339"/>
                <a:gd name="connsiteX3-47" fmla="*/ 0 w 1247249"/>
                <a:gd name="connsiteY3-48" fmla="*/ 1186339 h 1186339"/>
                <a:gd name="connsiteX0-49" fmla="*/ 0 w 1247249"/>
                <a:gd name="connsiteY0-50" fmla="*/ 1186339 h 1186339"/>
                <a:gd name="connsiteX1-51" fmla="*/ 1247249 w 1247249"/>
                <a:gd name="connsiteY1-52" fmla="*/ 0 h 1186339"/>
                <a:gd name="connsiteX2-53" fmla="*/ 1227858 w 1247249"/>
                <a:gd name="connsiteY2-54" fmla="*/ 634853 h 1186339"/>
                <a:gd name="connsiteX3-55" fmla="*/ 0 w 1247249"/>
                <a:gd name="connsiteY3-56" fmla="*/ 1186339 h 1186339"/>
                <a:gd name="connsiteX0-57" fmla="*/ 0 w 1247249"/>
                <a:gd name="connsiteY0-58" fmla="*/ 1186339 h 1186339"/>
                <a:gd name="connsiteX1-59" fmla="*/ 1247249 w 1247249"/>
                <a:gd name="connsiteY1-60" fmla="*/ 0 h 1186339"/>
                <a:gd name="connsiteX2-61" fmla="*/ 1227858 w 1247249"/>
                <a:gd name="connsiteY2-62" fmla="*/ 634853 h 1186339"/>
                <a:gd name="connsiteX3-63" fmla="*/ 0 w 1247249"/>
                <a:gd name="connsiteY3-64" fmla="*/ 1186339 h 1186339"/>
                <a:gd name="connsiteX0-65" fmla="*/ 0 w 1247249"/>
                <a:gd name="connsiteY0-66" fmla="*/ 1186339 h 1186339"/>
                <a:gd name="connsiteX1-67" fmla="*/ 1247249 w 1247249"/>
                <a:gd name="connsiteY1-68" fmla="*/ 0 h 1186339"/>
                <a:gd name="connsiteX2-69" fmla="*/ 1227858 w 1247249"/>
                <a:gd name="connsiteY2-70" fmla="*/ 634853 h 1186339"/>
                <a:gd name="connsiteX3-71" fmla="*/ 0 w 1247249"/>
                <a:gd name="connsiteY3-72" fmla="*/ 1186339 h 1186339"/>
                <a:gd name="connsiteX0-73" fmla="*/ 0 w 1247249"/>
                <a:gd name="connsiteY0-74" fmla="*/ 1186339 h 1186339"/>
                <a:gd name="connsiteX1-75" fmla="*/ 1247249 w 1247249"/>
                <a:gd name="connsiteY1-76" fmla="*/ 0 h 1186339"/>
                <a:gd name="connsiteX2-77" fmla="*/ 1227858 w 1247249"/>
                <a:gd name="connsiteY2-78" fmla="*/ 634853 h 1186339"/>
                <a:gd name="connsiteX3-79" fmla="*/ 0 w 1247249"/>
                <a:gd name="connsiteY3-80" fmla="*/ 1186339 h 1186339"/>
                <a:gd name="connsiteX0-81" fmla="*/ 0 w 1247249"/>
                <a:gd name="connsiteY0-82" fmla="*/ 1186339 h 1186339"/>
                <a:gd name="connsiteX1-83" fmla="*/ 1247249 w 1247249"/>
                <a:gd name="connsiteY1-84" fmla="*/ 0 h 1186339"/>
                <a:gd name="connsiteX2-85" fmla="*/ 1227858 w 1247249"/>
                <a:gd name="connsiteY2-86" fmla="*/ 634853 h 1186339"/>
                <a:gd name="connsiteX3-87" fmla="*/ 0 w 1247249"/>
                <a:gd name="connsiteY3-88" fmla="*/ 1186339 h 1186339"/>
                <a:gd name="connsiteX0-89" fmla="*/ 0 w 1247249"/>
                <a:gd name="connsiteY0-90" fmla="*/ 1186339 h 1186339"/>
                <a:gd name="connsiteX1-91" fmla="*/ 1247249 w 1247249"/>
                <a:gd name="connsiteY1-92" fmla="*/ 0 h 1186339"/>
                <a:gd name="connsiteX2-93" fmla="*/ 1227858 w 1247249"/>
                <a:gd name="connsiteY2-94" fmla="*/ 634853 h 1186339"/>
                <a:gd name="connsiteX3-95" fmla="*/ 0 w 1247249"/>
                <a:gd name="connsiteY3-96" fmla="*/ 1186339 h 1186339"/>
                <a:gd name="connsiteX0-97" fmla="*/ 0 w 1247249"/>
                <a:gd name="connsiteY0-98" fmla="*/ 1186339 h 1186339"/>
                <a:gd name="connsiteX1-99" fmla="*/ 1247249 w 1247249"/>
                <a:gd name="connsiteY1-100" fmla="*/ 0 h 1186339"/>
                <a:gd name="connsiteX2-101" fmla="*/ 1231416 w 1247249"/>
                <a:gd name="connsiteY2-102" fmla="*/ 638411 h 1186339"/>
                <a:gd name="connsiteX3-103" fmla="*/ 0 w 1247249"/>
                <a:gd name="connsiteY3-104" fmla="*/ 1186339 h 1186339"/>
                <a:gd name="connsiteX0-105" fmla="*/ 0 w 1247249"/>
                <a:gd name="connsiteY0-106" fmla="*/ 1186339 h 1186339"/>
                <a:gd name="connsiteX1-107" fmla="*/ 1247249 w 1247249"/>
                <a:gd name="connsiteY1-108" fmla="*/ 0 h 1186339"/>
                <a:gd name="connsiteX2-109" fmla="*/ 1231416 w 1247249"/>
                <a:gd name="connsiteY2-110" fmla="*/ 638411 h 1186339"/>
                <a:gd name="connsiteX3-111" fmla="*/ 0 w 1247249"/>
                <a:gd name="connsiteY3-112" fmla="*/ 1186339 h 1186339"/>
                <a:gd name="connsiteX0-113" fmla="*/ 0 w 1247249"/>
                <a:gd name="connsiteY0-114" fmla="*/ 1186339 h 1186339"/>
                <a:gd name="connsiteX1-115" fmla="*/ 1247249 w 1247249"/>
                <a:gd name="connsiteY1-116" fmla="*/ 0 h 1186339"/>
                <a:gd name="connsiteX2-117" fmla="*/ 1231416 w 1247249"/>
                <a:gd name="connsiteY2-118" fmla="*/ 638411 h 1186339"/>
                <a:gd name="connsiteX3-119" fmla="*/ 0 w 1247249"/>
                <a:gd name="connsiteY3-120" fmla="*/ 1186339 h 118633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247249" h="1186339">
                  <a:moveTo>
                    <a:pt x="0" y="1186339"/>
                  </a:moveTo>
                  <a:cubicBezTo>
                    <a:pt x="177366" y="310566"/>
                    <a:pt x="852847" y="57437"/>
                    <a:pt x="1247249" y="0"/>
                  </a:cubicBezTo>
                  <a:cubicBezTo>
                    <a:pt x="1055770" y="225850"/>
                    <a:pt x="1081329" y="426793"/>
                    <a:pt x="1231416" y="638411"/>
                  </a:cubicBezTo>
                  <a:cubicBezTo>
                    <a:pt x="597978" y="633668"/>
                    <a:pt x="270525" y="877981"/>
                    <a:pt x="0" y="1186339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19" name="圆角矩形 11"/>
            <p:cNvSpPr/>
            <p:nvPr/>
          </p:nvSpPr>
          <p:spPr>
            <a:xfrm>
              <a:off x="1331640" y="3079858"/>
              <a:ext cx="198918" cy="87624"/>
            </a:xfrm>
            <a:custGeom>
              <a:avLst/>
              <a:gdLst/>
              <a:ahLst/>
              <a:cxnLst/>
              <a:rect l="l" t="t" r="r" b="b"/>
              <a:pathLst>
                <a:path w="198918" h="87624">
                  <a:moveTo>
                    <a:pt x="43812" y="0"/>
                  </a:moveTo>
                  <a:lnTo>
                    <a:pt x="198918" y="0"/>
                  </a:lnTo>
                  <a:lnTo>
                    <a:pt x="198918" y="87624"/>
                  </a:lnTo>
                  <a:lnTo>
                    <a:pt x="43812" y="87624"/>
                  </a:lnTo>
                  <a:cubicBezTo>
                    <a:pt x="19615" y="87624"/>
                    <a:pt x="0" y="68009"/>
                    <a:pt x="0" y="43812"/>
                  </a:cubicBezTo>
                  <a:cubicBezTo>
                    <a:pt x="0" y="19615"/>
                    <a:pt x="19615" y="0"/>
                    <a:pt x="43812" y="0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  <p:sp>
          <p:nvSpPr>
            <p:cNvPr id="20" name="空心弧 15"/>
            <p:cNvSpPr/>
            <p:nvPr/>
          </p:nvSpPr>
          <p:spPr>
            <a:xfrm rot="5400000">
              <a:off x="3312321" y="2346812"/>
              <a:ext cx="509372" cy="1121419"/>
            </a:xfrm>
            <a:custGeom>
              <a:avLst/>
              <a:gdLst/>
              <a:ahLst/>
              <a:cxnLst/>
              <a:rect l="l" t="t" r="r" b="b"/>
              <a:pathLst>
                <a:path w="509372" h="1121419">
                  <a:moveTo>
                    <a:pt x="507512" y="1121419"/>
                  </a:moveTo>
                  <a:lnTo>
                    <a:pt x="509372" y="1119300"/>
                  </a:lnTo>
                  <a:lnTo>
                    <a:pt x="509372" y="1121419"/>
                  </a:lnTo>
                  <a:close/>
                  <a:moveTo>
                    <a:pt x="430106" y="1116802"/>
                  </a:moveTo>
                  <a:lnTo>
                    <a:pt x="434159" y="1121419"/>
                  </a:lnTo>
                  <a:lnTo>
                    <a:pt x="430599" y="1121419"/>
                  </a:lnTo>
                  <a:cubicBezTo>
                    <a:pt x="430325" y="1119896"/>
                    <a:pt x="430214" y="1118353"/>
                    <a:pt x="430106" y="1116802"/>
                  </a:cubicBezTo>
                  <a:close/>
                  <a:moveTo>
                    <a:pt x="0" y="259419"/>
                  </a:moveTo>
                  <a:lnTo>
                    <a:pt x="832" y="257324"/>
                  </a:lnTo>
                  <a:lnTo>
                    <a:pt x="0" y="257324"/>
                  </a:lnTo>
                  <a:cubicBezTo>
                    <a:pt x="0" y="161091"/>
                    <a:pt x="53696" y="72900"/>
                    <a:pt x="139188" y="28721"/>
                  </a:cubicBezTo>
                  <a:cubicBezTo>
                    <a:pt x="224680" y="-15459"/>
                    <a:pt x="327679" y="-8244"/>
                    <a:pt x="406177" y="47423"/>
                  </a:cubicBezTo>
                  <a:cubicBezTo>
                    <a:pt x="466571" y="90252"/>
                    <a:pt x="504696" y="156253"/>
                    <a:pt x="509372" y="227993"/>
                  </a:cubicBezTo>
                  <a:lnTo>
                    <a:pt x="509372" y="1073841"/>
                  </a:lnTo>
                  <a:cubicBezTo>
                    <a:pt x="502538" y="1059565"/>
                    <a:pt x="487753" y="1050433"/>
                    <a:pt x="470835" y="1050433"/>
                  </a:cubicBezTo>
                  <a:cubicBezTo>
                    <a:pt x="451854" y="1050433"/>
                    <a:pt x="435559" y="1061928"/>
                    <a:pt x="428567" y="1078352"/>
                  </a:cubicBezTo>
                  <a:cubicBezTo>
                    <a:pt x="427251" y="1065847"/>
                    <a:pt x="427023" y="1052948"/>
                    <a:pt x="427023" y="1039779"/>
                  </a:cubicBezTo>
                  <a:lnTo>
                    <a:pt x="427023" y="281216"/>
                  </a:lnTo>
                  <a:lnTo>
                    <a:pt x="427023" y="281216"/>
                  </a:lnTo>
                  <a:lnTo>
                    <a:pt x="427023" y="236015"/>
                  </a:lnTo>
                  <a:lnTo>
                    <a:pt x="426558" y="236015"/>
                  </a:lnTo>
                  <a:cubicBezTo>
                    <a:pt x="420904" y="189157"/>
                    <a:pt x="395728" y="146071"/>
                    <a:pt x="356132" y="117992"/>
                  </a:cubicBezTo>
                  <a:cubicBezTo>
                    <a:pt x="304025" y="81040"/>
                    <a:pt x="235655" y="76251"/>
                    <a:pt x="178905" y="105577"/>
                  </a:cubicBezTo>
                  <a:cubicBezTo>
                    <a:pt x="122253" y="134854"/>
                    <a:pt x="86634" y="193244"/>
                    <a:pt x="86558" y="256996"/>
                  </a:cubicBezTo>
                  <a:cubicBezTo>
                    <a:pt x="87499" y="257768"/>
                    <a:pt x="87520" y="258591"/>
                    <a:pt x="87520" y="259419"/>
                  </a:cubicBezTo>
                  <a:cubicBezTo>
                    <a:pt x="87520" y="284619"/>
                    <a:pt x="67928" y="305047"/>
                    <a:pt x="43760" y="305047"/>
                  </a:cubicBezTo>
                  <a:cubicBezTo>
                    <a:pt x="19592" y="305047"/>
                    <a:pt x="0" y="284619"/>
                    <a:pt x="0" y="259419"/>
                  </a:cubicBezTo>
                  <a:close/>
                </a:path>
              </a:pathLst>
            </a:custGeom>
            <a:solidFill>
              <a:srgbClr val="B278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1"/>
                </a:solidFill>
                <a:ea typeface="微软雅黑" panose="020B0503020204020204" charset="-122"/>
              </a:endParaRPr>
            </a:p>
          </p:txBody>
        </p:sp>
      </p:grpSp>
      <p:cxnSp>
        <p:nvCxnSpPr>
          <p:cNvPr id="21" name="直接连接符 25"/>
          <p:cNvCxnSpPr/>
          <p:nvPr/>
        </p:nvCxnSpPr>
        <p:spPr>
          <a:xfrm flipH="1">
            <a:off x="6716365" y="2060611"/>
            <a:ext cx="1068036" cy="0"/>
          </a:xfrm>
          <a:prstGeom prst="line">
            <a:avLst/>
          </a:prstGeom>
          <a:ln w="6350">
            <a:solidFill>
              <a:srgbClr val="B2787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6"/>
          <p:cNvCxnSpPr/>
          <p:nvPr/>
        </p:nvCxnSpPr>
        <p:spPr>
          <a:xfrm flipH="1">
            <a:off x="6716365" y="3040901"/>
            <a:ext cx="1068036" cy="0"/>
          </a:xfrm>
          <a:prstGeom prst="line">
            <a:avLst/>
          </a:prstGeom>
          <a:ln w="6350">
            <a:solidFill>
              <a:srgbClr val="B2787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7"/>
          <p:cNvCxnSpPr/>
          <p:nvPr/>
        </p:nvCxnSpPr>
        <p:spPr>
          <a:xfrm flipH="1">
            <a:off x="6716365" y="4021191"/>
            <a:ext cx="1068036" cy="0"/>
          </a:xfrm>
          <a:prstGeom prst="line">
            <a:avLst/>
          </a:prstGeom>
          <a:ln w="6350">
            <a:solidFill>
              <a:srgbClr val="B2787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8"/>
          <p:cNvCxnSpPr/>
          <p:nvPr/>
        </p:nvCxnSpPr>
        <p:spPr>
          <a:xfrm flipH="1">
            <a:off x="6716365" y="5001483"/>
            <a:ext cx="1068036" cy="0"/>
          </a:xfrm>
          <a:prstGeom prst="line">
            <a:avLst/>
          </a:prstGeom>
          <a:ln w="6350">
            <a:solidFill>
              <a:srgbClr val="B2787E"/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/>
          <p:cNvSpPr txBox="1"/>
          <p:nvPr/>
        </p:nvSpPr>
        <p:spPr>
          <a:xfrm>
            <a:off x="1977746" y="1677615"/>
            <a:ext cx="45577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1977746" y="2671569"/>
            <a:ext cx="45577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977746" y="3654237"/>
            <a:ext cx="45577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1977746" y="4658282"/>
            <a:ext cx="4557700" cy="705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586926" y="2031713"/>
            <a:ext cx="5043100" cy="33620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原创设计师QQ598969553          _10"/>
          <p:cNvGrpSpPr/>
          <p:nvPr/>
        </p:nvGrpSpPr>
        <p:grpSpPr>
          <a:xfrm>
            <a:off x="6363572" y="2419393"/>
            <a:ext cx="550411" cy="550411"/>
            <a:chOff x="4232796" y="1916853"/>
            <a:chExt cx="419947" cy="419947"/>
          </a:xfrm>
        </p:grpSpPr>
        <p:sp>
          <p:nvSpPr>
            <p:cNvPr id="30" name="椭圆 29"/>
            <p:cNvSpPr/>
            <p:nvPr/>
          </p:nvSpPr>
          <p:spPr>
            <a:xfrm>
              <a:off x="4232796" y="1916853"/>
              <a:ext cx="419947" cy="419947"/>
            </a:xfrm>
            <a:prstGeom prst="ellipse">
              <a:avLst/>
            </a:prstGeom>
            <a:solidFill>
              <a:srgbClr val="B2787E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华文细黑" panose="02010600040101010101" pitchFamily="2" charset="-122"/>
              </a:endParaRPr>
            </a:p>
          </p:txBody>
        </p:sp>
        <p:sp>
          <p:nvSpPr>
            <p:cNvPr id="31" name="AutoShape 4"/>
            <p:cNvSpPr/>
            <p:nvPr/>
          </p:nvSpPr>
          <p:spPr bwMode="auto">
            <a:xfrm>
              <a:off x="4332650" y="2013551"/>
              <a:ext cx="225522" cy="22655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7428" y="17466"/>
                  </a:moveTo>
                  <a:cubicBezTo>
                    <a:pt x="16669" y="16923"/>
                    <a:pt x="15846" y="16465"/>
                    <a:pt x="14963" y="16121"/>
                  </a:cubicBezTo>
                  <a:cubicBezTo>
                    <a:pt x="15595" y="14609"/>
                    <a:pt x="15967" y="12928"/>
                    <a:pt x="16010" y="11148"/>
                  </a:cubicBezTo>
                  <a:lnTo>
                    <a:pt x="20188" y="11148"/>
                  </a:lnTo>
                  <a:cubicBezTo>
                    <a:pt x="20097" y="13612"/>
                    <a:pt x="19065" y="15838"/>
                    <a:pt x="17428" y="17466"/>
                  </a:cubicBezTo>
                  <a:moveTo>
                    <a:pt x="1411" y="11148"/>
                  </a:moveTo>
                  <a:lnTo>
                    <a:pt x="5589" y="11148"/>
                  </a:lnTo>
                  <a:cubicBezTo>
                    <a:pt x="5632" y="12928"/>
                    <a:pt x="6004" y="14609"/>
                    <a:pt x="6636" y="16121"/>
                  </a:cubicBezTo>
                  <a:cubicBezTo>
                    <a:pt x="5753" y="16465"/>
                    <a:pt x="4931" y="16923"/>
                    <a:pt x="4171" y="17466"/>
                  </a:cubicBezTo>
                  <a:cubicBezTo>
                    <a:pt x="2534" y="15838"/>
                    <a:pt x="1502" y="13612"/>
                    <a:pt x="1411" y="11148"/>
                  </a:cubicBezTo>
                  <a:moveTo>
                    <a:pt x="3785" y="4553"/>
                  </a:moveTo>
                  <a:cubicBezTo>
                    <a:pt x="4579" y="5170"/>
                    <a:pt x="5448" y="5691"/>
                    <a:pt x="6388" y="6084"/>
                  </a:cubicBezTo>
                  <a:cubicBezTo>
                    <a:pt x="5901" y="7433"/>
                    <a:pt x="5627" y="8908"/>
                    <a:pt x="5589" y="10451"/>
                  </a:cubicBezTo>
                  <a:lnTo>
                    <a:pt x="1411" y="10451"/>
                  </a:lnTo>
                  <a:cubicBezTo>
                    <a:pt x="1494" y="8190"/>
                    <a:pt x="2376" y="6135"/>
                    <a:pt x="3785" y="4553"/>
                  </a:cubicBezTo>
                  <a:moveTo>
                    <a:pt x="11148" y="10451"/>
                  </a:moveTo>
                  <a:lnTo>
                    <a:pt x="11148" y="6950"/>
                  </a:lnTo>
                  <a:cubicBezTo>
                    <a:pt x="12339" y="6913"/>
                    <a:pt x="13484" y="6696"/>
                    <a:pt x="14558" y="6324"/>
                  </a:cubicBezTo>
                  <a:cubicBezTo>
                    <a:pt x="15018" y="7598"/>
                    <a:pt x="15276" y="8992"/>
                    <a:pt x="15314" y="10451"/>
                  </a:cubicBezTo>
                  <a:cubicBezTo>
                    <a:pt x="15314" y="10451"/>
                    <a:pt x="11148" y="10451"/>
                    <a:pt x="11148" y="10451"/>
                  </a:cubicBezTo>
                  <a:close/>
                  <a:moveTo>
                    <a:pt x="14311" y="15882"/>
                  </a:moveTo>
                  <a:cubicBezTo>
                    <a:pt x="13309" y="15559"/>
                    <a:pt x="12247" y="15380"/>
                    <a:pt x="11148" y="15346"/>
                  </a:cubicBezTo>
                  <a:lnTo>
                    <a:pt x="11148" y="11148"/>
                  </a:lnTo>
                  <a:lnTo>
                    <a:pt x="15314" y="11148"/>
                  </a:lnTo>
                  <a:cubicBezTo>
                    <a:pt x="15270" y="12844"/>
                    <a:pt x="14914" y="14445"/>
                    <a:pt x="14311" y="15882"/>
                  </a:cubicBezTo>
                  <a:moveTo>
                    <a:pt x="14683" y="16757"/>
                  </a:moveTo>
                  <a:cubicBezTo>
                    <a:pt x="15476" y="17063"/>
                    <a:pt x="16218" y="17466"/>
                    <a:pt x="16904" y="17941"/>
                  </a:cubicBezTo>
                  <a:cubicBezTo>
                    <a:pt x="15632" y="19031"/>
                    <a:pt x="14067" y="19781"/>
                    <a:pt x="12344" y="20068"/>
                  </a:cubicBezTo>
                  <a:cubicBezTo>
                    <a:pt x="13280" y="19136"/>
                    <a:pt x="14076" y="18017"/>
                    <a:pt x="14683" y="16757"/>
                  </a:cubicBezTo>
                  <a:moveTo>
                    <a:pt x="11148" y="20188"/>
                  </a:moveTo>
                  <a:lnTo>
                    <a:pt x="11148" y="16043"/>
                  </a:lnTo>
                  <a:cubicBezTo>
                    <a:pt x="12146" y="16075"/>
                    <a:pt x="13113" y="16231"/>
                    <a:pt x="14025" y="16516"/>
                  </a:cubicBezTo>
                  <a:cubicBezTo>
                    <a:pt x="13314" y="17970"/>
                    <a:pt x="12343" y="19223"/>
                    <a:pt x="11185" y="20186"/>
                  </a:cubicBezTo>
                  <a:cubicBezTo>
                    <a:pt x="11185" y="20186"/>
                    <a:pt x="11148" y="20188"/>
                    <a:pt x="11148" y="20188"/>
                  </a:cubicBezTo>
                  <a:close/>
                  <a:moveTo>
                    <a:pt x="9255" y="20068"/>
                  </a:moveTo>
                  <a:cubicBezTo>
                    <a:pt x="7532" y="19781"/>
                    <a:pt x="5967" y="19031"/>
                    <a:pt x="4695" y="17941"/>
                  </a:cubicBezTo>
                  <a:cubicBezTo>
                    <a:pt x="5381" y="17466"/>
                    <a:pt x="6123" y="17063"/>
                    <a:pt x="6916" y="16757"/>
                  </a:cubicBezTo>
                  <a:cubicBezTo>
                    <a:pt x="7523" y="18017"/>
                    <a:pt x="8319" y="19136"/>
                    <a:pt x="9255" y="20068"/>
                  </a:cubicBezTo>
                  <a:moveTo>
                    <a:pt x="10451" y="11148"/>
                  </a:moveTo>
                  <a:lnTo>
                    <a:pt x="10451" y="15346"/>
                  </a:lnTo>
                  <a:cubicBezTo>
                    <a:pt x="9352" y="15380"/>
                    <a:pt x="8290" y="15559"/>
                    <a:pt x="7288" y="15882"/>
                  </a:cubicBezTo>
                  <a:cubicBezTo>
                    <a:pt x="6685" y="14445"/>
                    <a:pt x="6329" y="12844"/>
                    <a:pt x="6285" y="11148"/>
                  </a:cubicBezTo>
                  <a:cubicBezTo>
                    <a:pt x="6285" y="11148"/>
                    <a:pt x="10451" y="11148"/>
                    <a:pt x="10451" y="11148"/>
                  </a:cubicBezTo>
                  <a:close/>
                  <a:moveTo>
                    <a:pt x="7041" y="6324"/>
                  </a:moveTo>
                  <a:cubicBezTo>
                    <a:pt x="8115" y="6696"/>
                    <a:pt x="9260" y="6913"/>
                    <a:pt x="10451" y="6950"/>
                  </a:cubicBezTo>
                  <a:lnTo>
                    <a:pt x="10451" y="10451"/>
                  </a:lnTo>
                  <a:lnTo>
                    <a:pt x="6285" y="10451"/>
                  </a:lnTo>
                  <a:cubicBezTo>
                    <a:pt x="6324" y="8992"/>
                    <a:pt x="6581" y="7598"/>
                    <a:pt x="7041" y="6324"/>
                  </a:cubicBezTo>
                  <a:moveTo>
                    <a:pt x="6651" y="5442"/>
                  </a:moveTo>
                  <a:cubicBezTo>
                    <a:pt x="5790" y="5084"/>
                    <a:pt x="4993" y="4609"/>
                    <a:pt x="4263" y="4050"/>
                  </a:cubicBezTo>
                  <a:cubicBezTo>
                    <a:pt x="5606" y="2749"/>
                    <a:pt x="7332" y="1851"/>
                    <a:pt x="9255" y="1531"/>
                  </a:cubicBezTo>
                  <a:cubicBezTo>
                    <a:pt x="8175" y="2610"/>
                    <a:pt x="7286" y="3939"/>
                    <a:pt x="6651" y="5442"/>
                  </a:cubicBezTo>
                  <a:moveTo>
                    <a:pt x="10451" y="1411"/>
                  </a:moveTo>
                  <a:lnTo>
                    <a:pt x="10451" y="6253"/>
                  </a:lnTo>
                  <a:cubicBezTo>
                    <a:pt x="9352" y="6217"/>
                    <a:pt x="8296" y="6021"/>
                    <a:pt x="7303" y="5681"/>
                  </a:cubicBezTo>
                  <a:cubicBezTo>
                    <a:pt x="8029" y="3972"/>
                    <a:pt x="9101" y="2507"/>
                    <a:pt x="10415" y="1413"/>
                  </a:cubicBezTo>
                  <a:cubicBezTo>
                    <a:pt x="10427" y="1412"/>
                    <a:pt x="10439" y="1411"/>
                    <a:pt x="10451" y="1411"/>
                  </a:cubicBezTo>
                  <a:moveTo>
                    <a:pt x="12344" y="1531"/>
                  </a:moveTo>
                  <a:cubicBezTo>
                    <a:pt x="14267" y="1851"/>
                    <a:pt x="15993" y="2749"/>
                    <a:pt x="17336" y="4050"/>
                  </a:cubicBezTo>
                  <a:cubicBezTo>
                    <a:pt x="16606" y="4609"/>
                    <a:pt x="15809" y="5084"/>
                    <a:pt x="14948" y="5442"/>
                  </a:cubicBezTo>
                  <a:cubicBezTo>
                    <a:pt x="14313" y="3939"/>
                    <a:pt x="13424" y="2610"/>
                    <a:pt x="12344" y="1531"/>
                  </a:cubicBezTo>
                  <a:moveTo>
                    <a:pt x="11184" y="1413"/>
                  </a:moveTo>
                  <a:cubicBezTo>
                    <a:pt x="12498" y="2507"/>
                    <a:pt x="13570" y="3972"/>
                    <a:pt x="14296" y="5681"/>
                  </a:cubicBezTo>
                  <a:cubicBezTo>
                    <a:pt x="13303" y="6021"/>
                    <a:pt x="12247" y="6217"/>
                    <a:pt x="11148" y="6253"/>
                  </a:cubicBezTo>
                  <a:lnTo>
                    <a:pt x="11148" y="1411"/>
                  </a:lnTo>
                  <a:cubicBezTo>
                    <a:pt x="11160" y="1411"/>
                    <a:pt x="11172" y="1412"/>
                    <a:pt x="11184" y="1413"/>
                  </a:cubicBezTo>
                  <a:moveTo>
                    <a:pt x="10414" y="20186"/>
                  </a:moveTo>
                  <a:cubicBezTo>
                    <a:pt x="9256" y="19223"/>
                    <a:pt x="8285" y="17970"/>
                    <a:pt x="7574" y="16516"/>
                  </a:cubicBezTo>
                  <a:cubicBezTo>
                    <a:pt x="8486" y="16231"/>
                    <a:pt x="9453" y="16075"/>
                    <a:pt x="10451" y="16043"/>
                  </a:cubicBezTo>
                  <a:lnTo>
                    <a:pt x="10451" y="20188"/>
                  </a:lnTo>
                  <a:cubicBezTo>
                    <a:pt x="10451" y="20188"/>
                    <a:pt x="10414" y="20186"/>
                    <a:pt x="10414" y="20186"/>
                  </a:cubicBezTo>
                  <a:close/>
                  <a:moveTo>
                    <a:pt x="20188" y="10451"/>
                  </a:moveTo>
                  <a:lnTo>
                    <a:pt x="16010" y="10451"/>
                  </a:lnTo>
                  <a:cubicBezTo>
                    <a:pt x="15972" y="8908"/>
                    <a:pt x="15698" y="7433"/>
                    <a:pt x="15211" y="6084"/>
                  </a:cubicBezTo>
                  <a:cubicBezTo>
                    <a:pt x="16151" y="5691"/>
                    <a:pt x="17020" y="5170"/>
                    <a:pt x="17814" y="4553"/>
                  </a:cubicBezTo>
                  <a:cubicBezTo>
                    <a:pt x="19223" y="6135"/>
                    <a:pt x="20105" y="8190"/>
                    <a:pt x="20188" y="10451"/>
                  </a:cubicBezTo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华文细黑" panose="02010600040101010101" pitchFamily="2" charset="-122"/>
                <a:sym typeface="Gill Sans" charset="0"/>
              </a:endParaRPr>
            </a:p>
          </p:txBody>
        </p:sp>
      </p:grpSp>
      <p:grpSp>
        <p:nvGrpSpPr>
          <p:cNvPr id="32" name="原创设计师QQ598969553          _11"/>
          <p:cNvGrpSpPr/>
          <p:nvPr/>
        </p:nvGrpSpPr>
        <p:grpSpPr>
          <a:xfrm>
            <a:off x="6363570" y="4455691"/>
            <a:ext cx="550411" cy="550411"/>
            <a:chOff x="4232795" y="3470487"/>
            <a:chExt cx="419947" cy="419947"/>
          </a:xfrm>
        </p:grpSpPr>
        <p:sp>
          <p:nvSpPr>
            <p:cNvPr id="33" name="椭圆 32"/>
            <p:cNvSpPr/>
            <p:nvPr/>
          </p:nvSpPr>
          <p:spPr>
            <a:xfrm>
              <a:off x="4232795" y="3470487"/>
              <a:ext cx="419947" cy="419947"/>
            </a:xfrm>
            <a:prstGeom prst="ellipse">
              <a:avLst/>
            </a:prstGeom>
            <a:solidFill>
              <a:srgbClr val="B2787E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华文细黑" panose="02010600040101010101" pitchFamily="2" charset="-122"/>
              </a:endParaRPr>
            </a:p>
          </p:txBody>
        </p:sp>
        <p:grpSp>
          <p:nvGrpSpPr>
            <p:cNvPr id="34" name="组合 15"/>
            <p:cNvGrpSpPr/>
            <p:nvPr/>
          </p:nvGrpSpPr>
          <p:grpSpPr>
            <a:xfrm>
              <a:off x="4326403" y="3585721"/>
              <a:ext cx="232730" cy="189479"/>
              <a:chOff x="7550150" y="3613150"/>
              <a:chExt cx="358775" cy="292100"/>
            </a:xfrm>
          </p:grpSpPr>
          <p:sp>
            <p:nvSpPr>
              <p:cNvPr id="35" name="AutoShape 5"/>
              <p:cNvSpPr/>
              <p:nvPr/>
            </p:nvSpPr>
            <p:spPr bwMode="auto">
              <a:xfrm>
                <a:off x="7796213" y="3702050"/>
                <a:ext cx="68262" cy="904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7999" y="18900"/>
                    </a:moveTo>
                    <a:lnTo>
                      <a:pt x="3600" y="18900"/>
                    </a:lnTo>
                    <a:lnTo>
                      <a:pt x="3600" y="2700"/>
                    </a:lnTo>
                    <a:lnTo>
                      <a:pt x="7200" y="2700"/>
                    </a:lnTo>
                    <a:lnTo>
                      <a:pt x="17999" y="14850"/>
                    </a:lnTo>
                    <a:cubicBezTo>
                      <a:pt x="17999" y="14850"/>
                      <a:pt x="17999" y="18900"/>
                      <a:pt x="17999" y="18900"/>
                    </a:cubicBezTo>
                    <a:close/>
                    <a:moveTo>
                      <a:pt x="10195" y="1202"/>
                    </a:moveTo>
                    <a:cubicBezTo>
                      <a:pt x="9527" y="450"/>
                      <a:pt x="8402" y="0"/>
                      <a:pt x="7200" y="0"/>
                    </a:cubicBezTo>
                    <a:lnTo>
                      <a:pt x="3600" y="0"/>
                    </a:lnTo>
                    <a:cubicBezTo>
                      <a:pt x="1610" y="0"/>
                      <a:pt x="0" y="1207"/>
                      <a:pt x="0" y="2700"/>
                    </a:cubicBezTo>
                    <a:lnTo>
                      <a:pt x="0" y="18900"/>
                    </a:lnTo>
                    <a:cubicBezTo>
                      <a:pt x="0" y="20392"/>
                      <a:pt x="1610" y="21599"/>
                      <a:pt x="3600" y="21599"/>
                    </a:cubicBezTo>
                    <a:lnTo>
                      <a:pt x="17999" y="21599"/>
                    </a:lnTo>
                    <a:cubicBezTo>
                      <a:pt x="19989" y="21599"/>
                      <a:pt x="21600" y="20392"/>
                      <a:pt x="21600" y="18900"/>
                    </a:cubicBezTo>
                    <a:lnTo>
                      <a:pt x="21600" y="14850"/>
                    </a:lnTo>
                    <a:cubicBezTo>
                      <a:pt x="21600" y="14317"/>
                      <a:pt x="21389" y="13795"/>
                      <a:pt x="20995" y="13352"/>
                    </a:cubicBezTo>
                    <a:cubicBezTo>
                      <a:pt x="20995" y="13352"/>
                      <a:pt x="10195" y="1202"/>
                      <a:pt x="10195" y="1202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华文细黑" panose="02010600040101010101" pitchFamily="2" charset="-122"/>
                  <a:sym typeface="Gill Sans" charset="0"/>
                </a:endParaRPr>
              </a:p>
            </p:txBody>
          </p:sp>
          <p:sp>
            <p:nvSpPr>
              <p:cNvPr id="36" name="AutoShape 6"/>
              <p:cNvSpPr/>
              <p:nvPr/>
            </p:nvSpPr>
            <p:spPr bwMode="auto">
              <a:xfrm>
                <a:off x="7550150" y="3613150"/>
                <a:ext cx="358775" cy="2921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0250" y="16615"/>
                    </a:moveTo>
                    <a:cubicBezTo>
                      <a:pt x="20250" y="17074"/>
                      <a:pt x="19948" y="17446"/>
                      <a:pt x="19575" y="17446"/>
                    </a:cubicBezTo>
                    <a:lnTo>
                      <a:pt x="18803" y="17446"/>
                    </a:lnTo>
                    <a:cubicBezTo>
                      <a:pt x="18501" y="16016"/>
                      <a:pt x="17453" y="14953"/>
                      <a:pt x="16200" y="14953"/>
                    </a:cubicBezTo>
                    <a:cubicBezTo>
                      <a:pt x="14945" y="14953"/>
                      <a:pt x="13897" y="16016"/>
                      <a:pt x="13595" y="17446"/>
                    </a:cubicBezTo>
                    <a:lnTo>
                      <a:pt x="10029" y="17446"/>
                    </a:lnTo>
                    <a:cubicBezTo>
                      <a:pt x="9727" y="16016"/>
                      <a:pt x="8679" y="14953"/>
                      <a:pt x="7425" y="14953"/>
                    </a:cubicBezTo>
                    <a:cubicBezTo>
                      <a:pt x="6170" y="14953"/>
                      <a:pt x="5122" y="16016"/>
                      <a:pt x="4820" y="17446"/>
                    </a:cubicBezTo>
                    <a:lnTo>
                      <a:pt x="4050" y="17446"/>
                    </a:lnTo>
                    <a:cubicBezTo>
                      <a:pt x="3677" y="17446"/>
                      <a:pt x="3375" y="17074"/>
                      <a:pt x="3375" y="16615"/>
                    </a:cubicBezTo>
                    <a:lnTo>
                      <a:pt x="3375" y="14123"/>
                    </a:lnTo>
                    <a:lnTo>
                      <a:pt x="12150" y="14123"/>
                    </a:lnTo>
                    <a:cubicBezTo>
                      <a:pt x="13266" y="14123"/>
                      <a:pt x="14175" y="13005"/>
                      <a:pt x="14175" y="11630"/>
                    </a:cubicBezTo>
                    <a:lnTo>
                      <a:pt x="14175" y="5815"/>
                    </a:lnTo>
                    <a:lnTo>
                      <a:pt x="16875" y="5815"/>
                    </a:lnTo>
                    <a:cubicBezTo>
                      <a:pt x="17100" y="5815"/>
                      <a:pt x="17311" y="5954"/>
                      <a:pt x="17436" y="6185"/>
                    </a:cubicBezTo>
                    <a:lnTo>
                      <a:pt x="20136" y="11169"/>
                    </a:lnTo>
                    <a:cubicBezTo>
                      <a:pt x="20210" y="11306"/>
                      <a:pt x="20250" y="11466"/>
                      <a:pt x="20250" y="11630"/>
                    </a:cubicBezTo>
                    <a:cubicBezTo>
                      <a:pt x="20250" y="11630"/>
                      <a:pt x="20250" y="16615"/>
                      <a:pt x="20250" y="16615"/>
                    </a:cubicBezTo>
                    <a:close/>
                    <a:moveTo>
                      <a:pt x="16200" y="19938"/>
                    </a:moveTo>
                    <a:cubicBezTo>
                      <a:pt x="15454" y="19938"/>
                      <a:pt x="14850" y="19193"/>
                      <a:pt x="14850" y="18276"/>
                    </a:cubicBezTo>
                    <a:cubicBezTo>
                      <a:pt x="14850" y="17360"/>
                      <a:pt x="15454" y="16615"/>
                      <a:pt x="16200" y="16615"/>
                    </a:cubicBezTo>
                    <a:cubicBezTo>
                      <a:pt x="16945" y="16615"/>
                      <a:pt x="17550" y="17360"/>
                      <a:pt x="17550" y="18276"/>
                    </a:cubicBezTo>
                    <a:cubicBezTo>
                      <a:pt x="17550" y="19193"/>
                      <a:pt x="16945" y="19938"/>
                      <a:pt x="16200" y="19938"/>
                    </a:cubicBezTo>
                    <a:moveTo>
                      <a:pt x="7425" y="19938"/>
                    </a:moveTo>
                    <a:cubicBezTo>
                      <a:pt x="6679" y="19938"/>
                      <a:pt x="6075" y="19193"/>
                      <a:pt x="6075" y="18276"/>
                    </a:cubicBezTo>
                    <a:cubicBezTo>
                      <a:pt x="6075" y="17360"/>
                      <a:pt x="6679" y="16615"/>
                      <a:pt x="7425" y="16615"/>
                    </a:cubicBezTo>
                    <a:cubicBezTo>
                      <a:pt x="8170" y="16615"/>
                      <a:pt x="8775" y="17360"/>
                      <a:pt x="8775" y="18276"/>
                    </a:cubicBezTo>
                    <a:cubicBezTo>
                      <a:pt x="8775" y="19193"/>
                      <a:pt x="8170" y="19938"/>
                      <a:pt x="7425" y="19938"/>
                    </a:cubicBezTo>
                    <a:moveTo>
                      <a:pt x="2024" y="12461"/>
                    </a:moveTo>
                    <a:cubicBezTo>
                      <a:pt x="1652" y="12461"/>
                      <a:pt x="1349" y="12089"/>
                      <a:pt x="1349" y="11630"/>
                    </a:cubicBezTo>
                    <a:lnTo>
                      <a:pt x="1349" y="2492"/>
                    </a:lnTo>
                    <a:cubicBezTo>
                      <a:pt x="1349" y="2033"/>
                      <a:pt x="1652" y="1661"/>
                      <a:pt x="2024" y="1661"/>
                    </a:cubicBezTo>
                    <a:lnTo>
                      <a:pt x="12150" y="1661"/>
                    </a:lnTo>
                    <a:cubicBezTo>
                      <a:pt x="12523" y="1661"/>
                      <a:pt x="12825" y="2033"/>
                      <a:pt x="12825" y="2492"/>
                    </a:cubicBezTo>
                    <a:lnTo>
                      <a:pt x="12825" y="4153"/>
                    </a:lnTo>
                    <a:lnTo>
                      <a:pt x="12825" y="5815"/>
                    </a:lnTo>
                    <a:lnTo>
                      <a:pt x="12825" y="11630"/>
                    </a:lnTo>
                    <a:cubicBezTo>
                      <a:pt x="12825" y="12089"/>
                      <a:pt x="12523" y="12461"/>
                      <a:pt x="12150" y="12461"/>
                    </a:cubicBezTo>
                    <a:cubicBezTo>
                      <a:pt x="12150" y="12461"/>
                      <a:pt x="2024" y="12461"/>
                      <a:pt x="2024" y="12461"/>
                    </a:cubicBezTo>
                    <a:close/>
                    <a:moveTo>
                      <a:pt x="21259" y="10248"/>
                    </a:moveTo>
                    <a:lnTo>
                      <a:pt x="18559" y="5263"/>
                    </a:lnTo>
                    <a:cubicBezTo>
                      <a:pt x="18182" y="4568"/>
                      <a:pt x="17552" y="4153"/>
                      <a:pt x="16875" y="4153"/>
                    </a:cubicBezTo>
                    <a:lnTo>
                      <a:pt x="14175" y="4153"/>
                    </a:lnTo>
                    <a:lnTo>
                      <a:pt x="14175" y="2492"/>
                    </a:lnTo>
                    <a:cubicBezTo>
                      <a:pt x="14175" y="1117"/>
                      <a:pt x="13266" y="0"/>
                      <a:pt x="12150" y="0"/>
                    </a:cubicBezTo>
                    <a:lnTo>
                      <a:pt x="2024" y="0"/>
                    </a:lnTo>
                    <a:cubicBezTo>
                      <a:pt x="908" y="0"/>
                      <a:pt x="0" y="1117"/>
                      <a:pt x="0" y="2492"/>
                    </a:cubicBezTo>
                    <a:lnTo>
                      <a:pt x="0" y="11630"/>
                    </a:lnTo>
                    <a:cubicBezTo>
                      <a:pt x="0" y="13005"/>
                      <a:pt x="908" y="14123"/>
                      <a:pt x="2024" y="14123"/>
                    </a:cubicBezTo>
                    <a:lnTo>
                      <a:pt x="2025" y="14123"/>
                    </a:lnTo>
                    <a:lnTo>
                      <a:pt x="2025" y="16615"/>
                    </a:lnTo>
                    <a:cubicBezTo>
                      <a:pt x="2025" y="17989"/>
                      <a:pt x="2933" y="19107"/>
                      <a:pt x="4050" y="19107"/>
                    </a:cubicBezTo>
                    <a:lnTo>
                      <a:pt x="4820" y="19107"/>
                    </a:lnTo>
                    <a:cubicBezTo>
                      <a:pt x="5122" y="20537"/>
                      <a:pt x="6170" y="21600"/>
                      <a:pt x="7425" y="21600"/>
                    </a:cubicBezTo>
                    <a:cubicBezTo>
                      <a:pt x="8679" y="21600"/>
                      <a:pt x="9727" y="20537"/>
                      <a:pt x="10029" y="19107"/>
                    </a:cubicBezTo>
                    <a:lnTo>
                      <a:pt x="13595" y="19107"/>
                    </a:lnTo>
                    <a:cubicBezTo>
                      <a:pt x="13897" y="20537"/>
                      <a:pt x="14945" y="21600"/>
                      <a:pt x="16200" y="21600"/>
                    </a:cubicBezTo>
                    <a:cubicBezTo>
                      <a:pt x="17453" y="21600"/>
                      <a:pt x="18501" y="20537"/>
                      <a:pt x="18803" y="19107"/>
                    </a:cubicBezTo>
                    <a:lnTo>
                      <a:pt x="19575" y="19107"/>
                    </a:lnTo>
                    <a:cubicBezTo>
                      <a:pt x="20691" y="19107"/>
                      <a:pt x="21599" y="17989"/>
                      <a:pt x="21599" y="16615"/>
                    </a:cubicBezTo>
                    <a:lnTo>
                      <a:pt x="21599" y="11630"/>
                    </a:lnTo>
                    <a:cubicBezTo>
                      <a:pt x="21599" y="11137"/>
                      <a:pt x="21482" y="10658"/>
                      <a:pt x="21259" y="10248"/>
                    </a:cubicBezTo>
                  </a:path>
                </a:pathLst>
              </a:custGeom>
              <a:solidFill>
                <a:sysClr val="window" lastClr="FFFFFF"/>
              </a:solidFill>
              <a:ln>
                <a:noFill/>
              </a:ln>
              <a:effectLst/>
            </p:spPr>
            <p:txBody>
              <a:bodyPr lIns="19050" tIns="19050" rIns="19050" bIns="19050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华文细黑" panose="02010600040101010101" pitchFamily="2" charset="-122"/>
                  <a:sym typeface="Gill Sans" charset="0"/>
                </a:endParaRPr>
              </a:p>
            </p:txBody>
          </p:sp>
        </p:grpSp>
      </p:grpSp>
      <p:grpSp>
        <p:nvGrpSpPr>
          <p:cNvPr id="37" name="原创设计师QQ598969553          _12"/>
          <p:cNvGrpSpPr/>
          <p:nvPr/>
        </p:nvGrpSpPr>
        <p:grpSpPr>
          <a:xfrm>
            <a:off x="6363572" y="3437542"/>
            <a:ext cx="550411" cy="550411"/>
            <a:chOff x="4232796" y="2693670"/>
            <a:chExt cx="419947" cy="419947"/>
          </a:xfrm>
        </p:grpSpPr>
        <p:sp>
          <p:nvSpPr>
            <p:cNvPr id="38" name="椭圆 37"/>
            <p:cNvSpPr/>
            <p:nvPr/>
          </p:nvSpPr>
          <p:spPr>
            <a:xfrm>
              <a:off x="4232796" y="2693670"/>
              <a:ext cx="419947" cy="419947"/>
            </a:xfrm>
            <a:prstGeom prst="ellipse">
              <a:avLst/>
            </a:prstGeom>
            <a:solidFill>
              <a:srgbClr val="BF8892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ea typeface="华文细黑" panose="02010600040101010101" pitchFamily="2" charset="-122"/>
              </a:endParaRPr>
            </a:p>
          </p:txBody>
        </p:sp>
        <p:sp>
          <p:nvSpPr>
            <p:cNvPr id="39" name="AutoShape 28"/>
            <p:cNvSpPr/>
            <p:nvPr/>
          </p:nvSpPr>
          <p:spPr bwMode="auto">
            <a:xfrm>
              <a:off x="4332650" y="2786763"/>
              <a:ext cx="233759" cy="233760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20249" y="9450"/>
                  </a:moveTo>
                  <a:cubicBezTo>
                    <a:pt x="20249" y="9823"/>
                    <a:pt x="19947" y="10124"/>
                    <a:pt x="19575" y="10124"/>
                  </a:cubicBezTo>
                  <a:lnTo>
                    <a:pt x="18324" y="10124"/>
                  </a:lnTo>
                  <a:lnTo>
                    <a:pt x="15624" y="5400"/>
                  </a:lnTo>
                  <a:lnTo>
                    <a:pt x="17549" y="5400"/>
                  </a:lnTo>
                  <a:cubicBezTo>
                    <a:pt x="17762" y="5400"/>
                    <a:pt x="17962" y="5500"/>
                    <a:pt x="18089" y="5670"/>
                  </a:cubicBezTo>
                  <a:lnTo>
                    <a:pt x="20114" y="8370"/>
                  </a:lnTo>
                  <a:cubicBezTo>
                    <a:pt x="20202" y="8486"/>
                    <a:pt x="20249" y="8628"/>
                    <a:pt x="20249" y="8774"/>
                  </a:cubicBezTo>
                  <a:cubicBezTo>
                    <a:pt x="20249" y="8774"/>
                    <a:pt x="20249" y="9450"/>
                    <a:pt x="20249" y="9450"/>
                  </a:cubicBezTo>
                  <a:close/>
                  <a:moveTo>
                    <a:pt x="18224" y="20249"/>
                  </a:moveTo>
                  <a:lnTo>
                    <a:pt x="14174" y="20249"/>
                  </a:lnTo>
                  <a:lnTo>
                    <a:pt x="14174" y="13500"/>
                  </a:lnTo>
                  <a:cubicBezTo>
                    <a:pt x="14174" y="13126"/>
                    <a:pt x="13872" y="12825"/>
                    <a:pt x="13499" y="12825"/>
                  </a:cubicBezTo>
                  <a:lnTo>
                    <a:pt x="8437" y="12825"/>
                  </a:lnTo>
                  <a:cubicBezTo>
                    <a:pt x="8064" y="12825"/>
                    <a:pt x="7762" y="13126"/>
                    <a:pt x="7762" y="13500"/>
                  </a:cubicBezTo>
                  <a:lnTo>
                    <a:pt x="7762" y="20249"/>
                  </a:lnTo>
                  <a:lnTo>
                    <a:pt x="3374" y="20249"/>
                  </a:lnTo>
                  <a:lnTo>
                    <a:pt x="3374" y="11475"/>
                  </a:lnTo>
                  <a:lnTo>
                    <a:pt x="18224" y="11475"/>
                  </a:lnTo>
                  <a:cubicBezTo>
                    <a:pt x="18224" y="11475"/>
                    <a:pt x="18224" y="20249"/>
                    <a:pt x="18224" y="20249"/>
                  </a:cubicBezTo>
                  <a:close/>
                  <a:moveTo>
                    <a:pt x="13499" y="20249"/>
                  </a:moveTo>
                  <a:lnTo>
                    <a:pt x="8437" y="20249"/>
                  </a:lnTo>
                  <a:lnTo>
                    <a:pt x="8437" y="13500"/>
                  </a:lnTo>
                  <a:lnTo>
                    <a:pt x="13499" y="13500"/>
                  </a:lnTo>
                  <a:cubicBezTo>
                    <a:pt x="13499" y="13500"/>
                    <a:pt x="13499" y="20249"/>
                    <a:pt x="13499" y="20249"/>
                  </a:cubicBezTo>
                  <a:close/>
                  <a:moveTo>
                    <a:pt x="1349" y="9450"/>
                  </a:moveTo>
                  <a:lnTo>
                    <a:pt x="1349" y="8774"/>
                  </a:lnTo>
                  <a:cubicBezTo>
                    <a:pt x="1349" y="8628"/>
                    <a:pt x="1397" y="8486"/>
                    <a:pt x="1485" y="8370"/>
                  </a:cubicBezTo>
                  <a:lnTo>
                    <a:pt x="3510" y="5670"/>
                  </a:lnTo>
                  <a:cubicBezTo>
                    <a:pt x="3637" y="5500"/>
                    <a:pt x="3837" y="5400"/>
                    <a:pt x="4049" y="5400"/>
                  </a:cubicBezTo>
                  <a:lnTo>
                    <a:pt x="5975" y="5400"/>
                  </a:lnTo>
                  <a:lnTo>
                    <a:pt x="3275" y="10124"/>
                  </a:lnTo>
                  <a:lnTo>
                    <a:pt x="2024" y="10124"/>
                  </a:lnTo>
                  <a:cubicBezTo>
                    <a:pt x="1652" y="10124"/>
                    <a:pt x="1349" y="9823"/>
                    <a:pt x="1349" y="9450"/>
                  </a:cubicBezTo>
                  <a:moveTo>
                    <a:pt x="13369" y="5400"/>
                  </a:moveTo>
                  <a:lnTo>
                    <a:pt x="14846" y="5400"/>
                  </a:lnTo>
                  <a:lnTo>
                    <a:pt x="17546" y="10124"/>
                  </a:lnTo>
                  <a:lnTo>
                    <a:pt x="14719" y="10124"/>
                  </a:lnTo>
                  <a:cubicBezTo>
                    <a:pt x="14719" y="10124"/>
                    <a:pt x="13369" y="5400"/>
                    <a:pt x="13369" y="5400"/>
                  </a:cubicBezTo>
                  <a:close/>
                  <a:moveTo>
                    <a:pt x="11137" y="5400"/>
                  </a:moveTo>
                  <a:lnTo>
                    <a:pt x="12666" y="5400"/>
                  </a:lnTo>
                  <a:lnTo>
                    <a:pt x="14016" y="10124"/>
                  </a:lnTo>
                  <a:lnTo>
                    <a:pt x="11137" y="10124"/>
                  </a:lnTo>
                  <a:cubicBezTo>
                    <a:pt x="11137" y="10124"/>
                    <a:pt x="11137" y="5400"/>
                    <a:pt x="11137" y="5400"/>
                  </a:cubicBezTo>
                  <a:close/>
                  <a:moveTo>
                    <a:pt x="8932" y="5400"/>
                  </a:moveTo>
                  <a:lnTo>
                    <a:pt x="10462" y="5400"/>
                  </a:lnTo>
                  <a:lnTo>
                    <a:pt x="10462" y="10124"/>
                  </a:lnTo>
                  <a:lnTo>
                    <a:pt x="7582" y="10124"/>
                  </a:lnTo>
                  <a:cubicBezTo>
                    <a:pt x="7582" y="10124"/>
                    <a:pt x="8932" y="5400"/>
                    <a:pt x="8932" y="5400"/>
                  </a:cubicBezTo>
                  <a:close/>
                  <a:moveTo>
                    <a:pt x="6880" y="10124"/>
                  </a:moveTo>
                  <a:lnTo>
                    <a:pt x="4052" y="10124"/>
                  </a:lnTo>
                  <a:lnTo>
                    <a:pt x="6752" y="5400"/>
                  </a:lnTo>
                  <a:lnTo>
                    <a:pt x="8230" y="5400"/>
                  </a:lnTo>
                  <a:cubicBezTo>
                    <a:pt x="8230" y="5400"/>
                    <a:pt x="6880" y="10124"/>
                    <a:pt x="6880" y="10124"/>
                  </a:cubicBezTo>
                  <a:close/>
                  <a:moveTo>
                    <a:pt x="17549" y="1350"/>
                  </a:moveTo>
                  <a:lnTo>
                    <a:pt x="17549" y="4050"/>
                  </a:lnTo>
                  <a:lnTo>
                    <a:pt x="4049" y="4050"/>
                  </a:lnTo>
                  <a:lnTo>
                    <a:pt x="4049" y="1350"/>
                  </a:lnTo>
                  <a:cubicBezTo>
                    <a:pt x="4049" y="1350"/>
                    <a:pt x="17549" y="1350"/>
                    <a:pt x="17549" y="1350"/>
                  </a:cubicBezTo>
                  <a:close/>
                  <a:moveTo>
                    <a:pt x="21194" y="7560"/>
                  </a:moveTo>
                  <a:lnTo>
                    <a:pt x="19170" y="4861"/>
                  </a:lnTo>
                  <a:cubicBezTo>
                    <a:pt x="19091" y="4755"/>
                    <a:pt x="18997" y="4663"/>
                    <a:pt x="18899" y="4576"/>
                  </a:cubicBezTo>
                  <a:lnTo>
                    <a:pt x="18899" y="1350"/>
                  </a:lnTo>
                  <a:cubicBezTo>
                    <a:pt x="18899" y="605"/>
                    <a:pt x="18295" y="0"/>
                    <a:pt x="17549" y="0"/>
                  </a:cubicBezTo>
                  <a:lnTo>
                    <a:pt x="4049" y="0"/>
                  </a:lnTo>
                  <a:cubicBezTo>
                    <a:pt x="3304" y="0"/>
                    <a:pt x="2699" y="605"/>
                    <a:pt x="2699" y="1350"/>
                  </a:cubicBezTo>
                  <a:lnTo>
                    <a:pt x="2699" y="4576"/>
                  </a:lnTo>
                  <a:cubicBezTo>
                    <a:pt x="2602" y="4663"/>
                    <a:pt x="2508" y="4754"/>
                    <a:pt x="2430" y="4860"/>
                  </a:cubicBezTo>
                  <a:lnTo>
                    <a:pt x="406" y="7559"/>
                  </a:lnTo>
                  <a:cubicBezTo>
                    <a:pt x="143" y="7907"/>
                    <a:pt x="0" y="8338"/>
                    <a:pt x="0" y="8774"/>
                  </a:cubicBezTo>
                  <a:lnTo>
                    <a:pt x="0" y="9450"/>
                  </a:lnTo>
                  <a:cubicBezTo>
                    <a:pt x="0" y="10566"/>
                    <a:pt x="908" y="11475"/>
                    <a:pt x="2024" y="11475"/>
                  </a:cubicBezTo>
                  <a:lnTo>
                    <a:pt x="2024" y="20249"/>
                  </a:lnTo>
                  <a:cubicBezTo>
                    <a:pt x="2024" y="20994"/>
                    <a:pt x="2629" y="21599"/>
                    <a:pt x="3374" y="21599"/>
                  </a:cubicBezTo>
                  <a:lnTo>
                    <a:pt x="18224" y="21599"/>
                  </a:lnTo>
                  <a:cubicBezTo>
                    <a:pt x="18970" y="21599"/>
                    <a:pt x="19575" y="20994"/>
                    <a:pt x="19575" y="20249"/>
                  </a:cubicBezTo>
                  <a:lnTo>
                    <a:pt x="19575" y="11475"/>
                  </a:lnTo>
                  <a:cubicBezTo>
                    <a:pt x="20691" y="11475"/>
                    <a:pt x="21600" y="10566"/>
                    <a:pt x="21600" y="9450"/>
                  </a:cubicBezTo>
                  <a:lnTo>
                    <a:pt x="21600" y="8774"/>
                  </a:lnTo>
                  <a:cubicBezTo>
                    <a:pt x="21600" y="8338"/>
                    <a:pt x="21456" y="7907"/>
                    <a:pt x="21194" y="7560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ffectLst/>
          </p:spPr>
          <p:txBody>
            <a:bodyPr lIns="19050" tIns="19050" rIns="19050" bIns="19050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华文细黑" panose="02010600040101010101" pitchFamily="2" charset="-122"/>
                <a:sym typeface="Gill Sans" charset="0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6944440" y="2113092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directly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6944440" y="3194404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directly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6944440" y="4253267"/>
            <a:ext cx="3162862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</a:t>
            </a:r>
            <a:r>
              <a:rPr lang="en-US" altLang="zh-CN"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directly</a:t>
            </a:r>
            <a:r>
              <a:rPr lang="en-US" altLang="zh-CN" sz="140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18" name="直接连接符 4"/>
          <p:cNvCxnSpPr/>
          <p:nvPr/>
        </p:nvCxnSpPr>
        <p:spPr>
          <a:xfrm flipV="1">
            <a:off x="2340329" y="4076370"/>
            <a:ext cx="0" cy="923669"/>
          </a:xfrm>
          <a:prstGeom prst="line">
            <a:avLst/>
          </a:prstGeom>
          <a:ln w="12700">
            <a:solidFill>
              <a:srgbClr val="B2787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9"/>
          <p:cNvCxnSpPr/>
          <p:nvPr/>
        </p:nvCxnSpPr>
        <p:spPr>
          <a:xfrm flipV="1">
            <a:off x="7289078" y="4076370"/>
            <a:ext cx="0" cy="923669"/>
          </a:xfrm>
          <a:prstGeom prst="line">
            <a:avLst/>
          </a:prstGeom>
          <a:ln w="12700">
            <a:solidFill>
              <a:srgbClr val="B2787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0"/>
          <p:cNvCxnSpPr/>
          <p:nvPr/>
        </p:nvCxnSpPr>
        <p:spPr>
          <a:xfrm flipV="1">
            <a:off x="9834869" y="4076370"/>
            <a:ext cx="0" cy="923669"/>
          </a:xfrm>
          <a:prstGeom prst="line">
            <a:avLst/>
          </a:prstGeom>
          <a:ln w="12700">
            <a:solidFill>
              <a:srgbClr val="B2787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11"/>
          <p:cNvCxnSpPr/>
          <p:nvPr/>
        </p:nvCxnSpPr>
        <p:spPr>
          <a:xfrm flipV="1">
            <a:off x="4886120" y="4076370"/>
            <a:ext cx="0" cy="923669"/>
          </a:xfrm>
          <a:prstGeom prst="line">
            <a:avLst/>
          </a:prstGeom>
          <a:ln w="12700">
            <a:solidFill>
              <a:srgbClr val="B2787E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任意多边形: 形状 7"/>
          <p:cNvSpPr/>
          <p:nvPr/>
        </p:nvSpPr>
        <p:spPr>
          <a:xfrm flipV="1">
            <a:off x="5689966" y="4916566"/>
            <a:ext cx="3297676" cy="1814822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B2787E">
              <a:alpha val="83000"/>
            </a:srgbClr>
          </a:solidFill>
          <a:ln w="762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4" name="任意多边形: 形状 12"/>
          <p:cNvSpPr/>
          <p:nvPr/>
        </p:nvSpPr>
        <p:spPr bwMode="auto">
          <a:xfrm>
            <a:off x="7025622" y="5591496"/>
            <a:ext cx="559151" cy="472523"/>
          </a:xfrm>
          <a:custGeom>
            <a:avLst/>
            <a:gdLst>
              <a:gd name="connsiteX0" fmla="*/ 46038 w 338138"/>
              <a:gd name="connsiteY0" fmla="*/ 261938 h 285751"/>
              <a:gd name="connsiteX1" fmla="*/ 38100 w 338138"/>
              <a:gd name="connsiteY1" fmla="*/ 270670 h 285751"/>
              <a:gd name="connsiteX2" fmla="*/ 46038 w 338138"/>
              <a:gd name="connsiteY2" fmla="*/ 279402 h 285751"/>
              <a:gd name="connsiteX3" fmla="*/ 53976 w 338138"/>
              <a:gd name="connsiteY3" fmla="*/ 270670 h 285751"/>
              <a:gd name="connsiteX4" fmla="*/ 46038 w 338138"/>
              <a:gd name="connsiteY4" fmla="*/ 261938 h 285751"/>
              <a:gd name="connsiteX5" fmla="*/ 288131 w 338138"/>
              <a:gd name="connsiteY5" fmla="*/ 184150 h 285751"/>
              <a:gd name="connsiteX6" fmla="*/ 277812 w 338138"/>
              <a:gd name="connsiteY6" fmla="*/ 194469 h 285751"/>
              <a:gd name="connsiteX7" fmla="*/ 288131 w 338138"/>
              <a:gd name="connsiteY7" fmla="*/ 204788 h 285751"/>
              <a:gd name="connsiteX8" fmla="*/ 298450 w 338138"/>
              <a:gd name="connsiteY8" fmla="*/ 194469 h 285751"/>
              <a:gd name="connsiteX9" fmla="*/ 288131 w 338138"/>
              <a:gd name="connsiteY9" fmla="*/ 184150 h 285751"/>
              <a:gd name="connsiteX10" fmla="*/ 19050 w 338138"/>
              <a:gd name="connsiteY10" fmla="*/ 165100 h 285751"/>
              <a:gd name="connsiteX11" fmla="*/ 19050 w 338138"/>
              <a:gd name="connsiteY11" fmla="*/ 242888 h 285751"/>
              <a:gd name="connsiteX12" fmla="*/ 73025 w 338138"/>
              <a:gd name="connsiteY12" fmla="*/ 242888 h 285751"/>
              <a:gd name="connsiteX13" fmla="*/ 73025 w 338138"/>
              <a:gd name="connsiteY13" fmla="*/ 165100 h 285751"/>
              <a:gd name="connsiteX14" fmla="*/ 12010 w 338138"/>
              <a:gd name="connsiteY14" fmla="*/ 141288 h 285751"/>
              <a:gd name="connsiteX15" fmla="*/ 81400 w 338138"/>
              <a:gd name="connsiteY15" fmla="*/ 141288 h 285751"/>
              <a:gd name="connsiteX16" fmla="*/ 92075 w 338138"/>
              <a:gd name="connsiteY16" fmla="*/ 153107 h 285751"/>
              <a:gd name="connsiteX17" fmla="*/ 92075 w 338138"/>
              <a:gd name="connsiteY17" fmla="*/ 273932 h 285751"/>
              <a:gd name="connsiteX18" fmla="*/ 81400 w 338138"/>
              <a:gd name="connsiteY18" fmla="*/ 285751 h 285751"/>
              <a:gd name="connsiteX19" fmla="*/ 12010 w 338138"/>
              <a:gd name="connsiteY19" fmla="*/ 285751 h 285751"/>
              <a:gd name="connsiteX20" fmla="*/ 0 w 338138"/>
              <a:gd name="connsiteY20" fmla="*/ 273932 h 285751"/>
              <a:gd name="connsiteX21" fmla="*/ 0 w 338138"/>
              <a:gd name="connsiteY21" fmla="*/ 153107 h 285751"/>
              <a:gd name="connsiteX22" fmla="*/ 12010 w 338138"/>
              <a:gd name="connsiteY22" fmla="*/ 141288 h 285751"/>
              <a:gd name="connsiteX23" fmla="*/ 55002 w 338138"/>
              <a:gd name="connsiteY23" fmla="*/ 82550 h 285751"/>
              <a:gd name="connsiteX24" fmla="*/ 175185 w 338138"/>
              <a:gd name="connsiteY24" fmla="*/ 82550 h 285751"/>
              <a:gd name="connsiteX25" fmla="*/ 193675 w 338138"/>
              <a:gd name="connsiteY25" fmla="*/ 99703 h 285751"/>
              <a:gd name="connsiteX26" fmla="*/ 193675 w 338138"/>
              <a:gd name="connsiteY26" fmla="*/ 268597 h 285751"/>
              <a:gd name="connsiteX27" fmla="*/ 175185 w 338138"/>
              <a:gd name="connsiteY27" fmla="*/ 285750 h 285751"/>
              <a:gd name="connsiteX28" fmla="*/ 107830 w 338138"/>
              <a:gd name="connsiteY28" fmla="*/ 285750 h 285751"/>
              <a:gd name="connsiteX29" fmla="*/ 109151 w 338138"/>
              <a:gd name="connsiteY29" fmla="*/ 276514 h 285751"/>
              <a:gd name="connsiteX30" fmla="*/ 109151 w 338138"/>
              <a:gd name="connsiteY30" fmla="*/ 273875 h 285751"/>
              <a:gd name="connsiteX31" fmla="*/ 115754 w 338138"/>
              <a:gd name="connsiteY31" fmla="*/ 275194 h 285751"/>
              <a:gd name="connsiteX32" fmla="*/ 124999 w 338138"/>
              <a:gd name="connsiteY32" fmla="*/ 264639 h 285751"/>
              <a:gd name="connsiteX33" fmla="*/ 115754 w 338138"/>
              <a:gd name="connsiteY33" fmla="*/ 254083 h 285751"/>
              <a:gd name="connsiteX34" fmla="*/ 109151 w 338138"/>
              <a:gd name="connsiteY34" fmla="*/ 256722 h 285751"/>
              <a:gd name="connsiteX35" fmla="*/ 109151 w 338138"/>
              <a:gd name="connsiteY35" fmla="*/ 235610 h 285751"/>
              <a:gd name="connsiteX36" fmla="*/ 168582 w 338138"/>
              <a:gd name="connsiteY36" fmla="*/ 235610 h 285751"/>
              <a:gd name="connsiteX37" fmla="*/ 168582 w 338138"/>
              <a:gd name="connsiteY37" fmla="*/ 110259 h 285751"/>
              <a:gd name="connsiteX38" fmla="*/ 61606 w 338138"/>
              <a:gd name="connsiteY38" fmla="*/ 110259 h 285751"/>
              <a:gd name="connsiteX39" fmla="*/ 61606 w 338138"/>
              <a:gd name="connsiteY39" fmla="*/ 126093 h 285751"/>
              <a:gd name="connsiteX40" fmla="*/ 36512 w 338138"/>
              <a:gd name="connsiteY40" fmla="*/ 126093 h 285751"/>
              <a:gd name="connsiteX41" fmla="*/ 36512 w 338138"/>
              <a:gd name="connsiteY41" fmla="*/ 99703 h 285751"/>
              <a:gd name="connsiteX42" fmla="*/ 55002 w 338138"/>
              <a:gd name="connsiteY42" fmla="*/ 82550 h 285751"/>
              <a:gd name="connsiteX43" fmla="*/ 102729 w 338138"/>
              <a:gd name="connsiteY43" fmla="*/ 0 h 285751"/>
              <a:gd name="connsiteX44" fmla="*/ 305260 w 338138"/>
              <a:gd name="connsiteY44" fmla="*/ 0 h 285751"/>
              <a:gd name="connsiteX45" fmla="*/ 338138 w 338138"/>
              <a:gd name="connsiteY45" fmla="*/ 34237 h 285751"/>
              <a:gd name="connsiteX46" fmla="*/ 338138 w 338138"/>
              <a:gd name="connsiteY46" fmla="*/ 188306 h 285751"/>
              <a:gd name="connsiteX47" fmla="*/ 305260 w 338138"/>
              <a:gd name="connsiteY47" fmla="*/ 221226 h 285751"/>
              <a:gd name="connsiteX48" fmla="*/ 234242 w 338138"/>
              <a:gd name="connsiteY48" fmla="*/ 221226 h 285751"/>
              <a:gd name="connsiteX49" fmla="*/ 234242 w 338138"/>
              <a:gd name="connsiteY49" fmla="*/ 243612 h 285751"/>
              <a:gd name="connsiteX50" fmla="*/ 265806 w 338138"/>
              <a:gd name="connsiteY50" fmla="*/ 243612 h 285751"/>
              <a:gd name="connsiteX51" fmla="*/ 277642 w 338138"/>
              <a:gd name="connsiteY51" fmla="*/ 256780 h 285751"/>
              <a:gd name="connsiteX52" fmla="*/ 277642 w 338138"/>
              <a:gd name="connsiteY52" fmla="*/ 272582 h 285751"/>
              <a:gd name="connsiteX53" fmla="*/ 265806 w 338138"/>
              <a:gd name="connsiteY53" fmla="*/ 285750 h 285751"/>
              <a:gd name="connsiteX54" fmla="*/ 205309 w 338138"/>
              <a:gd name="connsiteY54" fmla="*/ 285750 h 285751"/>
              <a:gd name="connsiteX55" fmla="*/ 210570 w 338138"/>
              <a:gd name="connsiteY55" fmla="*/ 269948 h 285751"/>
              <a:gd name="connsiteX56" fmla="*/ 210570 w 338138"/>
              <a:gd name="connsiteY56" fmla="*/ 213325 h 285751"/>
              <a:gd name="connsiteX57" fmla="*/ 210570 w 338138"/>
              <a:gd name="connsiteY57" fmla="*/ 172504 h 285751"/>
              <a:gd name="connsiteX58" fmla="*/ 296054 w 338138"/>
              <a:gd name="connsiteY58" fmla="*/ 172504 h 285751"/>
              <a:gd name="connsiteX59" fmla="*/ 309205 w 338138"/>
              <a:gd name="connsiteY59" fmla="*/ 159335 h 285751"/>
              <a:gd name="connsiteX60" fmla="*/ 309205 w 338138"/>
              <a:gd name="connsiteY60" fmla="*/ 39504 h 285751"/>
              <a:gd name="connsiteX61" fmla="*/ 296054 w 338138"/>
              <a:gd name="connsiteY61" fmla="*/ 27653 h 285751"/>
              <a:gd name="connsiteX62" fmla="*/ 110620 w 338138"/>
              <a:gd name="connsiteY62" fmla="*/ 27653 h 285751"/>
              <a:gd name="connsiteX63" fmla="*/ 98783 w 338138"/>
              <a:gd name="connsiteY63" fmla="*/ 39504 h 285751"/>
              <a:gd name="connsiteX64" fmla="*/ 98783 w 338138"/>
              <a:gd name="connsiteY64" fmla="*/ 65841 h 285751"/>
              <a:gd name="connsiteX65" fmla="*/ 69850 w 338138"/>
              <a:gd name="connsiteY65" fmla="*/ 65841 h 285751"/>
              <a:gd name="connsiteX66" fmla="*/ 69850 w 338138"/>
              <a:gd name="connsiteY66" fmla="*/ 34237 h 285751"/>
              <a:gd name="connsiteX67" fmla="*/ 102729 w 338138"/>
              <a:gd name="connsiteY67" fmla="*/ 0 h 28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338138" h="285751">
                <a:moveTo>
                  <a:pt x="46038" y="261938"/>
                </a:moveTo>
                <a:cubicBezTo>
                  <a:pt x="41654" y="261938"/>
                  <a:pt x="38100" y="265847"/>
                  <a:pt x="38100" y="270670"/>
                </a:cubicBezTo>
                <a:cubicBezTo>
                  <a:pt x="38100" y="275493"/>
                  <a:pt x="41654" y="279402"/>
                  <a:pt x="46038" y="279402"/>
                </a:cubicBezTo>
                <a:cubicBezTo>
                  <a:pt x="50422" y="279402"/>
                  <a:pt x="53976" y="275493"/>
                  <a:pt x="53976" y="270670"/>
                </a:cubicBezTo>
                <a:cubicBezTo>
                  <a:pt x="53976" y="265847"/>
                  <a:pt x="50422" y="261938"/>
                  <a:pt x="46038" y="261938"/>
                </a:cubicBezTo>
                <a:close/>
                <a:moveTo>
                  <a:pt x="288131" y="184150"/>
                </a:moveTo>
                <a:cubicBezTo>
                  <a:pt x="282432" y="184150"/>
                  <a:pt x="277812" y="188770"/>
                  <a:pt x="277812" y="194469"/>
                </a:cubicBezTo>
                <a:cubicBezTo>
                  <a:pt x="277812" y="200168"/>
                  <a:pt x="282432" y="204788"/>
                  <a:pt x="288131" y="204788"/>
                </a:cubicBezTo>
                <a:cubicBezTo>
                  <a:pt x="293830" y="204788"/>
                  <a:pt x="298450" y="200168"/>
                  <a:pt x="298450" y="194469"/>
                </a:cubicBezTo>
                <a:cubicBezTo>
                  <a:pt x="298450" y="188770"/>
                  <a:pt x="293830" y="184150"/>
                  <a:pt x="288131" y="184150"/>
                </a:cubicBezTo>
                <a:close/>
                <a:moveTo>
                  <a:pt x="19050" y="165100"/>
                </a:moveTo>
                <a:lnTo>
                  <a:pt x="19050" y="242888"/>
                </a:lnTo>
                <a:lnTo>
                  <a:pt x="73025" y="242888"/>
                </a:lnTo>
                <a:lnTo>
                  <a:pt x="73025" y="165100"/>
                </a:lnTo>
                <a:close/>
                <a:moveTo>
                  <a:pt x="12010" y="141288"/>
                </a:moveTo>
                <a:cubicBezTo>
                  <a:pt x="12010" y="141288"/>
                  <a:pt x="12010" y="141288"/>
                  <a:pt x="81400" y="141288"/>
                </a:cubicBezTo>
                <a:cubicBezTo>
                  <a:pt x="86738" y="141288"/>
                  <a:pt x="92075" y="146541"/>
                  <a:pt x="92075" y="153107"/>
                </a:cubicBezTo>
                <a:cubicBezTo>
                  <a:pt x="92075" y="153107"/>
                  <a:pt x="92075" y="153107"/>
                  <a:pt x="92075" y="273932"/>
                </a:cubicBezTo>
                <a:cubicBezTo>
                  <a:pt x="92075" y="280498"/>
                  <a:pt x="86738" y="285751"/>
                  <a:pt x="81400" y="285751"/>
                </a:cubicBezTo>
                <a:cubicBezTo>
                  <a:pt x="81400" y="285751"/>
                  <a:pt x="81400" y="285751"/>
                  <a:pt x="12010" y="285751"/>
                </a:cubicBezTo>
                <a:cubicBezTo>
                  <a:pt x="5337" y="285751"/>
                  <a:pt x="0" y="280498"/>
                  <a:pt x="0" y="273932"/>
                </a:cubicBezTo>
                <a:cubicBezTo>
                  <a:pt x="0" y="273932"/>
                  <a:pt x="0" y="273932"/>
                  <a:pt x="0" y="153107"/>
                </a:cubicBezTo>
                <a:cubicBezTo>
                  <a:pt x="0" y="146541"/>
                  <a:pt x="5337" y="141288"/>
                  <a:pt x="12010" y="141288"/>
                </a:cubicBezTo>
                <a:close/>
                <a:moveTo>
                  <a:pt x="55002" y="82550"/>
                </a:moveTo>
                <a:cubicBezTo>
                  <a:pt x="55002" y="82550"/>
                  <a:pt x="55002" y="82550"/>
                  <a:pt x="175185" y="82550"/>
                </a:cubicBezTo>
                <a:cubicBezTo>
                  <a:pt x="185751" y="82550"/>
                  <a:pt x="193675" y="90467"/>
                  <a:pt x="193675" y="99703"/>
                </a:cubicBezTo>
                <a:cubicBezTo>
                  <a:pt x="193675" y="99703"/>
                  <a:pt x="193675" y="99703"/>
                  <a:pt x="193675" y="268597"/>
                </a:cubicBezTo>
                <a:cubicBezTo>
                  <a:pt x="193675" y="277833"/>
                  <a:pt x="185751" y="285750"/>
                  <a:pt x="175185" y="285750"/>
                </a:cubicBezTo>
                <a:cubicBezTo>
                  <a:pt x="175185" y="285750"/>
                  <a:pt x="175185" y="285750"/>
                  <a:pt x="107830" y="285750"/>
                </a:cubicBezTo>
                <a:cubicBezTo>
                  <a:pt x="109151" y="283111"/>
                  <a:pt x="109151" y="280472"/>
                  <a:pt x="109151" y="276514"/>
                </a:cubicBezTo>
                <a:cubicBezTo>
                  <a:pt x="109151" y="276514"/>
                  <a:pt x="109151" y="276514"/>
                  <a:pt x="109151" y="273875"/>
                </a:cubicBezTo>
                <a:cubicBezTo>
                  <a:pt x="110471" y="273875"/>
                  <a:pt x="113113" y="275194"/>
                  <a:pt x="115754" y="275194"/>
                </a:cubicBezTo>
                <a:cubicBezTo>
                  <a:pt x="121037" y="275194"/>
                  <a:pt x="124999" y="271236"/>
                  <a:pt x="124999" y="264639"/>
                </a:cubicBezTo>
                <a:cubicBezTo>
                  <a:pt x="124999" y="259361"/>
                  <a:pt x="121037" y="254083"/>
                  <a:pt x="115754" y="254083"/>
                </a:cubicBezTo>
                <a:cubicBezTo>
                  <a:pt x="113113" y="254083"/>
                  <a:pt x="110471" y="255402"/>
                  <a:pt x="109151" y="256722"/>
                </a:cubicBezTo>
                <a:cubicBezTo>
                  <a:pt x="109151" y="256722"/>
                  <a:pt x="109151" y="256722"/>
                  <a:pt x="109151" y="235610"/>
                </a:cubicBezTo>
                <a:cubicBezTo>
                  <a:pt x="109151" y="235610"/>
                  <a:pt x="109151" y="235610"/>
                  <a:pt x="168582" y="235610"/>
                </a:cubicBezTo>
                <a:cubicBezTo>
                  <a:pt x="168582" y="235610"/>
                  <a:pt x="168582" y="235610"/>
                  <a:pt x="168582" y="110259"/>
                </a:cubicBezTo>
                <a:cubicBezTo>
                  <a:pt x="168582" y="110259"/>
                  <a:pt x="168582" y="110259"/>
                  <a:pt x="61606" y="110259"/>
                </a:cubicBezTo>
                <a:cubicBezTo>
                  <a:pt x="61606" y="110259"/>
                  <a:pt x="61606" y="110259"/>
                  <a:pt x="61606" y="126093"/>
                </a:cubicBezTo>
                <a:cubicBezTo>
                  <a:pt x="61606" y="126093"/>
                  <a:pt x="61606" y="126093"/>
                  <a:pt x="36512" y="126093"/>
                </a:cubicBezTo>
                <a:cubicBezTo>
                  <a:pt x="36512" y="126093"/>
                  <a:pt x="36512" y="126093"/>
                  <a:pt x="36512" y="99703"/>
                </a:cubicBezTo>
                <a:cubicBezTo>
                  <a:pt x="36512" y="90467"/>
                  <a:pt x="45757" y="82550"/>
                  <a:pt x="55002" y="82550"/>
                </a:cubicBezTo>
                <a:close/>
                <a:moveTo>
                  <a:pt x="102729" y="0"/>
                </a:moveTo>
                <a:cubicBezTo>
                  <a:pt x="102729" y="0"/>
                  <a:pt x="102729" y="0"/>
                  <a:pt x="305260" y="0"/>
                </a:cubicBezTo>
                <a:cubicBezTo>
                  <a:pt x="323672" y="0"/>
                  <a:pt x="338138" y="15802"/>
                  <a:pt x="338138" y="34237"/>
                </a:cubicBezTo>
                <a:cubicBezTo>
                  <a:pt x="338138" y="34237"/>
                  <a:pt x="338138" y="34237"/>
                  <a:pt x="338138" y="188306"/>
                </a:cubicBezTo>
                <a:cubicBezTo>
                  <a:pt x="338138" y="206741"/>
                  <a:pt x="323672" y="221226"/>
                  <a:pt x="305260" y="221226"/>
                </a:cubicBezTo>
                <a:cubicBezTo>
                  <a:pt x="305260" y="221226"/>
                  <a:pt x="305260" y="221226"/>
                  <a:pt x="234242" y="221226"/>
                </a:cubicBezTo>
                <a:cubicBezTo>
                  <a:pt x="234242" y="221226"/>
                  <a:pt x="234242" y="221226"/>
                  <a:pt x="234242" y="243612"/>
                </a:cubicBezTo>
                <a:cubicBezTo>
                  <a:pt x="234242" y="243612"/>
                  <a:pt x="234242" y="243612"/>
                  <a:pt x="265806" y="243612"/>
                </a:cubicBezTo>
                <a:cubicBezTo>
                  <a:pt x="272381" y="243612"/>
                  <a:pt x="277642" y="250196"/>
                  <a:pt x="277642" y="256780"/>
                </a:cubicBezTo>
                <a:cubicBezTo>
                  <a:pt x="277642" y="256780"/>
                  <a:pt x="277642" y="256780"/>
                  <a:pt x="277642" y="272582"/>
                </a:cubicBezTo>
                <a:cubicBezTo>
                  <a:pt x="277642" y="280483"/>
                  <a:pt x="272381" y="285750"/>
                  <a:pt x="265806" y="285750"/>
                </a:cubicBezTo>
                <a:cubicBezTo>
                  <a:pt x="265806" y="285750"/>
                  <a:pt x="265806" y="285750"/>
                  <a:pt x="205309" y="285750"/>
                </a:cubicBezTo>
                <a:cubicBezTo>
                  <a:pt x="207940" y="280483"/>
                  <a:pt x="209255" y="275216"/>
                  <a:pt x="210570" y="269948"/>
                </a:cubicBezTo>
                <a:cubicBezTo>
                  <a:pt x="210570" y="268632"/>
                  <a:pt x="210570" y="213325"/>
                  <a:pt x="210570" y="213325"/>
                </a:cubicBezTo>
                <a:cubicBezTo>
                  <a:pt x="210570" y="213325"/>
                  <a:pt x="210570" y="213325"/>
                  <a:pt x="210570" y="172504"/>
                </a:cubicBezTo>
                <a:cubicBezTo>
                  <a:pt x="210570" y="172504"/>
                  <a:pt x="210570" y="172504"/>
                  <a:pt x="296054" y="172504"/>
                </a:cubicBezTo>
                <a:cubicBezTo>
                  <a:pt x="303945" y="172504"/>
                  <a:pt x="309205" y="165920"/>
                  <a:pt x="309205" y="159335"/>
                </a:cubicBezTo>
                <a:cubicBezTo>
                  <a:pt x="309205" y="159335"/>
                  <a:pt x="309205" y="159335"/>
                  <a:pt x="309205" y="39504"/>
                </a:cubicBezTo>
                <a:cubicBezTo>
                  <a:pt x="309205" y="32920"/>
                  <a:pt x="303945" y="27653"/>
                  <a:pt x="296054" y="27653"/>
                </a:cubicBezTo>
                <a:cubicBezTo>
                  <a:pt x="296054" y="27653"/>
                  <a:pt x="296054" y="27653"/>
                  <a:pt x="110620" y="27653"/>
                </a:cubicBezTo>
                <a:cubicBezTo>
                  <a:pt x="104044" y="27653"/>
                  <a:pt x="98783" y="32920"/>
                  <a:pt x="98783" y="39504"/>
                </a:cubicBezTo>
                <a:cubicBezTo>
                  <a:pt x="98783" y="39504"/>
                  <a:pt x="98783" y="39504"/>
                  <a:pt x="98783" y="65841"/>
                </a:cubicBezTo>
                <a:cubicBezTo>
                  <a:pt x="98783" y="65841"/>
                  <a:pt x="98783" y="65841"/>
                  <a:pt x="69850" y="65841"/>
                </a:cubicBezTo>
                <a:cubicBezTo>
                  <a:pt x="69850" y="65841"/>
                  <a:pt x="69850" y="65841"/>
                  <a:pt x="69850" y="34237"/>
                </a:cubicBezTo>
                <a:cubicBezTo>
                  <a:pt x="69850" y="15802"/>
                  <a:pt x="84317" y="0"/>
                  <a:pt x="10272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6" name="任意多边形: 形状 36"/>
          <p:cNvSpPr/>
          <p:nvPr/>
        </p:nvSpPr>
        <p:spPr>
          <a:xfrm flipV="1">
            <a:off x="3204360" y="4916566"/>
            <a:ext cx="3297676" cy="1814822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B2787E">
              <a:alpha val="63000"/>
            </a:srgbClr>
          </a:solidFill>
          <a:ln w="762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7" name="任意多边形: 形状 37"/>
          <p:cNvSpPr>
            <a:spLocks noChangeAspect="1"/>
          </p:cNvSpPr>
          <p:nvPr/>
        </p:nvSpPr>
        <p:spPr bwMode="auto">
          <a:xfrm>
            <a:off x="4588653" y="5502582"/>
            <a:ext cx="628540" cy="650351"/>
          </a:xfrm>
          <a:custGeom>
            <a:avLst/>
            <a:gdLst>
              <a:gd name="connsiteX0" fmla="*/ 94055 w 317452"/>
              <a:gd name="connsiteY0" fmla="*/ 135965 h 328468"/>
              <a:gd name="connsiteX1" fmla="*/ 94407 w 317452"/>
              <a:gd name="connsiteY1" fmla="*/ 136055 h 328468"/>
              <a:gd name="connsiteX2" fmla="*/ 104825 w 317452"/>
              <a:gd name="connsiteY2" fmla="*/ 158537 h 328468"/>
              <a:gd name="connsiteX3" fmla="*/ 106109 w 317452"/>
              <a:gd name="connsiteY3" fmla="*/ 161308 h 328468"/>
              <a:gd name="connsiteX4" fmla="*/ 98162 w 317452"/>
              <a:gd name="connsiteY4" fmla="*/ 160053 h 328468"/>
              <a:gd name="connsiteX5" fmla="*/ 96849 w 317452"/>
              <a:gd name="connsiteY5" fmla="*/ 160053 h 328468"/>
              <a:gd name="connsiteX6" fmla="*/ 92911 w 317452"/>
              <a:gd name="connsiteY6" fmla="*/ 137630 h 328468"/>
              <a:gd name="connsiteX7" fmla="*/ 93506 w 317452"/>
              <a:gd name="connsiteY7" fmla="*/ 136765 h 328468"/>
              <a:gd name="connsiteX8" fmla="*/ 39496 w 317452"/>
              <a:gd name="connsiteY8" fmla="*/ 115887 h 328468"/>
              <a:gd name="connsiteX9" fmla="*/ 51437 w 317452"/>
              <a:gd name="connsiteY9" fmla="*/ 165488 h 328468"/>
              <a:gd name="connsiteX10" fmla="*/ 48784 w 317452"/>
              <a:gd name="connsiteY10" fmla="*/ 166793 h 328468"/>
              <a:gd name="connsiteX11" fmla="*/ 47457 w 317452"/>
              <a:gd name="connsiteY11" fmla="*/ 170709 h 328468"/>
              <a:gd name="connsiteX12" fmla="*/ 48784 w 317452"/>
              <a:gd name="connsiteY12" fmla="*/ 173319 h 328468"/>
              <a:gd name="connsiteX13" fmla="*/ 52764 w 317452"/>
              <a:gd name="connsiteY13" fmla="*/ 175930 h 328468"/>
              <a:gd name="connsiteX14" fmla="*/ 55418 w 317452"/>
              <a:gd name="connsiteY14" fmla="*/ 174625 h 328468"/>
              <a:gd name="connsiteX15" fmla="*/ 87263 w 317452"/>
              <a:gd name="connsiteY15" fmla="*/ 216393 h 328468"/>
              <a:gd name="connsiteX16" fmla="*/ 55418 w 317452"/>
              <a:gd name="connsiteY16" fmla="*/ 230752 h 328468"/>
              <a:gd name="connsiteX17" fmla="*/ 38169 w 317452"/>
              <a:gd name="connsiteY17" fmla="*/ 224225 h 328468"/>
              <a:gd name="connsiteX18" fmla="*/ 1017 w 317452"/>
              <a:gd name="connsiteY18" fmla="*/ 147214 h 328468"/>
              <a:gd name="connsiteX19" fmla="*/ 7651 w 317452"/>
              <a:gd name="connsiteY19" fmla="*/ 128940 h 328468"/>
              <a:gd name="connsiteX20" fmla="*/ 39496 w 317452"/>
              <a:gd name="connsiteY20" fmla="*/ 115887 h 328468"/>
              <a:gd name="connsiteX21" fmla="*/ 63900 w 317452"/>
              <a:gd name="connsiteY21" fmla="*/ 106627 h 328468"/>
              <a:gd name="connsiteX22" fmla="*/ 71807 w 317452"/>
              <a:gd name="connsiteY22" fmla="*/ 114982 h 328468"/>
              <a:gd name="connsiteX23" fmla="*/ 81033 w 317452"/>
              <a:gd name="connsiteY23" fmla="*/ 133331 h 328468"/>
              <a:gd name="connsiteX24" fmla="*/ 87623 w 317452"/>
              <a:gd name="connsiteY24" fmla="*/ 130710 h 328468"/>
              <a:gd name="connsiteX25" fmla="*/ 95803 w 317452"/>
              <a:gd name="connsiteY25" fmla="*/ 133422 h 328468"/>
              <a:gd name="connsiteX26" fmla="*/ 94055 w 317452"/>
              <a:gd name="connsiteY26" fmla="*/ 135965 h 328468"/>
              <a:gd name="connsiteX27" fmla="*/ 89115 w 317452"/>
              <a:gd name="connsiteY27" fmla="*/ 134702 h 328468"/>
              <a:gd name="connsiteX28" fmla="*/ 83823 w 317452"/>
              <a:gd name="connsiteY28" fmla="*/ 137407 h 328468"/>
              <a:gd name="connsiteX29" fmla="*/ 82500 w 317452"/>
              <a:gd name="connsiteY29" fmla="*/ 137407 h 328468"/>
              <a:gd name="connsiteX30" fmla="*/ 97053 w 317452"/>
              <a:gd name="connsiteY30" fmla="*/ 169863 h 328468"/>
              <a:gd name="connsiteX31" fmla="*/ 98375 w 317452"/>
              <a:gd name="connsiteY31" fmla="*/ 169863 h 328468"/>
              <a:gd name="connsiteX32" fmla="*/ 103667 w 317452"/>
              <a:gd name="connsiteY32" fmla="*/ 167158 h 328468"/>
              <a:gd name="connsiteX33" fmla="*/ 106313 w 317452"/>
              <a:gd name="connsiteY33" fmla="*/ 161749 h 328468"/>
              <a:gd name="connsiteX34" fmla="*/ 106109 w 317452"/>
              <a:gd name="connsiteY34" fmla="*/ 161308 h 328468"/>
              <a:gd name="connsiteX35" fmla="*/ 109648 w 317452"/>
              <a:gd name="connsiteY35" fmla="*/ 161866 h 328468"/>
              <a:gd name="connsiteX36" fmla="*/ 110272 w 317452"/>
              <a:gd name="connsiteY36" fmla="*/ 161402 h 328468"/>
              <a:gd name="connsiteX37" fmla="*/ 110522 w 317452"/>
              <a:gd name="connsiteY37" fmla="*/ 164622 h 328468"/>
              <a:gd name="connsiteX38" fmla="*/ 106074 w 317452"/>
              <a:gd name="connsiteY38" fmla="*/ 170028 h 328468"/>
              <a:gd name="connsiteX39" fmla="*/ 99484 w 317452"/>
              <a:gd name="connsiteY39" fmla="*/ 172650 h 328468"/>
              <a:gd name="connsiteX40" fmla="*/ 107391 w 317452"/>
              <a:gd name="connsiteY40" fmla="*/ 192309 h 328468"/>
              <a:gd name="connsiteX41" fmla="*/ 100802 w 317452"/>
              <a:gd name="connsiteY41" fmla="*/ 211968 h 328468"/>
              <a:gd name="connsiteX42" fmla="*/ 91576 w 317452"/>
              <a:gd name="connsiteY42" fmla="*/ 215900 h 328468"/>
              <a:gd name="connsiteX43" fmla="*/ 59946 w 317452"/>
              <a:gd name="connsiteY43" fmla="*/ 172650 h 328468"/>
              <a:gd name="connsiteX44" fmla="*/ 62582 w 317452"/>
              <a:gd name="connsiteY44" fmla="*/ 171339 h 328468"/>
              <a:gd name="connsiteX45" fmla="*/ 63900 w 317452"/>
              <a:gd name="connsiteY45" fmla="*/ 166097 h 328468"/>
              <a:gd name="connsiteX46" fmla="*/ 62582 w 317452"/>
              <a:gd name="connsiteY46" fmla="*/ 163475 h 328468"/>
              <a:gd name="connsiteX47" fmla="*/ 58628 w 317452"/>
              <a:gd name="connsiteY47" fmla="*/ 162165 h 328468"/>
              <a:gd name="connsiteX48" fmla="*/ 54674 w 317452"/>
              <a:gd name="connsiteY48" fmla="*/ 163475 h 328468"/>
              <a:gd name="connsiteX49" fmla="*/ 42813 w 317452"/>
              <a:gd name="connsiteY49" fmla="*/ 111051 h 328468"/>
              <a:gd name="connsiteX50" fmla="*/ 52038 w 317452"/>
              <a:gd name="connsiteY50" fmla="*/ 107119 h 328468"/>
              <a:gd name="connsiteX51" fmla="*/ 63900 w 317452"/>
              <a:gd name="connsiteY51" fmla="*/ 106627 h 328468"/>
              <a:gd name="connsiteX52" fmla="*/ 221560 w 317452"/>
              <a:gd name="connsiteY52" fmla="*/ 67725 h 328468"/>
              <a:gd name="connsiteX53" fmla="*/ 239938 w 317452"/>
              <a:gd name="connsiteY53" fmla="*/ 67725 h 328468"/>
              <a:gd name="connsiteX54" fmla="*/ 249127 w 317452"/>
              <a:gd name="connsiteY54" fmla="*/ 90147 h 328468"/>
              <a:gd name="connsiteX55" fmla="*/ 249127 w 317452"/>
              <a:gd name="connsiteY55" fmla="*/ 99380 h 328468"/>
              <a:gd name="connsiteX56" fmla="*/ 259629 w 317452"/>
              <a:gd name="connsiteY56" fmla="*/ 162691 h 328468"/>
              <a:gd name="connsiteX57" fmla="*/ 300324 w 317452"/>
              <a:gd name="connsiteY57" fmla="*/ 193027 h 328468"/>
              <a:gd name="connsiteX58" fmla="*/ 304262 w 317452"/>
              <a:gd name="connsiteY58" fmla="*/ 215450 h 328468"/>
              <a:gd name="connsiteX59" fmla="*/ 283258 w 317452"/>
              <a:gd name="connsiteY59" fmla="*/ 219407 h 328468"/>
              <a:gd name="connsiteX60" fmla="*/ 281946 w 317452"/>
              <a:gd name="connsiteY60" fmla="*/ 218088 h 328468"/>
              <a:gd name="connsiteX61" fmla="*/ 236000 w 317452"/>
              <a:gd name="connsiteY61" fmla="*/ 185113 h 328468"/>
              <a:gd name="connsiteX62" fmla="*/ 229436 w 317452"/>
              <a:gd name="connsiteY62" fmla="*/ 174562 h 328468"/>
              <a:gd name="connsiteX63" fmla="*/ 224185 w 317452"/>
              <a:gd name="connsiteY63" fmla="*/ 145544 h 328468"/>
              <a:gd name="connsiteX64" fmla="*/ 196617 w 317452"/>
              <a:gd name="connsiteY64" fmla="*/ 194346 h 328468"/>
              <a:gd name="connsiteX65" fmla="*/ 229436 w 317452"/>
              <a:gd name="connsiteY65" fmla="*/ 243148 h 328468"/>
              <a:gd name="connsiteX66" fmla="*/ 230749 w 317452"/>
              <a:gd name="connsiteY66" fmla="*/ 265571 h 328468"/>
              <a:gd name="connsiteX67" fmla="*/ 195305 w 317452"/>
              <a:gd name="connsiteY67" fmla="*/ 318329 h 328468"/>
              <a:gd name="connsiteX68" fmla="*/ 169050 w 317452"/>
              <a:gd name="connsiteY68" fmla="*/ 323605 h 328468"/>
              <a:gd name="connsiteX69" fmla="*/ 167737 w 317452"/>
              <a:gd name="connsiteY69" fmla="*/ 323605 h 328468"/>
              <a:gd name="connsiteX70" fmla="*/ 162486 w 317452"/>
              <a:gd name="connsiteY70" fmla="*/ 297226 h 328468"/>
              <a:gd name="connsiteX71" fmla="*/ 191366 w 317452"/>
              <a:gd name="connsiteY71" fmla="*/ 255019 h 328468"/>
              <a:gd name="connsiteX72" fmla="*/ 167737 w 317452"/>
              <a:gd name="connsiteY72" fmla="*/ 220726 h 328468"/>
              <a:gd name="connsiteX73" fmla="*/ 70594 w 317452"/>
              <a:gd name="connsiteY73" fmla="*/ 322286 h 328468"/>
              <a:gd name="connsiteX74" fmla="*/ 46965 w 317452"/>
              <a:gd name="connsiteY74" fmla="*/ 326243 h 328468"/>
              <a:gd name="connsiteX75" fmla="*/ 44339 w 317452"/>
              <a:gd name="connsiteY75" fmla="*/ 322286 h 328468"/>
              <a:gd name="connsiteX76" fmla="*/ 43027 w 317452"/>
              <a:gd name="connsiteY76" fmla="*/ 295907 h 328468"/>
              <a:gd name="connsiteX77" fmla="*/ 144108 w 317452"/>
              <a:gd name="connsiteY77" fmla="*/ 189070 h 328468"/>
              <a:gd name="connsiteX78" fmla="*/ 148046 w 317452"/>
              <a:gd name="connsiteY78" fmla="*/ 177200 h 328468"/>
              <a:gd name="connsiteX79" fmla="*/ 190054 w 317452"/>
              <a:gd name="connsiteY79" fmla="*/ 103337 h 328468"/>
              <a:gd name="connsiteX80" fmla="*/ 151984 w 317452"/>
              <a:gd name="connsiteY80" fmla="*/ 107294 h 328468"/>
              <a:gd name="connsiteX81" fmla="*/ 119166 w 317452"/>
              <a:gd name="connsiteY81" fmla="*/ 154777 h 328468"/>
              <a:gd name="connsiteX82" fmla="*/ 110272 w 317452"/>
              <a:gd name="connsiteY82" fmla="*/ 161402 h 328468"/>
              <a:gd name="connsiteX83" fmla="*/ 110027 w 317452"/>
              <a:gd name="connsiteY83" fmla="*/ 158233 h 328468"/>
              <a:gd name="connsiteX84" fmla="*/ 99484 w 317452"/>
              <a:gd name="connsiteY84" fmla="*/ 134642 h 328468"/>
              <a:gd name="connsiteX85" fmla="*/ 95803 w 317452"/>
              <a:gd name="connsiteY85" fmla="*/ 133422 h 328468"/>
              <a:gd name="connsiteX86" fmla="*/ 97670 w 317452"/>
              <a:gd name="connsiteY86" fmla="*/ 130706 h 328468"/>
              <a:gd name="connsiteX87" fmla="*/ 130980 w 317452"/>
              <a:gd name="connsiteY87" fmla="*/ 82234 h 328468"/>
              <a:gd name="connsiteX88" fmla="*/ 141482 w 317452"/>
              <a:gd name="connsiteY88" fmla="*/ 75639 h 328468"/>
              <a:gd name="connsiteX89" fmla="*/ 221560 w 317452"/>
              <a:gd name="connsiteY89" fmla="*/ 67725 h 328468"/>
              <a:gd name="connsiteX90" fmla="*/ 276970 w 317452"/>
              <a:gd name="connsiteY90" fmla="*/ 0 h 328468"/>
              <a:gd name="connsiteX91" fmla="*/ 317452 w 317452"/>
              <a:gd name="connsiteY91" fmla="*/ 39688 h 328468"/>
              <a:gd name="connsiteX92" fmla="*/ 276970 w 317452"/>
              <a:gd name="connsiteY92" fmla="*/ 79376 h 328468"/>
              <a:gd name="connsiteX93" fmla="*/ 236488 w 317452"/>
              <a:gd name="connsiteY93" fmla="*/ 39688 h 328468"/>
              <a:gd name="connsiteX94" fmla="*/ 276970 w 317452"/>
              <a:gd name="connsiteY94" fmla="*/ 0 h 328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317452" h="328468">
                <a:moveTo>
                  <a:pt x="94055" y="135965"/>
                </a:moveTo>
                <a:lnTo>
                  <a:pt x="94407" y="136055"/>
                </a:lnTo>
                <a:cubicBezTo>
                  <a:pt x="100360" y="148902"/>
                  <a:pt x="103337" y="155325"/>
                  <a:pt x="104825" y="158537"/>
                </a:cubicBezTo>
                <a:lnTo>
                  <a:pt x="106109" y="161308"/>
                </a:lnTo>
                <a:lnTo>
                  <a:pt x="98162" y="160053"/>
                </a:lnTo>
                <a:cubicBezTo>
                  <a:pt x="98162" y="160053"/>
                  <a:pt x="96849" y="160053"/>
                  <a:pt x="96849" y="160053"/>
                </a:cubicBezTo>
                <a:cubicBezTo>
                  <a:pt x="90285" y="154777"/>
                  <a:pt x="87660" y="144225"/>
                  <a:pt x="92911" y="137630"/>
                </a:cubicBezTo>
                <a:cubicBezTo>
                  <a:pt x="92911" y="137630"/>
                  <a:pt x="92911" y="137630"/>
                  <a:pt x="93506" y="136765"/>
                </a:cubicBezTo>
                <a:close/>
                <a:moveTo>
                  <a:pt x="39496" y="115887"/>
                </a:moveTo>
                <a:cubicBezTo>
                  <a:pt x="39496" y="115887"/>
                  <a:pt x="39496" y="115887"/>
                  <a:pt x="51437" y="165488"/>
                </a:cubicBezTo>
                <a:cubicBezTo>
                  <a:pt x="51437" y="165488"/>
                  <a:pt x="51437" y="165488"/>
                  <a:pt x="48784" y="166793"/>
                </a:cubicBezTo>
                <a:cubicBezTo>
                  <a:pt x="47457" y="166793"/>
                  <a:pt x="47457" y="169403"/>
                  <a:pt x="47457" y="170709"/>
                </a:cubicBezTo>
                <a:cubicBezTo>
                  <a:pt x="47457" y="170709"/>
                  <a:pt x="47457" y="170709"/>
                  <a:pt x="48784" y="173319"/>
                </a:cubicBezTo>
                <a:cubicBezTo>
                  <a:pt x="50111" y="175930"/>
                  <a:pt x="51437" y="175930"/>
                  <a:pt x="52764" y="175930"/>
                </a:cubicBezTo>
                <a:lnTo>
                  <a:pt x="55418" y="174625"/>
                </a:lnTo>
                <a:cubicBezTo>
                  <a:pt x="55418" y="174625"/>
                  <a:pt x="55418" y="174625"/>
                  <a:pt x="87263" y="216393"/>
                </a:cubicBezTo>
                <a:cubicBezTo>
                  <a:pt x="87263" y="216393"/>
                  <a:pt x="87263" y="216393"/>
                  <a:pt x="55418" y="230752"/>
                </a:cubicBezTo>
                <a:cubicBezTo>
                  <a:pt x="48784" y="233362"/>
                  <a:pt x="40823" y="230752"/>
                  <a:pt x="38169" y="224225"/>
                </a:cubicBezTo>
                <a:cubicBezTo>
                  <a:pt x="38169" y="224225"/>
                  <a:pt x="38169" y="224225"/>
                  <a:pt x="1017" y="147214"/>
                </a:cubicBezTo>
                <a:cubicBezTo>
                  <a:pt x="-1637" y="140687"/>
                  <a:pt x="1017" y="132856"/>
                  <a:pt x="7651" y="128940"/>
                </a:cubicBezTo>
                <a:cubicBezTo>
                  <a:pt x="7651" y="128940"/>
                  <a:pt x="7651" y="128940"/>
                  <a:pt x="39496" y="115887"/>
                </a:cubicBezTo>
                <a:close/>
                <a:moveTo>
                  <a:pt x="63900" y="106627"/>
                </a:moveTo>
                <a:cubicBezTo>
                  <a:pt x="67524" y="108102"/>
                  <a:pt x="70489" y="111051"/>
                  <a:pt x="71807" y="114982"/>
                </a:cubicBezTo>
                <a:cubicBezTo>
                  <a:pt x="71807" y="114982"/>
                  <a:pt x="71807" y="114982"/>
                  <a:pt x="81033" y="133331"/>
                </a:cubicBezTo>
                <a:cubicBezTo>
                  <a:pt x="81033" y="133331"/>
                  <a:pt x="81033" y="133331"/>
                  <a:pt x="87623" y="130710"/>
                </a:cubicBezTo>
                <a:lnTo>
                  <a:pt x="95803" y="133422"/>
                </a:lnTo>
                <a:lnTo>
                  <a:pt x="94055" y="135965"/>
                </a:lnTo>
                <a:lnTo>
                  <a:pt x="89115" y="134702"/>
                </a:lnTo>
                <a:cubicBezTo>
                  <a:pt x="89115" y="134702"/>
                  <a:pt x="89115" y="134702"/>
                  <a:pt x="83823" y="137407"/>
                </a:cubicBezTo>
                <a:cubicBezTo>
                  <a:pt x="83823" y="137407"/>
                  <a:pt x="82500" y="137407"/>
                  <a:pt x="82500" y="137407"/>
                </a:cubicBezTo>
                <a:cubicBezTo>
                  <a:pt x="82500" y="137407"/>
                  <a:pt x="82500" y="137407"/>
                  <a:pt x="97053" y="169863"/>
                </a:cubicBezTo>
                <a:cubicBezTo>
                  <a:pt x="97053" y="169863"/>
                  <a:pt x="97053" y="169863"/>
                  <a:pt x="98375" y="169863"/>
                </a:cubicBezTo>
                <a:lnTo>
                  <a:pt x="103667" y="167158"/>
                </a:lnTo>
                <a:cubicBezTo>
                  <a:pt x="106313" y="165806"/>
                  <a:pt x="106313" y="163101"/>
                  <a:pt x="106313" y="161749"/>
                </a:cubicBezTo>
                <a:lnTo>
                  <a:pt x="106109" y="161308"/>
                </a:lnTo>
                <a:lnTo>
                  <a:pt x="109648" y="161866"/>
                </a:lnTo>
                <a:lnTo>
                  <a:pt x="110272" y="161402"/>
                </a:lnTo>
                <a:lnTo>
                  <a:pt x="110522" y="164622"/>
                </a:lnTo>
                <a:cubicBezTo>
                  <a:pt x="109698" y="166752"/>
                  <a:pt x="108051" y="168718"/>
                  <a:pt x="106074" y="170028"/>
                </a:cubicBezTo>
                <a:cubicBezTo>
                  <a:pt x="106074" y="170028"/>
                  <a:pt x="106074" y="170028"/>
                  <a:pt x="99484" y="172650"/>
                </a:cubicBezTo>
                <a:cubicBezTo>
                  <a:pt x="99484" y="172650"/>
                  <a:pt x="99484" y="172650"/>
                  <a:pt x="107391" y="192309"/>
                </a:cubicBezTo>
                <a:cubicBezTo>
                  <a:pt x="111345" y="198862"/>
                  <a:pt x="107391" y="208036"/>
                  <a:pt x="100802" y="211968"/>
                </a:cubicBezTo>
                <a:cubicBezTo>
                  <a:pt x="100802" y="211968"/>
                  <a:pt x="100802" y="211968"/>
                  <a:pt x="91576" y="215900"/>
                </a:cubicBezTo>
                <a:cubicBezTo>
                  <a:pt x="91576" y="215900"/>
                  <a:pt x="91576" y="215900"/>
                  <a:pt x="59946" y="172650"/>
                </a:cubicBezTo>
                <a:cubicBezTo>
                  <a:pt x="59946" y="172650"/>
                  <a:pt x="59946" y="172650"/>
                  <a:pt x="62582" y="171339"/>
                </a:cubicBezTo>
                <a:cubicBezTo>
                  <a:pt x="65218" y="170028"/>
                  <a:pt x="65218" y="167407"/>
                  <a:pt x="63900" y="166097"/>
                </a:cubicBezTo>
                <a:cubicBezTo>
                  <a:pt x="63900" y="166097"/>
                  <a:pt x="63900" y="166097"/>
                  <a:pt x="62582" y="163475"/>
                </a:cubicBezTo>
                <a:cubicBezTo>
                  <a:pt x="62582" y="162165"/>
                  <a:pt x="59946" y="160854"/>
                  <a:pt x="58628" y="162165"/>
                </a:cubicBezTo>
                <a:cubicBezTo>
                  <a:pt x="58628" y="162165"/>
                  <a:pt x="58628" y="162165"/>
                  <a:pt x="54674" y="163475"/>
                </a:cubicBezTo>
                <a:cubicBezTo>
                  <a:pt x="54674" y="163475"/>
                  <a:pt x="54674" y="163475"/>
                  <a:pt x="42813" y="111051"/>
                </a:cubicBezTo>
                <a:cubicBezTo>
                  <a:pt x="42813" y="111051"/>
                  <a:pt x="42813" y="111051"/>
                  <a:pt x="52038" y="107119"/>
                </a:cubicBezTo>
                <a:cubicBezTo>
                  <a:pt x="55992" y="105153"/>
                  <a:pt x="60275" y="105153"/>
                  <a:pt x="63900" y="106627"/>
                </a:cubicBezTo>
                <a:close/>
                <a:moveTo>
                  <a:pt x="221560" y="67725"/>
                </a:moveTo>
                <a:cubicBezTo>
                  <a:pt x="226810" y="65087"/>
                  <a:pt x="234687" y="65087"/>
                  <a:pt x="239938" y="67725"/>
                </a:cubicBezTo>
                <a:cubicBezTo>
                  <a:pt x="247814" y="73001"/>
                  <a:pt x="250440" y="80915"/>
                  <a:pt x="249127" y="90147"/>
                </a:cubicBezTo>
                <a:cubicBezTo>
                  <a:pt x="249127" y="92785"/>
                  <a:pt x="249127" y="96742"/>
                  <a:pt x="249127" y="99380"/>
                </a:cubicBezTo>
                <a:cubicBezTo>
                  <a:pt x="249127" y="99380"/>
                  <a:pt x="249127" y="99380"/>
                  <a:pt x="259629" y="162691"/>
                </a:cubicBezTo>
                <a:cubicBezTo>
                  <a:pt x="259629" y="162691"/>
                  <a:pt x="259629" y="162691"/>
                  <a:pt x="300324" y="193027"/>
                </a:cubicBezTo>
                <a:cubicBezTo>
                  <a:pt x="308200" y="198303"/>
                  <a:pt x="309513" y="207536"/>
                  <a:pt x="304262" y="215450"/>
                </a:cubicBezTo>
                <a:cubicBezTo>
                  <a:pt x="299011" y="222045"/>
                  <a:pt x="289822" y="223363"/>
                  <a:pt x="283258" y="219407"/>
                </a:cubicBezTo>
                <a:cubicBezTo>
                  <a:pt x="283258" y="219407"/>
                  <a:pt x="281946" y="219407"/>
                  <a:pt x="281946" y="218088"/>
                </a:cubicBezTo>
                <a:cubicBezTo>
                  <a:pt x="281946" y="218088"/>
                  <a:pt x="281946" y="218088"/>
                  <a:pt x="236000" y="185113"/>
                </a:cubicBezTo>
                <a:cubicBezTo>
                  <a:pt x="232061" y="182475"/>
                  <a:pt x="230749" y="178518"/>
                  <a:pt x="229436" y="174562"/>
                </a:cubicBezTo>
                <a:cubicBezTo>
                  <a:pt x="229436" y="174562"/>
                  <a:pt x="229436" y="174562"/>
                  <a:pt x="224185" y="145544"/>
                </a:cubicBezTo>
                <a:cubicBezTo>
                  <a:pt x="224185" y="145544"/>
                  <a:pt x="224185" y="145544"/>
                  <a:pt x="196617" y="194346"/>
                </a:cubicBezTo>
                <a:cubicBezTo>
                  <a:pt x="196617" y="194346"/>
                  <a:pt x="196617" y="194346"/>
                  <a:pt x="229436" y="243148"/>
                </a:cubicBezTo>
                <a:cubicBezTo>
                  <a:pt x="234687" y="249743"/>
                  <a:pt x="234687" y="258976"/>
                  <a:pt x="230749" y="265571"/>
                </a:cubicBezTo>
                <a:cubicBezTo>
                  <a:pt x="230749" y="265571"/>
                  <a:pt x="230749" y="265571"/>
                  <a:pt x="195305" y="318329"/>
                </a:cubicBezTo>
                <a:cubicBezTo>
                  <a:pt x="188741" y="326243"/>
                  <a:pt x="178239" y="328881"/>
                  <a:pt x="169050" y="323605"/>
                </a:cubicBezTo>
                <a:cubicBezTo>
                  <a:pt x="169050" y="323605"/>
                  <a:pt x="169050" y="323605"/>
                  <a:pt x="167737" y="323605"/>
                </a:cubicBezTo>
                <a:cubicBezTo>
                  <a:pt x="159861" y="318329"/>
                  <a:pt x="157235" y="305140"/>
                  <a:pt x="162486" y="297226"/>
                </a:cubicBezTo>
                <a:cubicBezTo>
                  <a:pt x="162486" y="297226"/>
                  <a:pt x="162486" y="297226"/>
                  <a:pt x="191366" y="255019"/>
                </a:cubicBezTo>
                <a:cubicBezTo>
                  <a:pt x="191366" y="255019"/>
                  <a:pt x="191366" y="255019"/>
                  <a:pt x="167737" y="220726"/>
                </a:cubicBezTo>
                <a:cubicBezTo>
                  <a:pt x="167737" y="220726"/>
                  <a:pt x="167737" y="220726"/>
                  <a:pt x="70594" y="322286"/>
                </a:cubicBezTo>
                <a:cubicBezTo>
                  <a:pt x="65343" y="328881"/>
                  <a:pt x="54841" y="330200"/>
                  <a:pt x="46965" y="326243"/>
                </a:cubicBezTo>
                <a:cubicBezTo>
                  <a:pt x="45652" y="324924"/>
                  <a:pt x="44339" y="323605"/>
                  <a:pt x="44339" y="322286"/>
                </a:cubicBezTo>
                <a:cubicBezTo>
                  <a:pt x="36463" y="315691"/>
                  <a:pt x="36463" y="303821"/>
                  <a:pt x="43027" y="295907"/>
                </a:cubicBezTo>
                <a:cubicBezTo>
                  <a:pt x="43027" y="295907"/>
                  <a:pt x="43027" y="295907"/>
                  <a:pt x="144108" y="189070"/>
                </a:cubicBezTo>
                <a:cubicBezTo>
                  <a:pt x="144108" y="185113"/>
                  <a:pt x="145421" y="181156"/>
                  <a:pt x="148046" y="177200"/>
                </a:cubicBezTo>
                <a:cubicBezTo>
                  <a:pt x="148046" y="177200"/>
                  <a:pt x="148046" y="177200"/>
                  <a:pt x="190054" y="103337"/>
                </a:cubicBezTo>
                <a:cubicBezTo>
                  <a:pt x="190054" y="103337"/>
                  <a:pt x="190054" y="103337"/>
                  <a:pt x="151984" y="107294"/>
                </a:cubicBezTo>
                <a:cubicBezTo>
                  <a:pt x="151984" y="107294"/>
                  <a:pt x="151984" y="107294"/>
                  <a:pt x="119166" y="154777"/>
                </a:cubicBezTo>
                <a:lnTo>
                  <a:pt x="110272" y="161402"/>
                </a:lnTo>
                <a:lnTo>
                  <a:pt x="110027" y="158233"/>
                </a:lnTo>
                <a:cubicBezTo>
                  <a:pt x="99484" y="134642"/>
                  <a:pt x="99484" y="134642"/>
                  <a:pt x="99484" y="134642"/>
                </a:cubicBezTo>
                <a:lnTo>
                  <a:pt x="95803" y="133422"/>
                </a:lnTo>
                <a:lnTo>
                  <a:pt x="97670" y="130706"/>
                </a:lnTo>
                <a:cubicBezTo>
                  <a:pt x="102428" y="123781"/>
                  <a:pt x="111946" y="109932"/>
                  <a:pt x="130980" y="82234"/>
                </a:cubicBezTo>
                <a:cubicBezTo>
                  <a:pt x="133606" y="78277"/>
                  <a:pt x="137544" y="75639"/>
                  <a:pt x="141482" y="75639"/>
                </a:cubicBezTo>
                <a:cubicBezTo>
                  <a:pt x="141482" y="75639"/>
                  <a:pt x="141482" y="75639"/>
                  <a:pt x="221560" y="67725"/>
                </a:cubicBezTo>
                <a:close/>
                <a:moveTo>
                  <a:pt x="276970" y="0"/>
                </a:moveTo>
                <a:cubicBezTo>
                  <a:pt x="299328" y="0"/>
                  <a:pt x="317452" y="17769"/>
                  <a:pt x="317452" y="39688"/>
                </a:cubicBezTo>
                <a:cubicBezTo>
                  <a:pt x="317452" y="61607"/>
                  <a:pt x="299328" y="79376"/>
                  <a:pt x="276970" y="79376"/>
                </a:cubicBezTo>
                <a:cubicBezTo>
                  <a:pt x="254612" y="79376"/>
                  <a:pt x="236488" y="61607"/>
                  <a:pt x="236488" y="39688"/>
                </a:cubicBezTo>
                <a:cubicBezTo>
                  <a:pt x="236488" y="17769"/>
                  <a:pt x="254612" y="0"/>
                  <a:pt x="2769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29" name="任意多边形: 形状 33"/>
          <p:cNvSpPr/>
          <p:nvPr/>
        </p:nvSpPr>
        <p:spPr>
          <a:xfrm flipV="1">
            <a:off x="718752" y="4916566"/>
            <a:ext cx="3297676" cy="1814822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B2787E">
              <a:alpha val="83000"/>
            </a:srgbClr>
          </a:solidFill>
          <a:ln w="762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0" name="任意多边形: 形状 34"/>
          <p:cNvSpPr/>
          <p:nvPr/>
        </p:nvSpPr>
        <p:spPr bwMode="auto">
          <a:xfrm>
            <a:off x="2029456" y="5526521"/>
            <a:ext cx="621745" cy="602473"/>
          </a:xfrm>
          <a:custGeom>
            <a:avLst/>
            <a:gdLst>
              <a:gd name="connsiteX0" fmla="*/ 58918 w 323554"/>
              <a:gd name="connsiteY0" fmla="*/ 189699 h 313525"/>
              <a:gd name="connsiteX1" fmla="*/ 101421 w 323554"/>
              <a:gd name="connsiteY1" fmla="*/ 189699 h 313525"/>
              <a:gd name="connsiteX2" fmla="*/ 103997 w 323554"/>
              <a:gd name="connsiteY2" fmla="*/ 189699 h 313525"/>
              <a:gd name="connsiteX3" fmla="*/ 114301 w 323554"/>
              <a:gd name="connsiteY3" fmla="*/ 201731 h 313525"/>
              <a:gd name="connsiteX4" fmla="*/ 113013 w 323554"/>
              <a:gd name="connsiteY4" fmla="*/ 205741 h 313525"/>
              <a:gd name="connsiteX5" fmla="*/ 101421 w 323554"/>
              <a:gd name="connsiteY5" fmla="*/ 215099 h 313525"/>
              <a:gd name="connsiteX6" fmla="*/ 58918 w 323554"/>
              <a:gd name="connsiteY6" fmla="*/ 215099 h 313525"/>
              <a:gd name="connsiteX7" fmla="*/ 46038 w 323554"/>
              <a:gd name="connsiteY7" fmla="*/ 201731 h 313525"/>
              <a:gd name="connsiteX8" fmla="*/ 58918 w 323554"/>
              <a:gd name="connsiteY8" fmla="*/ 189699 h 313525"/>
              <a:gd name="connsiteX9" fmla="*/ 149225 w 323554"/>
              <a:gd name="connsiteY9" fmla="*/ 165887 h 313525"/>
              <a:gd name="connsiteX10" fmla="*/ 142875 w 323554"/>
              <a:gd name="connsiteY10" fmla="*/ 186525 h 313525"/>
              <a:gd name="connsiteX11" fmla="*/ 153988 w 323554"/>
              <a:gd name="connsiteY11" fmla="*/ 196050 h 313525"/>
              <a:gd name="connsiteX12" fmla="*/ 173038 w 323554"/>
              <a:gd name="connsiteY12" fmla="*/ 188112 h 313525"/>
              <a:gd name="connsiteX13" fmla="*/ 145188 w 323554"/>
              <a:gd name="connsiteY13" fmla="*/ 151599 h 313525"/>
              <a:gd name="connsiteX14" fmla="*/ 187326 w 323554"/>
              <a:gd name="connsiteY14" fmla="*/ 190104 h 313525"/>
              <a:gd name="connsiteX15" fmla="*/ 138803 w 323554"/>
              <a:gd name="connsiteY15" fmla="*/ 210640 h 313525"/>
              <a:gd name="connsiteX16" fmla="*/ 131142 w 323554"/>
              <a:gd name="connsiteY16" fmla="*/ 210640 h 313525"/>
              <a:gd name="connsiteX17" fmla="*/ 129865 w 323554"/>
              <a:gd name="connsiteY17" fmla="*/ 202939 h 313525"/>
              <a:gd name="connsiteX18" fmla="*/ 145188 w 323554"/>
              <a:gd name="connsiteY18" fmla="*/ 151599 h 313525"/>
              <a:gd name="connsiteX19" fmla="*/ 58982 w 323554"/>
              <a:gd name="connsiteY19" fmla="*/ 146837 h 313525"/>
              <a:gd name="connsiteX20" fmla="*/ 130176 w 323554"/>
              <a:gd name="connsiteY20" fmla="*/ 146837 h 313525"/>
              <a:gd name="connsiteX21" fmla="*/ 130176 w 323554"/>
              <a:gd name="connsiteY21" fmla="*/ 148186 h 313525"/>
              <a:gd name="connsiteX22" fmla="*/ 122409 w 323554"/>
              <a:gd name="connsiteY22" fmla="*/ 173825 h 313525"/>
              <a:gd name="connsiteX23" fmla="*/ 58982 w 323554"/>
              <a:gd name="connsiteY23" fmla="*/ 173825 h 313525"/>
              <a:gd name="connsiteX24" fmla="*/ 46038 w 323554"/>
              <a:gd name="connsiteY24" fmla="*/ 160331 h 313525"/>
              <a:gd name="connsiteX25" fmla="*/ 58982 w 323554"/>
              <a:gd name="connsiteY25" fmla="*/ 146837 h 313525"/>
              <a:gd name="connsiteX26" fmla="*/ 59011 w 323554"/>
              <a:gd name="connsiteY26" fmla="*/ 105562 h 313525"/>
              <a:gd name="connsiteX27" fmla="*/ 166688 w 323554"/>
              <a:gd name="connsiteY27" fmla="*/ 105562 h 313525"/>
              <a:gd name="connsiteX28" fmla="*/ 144634 w 323554"/>
              <a:gd name="connsiteY28" fmla="*/ 130962 h 313525"/>
              <a:gd name="connsiteX29" fmla="*/ 59011 w 323554"/>
              <a:gd name="connsiteY29" fmla="*/ 130962 h 313525"/>
              <a:gd name="connsiteX30" fmla="*/ 46038 w 323554"/>
              <a:gd name="connsiteY30" fmla="*/ 118930 h 313525"/>
              <a:gd name="connsiteX31" fmla="*/ 59011 w 323554"/>
              <a:gd name="connsiteY31" fmla="*/ 105562 h 313525"/>
              <a:gd name="connsiteX32" fmla="*/ 226883 w 323554"/>
              <a:gd name="connsiteY32" fmla="*/ 81749 h 313525"/>
              <a:gd name="connsiteX33" fmla="*/ 224292 w 323554"/>
              <a:gd name="connsiteY33" fmla="*/ 83037 h 313525"/>
              <a:gd name="connsiteX34" fmla="*/ 171159 w 323554"/>
              <a:gd name="connsiteY34" fmla="*/ 140996 h 313525"/>
              <a:gd name="connsiteX35" fmla="*/ 172455 w 323554"/>
              <a:gd name="connsiteY35" fmla="*/ 146148 h 313525"/>
              <a:gd name="connsiteX36" fmla="*/ 175047 w 323554"/>
              <a:gd name="connsiteY36" fmla="*/ 148724 h 313525"/>
              <a:gd name="connsiteX37" fmla="*/ 177639 w 323554"/>
              <a:gd name="connsiteY37" fmla="*/ 150012 h 313525"/>
              <a:gd name="connsiteX38" fmla="*/ 180230 w 323554"/>
              <a:gd name="connsiteY38" fmla="*/ 148724 h 313525"/>
              <a:gd name="connsiteX39" fmla="*/ 232067 w 323554"/>
              <a:gd name="connsiteY39" fmla="*/ 90765 h 313525"/>
              <a:gd name="connsiteX40" fmla="*/ 232067 w 323554"/>
              <a:gd name="connsiteY40" fmla="*/ 85613 h 313525"/>
              <a:gd name="connsiteX41" fmla="*/ 229475 w 323554"/>
              <a:gd name="connsiteY41" fmla="*/ 83037 h 313525"/>
              <a:gd name="connsiteX42" fmla="*/ 226883 w 323554"/>
              <a:gd name="connsiteY42" fmla="*/ 81749 h 313525"/>
              <a:gd name="connsiteX43" fmla="*/ 247254 w 323554"/>
              <a:gd name="connsiteY43" fmla="*/ 62303 h 313525"/>
              <a:gd name="connsiteX44" fmla="*/ 242491 w 323554"/>
              <a:gd name="connsiteY44" fmla="*/ 63493 h 313525"/>
              <a:gd name="connsiteX45" fmla="*/ 237729 w 323554"/>
              <a:gd name="connsiteY45" fmla="*/ 68256 h 313525"/>
              <a:gd name="connsiteX46" fmla="*/ 236538 w 323554"/>
              <a:gd name="connsiteY46" fmla="*/ 70637 h 313525"/>
              <a:gd name="connsiteX47" fmla="*/ 237729 w 323554"/>
              <a:gd name="connsiteY47" fmla="*/ 73019 h 313525"/>
              <a:gd name="connsiteX48" fmla="*/ 240110 w 323554"/>
              <a:gd name="connsiteY48" fmla="*/ 74209 h 313525"/>
              <a:gd name="connsiteX49" fmla="*/ 242491 w 323554"/>
              <a:gd name="connsiteY49" fmla="*/ 75400 h 313525"/>
              <a:gd name="connsiteX50" fmla="*/ 244873 w 323554"/>
              <a:gd name="connsiteY50" fmla="*/ 75400 h 313525"/>
              <a:gd name="connsiteX51" fmla="*/ 244873 w 323554"/>
              <a:gd name="connsiteY51" fmla="*/ 74209 h 313525"/>
              <a:gd name="connsiteX52" fmla="*/ 249635 w 323554"/>
              <a:gd name="connsiteY52" fmla="*/ 69447 h 313525"/>
              <a:gd name="connsiteX53" fmla="*/ 249635 w 323554"/>
              <a:gd name="connsiteY53" fmla="*/ 64684 h 313525"/>
              <a:gd name="connsiteX54" fmla="*/ 247254 w 323554"/>
              <a:gd name="connsiteY54" fmla="*/ 62303 h 313525"/>
              <a:gd name="connsiteX55" fmla="*/ 24647 w 323554"/>
              <a:gd name="connsiteY55" fmla="*/ 48412 h 313525"/>
              <a:gd name="connsiteX56" fmla="*/ 201069 w 323554"/>
              <a:gd name="connsiteY56" fmla="*/ 48412 h 313525"/>
              <a:gd name="connsiteX57" fmla="*/ 214041 w 323554"/>
              <a:gd name="connsiteY57" fmla="*/ 52292 h 313525"/>
              <a:gd name="connsiteX58" fmla="*/ 193285 w 323554"/>
              <a:gd name="connsiteY58" fmla="*/ 76863 h 313525"/>
              <a:gd name="connsiteX59" fmla="*/ 181610 w 323554"/>
              <a:gd name="connsiteY59" fmla="*/ 72983 h 313525"/>
              <a:gd name="connsiteX60" fmla="*/ 45403 w 323554"/>
              <a:gd name="connsiteY60" fmla="*/ 72983 h 313525"/>
              <a:gd name="connsiteX61" fmla="*/ 24647 w 323554"/>
              <a:gd name="connsiteY61" fmla="*/ 93675 h 313525"/>
              <a:gd name="connsiteX62" fmla="*/ 24647 w 323554"/>
              <a:gd name="connsiteY62" fmla="*/ 268262 h 313525"/>
              <a:gd name="connsiteX63" fmla="*/ 45403 w 323554"/>
              <a:gd name="connsiteY63" fmla="*/ 287660 h 313525"/>
              <a:gd name="connsiteX64" fmla="*/ 181610 w 323554"/>
              <a:gd name="connsiteY64" fmla="*/ 287660 h 313525"/>
              <a:gd name="connsiteX65" fmla="*/ 202366 w 323554"/>
              <a:gd name="connsiteY65" fmla="*/ 268262 h 313525"/>
              <a:gd name="connsiteX66" fmla="*/ 202366 w 323554"/>
              <a:gd name="connsiteY66" fmla="*/ 202307 h 313525"/>
              <a:gd name="connsiteX67" fmla="*/ 203663 w 323554"/>
              <a:gd name="connsiteY67" fmla="*/ 201014 h 313525"/>
              <a:gd name="connsiteX68" fmla="*/ 206258 w 323554"/>
              <a:gd name="connsiteY68" fmla="*/ 198427 h 313525"/>
              <a:gd name="connsiteX69" fmla="*/ 227013 w 323554"/>
              <a:gd name="connsiteY69" fmla="*/ 175149 h 313525"/>
              <a:gd name="connsiteX70" fmla="*/ 227013 w 323554"/>
              <a:gd name="connsiteY70" fmla="*/ 287660 h 313525"/>
              <a:gd name="connsiteX71" fmla="*/ 201069 w 323554"/>
              <a:gd name="connsiteY71" fmla="*/ 313525 h 313525"/>
              <a:gd name="connsiteX72" fmla="*/ 25944 w 323554"/>
              <a:gd name="connsiteY72" fmla="*/ 313525 h 313525"/>
              <a:gd name="connsiteX73" fmla="*/ 0 w 323554"/>
              <a:gd name="connsiteY73" fmla="*/ 287660 h 313525"/>
              <a:gd name="connsiteX74" fmla="*/ 0 w 323554"/>
              <a:gd name="connsiteY74" fmla="*/ 72983 h 313525"/>
              <a:gd name="connsiteX75" fmla="*/ 24647 w 323554"/>
              <a:gd name="connsiteY75" fmla="*/ 48412 h 313525"/>
              <a:gd name="connsiteX76" fmla="*/ 242888 w 323554"/>
              <a:gd name="connsiteY76" fmla="*/ 42062 h 313525"/>
              <a:gd name="connsiteX77" fmla="*/ 285751 w 323554"/>
              <a:gd name="connsiteY77" fmla="*/ 81750 h 313525"/>
              <a:gd name="connsiteX78" fmla="*/ 279401 w 323554"/>
              <a:gd name="connsiteY78" fmla="*/ 89687 h 313525"/>
              <a:gd name="connsiteX79" fmla="*/ 200026 w 323554"/>
              <a:gd name="connsiteY79" fmla="*/ 178587 h 313525"/>
              <a:gd name="connsiteX80" fmla="*/ 193676 w 323554"/>
              <a:gd name="connsiteY80" fmla="*/ 184937 h 313525"/>
              <a:gd name="connsiteX81" fmla="*/ 150813 w 323554"/>
              <a:gd name="connsiteY81" fmla="*/ 146837 h 313525"/>
              <a:gd name="connsiteX82" fmla="*/ 155576 w 323554"/>
              <a:gd name="connsiteY82" fmla="*/ 138899 h 313525"/>
              <a:gd name="connsiteX83" fmla="*/ 236538 w 323554"/>
              <a:gd name="connsiteY83" fmla="*/ 48412 h 313525"/>
              <a:gd name="connsiteX84" fmla="*/ 257175 w 323554"/>
              <a:gd name="connsiteY84" fmla="*/ 26187 h 313525"/>
              <a:gd name="connsiteX85" fmla="*/ 301625 w 323554"/>
              <a:gd name="connsiteY85" fmla="*/ 64287 h 313525"/>
              <a:gd name="connsiteX86" fmla="*/ 295275 w 323554"/>
              <a:gd name="connsiteY86" fmla="*/ 72225 h 313525"/>
              <a:gd name="connsiteX87" fmla="*/ 290513 w 323554"/>
              <a:gd name="connsiteY87" fmla="*/ 75400 h 313525"/>
              <a:gd name="connsiteX88" fmla="*/ 247650 w 323554"/>
              <a:gd name="connsiteY88" fmla="*/ 37300 h 313525"/>
              <a:gd name="connsiteX89" fmla="*/ 250825 w 323554"/>
              <a:gd name="connsiteY89" fmla="*/ 34125 h 313525"/>
              <a:gd name="connsiteX90" fmla="*/ 285750 w 323554"/>
              <a:gd name="connsiteY90" fmla="*/ 11899 h 313525"/>
              <a:gd name="connsiteX91" fmla="*/ 279400 w 323554"/>
              <a:gd name="connsiteY91" fmla="*/ 19837 h 313525"/>
              <a:gd name="connsiteX92" fmla="*/ 304800 w 323554"/>
              <a:gd name="connsiteY92" fmla="*/ 43649 h 313525"/>
              <a:gd name="connsiteX93" fmla="*/ 312738 w 323554"/>
              <a:gd name="connsiteY93" fmla="*/ 35712 h 313525"/>
              <a:gd name="connsiteX94" fmla="*/ 285265 w 323554"/>
              <a:gd name="connsiteY94" fmla="*/ 516 h 313525"/>
              <a:gd name="connsiteX95" fmla="*/ 294336 w 323554"/>
              <a:gd name="connsiteY95" fmla="*/ 3151 h 313525"/>
              <a:gd name="connsiteX96" fmla="*/ 318958 w 323554"/>
              <a:gd name="connsiteY96" fmla="*/ 25545 h 313525"/>
              <a:gd name="connsiteX97" fmla="*/ 320254 w 323554"/>
              <a:gd name="connsiteY97" fmla="*/ 43987 h 313525"/>
              <a:gd name="connsiteX98" fmla="*/ 305999 w 323554"/>
              <a:gd name="connsiteY98" fmla="*/ 61112 h 313525"/>
              <a:gd name="connsiteX99" fmla="*/ 261938 w 323554"/>
              <a:gd name="connsiteY99" fmla="*/ 20276 h 313525"/>
              <a:gd name="connsiteX100" fmla="*/ 276193 w 323554"/>
              <a:gd name="connsiteY100" fmla="*/ 4468 h 313525"/>
              <a:gd name="connsiteX101" fmla="*/ 285265 w 323554"/>
              <a:gd name="connsiteY101" fmla="*/ 516 h 31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554" h="313525">
                <a:moveTo>
                  <a:pt x="58918" y="189699"/>
                </a:moveTo>
                <a:cubicBezTo>
                  <a:pt x="58918" y="189699"/>
                  <a:pt x="58918" y="189699"/>
                  <a:pt x="101421" y="189699"/>
                </a:cubicBezTo>
                <a:cubicBezTo>
                  <a:pt x="102709" y="189699"/>
                  <a:pt x="102709" y="189699"/>
                  <a:pt x="103997" y="189699"/>
                </a:cubicBezTo>
                <a:cubicBezTo>
                  <a:pt x="109149" y="189699"/>
                  <a:pt x="114301" y="195046"/>
                  <a:pt x="114301" y="201731"/>
                </a:cubicBezTo>
                <a:cubicBezTo>
                  <a:pt x="114301" y="203067"/>
                  <a:pt x="114301" y="204404"/>
                  <a:pt x="113013" y="205741"/>
                </a:cubicBezTo>
                <a:cubicBezTo>
                  <a:pt x="111725" y="211088"/>
                  <a:pt x="107861" y="215099"/>
                  <a:pt x="101421" y="215099"/>
                </a:cubicBezTo>
                <a:cubicBezTo>
                  <a:pt x="101421" y="215099"/>
                  <a:pt x="101421" y="215099"/>
                  <a:pt x="58918" y="215099"/>
                </a:cubicBezTo>
                <a:cubicBezTo>
                  <a:pt x="51190" y="215099"/>
                  <a:pt x="46038" y="209752"/>
                  <a:pt x="46038" y="201731"/>
                </a:cubicBezTo>
                <a:cubicBezTo>
                  <a:pt x="46038" y="195046"/>
                  <a:pt x="51190" y="189699"/>
                  <a:pt x="58918" y="189699"/>
                </a:cubicBezTo>
                <a:close/>
                <a:moveTo>
                  <a:pt x="149225" y="165887"/>
                </a:moveTo>
                <a:lnTo>
                  <a:pt x="142875" y="186525"/>
                </a:lnTo>
                <a:lnTo>
                  <a:pt x="153988" y="196050"/>
                </a:lnTo>
                <a:lnTo>
                  <a:pt x="173038" y="188112"/>
                </a:lnTo>
                <a:close/>
                <a:moveTo>
                  <a:pt x="145188" y="151599"/>
                </a:moveTo>
                <a:cubicBezTo>
                  <a:pt x="145188" y="151599"/>
                  <a:pt x="145188" y="151599"/>
                  <a:pt x="187326" y="190104"/>
                </a:cubicBezTo>
                <a:cubicBezTo>
                  <a:pt x="187326" y="190104"/>
                  <a:pt x="187326" y="190104"/>
                  <a:pt x="138803" y="210640"/>
                </a:cubicBezTo>
                <a:cubicBezTo>
                  <a:pt x="136249" y="211924"/>
                  <a:pt x="133696" y="211924"/>
                  <a:pt x="131142" y="210640"/>
                </a:cubicBezTo>
                <a:cubicBezTo>
                  <a:pt x="129865" y="208073"/>
                  <a:pt x="128588" y="205506"/>
                  <a:pt x="129865" y="202939"/>
                </a:cubicBezTo>
                <a:cubicBezTo>
                  <a:pt x="129865" y="202939"/>
                  <a:pt x="129865" y="202939"/>
                  <a:pt x="145188" y="151599"/>
                </a:cubicBezTo>
                <a:close/>
                <a:moveTo>
                  <a:pt x="58982" y="146837"/>
                </a:moveTo>
                <a:cubicBezTo>
                  <a:pt x="58982" y="146837"/>
                  <a:pt x="58982" y="146837"/>
                  <a:pt x="130176" y="146837"/>
                </a:cubicBezTo>
                <a:cubicBezTo>
                  <a:pt x="130176" y="148186"/>
                  <a:pt x="130176" y="148186"/>
                  <a:pt x="130176" y="148186"/>
                </a:cubicBezTo>
                <a:lnTo>
                  <a:pt x="122409" y="173825"/>
                </a:lnTo>
                <a:cubicBezTo>
                  <a:pt x="122409" y="173825"/>
                  <a:pt x="122409" y="173825"/>
                  <a:pt x="58982" y="173825"/>
                </a:cubicBezTo>
                <a:cubicBezTo>
                  <a:pt x="51216" y="173825"/>
                  <a:pt x="46038" y="167078"/>
                  <a:pt x="46038" y="160331"/>
                </a:cubicBezTo>
                <a:cubicBezTo>
                  <a:pt x="46038" y="153584"/>
                  <a:pt x="51216" y="146837"/>
                  <a:pt x="58982" y="146837"/>
                </a:cubicBezTo>
                <a:close/>
                <a:moveTo>
                  <a:pt x="59011" y="105562"/>
                </a:moveTo>
                <a:lnTo>
                  <a:pt x="166688" y="105562"/>
                </a:lnTo>
                <a:cubicBezTo>
                  <a:pt x="166688" y="105562"/>
                  <a:pt x="166688" y="105562"/>
                  <a:pt x="144634" y="130962"/>
                </a:cubicBezTo>
                <a:cubicBezTo>
                  <a:pt x="144634" y="130962"/>
                  <a:pt x="144634" y="130962"/>
                  <a:pt x="59011" y="130962"/>
                </a:cubicBezTo>
                <a:cubicBezTo>
                  <a:pt x="51227" y="130962"/>
                  <a:pt x="46038" y="125615"/>
                  <a:pt x="46038" y="118930"/>
                </a:cubicBezTo>
                <a:cubicBezTo>
                  <a:pt x="46038" y="110909"/>
                  <a:pt x="51227" y="105562"/>
                  <a:pt x="59011" y="105562"/>
                </a:cubicBezTo>
                <a:close/>
                <a:moveTo>
                  <a:pt x="226883" y="81749"/>
                </a:moveTo>
                <a:cubicBezTo>
                  <a:pt x="225587" y="81749"/>
                  <a:pt x="224292" y="83037"/>
                  <a:pt x="224292" y="83037"/>
                </a:cubicBezTo>
                <a:cubicBezTo>
                  <a:pt x="224292" y="83037"/>
                  <a:pt x="224292" y="83037"/>
                  <a:pt x="171159" y="140996"/>
                </a:cubicBezTo>
                <a:cubicBezTo>
                  <a:pt x="169863" y="142284"/>
                  <a:pt x="169863" y="144860"/>
                  <a:pt x="172455" y="146148"/>
                </a:cubicBezTo>
                <a:cubicBezTo>
                  <a:pt x="172455" y="146148"/>
                  <a:pt x="172455" y="146148"/>
                  <a:pt x="175047" y="148724"/>
                </a:cubicBezTo>
                <a:cubicBezTo>
                  <a:pt x="175047" y="148724"/>
                  <a:pt x="176343" y="150012"/>
                  <a:pt x="177639" y="150012"/>
                </a:cubicBezTo>
                <a:cubicBezTo>
                  <a:pt x="177639" y="150012"/>
                  <a:pt x="178934" y="148724"/>
                  <a:pt x="180230" y="148724"/>
                </a:cubicBezTo>
                <a:cubicBezTo>
                  <a:pt x="180230" y="148724"/>
                  <a:pt x="180230" y="148724"/>
                  <a:pt x="232067" y="90765"/>
                </a:cubicBezTo>
                <a:cubicBezTo>
                  <a:pt x="233363" y="89477"/>
                  <a:pt x="233363" y="86901"/>
                  <a:pt x="232067" y="85613"/>
                </a:cubicBezTo>
                <a:cubicBezTo>
                  <a:pt x="232067" y="85613"/>
                  <a:pt x="232067" y="85613"/>
                  <a:pt x="229475" y="83037"/>
                </a:cubicBezTo>
                <a:cubicBezTo>
                  <a:pt x="228179" y="81749"/>
                  <a:pt x="226883" y="81749"/>
                  <a:pt x="226883" y="81749"/>
                </a:cubicBezTo>
                <a:close/>
                <a:moveTo>
                  <a:pt x="247254" y="62303"/>
                </a:moveTo>
                <a:cubicBezTo>
                  <a:pt x="244873" y="61112"/>
                  <a:pt x="243682" y="62303"/>
                  <a:pt x="242491" y="63493"/>
                </a:cubicBezTo>
                <a:cubicBezTo>
                  <a:pt x="242491" y="63493"/>
                  <a:pt x="242491" y="63493"/>
                  <a:pt x="237729" y="68256"/>
                </a:cubicBezTo>
                <a:cubicBezTo>
                  <a:pt x="237729" y="68256"/>
                  <a:pt x="236538" y="69447"/>
                  <a:pt x="236538" y="70637"/>
                </a:cubicBezTo>
                <a:cubicBezTo>
                  <a:pt x="236538" y="70637"/>
                  <a:pt x="237729" y="71828"/>
                  <a:pt x="237729" y="73019"/>
                </a:cubicBezTo>
                <a:cubicBezTo>
                  <a:pt x="237729" y="73019"/>
                  <a:pt x="237729" y="73019"/>
                  <a:pt x="240110" y="74209"/>
                </a:cubicBezTo>
                <a:cubicBezTo>
                  <a:pt x="241301" y="75400"/>
                  <a:pt x="242491" y="75400"/>
                  <a:pt x="242491" y="75400"/>
                </a:cubicBezTo>
                <a:cubicBezTo>
                  <a:pt x="243682" y="75400"/>
                  <a:pt x="243682" y="75400"/>
                  <a:pt x="244873" y="75400"/>
                </a:cubicBezTo>
                <a:cubicBezTo>
                  <a:pt x="244873" y="74209"/>
                  <a:pt x="244873" y="74209"/>
                  <a:pt x="244873" y="74209"/>
                </a:cubicBezTo>
                <a:cubicBezTo>
                  <a:pt x="244873" y="74209"/>
                  <a:pt x="244873" y="74209"/>
                  <a:pt x="249635" y="69447"/>
                </a:cubicBezTo>
                <a:cubicBezTo>
                  <a:pt x="250826" y="68256"/>
                  <a:pt x="250826" y="65875"/>
                  <a:pt x="249635" y="64684"/>
                </a:cubicBezTo>
                <a:cubicBezTo>
                  <a:pt x="249635" y="64684"/>
                  <a:pt x="249635" y="64684"/>
                  <a:pt x="247254" y="62303"/>
                </a:cubicBezTo>
                <a:close/>
                <a:moveTo>
                  <a:pt x="24647" y="48412"/>
                </a:moveTo>
                <a:cubicBezTo>
                  <a:pt x="24647" y="48412"/>
                  <a:pt x="24647" y="48412"/>
                  <a:pt x="201069" y="48412"/>
                </a:cubicBezTo>
                <a:cubicBezTo>
                  <a:pt x="206258" y="48412"/>
                  <a:pt x="210149" y="49705"/>
                  <a:pt x="214041" y="52292"/>
                </a:cubicBezTo>
                <a:cubicBezTo>
                  <a:pt x="214041" y="52292"/>
                  <a:pt x="214041" y="52292"/>
                  <a:pt x="193285" y="76863"/>
                </a:cubicBezTo>
                <a:cubicBezTo>
                  <a:pt x="189394" y="74277"/>
                  <a:pt x="185502" y="72983"/>
                  <a:pt x="181610" y="72983"/>
                </a:cubicBezTo>
                <a:cubicBezTo>
                  <a:pt x="181610" y="72983"/>
                  <a:pt x="181610" y="72983"/>
                  <a:pt x="45403" y="72983"/>
                </a:cubicBezTo>
                <a:cubicBezTo>
                  <a:pt x="33728" y="72983"/>
                  <a:pt x="24647" y="82036"/>
                  <a:pt x="24647" y="93675"/>
                </a:cubicBezTo>
                <a:cubicBezTo>
                  <a:pt x="24647" y="93675"/>
                  <a:pt x="24647" y="93675"/>
                  <a:pt x="24647" y="268262"/>
                </a:cubicBezTo>
                <a:cubicBezTo>
                  <a:pt x="24647" y="278608"/>
                  <a:pt x="33728" y="287660"/>
                  <a:pt x="45403" y="287660"/>
                </a:cubicBezTo>
                <a:cubicBezTo>
                  <a:pt x="45403" y="287660"/>
                  <a:pt x="45403" y="287660"/>
                  <a:pt x="181610" y="287660"/>
                </a:cubicBezTo>
                <a:cubicBezTo>
                  <a:pt x="193285" y="287660"/>
                  <a:pt x="202366" y="278608"/>
                  <a:pt x="202366" y="268262"/>
                </a:cubicBezTo>
                <a:cubicBezTo>
                  <a:pt x="202366" y="268262"/>
                  <a:pt x="202366" y="268262"/>
                  <a:pt x="202366" y="202307"/>
                </a:cubicBezTo>
                <a:cubicBezTo>
                  <a:pt x="202366" y="202307"/>
                  <a:pt x="202366" y="201014"/>
                  <a:pt x="203663" y="201014"/>
                </a:cubicBezTo>
                <a:cubicBezTo>
                  <a:pt x="203663" y="199720"/>
                  <a:pt x="204960" y="199720"/>
                  <a:pt x="206258" y="198427"/>
                </a:cubicBezTo>
                <a:cubicBezTo>
                  <a:pt x="206258" y="198427"/>
                  <a:pt x="206258" y="198427"/>
                  <a:pt x="227013" y="175149"/>
                </a:cubicBezTo>
                <a:cubicBezTo>
                  <a:pt x="227013" y="175149"/>
                  <a:pt x="227013" y="175149"/>
                  <a:pt x="227013" y="287660"/>
                </a:cubicBezTo>
                <a:cubicBezTo>
                  <a:pt x="227013" y="301886"/>
                  <a:pt x="215338" y="313525"/>
                  <a:pt x="201069" y="313525"/>
                </a:cubicBezTo>
                <a:cubicBezTo>
                  <a:pt x="201069" y="313525"/>
                  <a:pt x="201069" y="313525"/>
                  <a:pt x="25944" y="313525"/>
                </a:cubicBezTo>
                <a:cubicBezTo>
                  <a:pt x="11675" y="313525"/>
                  <a:pt x="0" y="301886"/>
                  <a:pt x="0" y="287660"/>
                </a:cubicBezTo>
                <a:cubicBezTo>
                  <a:pt x="0" y="287660"/>
                  <a:pt x="0" y="287660"/>
                  <a:pt x="0" y="72983"/>
                </a:cubicBezTo>
                <a:cubicBezTo>
                  <a:pt x="0" y="60051"/>
                  <a:pt x="10378" y="48412"/>
                  <a:pt x="24647" y="48412"/>
                </a:cubicBezTo>
                <a:close/>
                <a:moveTo>
                  <a:pt x="242888" y="42062"/>
                </a:moveTo>
                <a:lnTo>
                  <a:pt x="285751" y="81750"/>
                </a:lnTo>
                <a:lnTo>
                  <a:pt x="279401" y="89687"/>
                </a:lnTo>
                <a:lnTo>
                  <a:pt x="200026" y="178587"/>
                </a:lnTo>
                <a:lnTo>
                  <a:pt x="193676" y="184937"/>
                </a:lnTo>
                <a:lnTo>
                  <a:pt x="150813" y="146837"/>
                </a:lnTo>
                <a:lnTo>
                  <a:pt x="155576" y="138899"/>
                </a:lnTo>
                <a:lnTo>
                  <a:pt x="236538" y="48412"/>
                </a:lnTo>
                <a:close/>
                <a:moveTo>
                  <a:pt x="257175" y="26187"/>
                </a:moveTo>
                <a:lnTo>
                  <a:pt x="301625" y="64287"/>
                </a:lnTo>
                <a:lnTo>
                  <a:pt x="295275" y="72225"/>
                </a:lnTo>
                <a:lnTo>
                  <a:pt x="290513" y="75400"/>
                </a:lnTo>
                <a:lnTo>
                  <a:pt x="247650" y="37300"/>
                </a:lnTo>
                <a:lnTo>
                  <a:pt x="250825" y="34125"/>
                </a:lnTo>
                <a:close/>
                <a:moveTo>
                  <a:pt x="285750" y="11899"/>
                </a:moveTo>
                <a:lnTo>
                  <a:pt x="279400" y="19837"/>
                </a:lnTo>
                <a:lnTo>
                  <a:pt x="304800" y="43649"/>
                </a:lnTo>
                <a:lnTo>
                  <a:pt x="312738" y="35712"/>
                </a:lnTo>
                <a:close/>
                <a:moveTo>
                  <a:pt x="285265" y="516"/>
                </a:moveTo>
                <a:cubicBezTo>
                  <a:pt x="289152" y="-801"/>
                  <a:pt x="291744" y="516"/>
                  <a:pt x="294336" y="3151"/>
                </a:cubicBezTo>
                <a:cubicBezTo>
                  <a:pt x="294336" y="3151"/>
                  <a:pt x="294336" y="3151"/>
                  <a:pt x="318958" y="25545"/>
                </a:cubicBezTo>
                <a:cubicBezTo>
                  <a:pt x="324142" y="30814"/>
                  <a:pt x="325438" y="38718"/>
                  <a:pt x="320254" y="43987"/>
                </a:cubicBezTo>
                <a:cubicBezTo>
                  <a:pt x="320254" y="43987"/>
                  <a:pt x="320254" y="43987"/>
                  <a:pt x="305999" y="61112"/>
                </a:cubicBezTo>
                <a:cubicBezTo>
                  <a:pt x="305999" y="61112"/>
                  <a:pt x="305999" y="61112"/>
                  <a:pt x="261938" y="20276"/>
                </a:cubicBezTo>
                <a:cubicBezTo>
                  <a:pt x="261938" y="20276"/>
                  <a:pt x="261938" y="20276"/>
                  <a:pt x="276193" y="4468"/>
                </a:cubicBezTo>
                <a:cubicBezTo>
                  <a:pt x="278785" y="1834"/>
                  <a:pt x="281377" y="516"/>
                  <a:pt x="285265" y="5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2" name="任意多边形: 形状 39"/>
          <p:cNvSpPr/>
          <p:nvPr/>
        </p:nvSpPr>
        <p:spPr>
          <a:xfrm flipV="1">
            <a:off x="8175573" y="4916566"/>
            <a:ext cx="3297676" cy="1814822"/>
          </a:xfrm>
          <a:custGeom>
            <a:avLst/>
            <a:gdLst>
              <a:gd name="connsiteX0" fmla="*/ 0 w 3390900"/>
              <a:gd name="connsiteY0" fmla="*/ 0 h 1695450"/>
              <a:gd name="connsiteX1" fmla="*/ 3390900 w 3390900"/>
              <a:gd name="connsiteY1" fmla="*/ 0 h 1695450"/>
              <a:gd name="connsiteX2" fmla="*/ 1695450 w 3390900"/>
              <a:gd name="connsiteY2" fmla="*/ 1695450 h 1695450"/>
              <a:gd name="connsiteX3" fmla="*/ 0 w 3390900"/>
              <a:gd name="connsiteY3" fmla="*/ 0 h 1695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695450">
                <a:moveTo>
                  <a:pt x="0" y="0"/>
                </a:moveTo>
                <a:lnTo>
                  <a:pt x="3390900" y="0"/>
                </a:lnTo>
                <a:cubicBezTo>
                  <a:pt x="3390900" y="936371"/>
                  <a:pt x="2631821" y="1695450"/>
                  <a:pt x="1695450" y="1695450"/>
                </a:cubicBezTo>
                <a:cubicBezTo>
                  <a:pt x="759079" y="1695450"/>
                  <a:pt x="0" y="936371"/>
                  <a:pt x="0" y="0"/>
                </a:cubicBezTo>
                <a:close/>
              </a:path>
            </a:pathLst>
          </a:custGeom>
          <a:solidFill>
            <a:srgbClr val="B2787E">
              <a:alpha val="63000"/>
            </a:srgbClr>
          </a:solidFill>
          <a:ln w="76200"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3" name="任意多边形: 形状 40"/>
          <p:cNvSpPr/>
          <p:nvPr/>
        </p:nvSpPr>
        <p:spPr bwMode="auto">
          <a:xfrm>
            <a:off x="9492990" y="5499507"/>
            <a:ext cx="662844" cy="656501"/>
          </a:xfrm>
          <a:custGeom>
            <a:avLst/>
            <a:gdLst>
              <a:gd name="connsiteX0" fmla="*/ 242094 w 331788"/>
              <a:gd name="connsiteY0" fmla="*/ 203585 h 328613"/>
              <a:gd name="connsiteX1" fmla="*/ 214264 w 331788"/>
              <a:gd name="connsiteY1" fmla="*/ 214264 h 328613"/>
              <a:gd name="connsiteX2" fmla="*/ 214264 w 331788"/>
              <a:gd name="connsiteY2" fmla="*/ 269924 h 328613"/>
              <a:gd name="connsiteX3" fmla="*/ 269924 w 331788"/>
              <a:gd name="connsiteY3" fmla="*/ 269924 h 328613"/>
              <a:gd name="connsiteX4" fmla="*/ 269924 w 331788"/>
              <a:gd name="connsiteY4" fmla="*/ 214264 h 328613"/>
              <a:gd name="connsiteX5" fmla="*/ 242094 w 331788"/>
              <a:gd name="connsiteY5" fmla="*/ 203585 h 328613"/>
              <a:gd name="connsiteX6" fmla="*/ 85725 w 331788"/>
              <a:gd name="connsiteY6" fmla="*/ 200752 h 328613"/>
              <a:gd name="connsiteX7" fmla="*/ 136525 w 331788"/>
              <a:gd name="connsiteY7" fmla="*/ 207698 h 328613"/>
              <a:gd name="connsiteX8" fmla="*/ 132667 w 331788"/>
              <a:gd name="connsiteY8" fmla="*/ 222250 h 328613"/>
              <a:gd name="connsiteX9" fmla="*/ 38783 w 331788"/>
              <a:gd name="connsiteY9" fmla="*/ 222250 h 328613"/>
              <a:gd name="connsiteX10" fmla="*/ 34925 w 331788"/>
              <a:gd name="connsiteY10" fmla="*/ 207698 h 328613"/>
              <a:gd name="connsiteX11" fmla="*/ 85725 w 331788"/>
              <a:gd name="connsiteY11" fmla="*/ 200752 h 328613"/>
              <a:gd name="connsiteX12" fmla="*/ 86038 w 331788"/>
              <a:gd name="connsiteY12" fmla="*/ 150283 h 328613"/>
              <a:gd name="connsiteX13" fmla="*/ 136525 w 331788"/>
              <a:gd name="connsiteY13" fmla="*/ 158221 h 328613"/>
              <a:gd name="connsiteX14" fmla="*/ 132678 w 331788"/>
              <a:gd name="connsiteY14" fmla="*/ 171450 h 328613"/>
              <a:gd name="connsiteX15" fmla="*/ 39076 w 331788"/>
              <a:gd name="connsiteY15" fmla="*/ 171450 h 328613"/>
              <a:gd name="connsiteX16" fmla="*/ 36512 w 331788"/>
              <a:gd name="connsiteY16" fmla="*/ 158221 h 328613"/>
              <a:gd name="connsiteX17" fmla="*/ 86038 w 331788"/>
              <a:gd name="connsiteY17" fmla="*/ 150283 h 328613"/>
              <a:gd name="connsiteX18" fmla="*/ 243681 w 331788"/>
              <a:gd name="connsiteY18" fmla="*/ 148724 h 328613"/>
              <a:gd name="connsiteX19" fmla="*/ 295275 w 331788"/>
              <a:gd name="connsiteY19" fmla="*/ 156745 h 328613"/>
              <a:gd name="connsiteX20" fmla="*/ 292663 w 331788"/>
              <a:gd name="connsiteY20" fmla="*/ 171450 h 328613"/>
              <a:gd name="connsiteX21" fmla="*/ 197312 w 331788"/>
              <a:gd name="connsiteY21" fmla="*/ 171450 h 328613"/>
              <a:gd name="connsiteX22" fmla="*/ 192087 w 331788"/>
              <a:gd name="connsiteY22" fmla="*/ 156745 h 328613"/>
              <a:gd name="connsiteX23" fmla="*/ 243681 w 331788"/>
              <a:gd name="connsiteY23" fmla="*/ 148724 h 328613"/>
              <a:gd name="connsiteX24" fmla="*/ 86038 w 331788"/>
              <a:gd name="connsiteY24" fmla="*/ 99483 h 328613"/>
              <a:gd name="connsiteX25" fmla="*/ 136525 w 331788"/>
              <a:gd name="connsiteY25" fmla="*/ 107421 h 328613"/>
              <a:gd name="connsiteX26" fmla="*/ 132678 w 331788"/>
              <a:gd name="connsiteY26" fmla="*/ 120650 h 328613"/>
              <a:gd name="connsiteX27" fmla="*/ 39076 w 331788"/>
              <a:gd name="connsiteY27" fmla="*/ 120650 h 328613"/>
              <a:gd name="connsiteX28" fmla="*/ 36512 w 331788"/>
              <a:gd name="connsiteY28" fmla="*/ 107421 h 328613"/>
              <a:gd name="connsiteX29" fmla="*/ 86038 w 331788"/>
              <a:gd name="connsiteY29" fmla="*/ 99483 h 328613"/>
              <a:gd name="connsiteX30" fmla="*/ 243681 w 331788"/>
              <a:gd name="connsiteY30" fmla="*/ 99152 h 328613"/>
              <a:gd name="connsiteX31" fmla="*/ 295275 w 331788"/>
              <a:gd name="connsiteY31" fmla="*/ 106098 h 328613"/>
              <a:gd name="connsiteX32" fmla="*/ 292663 w 331788"/>
              <a:gd name="connsiteY32" fmla="*/ 120650 h 328613"/>
              <a:gd name="connsiteX33" fmla="*/ 196006 w 331788"/>
              <a:gd name="connsiteY33" fmla="*/ 120650 h 328613"/>
              <a:gd name="connsiteX34" fmla="*/ 192087 w 331788"/>
              <a:gd name="connsiteY34" fmla="*/ 106098 h 328613"/>
              <a:gd name="connsiteX35" fmla="*/ 243681 w 331788"/>
              <a:gd name="connsiteY35" fmla="*/ 99152 h 328613"/>
              <a:gd name="connsiteX36" fmla="*/ 243681 w 331788"/>
              <a:gd name="connsiteY36" fmla="*/ 48711 h 328613"/>
              <a:gd name="connsiteX37" fmla="*/ 295275 w 331788"/>
              <a:gd name="connsiteY37" fmla="*/ 56732 h 328613"/>
              <a:gd name="connsiteX38" fmla="*/ 292663 w 331788"/>
              <a:gd name="connsiteY38" fmla="*/ 71437 h 328613"/>
              <a:gd name="connsiteX39" fmla="*/ 197312 w 331788"/>
              <a:gd name="connsiteY39" fmla="*/ 71437 h 328613"/>
              <a:gd name="connsiteX40" fmla="*/ 192087 w 331788"/>
              <a:gd name="connsiteY40" fmla="*/ 56732 h 328613"/>
              <a:gd name="connsiteX41" fmla="*/ 243681 w 331788"/>
              <a:gd name="connsiteY41" fmla="*/ 48711 h 328613"/>
              <a:gd name="connsiteX42" fmla="*/ 85725 w 331788"/>
              <a:gd name="connsiteY42" fmla="*/ 48683 h 328613"/>
              <a:gd name="connsiteX43" fmla="*/ 136525 w 331788"/>
              <a:gd name="connsiteY43" fmla="*/ 56621 h 328613"/>
              <a:gd name="connsiteX44" fmla="*/ 132667 w 331788"/>
              <a:gd name="connsiteY44" fmla="*/ 69850 h 328613"/>
              <a:gd name="connsiteX45" fmla="*/ 38783 w 331788"/>
              <a:gd name="connsiteY45" fmla="*/ 69850 h 328613"/>
              <a:gd name="connsiteX46" fmla="*/ 34925 w 331788"/>
              <a:gd name="connsiteY46" fmla="*/ 56621 h 328613"/>
              <a:gd name="connsiteX47" fmla="*/ 85725 w 331788"/>
              <a:gd name="connsiteY47" fmla="*/ 48683 h 328613"/>
              <a:gd name="connsiteX48" fmla="*/ 245779 w 331788"/>
              <a:gd name="connsiteY48" fmla="*/ 12700 h 328613"/>
              <a:gd name="connsiteX49" fmla="*/ 171450 w 331788"/>
              <a:gd name="connsiteY49" fmla="*/ 28215 h 328613"/>
              <a:gd name="connsiteX50" fmla="*/ 171450 w 331788"/>
              <a:gd name="connsiteY50" fmla="*/ 263525 h 328613"/>
              <a:gd name="connsiteX51" fmla="*/ 192314 w 331788"/>
              <a:gd name="connsiteY51" fmla="*/ 257061 h 328613"/>
              <a:gd name="connsiteX52" fmla="*/ 205355 w 331788"/>
              <a:gd name="connsiteY52" fmla="*/ 205344 h 328613"/>
              <a:gd name="connsiteX53" fmla="*/ 279684 w 331788"/>
              <a:gd name="connsiteY53" fmla="*/ 205344 h 328613"/>
              <a:gd name="connsiteX54" fmla="*/ 294028 w 331788"/>
              <a:gd name="connsiteY54" fmla="*/ 257061 h 328613"/>
              <a:gd name="connsiteX55" fmla="*/ 317500 w 331788"/>
              <a:gd name="connsiteY55" fmla="*/ 263525 h 328613"/>
              <a:gd name="connsiteX56" fmla="*/ 317500 w 331788"/>
              <a:gd name="connsiteY56" fmla="*/ 28215 h 328613"/>
              <a:gd name="connsiteX57" fmla="*/ 245779 w 331788"/>
              <a:gd name="connsiteY57" fmla="*/ 12700 h 328613"/>
              <a:gd name="connsiteX58" fmla="*/ 84931 w 331788"/>
              <a:gd name="connsiteY58" fmla="*/ 12700 h 328613"/>
              <a:gd name="connsiteX59" fmla="*/ 12700 w 331788"/>
              <a:gd name="connsiteY59" fmla="*/ 28215 h 328613"/>
              <a:gd name="connsiteX60" fmla="*/ 12700 w 331788"/>
              <a:gd name="connsiteY60" fmla="*/ 263525 h 328613"/>
              <a:gd name="connsiteX61" fmla="*/ 84931 w 331788"/>
              <a:gd name="connsiteY61" fmla="*/ 249303 h 328613"/>
              <a:gd name="connsiteX62" fmla="*/ 157163 w 331788"/>
              <a:gd name="connsiteY62" fmla="*/ 263525 h 328613"/>
              <a:gd name="connsiteX63" fmla="*/ 157163 w 331788"/>
              <a:gd name="connsiteY63" fmla="*/ 28215 h 328613"/>
              <a:gd name="connsiteX64" fmla="*/ 84931 w 331788"/>
              <a:gd name="connsiteY64" fmla="*/ 12700 h 328613"/>
              <a:gd name="connsiteX65" fmla="*/ 86835 w 331788"/>
              <a:gd name="connsiteY65" fmla="*/ 0 h 328613"/>
              <a:gd name="connsiteX66" fmla="*/ 165894 w 331788"/>
              <a:gd name="connsiteY66" fmla="*/ 15525 h 328613"/>
              <a:gd name="connsiteX67" fmla="*/ 244953 w 331788"/>
              <a:gd name="connsiteY67" fmla="*/ 0 h 328613"/>
              <a:gd name="connsiteX68" fmla="*/ 326604 w 331788"/>
              <a:gd name="connsiteY68" fmla="*/ 16819 h 328613"/>
              <a:gd name="connsiteX69" fmla="*/ 331788 w 331788"/>
              <a:gd name="connsiteY69" fmla="*/ 23288 h 328613"/>
              <a:gd name="connsiteX70" fmla="*/ 331788 w 331788"/>
              <a:gd name="connsiteY70" fmla="*/ 274276 h 328613"/>
              <a:gd name="connsiteX71" fmla="*/ 322716 w 331788"/>
              <a:gd name="connsiteY71" fmla="*/ 280744 h 328613"/>
              <a:gd name="connsiteX72" fmla="*/ 289019 w 331788"/>
              <a:gd name="connsiteY72" fmla="*/ 269101 h 328613"/>
              <a:gd name="connsiteX73" fmla="*/ 285130 w 331788"/>
              <a:gd name="connsiteY73" fmla="*/ 274276 h 328613"/>
              <a:gd name="connsiteX74" fmla="*/ 329196 w 331788"/>
              <a:gd name="connsiteY74" fmla="*/ 318263 h 328613"/>
              <a:gd name="connsiteX75" fmla="*/ 318828 w 331788"/>
              <a:gd name="connsiteY75" fmla="*/ 328613 h 328613"/>
              <a:gd name="connsiteX76" fmla="*/ 274762 w 331788"/>
              <a:gd name="connsiteY76" fmla="*/ 284626 h 328613"/>
              <a:gd name="connsiteX77" fmla="*/ 206072 w 331788"/>
              <a:gd name="connsiteY77" fmla="*/ 279451 h 328613"/>
              <a:gd name="connsiteX78" fmla="*/ 198295 w 331788"/>
              <a:gd name="connsiteY78" fmla="*/ 270394 h 328613"/>
              <a:gd name="connsiteX79" fmla="*/ 167190 w 331788"/>
              <a:gd name="connsiteY79" fmla="*/ 280744 h 328613"/>
              <a:gd name="connsiteX80" fmla="*/ 163302 w 331788"/>
              <a:gd name="connsiteY80" fmla="*/ 280744 h 328613"/>
              <a:gd name="connsiteX81" fmla="*/ 85539 w 331788"/>
              <a:gd name="connsiteY81" fmla="*/ 263926 h 328613"/>
              <a:gd name="connsiteX82" fmla="*/ 9072 w 331788"/>
              <a:gd name="connsiteY82" fmla="*/ 280744 h 328613"/>
              <a:gd name="connsiteX83" fmla="*/ 0 w 331788"/>
              <a:gd name="connsiteY83" fmla="*/ 274276 h 328613"/>
              <a:gd name="connsiteX84" fmla="*/ 0 w 331788"/>
              <a:gd name="connsiteY84" fmla="*/ 23288 h 328613"/>
              <a:gd name="connsiteX85" fmla="*/ 5184 w 331788"/>
              <a:gd name="connsiteY85" fmla="*/ 16819 h 328613"/>
              <a:gd name="connsiteX86" fmla="*/ 86835 w 331788"/>
              <a:gd name="connsiteY86" fmla="*/ 0 h 328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31788" h="328613">
                <a:moveTo>
                  <a:pt x="242094" y="203585"/>
                </a:moveTo>
                <a:cubicBezTo>
                  <a:pt x="232062" y="203585"/>
                  <a:pt x="222031" y="207145"/>
                  <a:pt x="214264" y="214264"/>
                </a:cubicBezTo>
                <a:cubicBezTo>
                  <a:pt x="200025" y="229797"/>
                  <a:pt x="200025" y="254391"/>
                  <a:pt x="214264" y="269924"/>
                </a:cubicBezTo>
                <a:cubicBezTo>
                  <a:pt x="229797" y="284163"/>
                  <a:pt x="254391" y="284163"/>
                  <a:pt x="269924" y="269924"/>
                </a:cubicBezTo>
                <a:cubicBezTo>
                  <a:pt x="284163" y="254391"/>
                  <a:pt x="284163" y="229797"/>
                  <a:pt x="269924" y="214264"/>
                </a:cubicBezTo>
                <a:cubicBezTo>
                  <a:pt x="262158" y="207145"/>
                  <a:pt x="252126" y="203585"/>
                  <a:pt x="242094" y="203585"/>
                </a:cubicBezTo>
                <a:close/>
                <a:moveTo>
                  <a:pt x="85725" y="200752"/>
                </a:moveTo>
                <a:cubicBezTo>
                  <a:pt x="102122" y="200752"/>
                  <a:pt x="118520" y="203067"/>
                  <a:pt x="136525" y="207698"/>
                </a:cubicBezTo>
                <a:cubicBezTo>
                  <a:pt x="136525" y="207698"/>
                  <a:pt x="136525" y="207698"/>
                  <a:pt x="132667" y="222250"/>
                </a:cubicBezTo>
                <a:cubicBezTo>
                  <a:pt x="99229" y="211667"/>
                  <a:pt x="72221" y="211667"/>
                  <a:pt x="38783" y="222250"/>
                </a:cubicBezTo>
                <a:cubicBezTo>
                  <a:pt x="38783" y="222250"/>
                  <a:pt x="38783" y="222250"/>
                  <a:pt x="34925" y="207698"/>
                </a:cubicBezTo>
                <a:cubicBezTo>
                  <a:pt x="52930" y="203067"/>
                  <a:pt x="69327" y="200752"/>
                  <a:pt x="85725" y="200752"/>
                </a:cubicBezTo>
                <a:close/>
                <a:moveTo>
                  <a:pt x="86038" y="150283"/>
                </a:moveTo>
                <a:cubicBezTo>
                  <a:pt x="102226" y="150283"/>
                  <a:pt x="118574" y="152929"/>
                  <a:pt x="136525" y="158221"/>
                </a:cubicBezTo>
                <a:cubicBezTo>
                  <a:pt x="136525" y="158221"/>
                  <a:pt x="136525" y="158221"/>
                  <a:pt x="132678" y="171450"/>
                </a:cubicBezTo>
                <a:cubicBezTo>
                  <a:pt x="99341" y="162190"/>
                  <a:pt x="72414" y="162190"/>
                  <a:pt x="39076" y="171450"/>
                </a:cubicBezTo>
                <a:cubicBezTo>
                  <a:pt x="39076" y="171450"/>
                  <a:pt x="39076" y="171450"/>
                  <a:pt x="36512" y="158221"/>
                </a:cubicBezTo>
                <a:cubicBezTo>
                  <a:pt x="53822" y="152929"/>
                  <a:pt x="69850" y="150283"/>
                  <a:pt x="86038" y="150283"/>
                </a:cubicBezTo>
                <a:close/>
                <a:moveTo>
                  <a:pt x="243681" y="148724"/>
                </a:moveTo>
                <a:cubicBezTo>
                  <a:pt x="260335" y="148724"/>
                  <a:pt x="276989" y="151398"/>
                  <a:pt x="295275" y="156745"/>
                </a:cubicBezTo>
                <a:cubicBezTo>
                  <a:pt x="295275" y="156745"/>
                  <a:pt x="295275" y="156745"/>
                  <a:pt x="292663" y="171450"/>
                </a:cubicBezTo>
                <a:cubicBezTo>
                  <a:pt x="257396" y="162092"/>
                  <a:pt x="231272" y="162092"/>
                  <a:pt x="197312" y="171450"/>
                </a:cubicBezTo>
                <a:cubicBezTo>
                  <a:pt x="197312" y="171450"/>
                  <a:pt x="197312" y="171450"/>
                  <a:pt x="192087" y="156745"/>
                </a:cubicBezTo>
                <a:cubicBezTo>
                  <a:pt x="210374" y="151398"/>
                  <a:pt x="227027" y="148724"/>
                  <a:pt x="243681" y="148724"/>
                </a:cubicBezTo>
                <a:close/>
                <a:moveTo>
                  <a:pt x="86038" y="99483"/>
                </a:moveTo>
                <a:cubicBezTo>
                  <a:pt x="102226" y="99483"/>
                  <a:pt x="118574" y="102129"/>
                  <a:pt x="136525" y="107421"/>
                </a:cubicBezTo>
                <a:cubicBezTo>
                  <a:pt x="136525" y="107421"/>
                  <a:pt x="136525" y="107421"/>
                  <a:pt x="132678" y="120650"/>
                </a:cubicBezTo>
                <a:cubicBezTo>
                  <a:pt x="99341" y="111390"/>
                  <a:pt x="72414" y="111390"/>
                  <a:pt x="39076" y="120650"/>
                </a:cubicBezTo>
                <a:cubicBezTo>
                  <a:pt x="39076" y="120650"/>
                  <a:pt x="39076" y="120650"/>
                  <a:pt x="36512" y="107421"/>
                </a:cubicBezTo>
                <a:cubicBezTo>
                  <a:pt x="53822" y="102129"/>
                  <a:pt x="69850" y="99483"/>
                  <a:pt x="86038" y="99483"/>
                </a:cubicBezTo>
                <a:close/>
                <a:moveTo>
                  <a:pt x="243681" y="99152"/>
                </a:moveTo>
                <a:cubicBezTo>
                  <a:pt x="260335" y="99152"/>
                  <a:pt x="276989" y="101467"/>
                  <a:pt x="295275" y="106098"/>
                </a:cubicBezTo>
                <a:cubicBezTo>
                  <a:pt x="295275" y="106098"/>
                  <a:pt x="295275" y="106098"/>
                  <a:pt x="292663" y="120650"/>
                </a:cubicBezTo>
                <a:cubicBezTo>
                  <a:pt x="257396" y="111390"/>
                  <a:pt x="231272" y="111390"/>
                  <a:pt x="196006" y="120650"/>
                </a:cubicBezTo>
                <a:cubicBezTo>
                  <a:pt x="196006" y="120650"/>
                  <a:pt x="196006" y="120650"/>
                  <a:pt x="192087" y="106098"/>
                </a:cubicBezTo>
                <a:cubicBezTo>
                  <a:pt x="210374" y="101467"/>
                  <a:pt x="227027" y="99152"/>
                  <a:pt x="243681" y="99152"/>
                </a:cubicBezTo>
                <a:close/>
                <a:moveTo>
                  <a:pt x="243681" y="48711"/>
                </a:moveTo>
                <a:cubicBezTo>
                  <a:pt x="260335" y="48711"/>
                  <a:pt x="276989" y="51385"/>
                  <a:pt x="295275" y="56732"/>
                </a:cubicBezTo>
                <a:cubicBezTo>
                  <a:pt x="295275" y="56732"/>
                  <a:pt x="295275" y="56732"/>
                  <a:pt x="292663" y="71437"/>
                </a:cubicBezTo>
                <a:cubicBezTo>
                  <a:pt x="257396" y="60742"/>
                  <a:pt x="231272" y="60742"/>
                  <a:pt x="197312" y="71437"/>
                </a:cubicBezTo>
                <a:cubicBezTo>
                  <a:pt x="197312" y="71437"/>
                  <a:pt x="197312" y="71437"/>
                  <a:pt x="192087" y="56732"/>
                </a:cubicBezTo>
                <a:cubicBezTo>
                  <a:pt x="210374" y="51385"/>
                  <a:pt x="227027" y="48711"/>
                  <a:pt x="243681" y="48711"/>
                </a:cubicBezTo>
                <a:close/>
                <a:moveTo>
                  <a:pt x="85725" y="48683"/>
                </a:moveTo>
                <a:cubicBezTo>
                  <a:pt x="102122" y="48683"/>
                  <a:pt x="118520" y="51329"/>
                  <a:pt x="136525" y="56621"/>
                </a:cubicBezTo>
                <a:cubicBezTo>
                  <a:pt x="136525" y="56621"/>
                  <a:pt x="136525" y="56621"/>
                  <a:pt x="132667" y="69850"/>
                </a:cubicBezTo>
                <a:cubicBezTo>
                  <a:pt x="99229" y="60590"/>
                  <a:pt x="72221" y="60590"/>
                  <a:pt x="38783" y="69850"/>
                </a:cubicBezTo>
                <a:lnTo>
                  <a:pt x="34925" y="56621"/>
                </a:lnTo>
                <a:cubicBezTo>
                  <a:pt x="52930" y="51329"/>
                  <a:pt x="69327" y="48683"/>
                  <a:pt x="85725" y="48683"/>
                </a:cubicBezTo>
                <a:close/>
                <a:moveTo>
                  <a:pt x="245779" y="12700"/>
                </a:moveTo>
                <a:cubicBezTo>
                  <a:pt x="224915" y="12700"/>
                  <a:pt x="201443" y="16579"/>
                  <a:pt x="171450" y="28215"/>
                </a:cubicBezTo>
                <a:cubicBezTo>
                  <a:pt x="171450" y="28215"/>
                  <a:pt x="171450" y="28215"/>
                  <a:pt x="171450" y="263525"/>
                </a:cubicBezTo>
                <a:cubicBezTo>
                  <a:pt x="176666" y="262232"/>
                  <a:pt x="185794" y="259646"/>
                  <a:pt x="192314" y="257061"/>
                </a:cubicBezTo>
                <a:cubicBezTo>
                  <a:pt x="185794" y="238960"/>
                  <a:pt x="191010" y="219566"/>
                  <a:pt x="205355" y="205344"/>
                </a:cubicBezTo>
                <a:cubicBezTo>
                  <a:pt x="226219" y="184657"/>
                  <a:pt x="258819" y="184657"/>
                  <a:pt x="279684" y="205344"/>
                </a:cubicBezTo>
                <a:cubicBezTo>
                  <a:pt x="294028" y="218273"/>
                  <a:pt x="299244" y="238960"/>
                  <a:pt x="294028" y="257061"/>
                </a:cubicBezTo>
                <a:cubicBezTo>
                  <a:pt x="301852" y="258353"/>
                  <a:pt x="312284" y="262232"/>
                  <a:pt x="317500" y="263525"/>
                </a:cubicBezTo>
                <a:lnTo>
                  <a:pt x="317500" y="28215"/>
                </a:lnTo>
                <a:cubicBezTo>
                  <a:pt x="288812" y="17872"/>
                  <a:pt x="266643" y="12700"/>
                  <a:pt x="245779" y="12700"/>
                </a:cubicBezTo>
                <a:close/>
                <a:moveTo>
                  <a:pt x="84931" y="12700"/>
                </a:moveTo>
                <a:cubicBezTo>
                  <a:pt x="63004" y="12700"/>
                  <a:pt x="42366" y="17872"/>
                  <a:pt x="12700" y="28215"/>
                </a:cubicBezTo>
                <a:cubicBezTo>
                  <a:pt x="12700" y="28215"/>
                  <a:pt x="12700" y="28215"/>
                  <a:pt x="12700" y="263525"/>
                </a:cubicBezTo>
                <a:cubicBezTo>
                  <a:pt x="41077" y="254475"/>
                  <a:pt x="63004" y="249303"/>
                  <a:pt x="84931" y="249303"/>
                </a:cubicBezTo>
                <a:cubicBezTo>
                  <a:pt x="106859" y="249303"/>
                  <a:pt x="128786" y="254475"/>
                  <a:pt x="157163" y="263525"/>
                </a:cubicBezTo>
                <a:lnTo>
                  <a:pt x="157163" y="28215"/>
                </a:lnTo>
                <a:cubicBezTo>
                  <a:pt x="128786" y="17872"/>
                  <a:pt x="106859" y="12700"/>
                  <a:pt x="84931" y="12700"/>
                </a:cubicBezTo>
                <a:close/>
                <a:moveTo>
                  <a:pt x="86835" y="0"/>
                </a:moveTo>
                <a:cubicBezTo>
                  <a:pt x="110164" y="0"/>
                  <a:pt x="133493" y="5175"/>
                  <a:pt x="165894" y="15525"/>
                </a:cubicBezTo>
                <a:cubicBezTo>
                  <a:pt x="198295" y="5175"/>
                  <a:pt x="221624" y="0"/>
                  <a:pt x="244953" y="0"/>
                </a:cubicBezTo>
                <a:cubicBezTo>
                  <a:pt x="269578" y="0"/>
                  <a:pt x="294203" y="5175"/>
                  <a:pt x="326604" y="16819"/>
                </a:cubicBezTo>
                <a:cubicBezTo>
                  <a:pt x="329196" y="18113"/>
                  <a:pt x="331788" y="20700"/>
                  <a:pt x="331788" y="23288"/>
                </a:cubicBezTo>
                <a:cubicBezTo>
                  <a:pt x="331788" y="23288"/>
                  <a:pt x="331788" y="23288"/>
                  <a:pt x="331788" y="274276"/>
                </a:cubicBezTo>
                <a:cubicBezTo>
                  <a:pt x="331788" y="280744"/>
                  <a:pt x="325308" y="280744"/>
                  <a:pt x="322716" y="280744"/>
                </a:cubicBezTo>
                <a:cubicBezTo>
                  <a:pt x="313643" y="276863"/>
                  <a:pt x="299387" y="272982"/>
                  <a:pt x="289019" y="269101"/>
                </a:cubicBezTo>
                <a:cubicBezTo>
                  <a:pt x="287723" y="271688"/>
                  <a:pt x="286427" y="272982"/>
                  <a:pt x="285130" y="274276"/>
                </a:cubicBezTo>
                <a:cubicBezTo>
                  <a:pt x="285130" y="274276"/>
                  <a:pt x="285130" y="274276"/>
                  <a:pt x="329196" y="318263"/>
                </a:cubicBezTo>
                <a:cubicBezTo>
                  <a:pt x="329196" y="318263"/>
                  <a:pt x="329196" y="318263"/>
                  <a:pt x="318828" y="328613"/>
                </a:cubicBezTo>
                <a:cubicBezTo>
                  <a:pt x="318828" y="328613"/>
                  <a:pt x="318828" y="328613"/>
                  <a:pt x="274762" y="284626"/>
                </a:cubicBezTo>
                <a:cubicBezTo>
                  <a:pt x="254025" y="300151"/>
                  <a:pt x="224216" y="298857"/>
                  <a:pt x="206072" y="279451"/>
                </a:cubicBezTo>
                <a:cubicBezTo>
                  <a:pt x="202183" y="276863"/>
                  <a:pt x="200887" y="274276"/>
                  <a:pt x="198295" y="270394"/>
                </a:cubicBezTo>
                <a:cubicBezTo>
                  <a:pt x="189223" y="272982"/>
                  <a:pt x="174966" y="278157"/>
                  <a:pt x="167190" y="280744"/>
                </a:cubicBezTo>
                <a:cubicBezTo>
                  <a:pt x="165894" y="280744"/>
                  <a:pt x="164598" y="280744"/>
                  <a:pt x="163302" y="280744"/>
                </a:cubicBezTo>
                <a:cubicBezTo>
                  <a:pt x="130901" y="269101"/>
                  <a:pt x="108868" y="263926"/>
                  <a:pt x="85539" y="263926"/>
                </a:cubicBezTo>
                <a:cubicBezTo>
                  <a:pt x="63506" y="263926"/>
                  <a:pt x="40177" y="269101"/>
                  <a:pt x="9072" y="280744"/>
                </a:cubicBezTo>
                <a:cubicBezTo>
                  <a:pt x="6480" y="280744"/>
                  <a:pt x="0" y="280744"/>
                  <a:pt x="0" y="274276"/>
                </a:cubicBezTo>
                <a:cubicBezTo>
                  <a:pt x="0" y="274276"/>
                  <a:pt x="0" y="274276"/>
                  <a:pt x="0" y="23288"/>
                </a:cubicBezTo>
                <a:cubicBezTo>
                  <a:pt x="0" y="20700"/>
                  <a:pt x="2592" y="18113"/>
                  <a:pt x="5184" y="16819"/>
                </a:cubicBezTo>
                <a:cubicBezTo>
                  <a:pt x="37585" y="5175"/>
                  <a:pt x="62210" y="0"/>
                  <a:pt x="868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1422909" y="1833528"/>
            <a:ext cx="1834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906992" y="1833528"/>
            <a:ext cx="1834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3917603" y="1833528"/>
            <a:ext cx="1834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412297" y="1833528"/>
            <a:ext cx="1834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cxnSp>
        <p:nvCxnSpPr>
          <p:cNvPr id="53" name="直线连接符 52"/>
          <p:cNvCxnSpPr/>
          <p:nvPr/>
        </p:nvCxnSpPr>
        <p:spPr>
          <a:xfrm>
            <a:off x="2382761" y="3429000"/>
            <a:ext cx="7420534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椭圆 53"/>
          <p:cNvSpPr/>
          <p:nvPr/>
        </p:nvSpPr>
        <p:spPr>
          <a:xfrm>
            <a:off x="2047679" y="3093918"/>
            <a:ext cx="670164" cy="670164"/>
          </a:xfrm>
          <a:prstGeom prst="ellipse">
            <a:avLst/>
          </a:prstGeom>
          <a:solidFill>
            <a:srgbClr val="BF889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9525445" y="3093918"/>
            <a:ext cx="670164" cy="670164"/>
          </a:xfrm>
          <a:prstGeom prst="ellipse">
            <a:avLst/>
          </a:prstGeom>
          <a:solidFill>
            <a:srgbClr val="BF889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3961871" y="3093918"/>
            <a:ext cx="670164" cy="670164"/>
          </a:xfrm>
          <a:prstGeom prst="ellipse">
            <a:avLst/>
          </a:prstGeom>
          <a:solidFill>
            <a:srgbClr val="B2787E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5808541" y="3093918"/>
            <a:ext cx="670164" cy="670164"/>
          </a:xfrm>
          <a:prstGeom prst="ellipse">
            <a:avLst/>
          </a:prstGeom>
          <a:solidFill>
            <a:srgbClr val="BF8892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7636787" y="3096321"/>
            <a:ext cx="670164" cy="670164"/>
          </a:xfrm>
          <a:prstGeom prst="ellipse">
            <a:avLst/>
          </a:prstGeom>
          <a:solidFill>
            <a:srgbClr val="B2787E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9" name="文本框 58"/>
          <p:cNvSpPr txBox="1"/>
          <p:nvPr/>
        </p:nvSpPr>
        <p:spPr>
          <a:xfrm>
            <a:off x="887947" y="2078208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2818913" y="3827111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648809" y="2078208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6535817" y="3827111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8370931" y="2078208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2125318" y="305045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endParaRPr kumimoji="1"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044569" y="305045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endParaRPr kumimoji="1"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5886180" y="305045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kumimoji="1"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7714427" y="305045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endParaRPr kumimoji="1"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8" name="文本框 67"/>
          <p:cNvSpPr txBox="1"/>
          <p:nvPr/>
        </p:nvSpPr>
        <p:spPr>
          <a:xfrm>
            <a:off x="9609832" y="3050456"/>
            <a:ext cx="5148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4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endParaRPr kumimoji="1" lang="zh-CN" altLang="en-US" sz="4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形状 14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0 h 6577603"/>
              <a:gd name="connsiteX5" fmla="*/ 5936275 w 11872549"/>
              <a:gd name="connsiteY5" fmla="*/ 724896 h 6577603"/>
              <a:gd name="connsiteX6" fmla="*/ 3487637 w 11872549"/>
              <a:gd name="connsiteY6" fmla="*/ 2526375 h 6577603"/>
              <a:gd name="connsiteX7" fmla="*/ 3435087 w 11872549"/>
              <a:gd name="connsiteY7" fmla="*/ 2730749 h 6577603"/>
              <a:gd name="connsiteX8" fmla="*/ 2955510 w 11872549"/>
              <a:gd name="connsiteY8" fmla="*/ 2730749 h 6577603"/>
              <a:gd name="connsiteX9" fmla="*/ 2955510 w 11872549"/>
              <a:gd name="connsiteY9" fmla="*/ 3846854 h 6577603"/>
              <a:gd name="connsiteX10" fmla="*/ 3435087 w 11872549"/>
              <a:gd name="connsiteY10" fmla="*/ 3846854 h 6577603"/>
              <a:gd name="connsiteX11" fmla="*/ 3424458 w 11872549"/>
              <a:gd name="connsiteY11" fmla="*/ 3805518 h 6577603"/>
              <a:gd name="connsiteX12" fmla="*/ 3372369 w 11872549"/>
              <a:gd name="connsiteY12" fmla="*/ 3288802 h 6577603"/>
              <a:gd name="connsiteX13" fmla="*/ 3424458 w 11872549"/>
              <a:gd name="connsiteY13" fmla="*/ 2772086 h 6577603"/>
              <a:gd name="connsiteX14" fmla="*/ 3435087 w 11872549"/>
              <a:gd name="connsiteY14" fmla="*/ 2730749 h 6577603"/>
              <a:gd name="connsiteX15" fmla="*/ 8437463 w 11872549"/>
              <a:gd name="connsiteY15" fmla="*/ 2730749 h 6577603"/>
              <a:gd name="connsiteX16" fmla="*/ 8448092 w 11872549"/>
              <a:gd name="connsiteY16" fmla="*/ 2772086 h 6577603"/>
              <a:gd name="connsiteX17" fmla="*/ 8500181 w 11872549"/>
              <a:gd name="connsiteY17" fmla="*/ 3288802 h 6577603"/>
              <a:gd name="connsiteX18" fmla="*/ 8448092 w 11872549"/>
              <a:gd name="connsiteY18" fmla="*/ 3805518 h 6577603"/>
              <a:gd name="connsiteX19" fmla="*/ 8437463 w 11872549"/>
              <a:gd name="connsiteY19" fmla="*/ 3846854 h 6577603"/>
              <a:gd name="connsiteX20" fmla="*/ 8917039 w 11872549"/>
              <a:gd name="connsiteY20" fmla="*/ 3846854 h 6577603"/>
              <a:gd name="connsiteX21" fmla="*/ 8917039 w 11872549"/>
              <a:gd name="connsiteY21" fmla="*/ 2730749 h 6577603"/>
              <a:gd name="connsiteX22" fmla="*/ 8437463 w 11872549"/>
              <a:gd name="connsiteY22" fmla="*/ 2730749 h 6577603"/>
              <a:gd name="connsiteX23" fmla="*/ 8384913 w 11872549"/>
              <a:gd name="connsiteY23" fmla="*/ 2526375 h 6577603"/>
              <a:gd name="connsiteX24" fmla="*/ 5936275 w 11872549"/>
              <a:gd name="connsiteY24" fmla="*/ 724896 h 6577603"/>
              <a:gd name="connsiteX25" fmla="*/ 3435087 w 11872549"/>
              <a:gd name="connsiteY25" fmla="*/ 3846853 h 6577603"/>
              <a:gd name="connsiteX26" fmla="*/ 3487637 w 11872549"/>
              <a:gd name="connsiteY26" fmla="*/ 4051228 h 6577603"/>
              <a:gd name="connsiteX27" fmla="*/ 5936275 w 11872549"/>
              <a:gd name="connsiteY27" fmla="*/ 5852707 h 6577603"/>
              <a:gd name="connsiteX28" fmla="*/ 8384913 w 11872549"/>
              <a:gd name="connsiteY28" fmla="*/ 4051228 h 6577603"/>
              <a:gd name="connsiteX29" fmla="*/ 8437463 w 11872549"/>
              <a:gd name="connsiteY29" fmla="*/ 3846853 h 6577603"/>
              <a:gd name="connsiteX30" fmla="*/ 3435087 w 11872549"/>
              <a:gd name="connsiteY30" fmla="*/ 3846853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0"/>
                </a:lnTo>
                <a:close/>
                <a:moveTo>
                  <a:pt x="5936275" y="724896"/>
                </a:moveTo>
                <a:cubicBezTo>
                  <a:pt x="4785770" y="724896"/>
                  <a:pt x="3812257" y="1482689"/>
                  <a:pt x="3487637" y="2526375"/>
                </a:cubicBezTo>
                <a:lnTo>
                  <a:pt x="3435087" y="2730749"/>
                </a:lnTo>
                <a:lnTo>
                  <a:pt x="2955510" y="2730749"/>
                </a:lnTo>
                <a:lnTo>
                  <a:pt x="2955510" y="3846854"/>
                </a:lnTo>
                <a:lnTo>
                  <a:pt x="3435087" y="3846854"/>
                </a:lnTo>
                <a:lnTo>
                  <a:pt x="3424458" y="3805518"/>
                </a:lnTo>
                <a:cubicBezTo>
                  <a:pt x="3390305" y="3638614"/>
                  <a:pt x="3372369" y="3465803"/>
                  <a:pt x="3372369" y="3288802"/>
                </a:cubicBezTo>
                <a:cubicBezTo>
                  <a:pt x="3372369" y="3111801"/>
                  <a:pt x="3390305" y="2938990"/>
                  <a:pt x="3424458" y="2772086"/>
                </a:cubicBezTo>
                <a:lnTo>
                  <a:pt x="3435087" y="2730749"/>
                </a:lnTo>
                <a:lnTo>
                  <a:pt x="8437463" y="2730749"/>
                </a:lnTo>
                <a:lnTo>
                  <a:pt x="8448092" y="2772086"/>
                </a:lnTo>
                <a:cubicBezTo>
                  <a:pt x="8482245" y="2938990"/>
                  <a:pt x="8500181" y="3111801"/>
                  <a:pt x="8500181" y="3288802"/>
                </a:cubicBezTo>
                <a:cubicBezTo>
                  <a:pt x="8500181" y="3465803"/>
                  <a:pt x="8482245" y="3638614"/>
                  <a:pt x="8448092" y="3805518"/>
                </a:cubicBezTo>
                <a:lnTo>
                  <a:pt x="8437463" y="3846854"/>
                </a:lnTo>
                <a:lnTo>
                  <a:pt x="8917039" y="3846854"/>
                </a:lnTo>
                <a:lnTo>
                  <a:pt x="8917039" y="2730749"/>
                </a:lnTo>
                <a:lnTo>
                  <a:pt x="8437463" y="2730749"/>
                </a:lnTo>
                <a:lnTo>
                  <a:pt x="8384913" y="2526375"/>
                </a:lnTo>
                <a:cubicBezTo>
                  <a:pt x="8060293" y="1482689"/>
                  <a:pt x="7086780" y="724896"/>
                  <a:pt x="5936275" y="724896"/>
                </a:cubicBezTo>
                <a:close/>
                <a:moveTo>
                  <a:pt x="3435087" y="3846853"/>
                </a:moveTo>
                <a:lnTo>
                  <a:pt x="3487637" y="4051228"/>
                </a:lnTo>
                <a:cubicBezTo>
                  <a:pt x="3812257" y="5094914"/>
                  <a:pt x="4785770" y="5852707"/>
                  <a:pt x="5936275" y="5852707"/>
                </a:cubicBezTo>
                <a:cubicBezTo>
                  <a:pt x="7086780" y="5852707"/>
                  <a:pt x="8060293" y="5094914"/>
                  <a:pt x="8384913" y="4051228"/>
                </a:cubicBezTo>
                <a:lnTo>
                  <a:pt x="8437463" y="3846853"/>
                </a:lnTo>
                <a:lnTo>
                  <a:pt x="3435087" y="3846853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4213755" y="1411288"/>
            <a:ext cx="37644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PART</a:t>
            </a:r>
            <a:r>
              <a:rPr kumimoji="1" lang="zh-CN" altLang="en-US" sz="7200" b="1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：</a:t>
            </a:r>
            <a:r>
              <a:rPr kumimoji="1" lang="en-US" altLang="zh-CN" sz="7200" b="1" spc="300" dirty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2</a:t>
            </a:r>
            <a:endParaRPr kumimoji="1" lang="zh-CN" altLang="en-US" sz="7200" b="1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233962" y="3075057"/>
            <a:ext cx="372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spc="600" dirty="0" smtClean="0">
                <a:solidFill>
                  <a:srgbClr val="B2787E">
                    <a:alpha val="72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成功项目展示</a:t>
            </a:r>
            <a:endParaRPr lang="zh-CN" altLang="en-US" sz="4000" spc="600" dirty="0">
              <a:solidFill>
                <a:srgbClr val="B2787E">
                  <a:alpha val="72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523358" y="4493857"/>
            <a:ext cx="31452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2000" spc="30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SUCCESSFUL</a:t>
            </a:r>
            <a:r>
              <a:rPr kumimoji="1" lang="zh-CN" altLang="en-US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kumimoji="1" lang="en-US" altLang="zh-CN" sz="2000" spc="300" dirty="0" smtClean="0">
                <a:solidFill>
                  <a:srgbClr val="EFEFEF"/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</a:rPr>
              <a:t>PROJECT</a:t>
            </a:r>
            <a:endParaRPr kumimoji="1" lang="zh-CN" altLang="en-US" sz="2000" spc="300" dirty="0">
              <a:solidFill>
                <a:srgbClr val="EFEFEF"/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78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形状 12"/>
          <p:cNvSpPr/>
          <p:nvPr/>
        </p:nvSpPr>
        <p:spPr>
          <a:xfrm>
            <a:off x="159726" y="140199"/>
            <a:ext cx="11872549" cy="6577603"/>
          </a:xfrm>
          <a:custGeom>
            <a:avLst/>
            <a:gdLst>
              <a:gd name="connsiteX0" fmla="*/ 0 w 11872549"/>
              <a:gd name="connsiteY0" fmla="*/ 0 h 6577603"/>
              <a:gd name="connsiteX1" fmla="*/ 11872549 w 11872549"/>
              <a:gd name="connsiteY1" fmla="*/ 0 h 6577603"/>
              <a:gd name="connsiteX2" fmla="*/ 11872549 w 11872549"/>
              <a:gd name="connsiteY2" fmla="*/ 6577603 h 6577603"/>
              <a:gd name="connsiteX3" fmla="*/ 0 w 11872549"/>
              <a:gd name="connsiteY3" fmla="*/ 6577603 h 6577603"/>
              <a:gd name="connsiteX4" fmla="*/ 0 w 11872549"/>
              <a:gd name="connsiteY4" fmla="*/ 1041484 h 6577603"/>
              <a:gd name="connsiteX5" fmla="*/ 173357 w 11872549"/>
              <a:gd name="connsiteY5" fmla="*/ 1041484 h 6577603"/>
              <a:gd name="connsiteX6" fmla="*/ 173357 w 11872549"/>
              <a:gd name="connsiteY6" fmla="*/ 259929 h 6577603"/>
              <a:gd name="connsiteX7" fmla="*/ 0 w 11872549"/>
              <a:gd name="connsiteY7" fmla="*/ 259929 h 6577603"/>
              <a:gd name="connsiteX8" fmla="*/ 0 w 11872549"/>
              <a:gd name="connsiteY8" fmla="*/ 0 h 6577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2549" h="6577603">
                <a:moveTo>
                  <a:pt x="0" y="0"/>
                </a:moveTo>
                <a:lnTo>
                  <a:pt x="11872549" y="0"/>
                </a:lnTo>
                <a:lnTo>
                  <a:pt x="11872549" y="6577603"/>
                </a:lnTo>
                <a:lnTo>
                  <a:pt x="0" y="6577603"/>
                </a:lnTo>
                <a:lnTo>
                  <a:pt x="0" y="1041484"/>
                </a:lnTo>
                <a:lnTo>
                  <a:pt x="173357" y="1041484"/>
                </a:lnTo>
                <a:lnTo>
                  <a:pt x="173357" y="259929"/>
                </a:lnTo>
                <a:lnTo>
                  <a:pt x="0" y="259929"/>
                </a:lnTo>
                <a:lnTo>
                  <a:pt x="0" y="0"/>
                </a:lnTo>
                <a:close/>
              </a:path>
            </a:pathLst>
          </a:custGeom>
          <a:solidFill>
            <a:srgbClr val="EFEFE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33083" y="484450"/>
            <a:ext cx="37753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3200" spc="300" dirty="0" smtClean="0">
                <a:solidFill>
                  <a:srgbClr val="B2787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单击输入本页标题</a:t>
            </a:r>
            <a:endParaRPr kumimoji="1" lang="zh-CN" altLang="en-US" sz="3200" spc="300" dirty="0">
              <a:solidFill>
                <a:srgbClr val="B2787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4" name="Group 34"/>
          <p:cNvGrpSpPr/>
          <p:nvPr/>
        </p:nvGrpSpPr>
        <p:grpSpPr>
          <a:xfrm>
            <a:off x="4335867" y="2065751"/>
            <a:ext cx="3520267" cy="3191449"/>
            <a:chOff x="5827486" y="1471680"/>
            <a:chExt cx="4693689" cy="425526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5" name="Oval 1"/>
            <p:cNvSpPr/>
            <p:nvPr/>
          </p:nvSpPr>
          <p:spPr>
            <a:xfrm>
              <a:off x="6445756" y="1870738"/>
              <a:ext cx="3457147" cy="3457147"/>
            </a:xfrm>
            <a:prstGeom prst="ellipse">
              <a:avLst/>
            </a:prstGeom>
            <a:noFill/>
            <a:ln w="1905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grpSp>
          <p:nvGrpSpPr>
            <p:cNvPr id="6" name="Group 2"/>
            <p:cNvGrpSpPr/>
            <p:nvPr/>
          </p:nvGrpSpPr>
          <p:grpSpPr>
            <a:xfrm rot="5400000">
              <a:off x="7255029" y="1905999"/>
              <a:ext cx="2138089" cy="1269452"/>
              <a:chOff x="1371600" y="1272983"/>
              <a:chExt cx="1603567" cy="952089"/>
            </a:xfrm>
            <a:solidFill>
              <a:schemeClr val="accent1"/>
            </a:solidFill>
          </p:grpSpPr>
          <p:sp>
            <p:nvSpPr>
              <p:cNvPr id="20" name="Rectangle: Rounded Corners 3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1" name="Rectangle: Rounded Corners 4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22" name="Rectangle: Rounded Corners 5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 rot="10800000">
              <a:off x="8383086" y="3154537"/>
              <a:ext cx="2138089" cy="1269452"/>
              <a:chOff x="1371600" y="1272983"/>
              <a:chExt cx="1603567" cy="952089"/>
            </a:xfrm>
            <a:solidFill>
              <a:schemeClr val="accent2">
                <a:alpha val="50000"/>
              </a:schemeClr>
            </a:solidFill>
          </p:grpSpPr>
          <p:sp>
            <p:nvSpPr>
              <p:cNvPr id="17" name="Rectangle: Rounded Corners 7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8" name="Rectangle: Rounded Corners 8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9" name="Rectangle: Rounded Corners 9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8" name="Group 10"/>
            <p:cNvGrpSpPr/>
            <p:nvPr/>
          </p:nvGrpSpPr>
          <p:grpSpPr>
            <a:xfrm>
              <a:off x="5827486" y="2768771"/>
              <a:ext cx="2138089" cy="1269452"/>
              <a:chOff x="1371600" y="1272983"/>
              <a:chExt cx="1603567" cy="952089"/>
            </a:xfrm>
            <a:solidFill>
              <a:schemeClr val="accent4">
                <a:alpha val="50000"/>
              </a:schemeClr>
            </a:solidFill>
          </p:grpSpPr>
          <p:sp>
            <p:nvSpPr>
              <p:cNvPr id="14" name="Rectangle: Rounded Corners 11"/>
              <p:cNvSpPr/>
              <p:nvPr/>
            </p:nvSpPr>
            <p:spPr>
              <a:xfrm>
                <a:off x="1371600" y="1733550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5" name="Rectangle: Rounded Corners 12"/>
              <p:cNvSpPr/>
              <p:nvPr/>
            </p:nvSpPr>
            <p:spPr>
              <a:xfrm rot="2700000">
                <a:off x="2132204" y="1542065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6" name="Rectangle: Rounded Corners 13"/>
              <p:cNvSpPr/>
              <p:nvPr/>
            </p:nvSpPr>
            <p:spPr>
              <a:xfrm rot="18900000" flipV="1">
                <a:off x="2132204" y="1920272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F88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30"/>
            <p:cNvGrpSpPr/>
            <p:nvPr/>
          </p:nvGrpSpPr>
          <p:grpSpPr>
            <a:xfrm>
              <a:off x="7351487" y="3588854"/>
              <a:ext cx="1269452" cy="2138091"/>
              <a:chOff x="5513615" y="3097307"/>
              <a:chExt cx="952089" cy="1603568"/>
            </a:xfrm>
          </p:grpSpPr>
          <p:sp>
            <p:nvSpPr>
              <p:cNvPr id="10" name="Rectangle: Rounded Corners 31"/>
              <p:cNvSpPr/>
              <p:nvPr/>
            </p:nvSpPr>
            <p:spPr>
              <a:xfrm rot="16200000">
                <a:off x="5364581" y="3786475"/>
                <a:ext cx="1524000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1" name="Rectangle: Rounded Corners 32"/>
              <p:cNvSpPr/>
              <p:nvPr/>
            </p:nvSpPr>
            <p:spPr>
              <a:xfrm rot="18900000">
                <a:off x="5513615" y="3366389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  <p:sp>
            <p:nvSpPr>
              <p:cNvPr id="12" name="Rectangle: Rounded Corners 33"/>
              <p:cNvSpPr/>
              <p:nvPr/>
            </p:nvSpPr>
            <p:spPr>
              <a:xfrm rot="13500000" flipV="1">
                <a:off x="5891822" y="3366389"/>
                <a:ext cx="842963" cy="304800"/>
              </a:xfrm>
              <a:prstGeom prst="roundRect">
                <a:avLst>
                  <a:gd name="adj" fmla="val 50000"/>
                </a:avLst>
              </a:prstGeom>
              <a:solidFill>
                <a:srgbClr val="B2787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>
                  <a:cs typeface="+mn-ea"/>
                  <a:sym typeface="+mn-lt"/>
                </a:endParaRPr>
              </a:p>
            </p:txBody>
          </p:sp>
        </p:grpSp>
      </p:grpSp>
      <p:sp>
        <p:nvSpPr>
          <p:cNvPr id="41" name="文本框 40"/>
          <p:cNvSpPr txBox="1"/>
          <p:nvPr/>
        </p:nvSpPr>
        <p:spPr>
          <a:xfrm>
            <a:off x="1302727" y="3098520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856133" y="3098519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597020" y="970585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576571" y="5190315"/>
            <a:ext cx="29896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Please 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replace text, click add relevant headline, modify the text content, also can copy your content to this directly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charset="0"/>
                <a:ea typeface="Calibri" panose="020F0502020204030204" charset="0"/>
                <a:cs typeface="Calibri" panose="020F0502020204030204" charset="0"/>
                <a:sym typeface="Arial" panose="020B0604020202020204" pitchFamily="34" charset="0"/>
              </a:rPr>
              <a:t>.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charset="0"/>
              <a:ea typeface="Calibri" panose="020F0502020204030204" charset="0"/>
              <a:cs typeface="Calibri" panose="020F050202020403020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6083</Words>
  <Application>WPS 演示</Application>
  <PresentationFormat>宽屏</PresentationFormat>
  <Paragraphs>268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宋体</vt:lpstr>
      <vt:lpstr>Wingdings</vt:lpstr>
      <vt:lpstr>Arial</vt:lpstr>
      <vt:lpstr>微软雅黑</vt:lpstr>
      <vt:lpstr>Calibri</vt:lpstr>
      <vt:lpstr>华文细黑</vt:lpstr>
      <vt:lpstr>Gill Sans</vt:lpstr>
      <vt:lpstr>Arial Unicode MS</vt:lpstr>
      <vt:lpstr>等线 Light</vt:lpstr>
      <vt:lpstr>等线</vt:lpstr>
      <vt:lpstr>Impact</vt:lpstr>
      <vt:lpstr>Adobe Gothic Std B</vt:lpstr>
      <vt:lpstr>Calibri</vt:lpstr>
      <vt:lpstr>Lato Regular</vt:lpstr>
      <vt:lpstr>Gill Sans MT</vt:lpstr>
      <vt:lpstr>Lato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沙皮</cp:lastModifiedBy>
  <cp:revision>18</cp:revision>
  <dcterms:created xsi:type="dcterms:W3CDTF">2017-10-20T13:15:00Z</dcterms:created>
  <dcterms:modified xsi:type="dcterms:W3CDTF">2019-11-18T03:20:26Z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2052-11.1.0.9175</vt:lpwstr>
  </property>
</Properties>
</file>